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5B59-EE53-4D39-8FB2-88237D9ED78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0D5F-FCD1-4A68-8C06-B3EDC76B8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0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5B59-EE53-4D39-8FB2-88237D9ED78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0D5F-FCD1-4A68-8C06-B3EDC76B8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6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5B59-EE53-4D39-8FB2-88237D9ED78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0D5F-FCD1-4A68-8C06-B3EDC76B8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44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5B59-EE53-4D39-8FB2-88237D9ED78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0D5F-FCD1-4A68-8C06-B3EDC76B8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34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5B59-EE53-4D39-8FB2-88237D9ED78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0D5F-FCD1-4A68-8C06-B3EDC76B8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99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5B59-EE53-4D39-8FB2-88237D9ED78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0D5F-FCD1-4A68-8C06-B3EDC76B8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87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5B59-EE53-4D39-8FB2-88237D9ED78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0D5F-FCD1-4A68-8C06-B3EDC76B8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8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5B59-EE53-4D39-8FB2-88237D9ED78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0D5F-FCD1-4A68-8C06-B3EDC76B8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61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5B59-EE53-4D39-8FB2-88237D9ED78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0D5F-FCD1-4A68-8C06-B3EDC76B8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6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5B59-EE53-4D39-8FB2-88237D9ED78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0D5F-FCD1-4A68-8C06-B3EDC76B8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4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5B59-EE53-4D39-8FB2-88237D9ED78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0D5F-FCD1-4A68-8C06-B3EDC76B8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2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95B59-EE53-4D39-8FB2-88237D9ED78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90D5F-FCD1-4A68-8C06-B3EDC76B8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67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481" y="1242420"/>
            <a:ext cx="824732" cy="12745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78" y="2992440"/>
            <a:ext cx="824732" cy="12745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72" y="1159556"/>
            <a:ext cx="1960775" cy="1024082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6" idx="1"/>
            <a:endCxn id="7" idx="3"/>
          </p:cNvCxnSpPr>
          <p:nvPr/>
        </p:nvCxnSpPr>
        <p:spPr>
          <a:xfrm flipH="1">
            <a:off x="6825610" y="1879689"/>
            <a:ext cx="3066871" cy="1750020"/>
          </a:xfrm>
          <a:prstGeom prst="straightConnector1">
            <a:avLst/>
          </a:prstGeom>
          <a:ln w="730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1"/>
            <a:endCxn id="9" idx="3"/>
          </p:cNvCxnSpPr>
          <p:nvPr/>
        </p:nvCxnSpPr>
        <p:spPr>
          <a:xfrm flipH="1" flipV="1">
            <a:off x="3252247" y="1671597"/>
            <a:ext cx="2748631" cy="1958112"/>
          </a:xfrm>
          <a:prstGeom prst="straightConnector1">
            <a:avLst/>
          </a:prstGeom>
          <a:ln w="730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7115682" y="2516960"/>
            <a:ext cx="2556219" cy="1435915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252247" y="2183638"/>
            <a:ext cx="2479250" cy="1857186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54121" y="3306544"/>
            <a:ext cx="2323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통신</a:t>
            </a:r>
            <a:endParaRPr lang="en-US" altLang="ko-KR" dirty="0" smtClean="0"/>
          </a:p>
          <a:p>
            <a:r>
              <a:rPr lang="en-US" altLang="ko-KR" dirty="0" smtClean="0"/>
              <a:t>Streaming </a:t>
            </a:r>
            <a:r>
              <a:rPr lang="ko-KR" altLang="en-US" dirty="0" smtClean="0"/>
              <a:t>영상 요청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209795" y="3491557"/>
            <a:ext cx="2323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 </a:t>
            </a:r>
            <a:r>
              <a:rPr lang="ko-KR" altLang="en-US" dirty="0"/>
              <a:t>통신</a:t>
            </a:r>
            <a:endParaRPr lang="en-US" altLang="ko-KR" dirty="0" smtClean="0"/>
          </a:p>
          <a:p>
            <a:r>
              <a:rPr lang="en-US" altLang="ko-KR" dirty="0" smtClean="0"/>
              <a:t>Streaming </a:t>
            </a:r>
            <a:r>
              <a:rPr lang="ko-KR" altLang="en-US" dirty="0" smtClean="0"/>
              <a:t>영상 요청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86626" y="1443405"/>
            <a:ext cx="2784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 </a:t>
            </a:r>
            <a:r>
              <a:rPr lang="ko-KR" altLang="en-US" dirty="0"/>
              <a:t>통신</a:t>
            </a:r>
            <a:endParaRPr lang="en-US" altLang="ko-KR" dirty="0" smtClean="0"/>
          </a:p>
          <a:p>
            <a:r>
              <a:rPr lang="en-US" altLang="ko-KR" dirty="0" smtClean="0"/>
              <a:t>Streaming </a:t>
            </a:r>
            <a:r>
              <a:rPr lang="ko-KR" altLang="en-US" dirty="0" smtClean="0"/>
              <a:t>영상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24474" y="1627171"/>
            <a:ext cx="2323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 </a:t>
            </a:r>
            <a:r>
              <a:rPr lang="ko-KR" altLang="en-US" dirty="0"/>
              <a:t>통신</a:t>
            </a:r>
            <a:endParaRPr lang="en-US" altLang="ko-KR" dirty="0" smtClean="0"/>
          </a:p>
          <a:p>
            <a:r>
              <a:rPr lang="en-US" altLang="ko-KR" dirty="0" smtClean="0"/>
              <a:t>Streaming </a:t>
            </a:r>
            <a:r>
              <a:rPr lang="ko-KR" altLang="en-US" dirty="0" smtClean="0"/>
              <a:t>영상 전송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31497" y="4507427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Local Server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594932" y="2807774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43959" y="2356701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VLC play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50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6191" y="221191"/>
            <a:ext cx="100514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사용자가 영상 요청</a:t>
            </a:r>
            <a:r>
              <a:rPr lang="en-US" altLang="ko-KR" dirty="0" smtClean="0"/>
              <a:t>( http GET 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Local serve</a:t>
            </a:r>
            <a:r>
              <a:rPr lang="ko-KR" altLang="en-US" dirty="0" smtClean="0"/>
              <a:t>에서는 요청을 받음 </a:t>
            </a:r>
            <a:r>
              <a:rPr lang="en-US" altLang="ko-KR" dirty="0" smtClean="0"/>
              <a:t>( Socket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를 이용해 클라이언트를 </a:t>
            </a:r>
            <a:r>
              <a:rPr lang="ko-KR" altLang="en-US" dirty="0" err="1" smtClean="0"/>
              <a:t>받아줌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Local Server</a:t>
            </a:r>
            <a:r>
              <a:rPr lang="ko-KR" altLang="en-US" dirty="0" smtClean="0"/>
              <a:t>에서는 요청 받은 데이터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host, VLC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파싱하여</a:t>
            </a:r>
            <a:r>
              <a:rPr lang="ko-KR" altLang="en-US" dirty="0" smtClean="0"/>
              <a:t> 분석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분석한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정보를 기반으로 해당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주소를 만든다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Local Server</a:t>
            </a:r>
            <a:r>
              <a:rPr lang="ko-KR" altLang="en-US" dirty="0" smtClean="0"/>
              <a:t>에서는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WinInet</a:t>
            </a:r>
            <a:r>
              <a:rPr lang="ko-KR" altLang="en-US" dirty="0" smtClean="0"/>
              <a:t>을 이용하여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InternetOpen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InternetOpenUrl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InternetReadFile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파일을 읽어 메모리에 저장한다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사용자로부터 온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에 응답을 보낸다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메모리 전략을 이용해 전송한다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258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GET /test.mp4 HTTP/1.0</a:t>
            </a:r>
          </a:p>
          <a:p>
            <a:r>
              <a:rPr lang="en-US" altLang="ko-KR" dirty="0" smtClean="0"/>
              <a:t>Host: 127.0.0.1:27015</a:t>
            </a:r>
          </a:p>
          <a:p>
            <a:r>
              <a:rPr lang="en-US" altLang="ko-KR" dirty="0" smtClean="0"/>
              <a:t>Accept: */*</a:t>
            </a:r>
          </a:p>
          <a:p>
            <a:r>
              <a:rPr lang="en-US" altLang="ko-KR" dirty="0" smtClean="0"/>
              <a:t>User-Agent: </a:t>
            </a:r>
            <a:r>
              <a:rPr lang="en-US" altLang="ko-KR" dirty="0" err="1" smtClean="0"/>
              <a:t>NSPlayer</a:t>
            </a:r>
            <a:r>
              <a:rPr lang="en-US" altLang="ko-KR" dirty="0" smtClean="0"/>
              <a:t>/7.10.0.3059</a:t>
            </a:r>
          </a:p>
          <a:p>
            <a:r>
              <a:rPr lang="en-US" altLang="ko-KR" dirty="0" smtClean="0"/>
              <a:t>Pragma: no-</a:t>
            </a:r>
            <a:r>
              <a:rPr lang="en-US" altLang="ko-KR" dirty="0" err="1" smtClean="0"/>
              <a:t>cache,rate</a:t>
            </a:r>
            <a:r>
              <a:rPr lang="en-US" altLang="ko-KR" dirty="0" smtClean="0"/>
              <a:t>=1.000000,stream-time=0,stream-offset=0:0,request-context=1,max-duration=0</a:t>
            </a:r>
          </a:p>
          <a:p>
            <a:r>
              <a:rPr lang="en-US" altLang="ko-KR" dirty="0" smtClean="0"/>
              <a:t>Pragma: </a:t>
            </a:r>
            <a:r>
              <a:rPr lang="en-US" altLang="ko-KR" dirty="0" err="1" smtClean="0"/>
              <a:t>xClientGUID</a:t>
            </a:r>
            <a:r>
              <a:rPr lang="en-US" altLang="ko-KR" dirty="0" smtClean="0"/>
              <a:t>={0xbabac001-0x6871-0x8236-0x6fa492a15b05d401}</a:t>
            </a:r>
          </a:p>
          <a:p>
            <a:r>
              <a:rPr lang="en-US" altLang="ko-KR" dirty="0" smtClean="0"/>
              <a:t>Connection: Close</a:t>
            </a:r>
          </a:p>
          <a:p>
            <a:r>
              <a:rPr lang="en-US" altLang="ko-KR" dirty="0" smtClean="0"/>
              <a:t>Accept: */*</a:t>
            </a:r>
          </a:p>
          <a:p>
            <a:r>
              <a:rPr lang="en-US" altLang="ko-KR" dirty="0" smtClean="0"/>
              <a:t>User-Agent: </a:t>
            </a:r>
            <a:r>
              <a:rPr lang="en-US" altLang="ko-KR" dirty="0" err="1" smtClean="0"/>
              <a:t>NSPlayer</a:t>
            </a:r>
            <a:r>
              <a:rPr lang="en-US" altLang="ko-KR" dirty="0" smtClean="0"/>
              <a:t>/7.10.0.3059</a:t>
            </a:r>
          </a:p>
          <a:p>
            <a:r>
              <a:rPr lang="en-US" altLang="ko-KR" dirty="0" smtClean="0"/>
              <a:t>Pragma: no-</a:t>
            </a:r>
            <a:r>
              <a:rPr lang="en-US" altLang="ko-KR" dirty="0" err="1" smtClean="0"/>
              <a:t>cache,rate</a:t>
            </a:r>
            <a:r>
              <a:rPr lang="en-US" altLang="ko-KR" dirty="0" smtClean="0"/>
              <a:t>=1.000000,stream-time=0,stream-offset=0:0,request-context=1,max-duration=0</a:t>
            </a:r>
          </a:p>
          <a:p>
            <a:r>
              <a:rPr lang="en-US" altLang="ko-KR" dirty="0" smtClean="0"/>
              <a:t>Pragma: </a:t>
            </a:r>
            <a:r>
              <a:rPr lang="en-US" altLang="ko-KR" dirty="0" err="1" smtClean="0"/>
              <a:t>xClientGUID</a:t>
            </a:r>
            <a:r>
              <a:rPr lang="en-US" altLang="ko-KR" dirty="0" smtClean="0"/>
              <a:t>={0xbabac001-0x6871-0x8236-0x6fa492a15b05d401}</a:t>
            </a:r>
          </a:p>
          <a:p>
            <a:r>
              <a:rPr lang="en-US" altLang="ko-KR" dirty="0" smtClean="0"/>
              <a:t>Connection: Close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75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GET /test.mp4 </a:t>
            </a:r>
            <a:r>
              <a:rPr lang="en-US" altLang="ko-KR" dirty="0" smtClean="0"/>
              <a:t>HTTP/1.1</a:t>
            </a:r>
          </a:p>
          <a:p>
            <a:r>
              <a:rPr lang="en-US" altLang="ko-KR" dirty="0"/>
              <a:t>Host: 127.0.0.1:27015</a:t>
            </a:r>
          </a:p>
          <a:p>
            <a:r>
              <a:rPr lang="en-US" altLang="ko-KR" dirty="0"/>
              <a:t>User-Agent: VLC/2.2.6 </a:t>
            </a:r>
            <a:r>
              <a:rPr lang="en-US" altLang="ko-KR" dirty="0" err="1"/>
              <a:t>LibVLC</a:t>
            </a:r>
            <a:r>
              <a:rPr lang="en-US" altLang="ko-KR" dirty="0"/>
              <a:t>/2.2.6</a:t>
            </a:r>
          </a:p>
          <a:p>
            <a:r>
              <a:rPr lang="en-US" altLang="ko-KR" dirty="0"/>
              <a:t>Range: bytes=0-</a:t>
            </a:r>
          </a:p>
          <a:p>
            <a:r>
              <a:rPr lang="en-US" altLang="ko-KR" dirty="0"/>
              <a:t>Connection: close</a:t>
            </a:r>
          </a:p>
          <a:p>
            <a:r>
              <a:rPr lang="en-US" altLang="ko-KR" dirty="0"/>
              <a:t>Icy-</a:t>
            </a:r>
            <a:r>
              <a:rPr lang="en-US" altLang="ko-KR" dirty="0" err="1"/>
              <a:t>MetaData</a:t>
            </a:r>
            <a:r>
              <a:rPr lang="en-US" altLang="ko-KR" dirty="0"/>
              <a:t>: 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GET /test.mp4 HTTP/1.1</a:t>
            </a:r>
          </a:p>
          <a:p>
            <a:r>
              <a:rPr lang="en-US" altLang="ko-KR" dirty="0" smtClean="0"/>
              <a:t>Host</a:t>
            </a:r>
            <a:r>
              <a:rPr lang="en-US" altLang="ko-KR" dirty="0" smtClean="0"/>
              <a:t>: 127.0.0.1:27015</a:t>
            </a:r>
          </a:p>
          <a:p>
            <a:r>
              <a:rPr lang="en-US" altLang="ko-KR" dirty="0" smtClean="0"/>
              <a:t>User-Agent: VLC/2.2.6 </a:t>
            </a:r>
            <a:r>
              <a:rPr lang="en-US" altLang="ko-KR" dirty="0" err="1" smtClean="0"/>
              <a:t>LibVLC</a:t>
            </a:r>
            <a:r>
              <a:rPr lang="en-US" altLang="ko-KR" dirty="0" smtClean="0"/>
              <a:t>/2.2.6</a:t>
            </a:r>
          </a:p>
          <a:p>
            <a:r>
              <a:rPr lang="en-US" altLang="ko-KR" dirty="0" smtClean="0"/>
              <a:t>Range: bytes=0-</a:t>
            </a:r>
          </a:p>
          <a:p>
            <a:r>
              <a:rPr lang="en-US" altLang="ko-KR" dirty="0" smtClean="0"/>
              <a:t>Connection: close</a:t>
            </a:r>
          </a:p>
          <a:p>
            <a:r>
              <a:rPr lang="en-US" altLang="ko-KR" dirty="0" smtClean="0"/>
              <a:t>Icy-</a:t>
            </a:r>
            <a:r>
              <a:rPr lang="en-US" altLang="ko-KR" dirty="0" err="1" smtClean="0"/>
              <a:t>MetaData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76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HTTP/1.1 200 OK</a:t>
            </a:r>
          </a:p>
          <a:p>
            <a:r>
              <a:rPr lang="en-US" altLang="ko-KR" dirty="0"/>
              <a:t>Date: Sat, 19 May 2007 13:49:37 GMT</a:t>
            </a:r>
          </a:p>
          <a:p>
            <a:r>
              <a:rPr lang="en-US" altLang="ko-KR" dirty="0"/>
              <a:t>Server: IBM_HTTP_SERVER/1.3.26.2 Apache/1.3.26 (Unix)</a:t>
            </a:r>
          </a:p>
          <a:p>
            <a:r>
              <a:rPr lang="en-US" altLang="ko-KR" dirty="0"/>
              <a:t>Set-Cookie: tracking=tI8rk7joMx44S2Uu85nSWc</a:t>
            </a:r>
          </a:p>
          <a:p>
            <a:r>
              <a:rPr lang="en-US" altLang="ko-KR" dirty="0"/>
              <a:t>Pragma: no-cache</a:t>
            </a:r>
          </a:p>
          <a:p>
            <a:r>
              <a:rPr lang="en-US" altLang="ko-KR" dirty="0"/>
              <a:t>Expires: Thu, 01 Jan 1970 00:00:00 GMT</a:t>
            </a:r>
          </a:p>
          <a:p>
            <a:r>
              <a:rPr lang="en-US" altLang="ko-KR" dirty="0"/>
              <a:t>Content-Type: text/</a:t>
            </a:r>
            <a:r>
              <a:rPr lang="en-US" altLang="ko-KR" dirty="0" err="1"/>
              <a:t>html;charset</a:t>
            </a:r>
            <a:r>
              <a:rPr lang="en-US" altLang="ko-KR" dirty="0"/>
              <a:t>=ISO-8859-1</a:t>
            </a:r>
          </a:p>
          <a:p>
            <a:r>
              <a:rPr lang="en-US" altLang="ko-KR" dirty="0"/>
              <a:t>Content-Language: </a:t>
            </a:r>
            <a:r>
              <a:rPr lang="en-US" altLang="ko-KR" dirty="0" err="1"/>
              <a:t>en</a:t>
            </a:r>
            <a:r>
              <a:rPr lang="en-US" altLang="ko-KR" dirty="0"/>
              <a:t>-US</a:t>
            </a:r>
          </a:p>
          <a:p>
            <a:r>
              <a:rPr lang="en-US" altLang="ko-KR" dirty="0"/>
              <a:t>Content-Length: 24246</a:t>
            </a:r>
          </a:p>
          <a:p>
            <a:r>
              <a:rPr lang="en-US" altLang="ko-KR" dirty="0"/>
              <a:t>(                                </a:t>
            </a:r>
            <a:r>
              <a:rPr lang="ko-KR" altLang="en-US" dirty="0" err="1"/>
              <a:t>공백행</a:t>
            </a:r>
            <a:r>
              <a:rPr lang="ko-KR" altLang="en-US" dirty="0"/>
              <a:t>                                   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HTTP/1.1 200 OK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50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HTTP/1.1 206 Partial Content Date: Wed, 15 Nov 1995 06:25:24 GMT Last-Modified: Wed, 15 Nov 1995 04:58:08 GMT Content-Range: bytes 21010-47021/47022 Content-Length: 26012 Content-Type: image/gif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21757" y="4311166"/>
            <a:ext cx="6096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//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마임타입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//timeout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은 고려하지 말고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range, </a:t>
            </a:r>
            <a:r>
              <a:rPr lang="en-US" altLang="ko-KR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acceptRange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contentRange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부분 상태 요청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2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288</Words>
  <Application>Microsoft Office PowerPoint</Application>
  <PresentationFormat>와이드스크린</PresentationFormat>
  <Paragraphs>60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</dc:creator>
  <cp:lastModifiedBy>Kang</cp:lastModifiedBy>
  <cp:revision>9</cp:revision>
  <dcterms:created xsi:type="dcterms:W3CDTF">2017-05-25T12:10:31Z</dcterms:created>
  <dcterms:modified xsi:type="dcterms:W3CDTF">2017-05-26T13:08:19Z</dcterms:modified>
</cp:coreProperties>
</file>