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311" r:id="rId6"/>
    <p:sldId id="312" r:id="rId7"/>
    <p:sldId id="261" r:id="rId8"/>
    <p:sldId id="272" r:id="rId9"/>
  </p:sldIdLst>
  <p:sldSz cx="9144000" cy="5143500" type="screen16x9"/>
  <p:notesSz cx="6858000" cy="9144000"/>
  <p:embeddedFontLst>
    <p:embeddedFont>
      <p:font typeface="Be Vietnam" panose="00000500000000000000" pitchFamily="2" charset="0"/>
      <p:regular r:id="rId11"/>
      <p:bold r:id="rId12"/>
      <p:italic r:id="rId13"/>
      <p:boldItalic r:id="rId14"/>
    </p:embeddedFont>
    <p:embeddedFont>
      <p:font typeface="HY궁서B" panose="02030600000101010101" pitchFamily="18" charset="-127"/>
      <p:regular r:id="rId15"/>
    </p:embeddedFont>
    <p:embeddedFont>
      <p:font typeface="Libre Franklin" panose="020B0600000101010101" charset="0"/>
      <p:regular r:id="rId16"/>
      <p:bold r:id="rId17"/>
      <p:italic r:id="rId18"/>
      <p:boldItalic r:id="rId19"/>
    </p:embeddedFont>
    <p:embeddedFont>
      <p:font typeface="Libre Franklin Medium" panose="020B0600000101010101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A79EDC-30E9-44C9-9628-5A7F7A9547AD}">
  <a:tblStyle styleId="{ABA79EDC-30E9-44C9-9628-5A7F7A954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49" autoAdjust="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outlineViewPr>
    <p:cViewPr>
      <p:scale>
        <a:sx n="33" d="100"/>
        <a:sy n="33" d="100"/>
      </p:scale>
      <p:origin x="0" y="-40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22f12de7c02c7bb" providerId="LiveId" clId="{63179910-8D9C-4E23-A80B-6B8CE62B8957}"/>
    <pc:docChg chg="undo custSel addSld modSld">
      <pc:chgData name="" userId="d22f12de7c02c7bb" providerId="LiveId" clId="{63179910-8D9C-4E23-A80B-6B8CE62B8957}" dt="2024-06-19T03:02:52.274" v="1171" actId="478"/>
      <pc:docMkLst>
        <pc:docMk/>
      </pc:docMkLst>
      <pc:sldChg chg="addSp modSp">
        <pc:chgData name="" userId="d22f12de7c02c7bb" providerId="LiveId" clId="{63179910-8D9C-4E23-A80B-6B8CE62B8957}" dt="2024-06-19T02:59:06.566" v="1164" actId="2711"/>
        <pc:sldMkLst>
          <pc:docMk/>
          <pc:sldMk cId="0" sldId="256"/>
        </pc:sldMkLst>
        <pc:spChg chg="mod">
          <ac:chgData name="" userId="d22f12de7c02c7bb" providerId="LiveId" clId="{63179910-8D9C-4E23-A80B-6B8CE62B8957}" dt="2024-06-19T02:58:54.346" v="1163" actId="2711"/>
          <ac:spMkLst>
            <pc:docMk/>
            <pc:sldMk cId="0" sldId="256"/>
            <ac:spMk id="249" creationId="{00000000-0000-0000-0000-000000000000}"/>
          </ac:spMkLst>
        </pc:spChg>
        <pc:spChg chg="mod">
          <ac:chgData name="" userId="d22f12de7c02c7bb" providerId="LiveId" clId="{63179910-8D9C-4E23-A80B-6B8CE62B8957}" dt="2024-06-19T02:59:06.566" v="1164" actId="2711"/>
          <ac:spMkLst>
            <pc:docMk/>
            <pc:sldMk cId="0" sldId="256"/>
            <ac:spMk id="250" creationId="{00000000-0000-0000-0000-000000000000}"/>
          </ac:spMkLst>
        </pc:spChg>
        <pc:grpChg chg="mod ord">
          <ac:chgData name="" userId="d22f12de7c02c7bb" providerId="LiveId" clId="{63179910-8D9C-4E23-A80B-6B8CE62B8957}" dt="2024-06-19T01:41:51.106" v="167" actId="1076"/>
          <ac:grpSpMkLst>
            <pc:docMk/>
            <pc:sldMk cId="0" sldId="256"/>
            <ac:grpSpMk id="251" creationId="{00000000-0000-0000-0000-000000000000}"/>
          </ac:grpSpMkLst>
        </pc:grpChg>
        <pc:picChg chg="add mod">
          <ac:chgData name="" userId="d22f12de7c02c7bb" providerId="LiveId" clId="{63179910-8D9C-4E23-A80B-6B8CE62B8957}" dt="2024-06-19T01:37:46.815" v="125" actId="1076"/>
          <ac:picMkLst>
            <pc:docMk/>
            <pc:sldMk cId="0" sldId="256"/>
            <ac:picMk id="2" creationId="{5863B4E9-33C6-46E8-8DC4-F9EB2130F186}"/>
          </ac:picMkLst>
        </pc:picChg>
      </pc:sldChg>
      <pc:sldChg chg="modSp">
        <pc:chgData name="" userId="d22f12de7c02c7bb" providerId="LiveId" clId="{63179910-8D9C-4E23-A80B-6B8CE62B8957}" dt="2024-06-19T02:59:17.805" v="1166" actId="14100"/>
        <pc:sldMkLst>
          <pc:docMk/>
          <pc:sldMk cId="0" sldId="257"/>
        </pc:sldMkLst>
        <pc:spChg chg="mod">
          <ac:chgData name="" userId="d22f12de7c02c7bb" providerId="LiveId" clId="{63179910-8D9C-4E23-A80B-6B8CE62B8957}" dt="2024-06-19T02:59:17.805" v="1166" actId="14100"/>
          <ac:spMkLst>
            <pc:docMk/>
            <pc:sldMk cId="0" sldId="257"/>
            <ac:spMk id="516" creationId="{00000000-0000-0000-0000-000000000000}"/>
          </ac:spMkLst>
        </pc:spChg>
        <pc:spChg chg="mod">
          <ac:chgData name="" userId="d22f12de7c02c7bb" providerId="LiveId" clId="{63179910-8D9C-4E23-A80B-6B8CE62B8957}" dt="2024-06-19T02:46:32.745" v="1015" actId="403"/>
          <ac:spMkLst>
            <pc:docMk/>
            <pc:sldMk cId="0" sldId="257"/>
            <ac:spMk id="517" creationId="{00000000-0000-0000-0000-000000000000}"/>
          </ac:spMkLst>
        </pc:spChg>
      </pc:sldChg>
      <pc:sldChg chg="addSp delSp modSp">
        <pc:chgData name="" userId="d22f12de7c02c7bb" providerId="LiveId" clId="{63179910-8D9C-4E23-A80B-6B8CE62B8957}" dt="2024-06-19T02:59:27.424" v="1167" actId="2711"/>
        <pc:sldMkLst>
          <pc:docMk/>
          <pc:sldMk cId="0" sldId="258"/>
        </pc:sldMkLst>
        <pc:spChg chg="add del mod">
          <ac:chgData name="" userId="d22f12de7c02c7bb" providerId="LiveId" clId="{63179910-8D9C-4E23-A80B-6B8CE62B8957}" dt="2024-06-19T02:12:51.528" v="1011" actId="478"/>
          <ac:spMkLst>
            <pc:docMk/>
            <pc:sldMk cId="0" sldId="258"/>
            <ac:spMk id="3" creationId="{164B67B8-5E07-4792-A0F2-D19A6F157DD9}"/>
          </ac:spMkLst>
        </pc:spChg>
        <pc:spChg chg="add del mod">
          <ac:chgData name="" userId="d22f12de7c02c7bb" providerId="LiveId" clId="{63179910-8D9C-4E23-A80B-6B8CE62B8957}" dt="2024-06-19T02:12:56.603" v="1012" actId="478"/>
          <ac:spMkLst>
            <pc:docMk/>
            <pc:sldMk cId="0" sldId="258"/>
            <ac:spMk id="5" creationId="{ABD1BDDE-B59F-4B9F-AEFD-C7A472376118}"/>
          </ac:spMkLst>
        </pc:spChg>
        <pc:spChg chg="add del mod">
          <ac:chgData name="" userId="d22f12de7c02c7bb" providerId="LiveId" clId="{63179910-8D9C-4E23-A80B-6B8CE62B8957}" dt="2024-06-19T02:13:00.872" v="1014" actId="478"/>
          <ac:spMkLst>
            <pc:docMk/>
            <pc:sldMk cId="0" sldId="258"/>
            <ac:spMk id="7" creationId="{C1DE643C-E261-46C1-A03D-B2819A5777C2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22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23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24" creationId="{00000000-0000-0000-0000-000000000000}"/>
          </ac:spMkLst>
        </pc:spChg>
        <pc:spChg chg="mod">
          <ac:chgData name="" userId="d22f12de7c02c7bb" providerId="LiveId" clId="{63179910-8D9C-4E23-A80B-6B8CE62B8957}" dt="2024-06-19T02:12:40.518" v="1008" actId="404"/>
          <ac:spMkLst>
            <pc:docMk/>
            <pc:sldMk cId="0" sldId="258"/>
            <ac:spMk id="525" creationId="{00000000-0000-0000-0000-000000000000}"/>
          </ac:spMkLst>
        </pc:spChg>
        <pc:spChg chg="del mod">
          <ac:chgData name="" userId="d22f12de7c02c7bb" providerId="LiveId" clId="{63179910-8D9C-4E23-A80B-6B8CE62B8957}" dt="2024-06-19T02:12:47.142" v="1009" actId="478"/>
          <ac:spMkLst>
            <pc:docMk/>
            <pc:sldMk cId="0" sldId="258"/>
            <ac:spMk id="526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27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28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29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30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31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32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33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34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35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36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37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38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39" creationId="{00000000-0000-0000-0000-000000000000}"/>
          </ac:spMkLst>
        </pc:spChg>
        <pc:spChg chg="del mod">
          <ac:chgData name="" userId="d22f12de7c02c7bb" providerId="LiveId" clId="{63179910-8D9C-4E23-A80B-6B8CE62B8957}" dt="2024-06-19T02:12:49.472" v="1010" actId="478"/>
          <ac:spMkLst>
            <pc:docMk/>
            <pc:sldMk cId="0" sldId="258"/>
            <ac:spMk id="540" creationId="{00000000-0000-0000-0000-000000000000}"/>
          </ac:spMkLst>
        </pc:spChg>
        <pc:spChg chg="del mod">
          <ac:chgData name="" userId="d22f12de7c02c7bb" providerId="LiveId" clId="{63179910-8D9C-4E23-A80B-6B8CE62B8957}" dt="2024-06-19T02:12:58.421" v="1013" actId="478"/>
          <ac:spMkLst>
            <pc:docMk/>
            <pc:sldMk cId="0" sldId="258"/>
            <ac:spMk id="541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42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43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44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45" creationId="{00000000-0000-0000-0000-000000000000}"/>
          </ac:spMkLst>
        </pc:spChg>
        <pc:spChg chg="mod">
          <ac:chgData name="" userId="d22f12de7c02c7bb" providerId="LiveId" clId="{63179910-8D9C-4E23-A80B-6B8CE62B8957}" dt="2024-06-19T02:59:27.424" v="1167" actId="2711"/>
          <ac:spMkLst>
            <pc:docMk/>
            <pc:sldMk cId="0" sldId="258"/>
            <ac:spMk id="546" creationId="{00000000-0000-0000-0000-000000000000}"/>
          </ac:spMkLst>
        </pc:spChg>
      </pc:sldChg>
      <pc:sldChg chg="modSp">
        <pc:chgData name="" userId="d22f12de7c02c7bb" providerId="LiveId" clId="{63179910-8D9C-4E23-A80B-6B8CE62B8957}" dt="2024-06-19T02:59:35.896" v="1168" actId="2711"/>
        <pc:sldMkLst>
          <pc:docMk/>
          <pc:sldMk cId="0" sldId="259"/>
        </pc:sldMkLst>
        <pc:spChg chg="mod">
          <ac:chgData name="" userId="d22f12de7c02c7bb" providerId="LiveId" clId="{63179910-8D9C-4E23-A80B-6B8CE62B8957}" dt="2024-06-19T02:59:35.896" v="1168" actId="2711"/>
          <ac:spMkLst>
            <pc:docMk/>
            <pc:sldMk cId="0" sldId="259"/>
            <ac:spMk id="552" creationId="{00000000-0000-0000-0000-000000000000}"/>
          </ac:spMkLst>
        </pc:spChg>
      </pc:sldChg>
      <pc:sldChg chg="addSp delSp modSp add">
        <pc:chgData name="" userId="d22f12de7c02c7bb" providerId="LiveId" clId="{63179910-8D9C-4E23-A80B-6B8CE62B8957}" dt="2024-06-19T03:02:52.274" v="1171" actId="478"/>
        <pc:sldMkLst>
          <pc:docMk/>
          <pc:sldMk cId="2344946559" sldId="311"/>
        </pc:sldMkLst>
        <pc:spChg chg="mod">
          <ac:chgData name="" userId="d22f12de7c02c7bb" providerId="LiveId" clId="{63179910-8D9C-4E23-A80B-6B8CE62B8957}" dt="2024-06-19T03:00:23.227" v="1169" actId="2711"/>
          <ac:spMkLst>
            <pc:docMk/>
            <pc:sldMk cId="2344946559" sldId="311"/>
            <ac:spMk id="2183" creationId="{00000000-0000-0000-0000-000000000000}"/>
          </ac:spMkLst>
        </pc:spChg>
        <pc:graphicFrameChg chg="add del mod">
          <ac:chgData name="" userId="d22f12de7c02c7bb" providerId="LiveId" clId="{63179910-8D9C-4E23-A80B-6B8CE62B8957}" dt="2024-06-19T03:02:52.274" v="1171" actId="478"/>
          <ac:graphicFrameMkLst>
            <pc:docMk/>
            <pc:sldMk cId="2344946559" sldId="311"/>
            <ac:graphicFrameMk id="2" creationId="{C6665DC6-020F-433B-9D27-5B84AE023BF8}"/>
          </ac:graphicFrameMkLst>
        </pc:graphicFrameChg>
      </pc:sldChg>
      <pc:sldChg chg="addSp delSp modSp add">
        <pc:chgData name="" userId="d22f12de7c02c7bb" providerId="LiveId" clId="{63179910-8D9C-4E23-A80B-6B8CE62B8957}" dt="2024-06-19T02:58:07.217" v="1162" actId="1076"/>
        <pc:sldMkLst>
          <pc:docMk/>
          <pc:sldMk cId="842748046" sldId="312"/>
        </pc:sldMkLst>
        <pc:spChg chg="add mod">
          <ac:chgData name="" userId="d22f12de7c02c7bb" providerId="LiveId" clId="{63179910-8D9C-4E23-A80B-6B8CE62B8957}" dt="2024-06-19T02:58:07.217" v="1162" actId="1076"/>
          <ac:spMkLst>
            <pc:docMk/>
            <pc:sldMk cId="842748046" sldId="312"/>
            <ac:spMk id="276" creationId="{C114535C-36FA-46F1-8DC6-51CAE45CC0A6}"/>
          </ac:spMkLst>
        </pc:spChg>
        <pc:spChg chg="mod">
          <ac:chgData name="" userId="d22f12de7c02c7bb" providerId="LiveId" clId="{63179910-8D9C-4E23-A80B-6B8CE62B8957}" dt="2024-06-19T02:51:17.758" v="1090" actId="20577"/>
          <ac:spMkLst>
            <pc:docMk/>
            <pc:sldMk cId="842748046" sldId="312"/>
            <ac:spMk id="551" creationId="{00000000-0000-0000-0000-000000000000}"/>
          </ac:spMkLst>
        </pc:spChg>
        <pc:spChg chg="mod">
          <ac:chgData name="" userId="d22f12de7c02c7bb" providerId="LiveId" clId="{63179910-8D9C-4E23-A80B-6B8CE62B8957}" dt="2024-06-19T02:53:35.632" v="1136" actId="14100"/>
          <ac:spMkLst>
            <pc:docMk/>
            <pc:sldMk cId="842748046" sldId="312"/>
            <ac:spMk id="552" creationId="{00000000-0000-0000-0000-000000000000}"/>
          </ac:spMkLst>
        </pc:spChg>
        <pc:picChg chg="add del mod">
          <ac:chgData name="" userId="d22f12de7c02c7bb" providerId="LiveId" clId="{63179910-8D9C-4E23-A80B-6B8CE62B8957}" dt="2024-06-19T02:57:21.731" v="1145" actId="478"/>
          <ac:picMkLst>
            <pc:docMk/>
            <pc:sldMk cId="842748046" sldId="312"/>
            <ac:picMk id="2" creationId="{7378B52F-575E-454D-9A05-5DA2774C9D43}"/>
          </ac:picMkLst>
        </pc:picChg>
        <pc:picChg chg="add mod">
          <ac:chgData name="" userId="d22f12de7c02c7bb" providerId="LiveId" clId="{63179910-8D9C-4E23-A80B-6B8CE62B8957}" dt="2024-06-19T02:57:29.762" v="1148" actId="1076"/>
          <ac:picMkLst>
            <pc:docMk/>
            <pc:sldMk cId="842748046" sldId="312"/>
            <ac:picMk id="3" creationId="{2207ABB6-8A10-4964-A713-EF7C67CE35C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925c4eec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925c4eec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d83cf88e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d83cf88e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47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500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925c4eece_1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925c4eece_1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93d73b75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93d73b75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-5400000" flipH="1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 hasCustomPrompt="1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 rot="5400501" flipH="1">
            <a:off x="-2566725" y="1315675"/>
            <a:ext cx="8231700" cy="3098100"/>
          </a:xfrm>
          <a:prstGeom prst="triangle">
            <a:avLst>
              <a:gd name="adj" fmla="val 333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/>
          <p:nvPr/>
        </p:nvSpPr>
        <p:spPr>
          <a:xfrm rot="1735613" flipH="1">
            <a:off x="2922573" y="374063"/>
            <a:ext cx="862737" cy="35986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 rot="-2872435" flipH="1">
            <a:off x="6482459" y="4144893"/>
            <a:ext cx="579637" cy="241921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 rot="10423910" flipH="1">
            <a:off x="4282111" y="3798039"/>
            <a:ext cx="579766" cy="242044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 rot="10800000" flipH="1">
            <a:off x="1418050" y="4633849"/>
            <a:ext cx="321600" cy="1719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2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3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idx="4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 idx="5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8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labit.co.kr/front/curriculum/aicc_webservice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41"/>
          <p:cNvGrpSpPr/>
          <p:nvPr/>
        </p:nvGrpSpPr>
        <p:grpSpPr>
          <a:xfrm>
            <a:off x="5611474" y="1599529"/>
            <a:ext cx="3773704" cy="3754545"/>
            <a:chOff x="1380325" y="456475"/>
            <a:chExt cx="4827625" cy="4811100"/>
          </a:xfrm>
        </p:grpSpPr>
        <p:sp>
          <p:nvSpPr>
            <p:cNvPr id="252" name="Google Shape;252;p41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468013" y="1530572"/>
            <a:ext cx="6605592" cy="1974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 err="1">
                <a:latin typeface="+mj-ea"/>
                <a:ea typeface="+mj-ea"/>
              </a:rPr>
              <a:t>코드랩</a:t>
            </a:r>
            <a:r>
              <a:rPr lang="ko-KR" altLang="en-US" sz="4800" b="1" dirty="0">
                <a:latin typeface="+mj-ea"/>
                <a:ea typeface="+mj-ea"/>
              </a:rPr>
              <a:t> 아카데미</a:t>
            </a:r>
            <a:br>
              <a:rPr lang="en-US" altLang="ko-KR" sz="4800" b="1" dirty="0">
                <a:latin typeface="+mj-ea"/>
                <a:ea typeface="+mj-ea"/>
              </a:rPr>
            </a:br>
            <a:r>
              <a:rPr lang="en-US" altLang="ko-KR" sz="4800" b="1" dirty="0">
                <a:latin typeface="+mj-ea"/>
                <a:ea typeface="+mj-ea"/>
              </a:rPr>
              <a:t>AICC Final Project</a:t>
            </a:r>
            <a:endParaRPr sz="4800" b="1" dirty="0">
              <a:latin typeface="+mj-ea"/>
              <a:ea typeface="+mj-ea"/>
            </a:endParaRPr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616200" y="3836624"/>
            <a:ext cx="2122200" cy="10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발표자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err="1">
                <a:latin typeface="+mj-ea"/>
                <a:ea typeface="+mj-ea"/>
              </a:rPr>
              <a:t>강연배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3B4E9-33C6-46E8-8DC4-F9EB2130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0" y="467035"/>
            <a:ext cx="276225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8"/>
          <p:cNvSpPr/>
          <p:nvPr/>
        </p:nvSpPr>
        <p:spPr>
          <a:xfrm>
            <a:off x="5109300" y="2325575"/>
            <a:ext cx="3222980" cy="1861103"/>
          </a:xfrm>
          <a:custGeom>
            <a:avLst/>
            <a:gdLst/>
            <a:ahLst/>
            <a:cxnLst/>
            <a:rect l="l" t="t" r="r" b="b"/>
            <a:pathLst>
              <a:path w="197275" h="113916" extrusionOk="0">
                <a:moveTo>
                  <a:pt x="98637" y="0"/>
                </a:moveTo>
                <a:cubicBezTo>
                  <a:pt x="44165" y="0"/>
                  <a:pt x="0" y="25518"/>
                  <a:pt x="0" y="56974"/>
                </a:cubicBezTo>
                <a:cubicBezTo>
                  <a:pt x="0" y="88430"/>
                  <a:pt x="44165" y="113915"/>
                  <a:pt x="98637" y="113915"/>
                </a:cubicBezTo>
                <a:cubicBezTo>
                  <a:pt x="153109" y="113915"/>
                  <a:pt x="197274" y="88430"/>
                  <a:pt x="197274" y="56974"/>
                </a:cubicBezTo>
                <a:cubicBezTo>
                  <a:pt x="197274" y="25518"/>
                  <a:pt x="153109" y="0"/>
                  <a:pt x="9863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4" name="Google Shape;864;p48"/>
          <p:cNvCxnSpPr/>
          <p:nvPr/>
        </p:nvCxnSpPr>
        <p:spPr>
          <a:xfrm rot="10800000" flipH="1">
            <a:off x="6800775" y="4347575"/>
            <a:ext cx="572700" cy="18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48"/>
          <p:cNvCxnSpPr/>
          <p:nvPr/>
        </p:nvCxnSpPr>
        <p:spPr>
          <a:xfrm rot="10800000">
            <a:off x="5644975" y="2046425"/>
            <a:ext cx="429600" cy="58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p48"/>
          <p:cNvCxnSpPr/>
          <p:nvPr/>
        </p:nvCxnSpPr>
        <p:spPr>
          <a:xfrm rot="10800000" flipH="1">
            <a:off x="7884975" y="3069000"/>
            <a:ext cx="552300" cy="3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7" name="Google Shape;867;p48"/>
          <p:cNvCxnSpPr/>
          <p:nvPr/>
        </p:nvCxnSpPr>
        <p:spPr>
          <a:xfrm rot="10800000" flipH="1">
            <a:off x="6862150" y="2015675"/>
            <a:ext cx="1002300" cy="3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8" name="Google Shape;868;p48"/>
          <p:cNvCxnSpPr/>
          <p:nvPr/>
        </p:nvCxnSpPr>
        <p:spPr>
          <a:xfrm rot="10800000" flipH="1">
            <a:off x="6095050" y="3253200"/>
            <a:ext cx="61200" cy="9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9" name="Google Shape;869;p48"/>
          <p:cNvCxnSpPr/>
          <p:nvPr/>
        </p:nvCxnSpPr>
        <p:spPr>
          <a:xfrm rot="10800000" flipH="1">
            <a:off x="4611950" y="3294050"/>
            <a:ext cx="1329600" cy="7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0" name="Google Shape;870;p48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3200" dirty="0">
                <a:latin typeface="+mn-ea"/>
                <a:hlinkClick r:id="rId3"/>
              </a:rPr>
              <a:t>AI </a:t>
            </a:r>
            <a:r>
              <a:rPr lang="ko-KR" altLang="en-US" sz="3200" dirty="0" err="1">
                <a:latin typeface="+mn-ea"/>
                <a:hlinkClick r:id="rId3"/>
              </a:rPr>
              <a:t>인공지능컨택센터</a:t>
            </a:r>
            <a:r>
              <a:rPr lang="en-US" altLang="ko-KR" sz="3200" dirty="0">
                <a:latin typeface="+mn-ea"/>
                <a:hlinkClick r:id="rId3"/>
              </a:rPr>
              <a:t>(AICC) </a:t>
            </a:r>
            <a:r>
              <a:rPr lang="ko-KR" altLang="en-US" sz="3200" dirty="0">
                <a:latin typeface="+mn-ea"/>
                <a:hlinkClick r:id="rId3"/>
              </a:rPr>
              <a:t>웹서비스개발</a:t>
            </a:r>
            <a:endParaRPr sz="3200" dirty="0"/>
          </a:p>
        </p:txBody>
      </p:sp>
      <p:sp>
        <p:nvSpPr>
          <p:cNvPr id="871" name="Google Shape;871;p48"/>
          <p:cNvSpPr txBox="1">
            <a:spLocks noGrp="1"/>
          </p:cNvSpPr>
          <p:nvPr>
            <p:ph type="body" idx="1"/>
          </p:nvPr>
        </p:nvSpPr>
        <p:spPr>
          <a:xfrm>
            <a:off x="576746" y="1521045"/>
            <a:ext cx="3264000" cy="3281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총괄 훈련내용</a:t>
            </a:r>
            <a:br>
              <a:rPr lang="ko-KR" altLang="en-US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인공지능 서비스에 대한 이해와 인공지능 서비스 구축에 필요한 인공지능 개발지식을 기반으로 </a:t>
            </a:r>
            <a:r>
              <a:rPr lang="en-US" altLang="ko-KR" dirty="0">
                <a:latin typeface="+mj-ea"/>
                <a:ea typeface="+mj-ea"/>
              </a:rPr>
              <a:t>AICC</a:t>
            </a:r>
            <a:r>
              <a:rPr lang="ko-KR" altLang="en-US" dirty="0">
                <a:latin typeface="+mj-ea"/>
                <a:ea typeface="+mj-ea"/>
              </a:rPr>
              <a:t>서비스개발 프로젝트를 진행</a:t>
            </a:r>
            <a:r>
              <a:rPr lang="en-US" altLang="ko-KR" dirty="0">
                <a:latin typeface="+mj-ea"/>
                <a:ea typeface="+mj-ea"/>
              </a:rPr>
              <a:t>.</a:t>
            </a:r>
            <a:br>
              <a:rPr lang="ko-KR" altLang="en-US" dirty="0">
                <a:latin typeface="+mj-ea"/>
                <a:ea typeface="+mj-ea"/>
              </a:rPr>
            </a:br>
            <a:br>
              <a:rPr lang="ko-KR" altLang="en-US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핵심훈련내용</a:t>
            </a:r>
            <a:br>
              <a:rPr lang="ko-KR" altLang="en-US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- AI</a:t>
            </a:r>
            <a:r>
              <a:rPr lang="ko-KR" altLang="en-US" dirty="0">
                <a:latin typeface="+mj-ea"/>
                <a:ea typeface="+mj-ea"/>
              </a:rPr>
              <a:t>프로그래밍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데이터사이언스</a:t>
            </a:r>
            <a:br>
              <a:rPr lang="ko-KR" altLang="en-US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- STT, TTS</a:t>
            </a:r>
            <a:br>
              <a:rPr lang="ko-KR" altLang="en-US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>
                <a:latin typeface="+mj-ea"/>
                <a:ea typeface="+mj-ea"/>
              </a:rPr>
              <a:t>웹서비스를 위한 웹개발훈련</a:t>
            </a:r>
            <a:br>
              <a:rPr lang="ko-KR" altLang="en-US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</a:rPr>
              <a:t>- AICC </a:t>
            </a:r>
            <a:r>
              <a:rPr lang="ko-KR" altLang="en-US" dirty="0">
                <a:latin typeface="+mj-ea"/>
                <a:ea typeface="+mj-ea"/>
              </a:rPr>
              <a:t>서비스 프로젝트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872" name="Google Shape;872;p48"/>
          <p:cNvSpPr/>
          <p:nvPr/>
        </p:nvSpPr>
        <p:spPr>
          <a:xfrm rot="821820" flipH="1">
            <a:off x="5610218" y="1716529"/>
            <a:ext cx="3145863" cy="201136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8"/>
          <p:cNvSpPr/>
          <p:nvPr/>
        </p:nvSpPr>
        <p:spPr>
          <a:xfrm rot="8239130" flipH="1">
            <a:off x="3610897" y="3859666"/>
            <a:ext cx="1583377" cy="750076"/>
          </a:xfrm>
          <a:prstGeom prst="triangle">
            <a:avLst>
              <a:gd name="adj" fmla="val 6724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8"/>
          <p:cNvSpPr/>
          <p:nvPr/>
        </p:nvSpPr>
        <p:spPr>
          <a:xfrm rot="-3543928" flipH="1">
            <a:off x="7066357" y="1049561"/>
            <a:ext cx="1715175" cy="942968"/>
          </a:xfrm>
          <a:prstGeom prst="triangle">
            <a:avLst>
              <a:gd name="adj" fmla="val 672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8"/>
          <p:cNvSpPr/>
          <p:nvPr/>
        </p:nvSpPr>
        <p:spPr>
          <a:xfrm rot="209002" flipH="1">
            <a:off x="5781633" y="3828953"/>
            <a:ext cx="1476328" cy="811493"/>
          </a:xfrm>
          <a:prstGeom prst="triangle">
            <a:avLst>
              <a:gd name="adj" fmla="val 672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 txBox="1">
            <a:spLocks noGrp="1"/>
          </p:cNvSpPr>
          <p:nvPr>
            <p:ph type="subTitle" idx="4294967295"/>
          </p:nvPr>
        </p:nvSpPr>
        <p:spPr>
          <a:xfrm>
            <a:off x="6056275" y="2297553"/>
            <a:ext cx="1190700" cy="112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latin typeface="+mj-ea"/>
                <a:ea typeface="+mj-ea"/>
                <a:cs typeface="Be Vietnam"/>
                <a:sym typeface="Be Vietnam"/>
              </a:rPr>
              <a:t>AICC</a:t>
            </a:r>
            <a:br>
              <a:rPr lang="en-US" sz="1800" b="1" dirty="0">
                <a:latin typeface="+mj-ea"/>
                <a:ea typeface="+mj-ea"/>
                <a:cs typeface="Be Vietnam"/>
                <a:sym typeface="Be Vietnam"/>
              </a:rPr>
            </a:br>
            <a:r>
              <a:rPr lang="en-US" sz="1800" b="1" dirty="0">
                <a:latin typeface="+mj-ea"/>
                <a:ea typeface="+mj-ea"/>
                <a:cs typeface="Be Vietnam"/>
                <a:sym typeface="Be Vietnam"/>
              </a:rPr>
              <a:t>Web</a:t>
            </a:r>
            <a:br>
              <a:rPr lang="en-US" sz="1800" b="1" dirty="0">
                <a:latin typeface="+mj-ea"/>
                <a:ea typeface="+mj-ea"/>
                <a:cs typeface="Be Vietnam"/>
                <a:sym typeface="Be Vietnam"/>
              </a:rPr>
            </a:br>
            <a:r>
              <a:rPr lang="en-US" sz="1800" b="1" dirty="0">
                <a:latin typeface="+mj-ea"/>
                <a:ea typeface="+mj-ea"/>
                <a:cs typeface="Be Vietnam"/>
                <a:sym typeface="Be Vietnam"/>
              </a:rPr>
              <a:t>Serves</a:t>
            </a:r>
            <a:endParaRPr sz="1800" b="1" dirty="0">
              <a:latin typeface="+mj-ea"/>
              <a:ea typeface="+mj-ea"/>
              <a:cs typeface="Be Vietnam"/>
              <a:sym typeface="Be Vietnam"/>
            </a:endParaRPr>
          </a:p>
        </p:txBody>
      </p:sp>
      <p:sp>
        <p:nvSpPr>
          <p:cNvPr id="877" name="Google Shape;877;p48"/>
          <p:cNvSpPr txBox="1">
            <a:spLocks noGrp="1"/>
          </p:cNvSpPr>
          <p:nvPr>
            <p:ph type="subTitle" idx="4294967295"/>
          </p:nvPr>
        </p:nvSpPr>
        <p:spPr>
          <a:xfrm>
            <a:off x="5873149" y="4153604"/>
            <a:ext cx="1070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PYTHON</a:t>
            </a:r>
            <a:endParaRPr dirty="0">
              <a:solidFill>
                <a:schemeClr val="l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78" name="Google Shape;878;p48"/>
          <p:cNvSpPr txBox="1">
            <a:spLocks noGrp="1"/>
          </p:cNvSpPr>
          <p:nvPr>
            <p:ph type="subTitle" idx="4294967295"/>
          </p:nvPr>
        </p:nvSpPr>
        <p:spPr>
          <a:xfrm>
            <a:off x="7439250" y="1450300"/>
            <a:ext cx="1070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JUPYTER</a:t>
            </a:r>
            <a:endParaRPr dirty="0">
              <a:solidFill>
                <a:schemeClr val="l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79" name="Google Shape;879;p48"/>
          <p:cNvSpPr txBox="1">
            <a:spLocks noGrp="1"/>
          </p:cNvSpPr>
          <p:nvPr>
            <p:ph type="subTitle" idx="4294967295"/>
          </p:nvPr>
        </p:nvSpPr>
        <p:spPr>
          <a:xfrm>
            <a:off x="3885500" y="3899475"/>
            <a:ext cx="1070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latin typeface="Be Vietnam"/>
                <a:ea typeface="Be Vietnam"/>
                <a:cs typeface="Be Vietnam"/>
                <a:sym typeface="Be Vietnam"/>
              </a:rPr>
              <a:t>JAVA</a:t>
            </a:r>
            <a:endParaRPr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80" name="Google Shape;880;p48"/>
          <p:cNvSpPr/>
          <p:nvPr/>
        </p:nvSpPr>
        <p:spPr>
          <a:xfrm rot="-2560530" flipH="1">
            <a:off x="5281023" y="1895031"/>
            <a:ext cx="716535" cy="339479"/>
          </a:xfrm>
          <a:prstGeom prst="triangle">
            <a:avLst>
              <a:gd name="adj" fmla="val 672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8"/>
          <p:cNvSpPr/>
          <p:nvPr/>
        </p:nvSpPr>
        <p:spPr>
          <a:xfrm rot="2560530">
            <a:off x="7032648" y="4064956"/>
            <a:ext cx="716535" cy="339479"/>
          </a:xfrm>
          <a:prstGeom prst="triangle">
            <a:avLst>
              <a:gd name="adj" fmla="val 6724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8"/>
          <p:cNvSpPr/>
          <p:nvPr/>
        </p:nvSpPr>
        <p:spPr>
          <a:xfrm rot="2560530">
            <a:off x="8016273" y="2827231"/>
            <a:ext cx="716535" cy="339479"/>
          </a:xfrm>
          <a:prstGeom prst="triangle">
            <a:avLst>
              <a:gd name="adj" fmla="val 2915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"/>
          <p:cNvSpPr/>
          <p:nvPr/>
        </p:nvSpPr>
        <p:spPr>
          <a:xfrm flipH="1">
            <a:off x="3990775" y="1432371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523" name="Google Shape;523;p43"/>
          <p:cNvSpPr/>
          <p:nvPr/>
        </p:nvSpPr>
        <p:spPr>
          <a:xfrm flipH="1">
            <a:off x="6686450" y="1432371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524" name="Google Shape;524;p43"/>
          <p:cNvSpPr/>
          <p:nvPr/>
        </p:nvSpPr>
        <p:spPr>
          <a:xfrm flipH="1">
            <a:off x="1295100" y="1432371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522000" y="330131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+mj-ea"/>
                <a:ea typeface="+mj-ea"/>
              </a:rPr>
              <a:t>진행순서</a:t>
            </a:r>
            <a:endParaRPr sz="3200" dirty="0">
              <a:latin typeface="+mj-ea"/>
              <a:ea typeface="+mj-ea"/>
            </a:endParaRPr>
          </a:p>
        </p:txBody>
      </p:sp>
      <p:sp>
        <p:nvSpPr>
          <p:cNvPr id="527" name="Google Shape;527;p43"/>
          <p:cNvSpPr txBox="1">
            <a:spLocks noGrp="1"/>
          </p:cNvSpPr>
          <p:nvPr>
            <p:ph type="subTitle" idx="1"/>
          </p:nvPr>
        </p:nvSpPr>
        <p:spPr>
          <a:xfrm>
            <a:off x="620700" y="3803283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원장님과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채용업체의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피드백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 flipH="1">
            <a:off x="620700" y="1500083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ea"/>
                <a:ea typeface="+mj-ea"/>
              </a:rPr>
              <a:t>01</a:t>
            </a:r>
            <a:endParaRPr>
              <a:latin typeface="+mj-ea"/>
              <a:ea typeface="+mj-ea"/>
            </a:endParaRPr>
          </a:p>
        </p:txBody>
      </p:sp>
      <p:sp>
        <p:nvSpPr>
          <p:cNvPr id="529" name="Google Shape;529;p43"/>
          <p:cNvSpPr txBox="1">
            <a:spLocks noGrp="1"/>
          </p:cNvSpPr>
          <p:nvPr>
            <p:ph type="subTitle" idx="3"/>
          </p:nvPr>
        </p:nvSpPr>
        <p:spPr>
          <a:xfrm>
            <a:off x="620700" y="1860083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latin typeface="+mj-ea"/>
                <a:ea typeface="+mj-ea"/>
              </a:rPr>
              <a:t>원장님 인사말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530" name="Google Shape;530;p43"/>
          <p:cNvSpPr txBox="1">
            <a:spLocks noGrp="1"/>
          </p:cNvSpPr>
          <p:nvPr>
            <p:ph type="subTitle" idx="4"/>
          </p:nvPr>
        </p:nvSpPr>
        <p:spPr>
          <a:xfrm>
            <a:off x="3342325" y="1860083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ko-KR" altLang="en-US" b="1" dirty="0">
                <a:latin typeface="+mj-ea"/>
                <a:ea typeface="+mj-ea"/>
              </a:rPr>
              <a:t>채용업체 소개</a:t>
            </a:r>
          </a:p>
        </p:txBody>
      </p:sp>
      <p:sp>
        <p:nvSpPr>
          <p:cNvPr id="531" name="Google Shape;531;p43"/>
          <p:cNvSpPr txBox="1">
            <a:spLocks noGrp="1"/>
          </p:cNvSpPr>
          <p:nvPr>
            <p:ph type="subTitle" idx="5"/>
          </p:nvPr>
        </p:nvSpPr>
        <p:spPr>
          <a:xfrm>
            <a:off x="6063950" y="1860083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latin typeface="+mj-ea"/>
                <a:ea typeface="+mj-ea"/>
              </a:rPr>
              <a:t>조별발표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532" name="Google Shape;532;p43"/>
          <p:cNvSpPr txBox="1">
            <a:spLocks noGrp="1"/>
          </p:cNvSpPr>
          <p:nvPr>
            <p:ph type="subTitle" idx="6"/>
          </p:nvPr>
        </p:nvSpPr>
        <p:spPr>
          <a:xfrm>
            <a:off x="620700" y="3437133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latin typeface="+mj-ea"/>
                <a:ea typeface="+mj-ea"/>
              </a:rPr>
              <a:t>발표 피드백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533" name="Google Shape;533;p43"/>
          <p:cNvSpPr txBox="1">
            <a:spLocks noGrp="1"/>
          </p:cNvSpPr>
          <p:nvPr>
            <p:ph type="subTitle" idx="7"/>
          </p:nvPr>
        </p:nvSpPr>
        <p:spPr>
          <a:xfrm>
            <a:off x="3342325" y="3437133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latin typeface="+mj-ea"/>
                <a:ea typeface="+mj-ea"/>
              </a:rPr>
              <a:t>현장면접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534" name="Google Shape;534;p43"/>
          <p:cNvSpPr txBox="1">
            <a:spLocks noGrp="1"/>
          </p:cNvSpPr>
          <p:nvPr>
            <p:ph type="subTitle" idx="8"/>
          </p:nvPr>
        </p:nvSpPr>
        <p:spPr>
          <a:xfrm>
            <a:off x="6063950" y="3437133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b="1" dirty="0">
                <a:latin typeface="+mj-ea"/>
                <a:ea typeface="+mj-ea"/>
              </a:rPr>
              <a:t>기념촬영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535" name="Google Shape;535;p43"/>
          <p:cNvSpPr txBox="1">
            <a:spLocks noGrp="1"/>
          </p:cNvSpPr>
          <p:nvPr>
            <p:ph type="title" idx="9"/>
          </p:nvPr>
        </p:nvSpPr>
        <p:spPr>
          <a:xfrm>
            <a:off x="3342325" y="1500083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ea"/>
                <a:ea typeface="+mj-ea"/>
              </a:rPr>
              <a:t>02</a:t>
            </a:r>
            <a:endParaRPr>
              <a:latin typeface="+mj-ea"/>
              <a:ea typeface="+mj-ea"/>
            </a:endParaRPr>
          </a:p>
        </p:txBody>
      </p:sp>
      <p:sp>
        <p:nvSpPr>
          <p:cNvPr id="536" name="Google Shape;536;p43"/>
          <p:cNvSpPr txBox="1">
            <a:spLocks noGrp="1"/>
          </p:cNvSpPr>
          <p:nvPr>
            <p:ph type="title" idx="13"/>
          </p:nvPr>
        </p:nvSpPr>
        <p:spPr>
          <a:xfrm>
            <a:off x="6063950" y="1500083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ea"/>
                <a:ea typeface="+mj-ea"/>
              </a:rPr>
              <a:t>03</a:t>
            </a:r>
            <a:endParaRPr>
              <a:latin typeface="+mj-ea"/>
              <a:ea typeface="+mj-ea"/>
            </a:endParaRPr>
          </a:p>
        </p:txBody>
      </p:sp>
      <p:sp>
        <p:nvSpPr>
          <p:cNvPr id="537" name="Google Shape;537;p43"/>
          <p:cNvSpPr txBox="1">
            <a:spLocks noGrp="1"/>
          </p:cNvSpPr>
          <p:nvPr>
            <p:ph type="title" idx="14"/>
          </p:nvPr>
        </p:nvSpPr>
        <p:spPr>
          <a:xfrm flipH="1">
            <a:off x="620700" y="3077133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ea"/>
                <a:ea typeface="+mj-ea"/>
              </a:rPr>
              <a:t>04</a:t>
            </a:r>
            <a:endParaRPr>
              <a:latin typeface="+mj-ea"/>
              <a:ea typeface="+mj-ea"/>
            </a:endParaRPr>
          </a:p>
        </p:txBody>
      </p:sp>
      <p:sp>
        <p:nvSpPr>
          <p:cNvPr id="538" name="Google Shape;538;p43"/>
          <p:cNvSpPr txBox="1">
            <a:spLocks noGrp="1"/>
          </p:cNvSpPr>
          <p:nvPr>
            <p:ph type="title" idx="15"/>
          </p:nvPr>
        </p:nvSpPr>
        <p:spPr>
          <a:xfrm>
            <a:off x="3342325" y="3077133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ea"/>
                <a:ea typeface="+mj-ea"/>
              </a:rPr>
              <a:t>05</a:t>
            </a:r>
            <a:endParaRPr>
              <a:latin typeface="+mj-ea"/>
              <a:ea typeface="+mj-ea"/>
            </a:endParaRPr>
          </a:p>
        </p:txBody>
      </p:sp>
      <p:sp>
        <p:nvSpPr>
          <p:cNvPr id="539" name="Google Shape;539;p43"/>
          <p:cNvSpPr txBox="1">
            <a:spLocks noGrp="1"/>
          </p:cNvSpPr>
          <p:nvPr>
            <p:ph type="title" idx="16"/>
          </p:nvPr>
        </p:nvSpPr>
        <p:spPr>
          <a:xfrm>
            <a:off x="6063950" y="3077133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ea"/>
                <a:ea typeface="+mj-ea"/>
              </a:rPr>
              <a:t>06</a:t>
            </a:r>
            <a:endParaRPr>
              <a:latin typeface="+mj-ea"/>
              <a:ea typeface="+mj-ea"/>
            </a:endParaRPr>
          </a:p>
        </p:txBody>
      </p:sp>
      <p:sp>
        <p:nvSpPr>
          <p:cNvPr id="544" name="Google Shape;544;p43"/>
          <p:cNvSpPr/>
          <p:nvPr/>
        </p:nvSpPr>
        <p:spPr>
          <a:xfrm flipH="1">
            <a:off x="3990775" y="3012171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545" name="Google Shape;545;p43"/>
          <p:cNvSpPr/>
          <p:nvPr/>
        </p:nvSpPr>
        <p:spPr>
          <a:xfrm flipH="1">
            <a:off x="6686450" y="3012171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546" name="Google Shape;546;p43"/>
          <p:cNvSpPr/>
          <p:nvPr/>
        </p:nvSpPr>
        <p:spPr>
          <a:xfrm flipH="1">
            <a:off x="1295100" y="3012171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4" name="Google Shape;527;p43">
            <a:extLst>
              <a:ext uri="{FF2B5EF4-FFF2-40B4-BE49-F238E27FC236}">
                <a16:creationId xmlns:a16="http://schemas.microsoft.com/office/drawing/2014/main" id="{D7B7E3E5-89B4-43E6-9793-9AF3735722B2}"/>
              </a:ext>
            </a:extLst>
          </p:cNvPr>
          <p:cNvSpPr txBox="1">
            <a:spLocks/>
          </p:cNvSpPr>
          <p:nvPr/>
        </p:nvSpPr>
        <p:spPr>
          <a:xfrm>
            <a:off x="620700" y="223980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ko-KR" altLang="en-US" dirty="0" err="1">
                <a:latin typeface="+mj-ea"/>
                <a:ea typeface="+mj-ea"/>
              </a:rPr>
              <a:t>배동훈</a:t>
            </a:r>
            <a:r>
              <a:rPr lang="ko-KR" altLang="en-US" dirty="0">
                <a:latin typeface="+mj-ea"/>
                <a:ea typeface="+mj-ea"/>
              </a:rPr>
              <a:t> 원장님 인사말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5" name="Google Shape;542;p43">
            <a:extLst>
              <a:ext uri="{FF2B5EF4-FFF2-40B4-BE49-F238E27FC236}">
                <a16:creationId xmlns:a16="http://schemas.microsoft.com/office/drawing/2014/main" id="{C7287651-A1B5-4B5D-89D1-10828515A04A}"/>
              </a:ext>
            </a:extLst>
          </p:cNvPr>
          <p:cNvSpPr txBox="1">
            <a:spLocks/>
          </p:cNvSpPr>
          <p:nvPr/>
        </p:nvSpPr>
        <p:spPr>
          <a:xfrm>
            <a:off x="3342325" y="223980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ko-KR" altLang="en-US" dirty="0">
                <a:latin typeface="+mj-ea"/>
                <a:ea typeface="+mj-ea"/>
              </a:rPr>
              <a:t>채용업체 </a:t>
            </a:r>
            <a:r>
              <a:rPr lang="en-US" altLang="ko-KR" dirty="0">
                <a:latin typeface="+mj-ea"/>
                <a:ea typeface="+mj-ea"/>
              </a:rPr>
              <a:t>LBS tech </a:t>
            </a:r>
            <a:r>
              <a:rPr lang="ko-KR" altLang="en-US" dirty="0">
                <a:latin typeface="+mj-ea"/>
                <a:ea typeface="+mj-ea"/>
              </a:rPr>
              <a:t>소개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26" name="Google Shape;543;p43">
            <a:extLst>
              <a:ext uri="{FF2B5EF4-FFF2-40B4-BE49-F238E27FC236}">
                <a16:creationId xmlns:a16="http://schemas.microsoft.com/office/drawing/2014/main" id="{2A6B6AD1-F0E1-48A6-B7FC-32B76D20054F}"/>
              </a:ext>
            </a:extLst>
          </p:cNvPr>
          <p:cNvSpPr txBox="1">
            <a:spLocks/>
          </p:cNvSpPr>
          <p:nvPr/>
        </p:nvSpPr>
        <p:spPr>
          <a:xfrm>
            <a:off x="6063950" y="223980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/>
            <a:r>
              <a:rPr lang="ko-KR" altLang="en-US" dirty="0">
                <a:latin typeface="+mj-ea"/>
                <a:ea typeface="+mj-ea"/>
              </a:rPr>
              <a:t>총 </a:t>
            </a:r>
            <a:r>
              <a:rPr lang="en-US" altLang="ko-KR" dirty="0">
                <a:latin typeface="+mj-ea"/>
                <a:ea typeface="+mj-ea"/>
              </a:rPr>
              <a:t>5</a:t>
            </a:r>
            <a:r>
              <a:rPr lang="ko-KR" altLang="en-US" dirty="0">
                <a:latin typeface="+mj-ea"/>
                <a:ea typeface="+mj-ea"/>
              </a:rPr>
              <a:t>개조 순서대로 발표</a:t>
            </a:r>
            <a:endParaRPr 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dk1"/>
                </a:solidFill>
                <a:latin typeface="+mj-ea"/>
                <a:ea typeface="+mj-ea"/>
              </a:rPr>
              <a:t>배동훈</a:t>
            </a:r>
            <a:b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원장님</a:t>
            </a:r>
            <a:endParaRPr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553" name="Google Shape;553;p44"/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/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4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 can enter a subtitle here in case you need it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61"/>
          <p:cNvSpPr txBox="1">
            <a:spLocks noGrp="1"/>
          </p:cNvSpPr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채용업체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184" name="Google Shape;2184;p61"/>
          <p:cNvSpPr txBox="1">
            <a:spLocks noGrp="1"/>
          </p:cNvSpPr>
          <p:nvPr>
            <p:ph type="title" idx="2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2185" name="Google Shape;2185;p61"/>
          <p:cNvSpPr txBox="1">
            <a:spLocks noGrp="1"/>
          </p:cNvSpPr>
          <p:nvPr>
            <p:ph type="subTitle" idx="1"/>
          </p:nvPr>
        </p:nvSpPr>
        <p:spPr>
          <a:xfrm>
            <a:off x="1894703" y="3387153"/>
            <a:ext cx="2991900" cy="408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무장애</a:t>
            </a:r>
            <a:r>
              <a:rPr lang="ko-KR" altLang="en-US" dirty="0">
                <a:latin typeface="+mj-ea"/>
                <a:ea typeface="+mj-ea"/>
              </a:rPr>
              <a:t> 세상을 위한 </a:t>
            </a:r>
            <a:r>
              <a:rPr lang="en-US" altLang="ko-KR" dirty="0">
                <a:latin typeface="+mj-ea"/>
                <a:ea typeface="+mj-ea"/>
              </a:rPr>
              <a:t>LBS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tech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80B77D73-537F-4348-8B10-6312050F7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68" y="1958715"/>
            <a:ext cx="4527876" cy="133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4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544726" y="356377"/>
            <a:ext cx="2895600" cy="693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</a:rPr>
              <a:t>조별 발표</a:t>
            </a:r>
            <a:endParaRPr sz="3600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32" name="Google Shape;2409;p64">
            <a:extLst>
              <a:ext uri="{FF2B5EF4-FFF2-40B4-BE49-F238E27FC236}">
                <a16:creationId xmlns:a16="http://schemas.microsoft.com/office/drawing/2014/main" id="{983B5078-46D2-4D5E-8789-4FAD67BEBF7A}"/>
              </a:ext>
            </a:extLst>
          </p:cNvPr>
          <p:cNvSpPr txBox="1">
            <a:spLocks/>
          </p:cNvSpPr>
          <p:nvPr/>
        </p:nvSpPr>
        <p:spPr>
          <a:xfrm>
            <a:off x="4511930" y="2326294"/>
            <a:ext cx="658768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r">
              <a:lnSpc>
                <a:spcPct val="100000"/>
              </a:lnSpc>
              <a:buFont typeface="Libre Franklin"/>
              <a:buNone/>
            </a:pPr>
            <a:r>
              <a:rPr lang="en-GB" sz="1600" dirty="0">
                <a:latin typeface="Be Vietnam"/>
                <a:ea typeface="Be Vietnam"/>
                <a:cs typeface="Be Vietnam"/>
                <a:sym typeface="Be Vietnam"/>
              </a:rPr>
              <a:t>3</a:t>
            </a:r>
            <a:r>
              <a:rPr lang="ko-KR" altLang="en-US" sz="1600" dirty="0">
                <a:latin typeface="Be Vietnam"/>
                <a:ea typeface="Be Vietnam"/>
                <a:cs typeface="Be Vietnam"/>
                <a:sym typeface="Be Vietnam"/>
              </a:rPr>
              <a:t>조 </a:t>
            </a:r>
            <a:r>
              <a:rPr lang="en-US" altLang="ko-KR" sz="1600" dirty="0">
                <a:latin typeface="Be Vietnam"/>
                <a:ea typeface="Be Vietnam"/>
                <a:cs typeface="Be Vietnam"/>
                <a:sym typeface="Be Vietnam"/>
              </a:rPr>
              <a:t>:</a:t>
            </a:r>
            <a:endParaRPr lang="en-GB" sz="16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433" name="Google Shape;2410;p64">
            <a:extLst>
              <a:ext uri="{FF2B5EF4-FFF2-40B4-BE49-F238E27FC236}">
                <a16:creationId xmlns:a16="http://schemas.microsoft.com/office/drawing/2014/main" id="{EE2A633A-1525-4825-A7E2-0C4A722961B5}"/>
              </a:ext>
            </a:extLst>
          </p:cNvPr>
          <p:cNvSpPr txBox="1">
            <a:spLocks/>
          </p:cNvSpPr>
          <p:nvPr/>
        </p:nvSpPr>
        <p:spPr>
          <a:xfrm>
            <a:off x="4572000" y="584730"/>
            <a:ext cx="598698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r">
              <a:lnSpc>
                <a:spcPct val="100000"/>
              </a:lnSpc>
              <a:buFont typeface="Libre Franklin"/>
              <a:buNone/>
            </a:pPr>
            <a:r>
              <a:rPr lang="en-GB" sz="1600" dirty="0">
                <a:latin typeface="Be Vietnam"/>
                <a:ea typeface="Be Vietnam"/>
                <a:cs typeface="Be Vietnam"/>
                <a:sym typeface="Be Vietnam"/>
              </a:rPr>
              <a:t>1</a:t>
            </a:r>
            <a:r>
              <a:rPr lang="ko-KR" altLang="en-US" sz="1600" dirty="0">
                <a:latin typeface="Be Vietnam"/>
                <a:ea typeface="Be Vietnam"/>
                <a:cs typeface="Be Vietnam"/>
                <a:sym typeface="Be Vietnam"/>
              </a:rPr>
              <a:t>조 </a:t>
            </a:r>
            <a:r>
              <a:rPr lang="en-US" altLang="ko-KR" sz="1600" dirty="0">
                <a:latin typeface="Be Vietnam"/>
                <a:ea typeface="Be Vietnam"/>
                <a:cs typeface="Be Vietnam"/>
                <a:sym typeface="Be Vietnam"/>
              </a:rPr>
              <a:t>:</a:t>
            </a:r>
            <a:endParaRPr lang="en-GB" sz="16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434" name="Google Shape;2412;p64">
            <a:extLst>
              <a:ext uri="{FF2B5EF4-FFF2-40B4-BE49-F238E27FC236}">
                <a16:creationId xmlns:a16="http://schemas.microsoft.com/office/drawing/2014/main" id="{BEBCC3BE-32CE-4283-9E4C-8C750BAD4896}"/>
              </a:ext>
            </a:extLst>
          </p:cNvPr>
          <p:cNvSpPr txBox="1">
            <a:spLocks/>
          </p:cNvSpPr>
          <p:nvPr/>
        </p:nvSpPr>
        <p:spPr>
          <a:xfrm>
            <a:off x="3370698" y="1418097"/>
            <a:ext cx="1800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r">
              <a:lnSpc>
                <a:spcPct val="100000"/>
              </a:lnSpc>
              <a:buFont typeface="Libre Franklin"/>
              <a:buNone/>
            </a:pPr>
            <a:r>
              <a:rPr lang="en-GB" sz="1600" dirty="0">
                <a:latin typeface="Be Vietnam"/>
                <a:ea typeface="Be Vietnam"/>
                <a:cs typeface="Be Vietnam"/>
                <a:sym typeface="Be Vietnam"/>
              </a:rPr>
              <a:t>2</a:t>
            </a:r>
            <a:r>
              <a:rPr lang="ko-KR" altLang="en-US" sz="1600" dirty="0">
                <a:latin typeface="Be Vietnam"/>
                <a:ea typeface="Be Vietnam"/>
                <a:cs typeface="Be Vietnam"/>
                <a:sym typeface="Be Vietnam"/>
              </a:rPr>
              <a:t>조</a:t>
            </a:r>
            <a:endParaRPr lang="en-GB" sz="16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435" name="Google Shape;2413;p64">
            <a:extLst>
              <a:ext uri="{FF2B5EF4-FFF2-40B4-BE49-F238E27FC236}">
                <a16:creationId xmlns:a16="http://schemas.microsoft.com/office/drawing/2014/main" id="{54A79FDE-7700-40AE-ADCC-BCC655B4745F}"/>
              </a:ext>
            </a:extLst>
          </p:cNvPr>
          <p:cNvSpPr txBox="1">
            <a:spLocks/>
          </p:cNvSpPr>
          <p:nvPr/>
        </p:nvSpPr>
        <p:spPr>
          <a:xfrm>
            <a:off x="3572483" y="3310714"/>
            <a:ext cx="1800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r">
              <a:lnSpc>
                <a:spcPct val="100000"/>
              </a:lnSpc>
              <a:buFont typeface="Libre Franklin"/>
              <a:buNone/>
            </a:pPr>
            <a:r>
              <a:rPr lang="en-GB" sz="1600" dirty="0">
                <a:latin typeface="Be Vietnam"/>
                <a:ea typeface="Be Vietnam"/>
                <a:cs typeface="Be Vietnam"/>
                <a:sym typeface="Be Vietnam"/>
              </a:rPr>
              <a:t>4</a:t>
            </a:r>
            <a:r>
              <a:rPr lang="ko-KR" altLang="en-US" sz="1600" dirty="0">
                <a:latin typeface="Be Vietnam"/>
                <a:ea typeface="Be Vietnam"/>
                <a:cs typeface="Be Vietnam"/>
                <a:sym typeface="Be Vietnam"/>
              </a:rPr>
              <a:t>조 </a:t>
            </a:r>
            <a:r>
              <a:rPr lang="en-US" altLang="ko-KR" sz="1600" dirty="0">
                <a:latin typeface="Be Vietnam"/>
                <a:ea typeface="Be Vietnam"/>
                <a:cs typeface="Be Vietnam"/>
                <a:sym typeface="Be Vietnam"/>
              </a:rPr>
              <a:t>:</a:t>
            </a:r>
            <a:endParaRPr lang="en-GB" sz="16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437" name="Google Shape;2415;p64">
            <a:extLst>
              <a:ext uri="{FF2B5EF4-FFF2-40B4-BE49-F238E27FC236}">
                <a16:creationId xmlns:a16="http://schemas.microsoft.com/office/drawing/2014/main" id="{A1995881-3EE8-4DC6-92AE-8C52882A89E9}"/>
              </a:ext>
            </a:extLst>
          </p:cNvPr>
          <p:cNvSpPr txBox="1">
            <a:spLocks/>
          </p:cNvSpPr>
          <p:nvPr/>
        </p:nvSpPr>
        <p:spPr>
          <a:xfrm>
            <a:off x="4293513" y="4171075"/>
            <a:ext cx="556975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r">
              <a:lnSpc>
                <a:spcPct val="100000"/>
              </a:lnSpc>
              <a:buFont typeface="Libre Franklin"/>
              <a:buNone/>
            </a:pPr>
            <a:r>
              <a:rPr lang="en-GB" sz="1600" dirty="0">
                <a:latin typeface="Be Vietnam"/>
                <a:ea typeface="Be Vietnam"/>
                <a:cs typeface="Be Vietnam"/>
                <a:sym typeface="Be Vietnam"/>
              </a:rPr>
              <a:t>5</a:t>
            </a:r>
            <a:r>
              <a:rPr lang="ko-KR" altLang="en-US" sz="1600" dirty="0">
                <a:latin typeface="Be Vietnam"/>
                <a:ea typeface="Be Vietnam"/>
                <a:cs typeface="Be Vietnam"/>
                <a:sym typeface="Be Vietnam"/>
              </a:rPr>
              <a:t>조 </a:t>
            </a:r>
            <a:r>
              <a:rPr lang="en-US" altLang="ko-KR" sz="1600" dirty="0">
                <a:latin typeface="Be Vietnam"/>
                <a:ea typeface="Be Vietnam"/>
                <a:cs typeface="Be Vietnam"/>
                <a:sym typeface="Be Vietnam"/>
              </a:rPr>
              <a:t>:</a:t>
            </a:r>
            <a:endParaRPr lang="en-GB" sz="16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cxnSp>
        <p:nvCxnSpPr>
          <p:cNvPr id="438" name="Google Shape;2416;p64">
            <a:extLst>
              <a:ext uri="{FF2B5EF4-FFF2-40B4-BE49-F238E27FC236}">
                <a16:creationId xmlns:a16="http://schemas.microsoft.com/office/drawing/2014/main" id="{0BBB7E1D-31FA-4F5E-962E-EBD902295F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75098" y="703080"/>
            <a:ext cx="2236832" cy="171254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9" name="Google Shape;2418;p64">
            <a:extLst>
              <a:ext uri="{FF2B5EF4-FFF2-40B4-BE49-F238E27FC236}">
                <a16:creationId xmlns:a16="http://schemas.microsoft.com/office/drawing/2014/main" id="{6E2B31F3-622C-4D2A-B793-256931221E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75098" y="1555146"/>
            <a:ext cx="2353662" cy="86030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0" name="Google Shape;2419;p64">
            <a:extLst>
              <a:ext uri="{FF2B5EF4-FFF2-40B4-BE49-F238E27FC236}">
                <a16:creationId xmlns:a16="http://schemas.microsoft.com/office/drawing/2014/main" id="{F2345DBE-A85F-4EA8-9AC3-4D82266861CC}"/>
              </a:ext>
            </a:extLst>
          </p:cNvPr>
          <p:cNvCxnSpPr>
            <a:cxnSpLocks/>
          </p:cNvCxnSpPr>
          <p:nvPr/>
        </p:nvCxnSpPr>
        <p:spPr>
          <a:xfrm rot="10800000">
            <a:off x="2275098" y="2415576"/>
            <a:ext cx="2236832" cy="6030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1" name="Google Shape;2420;p64">
            <a:extLst>
              <a:ext uri="{FF2B5EF4-FFF2-40B4-BE49-F238E27FC236}">
                <a16:creationId xmlns:a16="http://schemas.microsoft.com/office/drawing/2014/main" id="{C3084283-9B06-4C28-9CCD-A3A6CD7F1C17}"/>
              </a:ext>
            </a:extLst>
          </p:cNvPr>
          <p:cNvCxnSpPr>
            <a:cxnSpLocks/>
          </p:cNvCxnSpPr>
          <p:nvPr/>
        </p:nvCxnSpPr>
        <p:spPr>
          <a:xfrm rot="10800000">
            <a:off x="2275098" y="2415402"/>
            <a:ext cx="2353662" cy="103383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3" name="Google Shape;2422;p64">
            <a:extLst>
              <a:ext uri="{FF2B5EF4-FFF2-40B4-BE49-F238E27FC236}">
                <a16:creationId xmlns:a16="http://schemas.microsoft.com/office/drawing/2014/main" id="{2499199B-150F-4F86-842E-4376BA58338E}"/>
              </a:ext>
            </a:extLst>
          </p:cNvPr>
          <p:cNvCxnSpPr>
            <a:cxnSpLocks/>
          </p:cNvCxnSpPr>
          <p:nvPr/>
        </p:nvCxnSpPr>
        <p:spPr>
          <a:xfrm rot="10800000">
            <a:off x="2303832" y="2434325"/>
            <a:ext cx="1989682" cy="18551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44" name="Google Shape;2423;p64">
            <a:extLst>
              <a:ext uri="{FF2B5EF4-FFF2-40B4-BE49-F238E27FC236}">
                <a16:creationId xmlns:a16="http://schemas.microsoft.com/office/drawing/2014/main" id="{92E6DA61-4CF8-4386-BD1B-E22B84F6FA7A}"/>
              </a:ext>
            </a:extLst>
          </p:cNvPr>
          <p:cNvGrpSpPr/>
          <p:nvPr/>
        </p:nvGrpSpPr>
        <p:grpSpPr>
          <a:xfrm flipH="1">
            <a:off x="510296" y="1489664"/>
            <a:ext cx="1741304" cy="1994400"/>
            <a:chOff x="4879014" y="1460851"/>
            <a:chExt cx="2887531" cy="2949380"/>
          </a:xfrm>
        </p:grpSpPr>
        <p:sp>
          <p:nvSpPr>
            <p:cNvPr id="445" name="Google Shape;2424;p64">
              <a:extLst>
                <a:ext uri="{FF2B5EF4-FFF2-40B4-BE49-F238E27FC236}">
                  <a16:creationId xmlns:a16="http://schemas.microsoft.com/office/drawing/2014/main" id="{6F2C94DF-F98A-4956-86F1-AB4EC4C34EA6}"/>
                </a:ext>
              </a:extLst>
            </p:cNvPr>
            <p:cNvSpPr/>
            <p:nvPr/>
          </p:nvSpPr>
          <p:spPr>
            <a:xfrm>
              <a:off x="4928228" y="2932098"/>
              <a:ext cx="2838316" cy="1478133"/>
            </a:xfrm>
            <a:custGeom>
              <a:avLst/>
              <a:gdLst/>
              <a:ahLst/>
              <a:cxnLst/>
              <a:rect l="l" t="t" r="r" b="b"/>
              <a:pathLst>
                <a:path w="184666" h="96170" extrusionOk="0">
                  <a:moveTo>
                    <a:pt x="92333" y="0"/>
                  </a:moveTo>
                  <a:cubicBezTo>
                    <a:pt x="41330" y="0"/>
                    <a:pt x="1" y="21516"/>
                    <a:pt x="1" y="48068"/>
                  </a:cubicBezTo>
                  <a:cubicBezTo>
                    <a:pt x="1" y="74620"/>
                    <a:pt x="41330" y="96169"/>
                    <a:pt x="92333" y="96169"/>
                  </a:cubicBezTo>
                  <a:cubicBezTo>
                    <a:pt x="143336" y="96169"/>
                    <a:pt x="184666" y="74620"/>
                    <a:pt x="184666" y="48068"/>
                  </a:cubicBezTo>
                  <a:cubicBezTo>
                    <a:pt x="184666" y="21516"/>
                    <a:pt x="143336" y="0"/>
                    <a:pt x="9233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425;p64">
              <a:extLst>
                <a:ext uri="{FF2B5EF4-FFF2-40B4-BE49-F238E27FC236}">
                  <a16:creationId xmlns:a16="http://schemas.microsoft.com/office/drawing/2014/main" id="{378C1352-C815-4C0D-9BAF-D8F1556711C7}"/>
                </a:ext>
              </a:extLst>
            </p:cNvPr>
            <p:cNvSpPr/>
            <p:nvPr/>
          </p:nvSpPr>
          <p:spPr>
            <a:xfrm>
              <a:off x="5656259" y="3625009"/>
              <a:ext cx="1115647" cy="604886"/>
            </a:xfrm>
            <a:custGeom>
              <a:avLst/>
              <a:gdLst/>
              <a:ahLst/>
              <a:cxnLst/>
              <a:rect l="l" t="t" r="r" b="b"/>
              <a:pathLst>
                <a:path w="72586" h="39355" extrusionOk="0">
                  <a:moveTo>
                    <a:pt x="48273" y="0"/>
                  </a:moveTo>
                  <a:cubicBezTo>
                    <a:pt x="42606" y="0"/>
                    <a:pt x="36944" y="1251"/>
                    <a:pt x="32624" y="3753"/>
                  </a:cubicBezTo>
                  <a:cubicBezTo>
                    <a:pt x="25285" y="7990"/>
                    <a:pt x="24185" y="14461"/>
                    <a:pt x="29288" y="19364"/>
                  </a:cubicBezTo>
                  <a:cubicBezTo>
                    <a:pt x="28988" y="19431"/>
                    <a:pt x="28721" y="19564"/>
                    <a:pt x="28454" y="19698"/>
                  </a:cubicBezTo>
                  <a:lnTo>
                    <a:pt x="1135" y="35476"/>
                  </a:lnTo>
                  <a:cubicBezTo>
                    <a:pt x="1" y="36143"/>
                    <a:pt x="1" y="37210"/>
                    <a:pt x="1135" y="37878"/>
                  </a:cubicBezTo>
                  <a:lnTo>
                    <a:pt x="2869" y="38878"/>
                  </a:lnTo>
                  <a:cubicBezTo>
                    <a:pt x="3489" y="39196"/>
                    <a:pt x="4161" y="39355"/>
                    <a:pt x="4833" y="39355"/>
                  </a:cubicBezTo>
                  <a:cubicBezTo>
                    <a:pt x="5571" y="39355"/>
                    <a:pt x="6308" y="39163"/>
                    <a:pt x="6972" y="38778"/>
                  </a:cubicBezTo>
                  <a:lnTo>
                    <a:pt x="32424" y="22100"/>
                  </a:lnTo>
                  <a:cubicBezTo>
                    <a:pt x="32524" y="22033"/>
                    <a:pt x="32624" y="21966"/>
                    <a:pt x="32724" y="21900"/>
                  </a:cubicBezTo>
                  <a:cubicBezTo>
                    <a:pt x="37022" y="24355"/>
                    <a:pt x="42632" y="25581"/>
                    <a:pt x="48250" y="25581"/>
                  </a:cubicBezTo>
                  <a:cubicBezTo>
                    <a:pt x="53924" y="25581"/>
                    <a:pt x="59605" y="24330"/>
                    <a:pt x="63946" y="21833"/>
                  </a:cubicBezTo>
                  <a:cubicBezTo>
                    <a:pt x="72552" y="16863"/>
                    <a:pt x="72586" y="8757"/>
                    <a:pt x="63946" y="3753"/>
                  </a:cubicBezTo>
                  <a:cubicBezTo>
                    <a:pt x="59610" y="1251"/>
                    <a:pt x="53939" y="0"/>
                    <a:pt x="48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426;p64">
              <a:extLst>
                <a:ext uri="{FF2B5EF4-FFF2-40B4-BE49-F238E27FC236}">
                  <a16:creationId xmlns:a16="http://schemas.microsoft.com/office/drawing/2014/main" id="{60AAC412-1704-40A8-82F8-4CFF6E3CDF1E}"/>
                </a:ext>
              </a:extLst>
            </p:cNvPr>
            <p:cNvSpPr/>
            <p:nvPr/>
          </p:nvSpPr>
          <p:spPr>
            <a:xfrm>
              <a:off x="6987747" y="3466329"/>
              <a:ext cx="694724" cy="401464"/>
            </a:xfrm>
            <a:custGeom>
              <a:avLst/>
              <a:gdLst/>
              <a:ahLst/>
              <a:cxnLst/>
              <a:rect l="l" t="t" r="r" b="b"/>
              <a:pathLst>
                <a:path w="45200" h="26120" extrusionOk="0">
                  <a:moveTo>
                    <a:pt x="22583" y="0"/>
                  </a:moveTo>
                  <a:cubicBezTo>
                    <a:pt x="10107" y="0"/>
                    <a:pt x="0" y="5838"/>
                    <a:pt x="0" y="13043"/>
                  </a:cubicBezTo>
                  <a:cubicBezTo>
                    <a:pt x="0" y="20282"/>
                    <a:pt x="10107" y="26119"/>
                    <a:pt x="22583" y="26119"/>
                  </a:cubicBezTo>
                  <a:cubicBezTo>
                    <a:pt x="35059" y="26119"/>
                    <a:pt x="45199" y="20282"/>
                    <a:pt x="45199" y="13043"/>
                  </a:cubicBezTo>
                  <a:cubicBezTo>
                    <a:pt x="45199" y="5838"/>
                    <a:pt x="35059" y="0"/>
                    <a:pt x="225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427;p64">
              <a:extLst>
                <a:ext uri="{FF2B5EF4-FFF2-40B4-BE49-F238E27FC236}">
                  <a16:creationId xmlns:a16="http://schemas.microsoft.com/office/drawing/2014/main" id="{EE3A63C6-58F4-412D-B37B-565995DFC2FF}"/>
                </a:ext>
              </a:extLst>
            </p:cNvPr>
            <p:cNvSpPr/>
            <p:nvPr/>
          </p:nvSpPr>
          <p:spPr>
            <a:xfrm>
              <a:off x="5130236" y="3114233"/>
              <a:ext cx="1575533" cy="907368"/>
            </a:xfrm>
            <a:custGeom>
              <a:avLst/>
              <a:gdLst/>
              <a:ahLst/>
              <a:cxnLst/>
              <a:rect l="l" t="t" r="r" b="b"/>
              <a:pathLst>
                <a:path w="102507" h="59035" extrusionOk="0">
                  <a:moveTo>
                    <a:pt x="96123" y="0"/>
                  </a:moveTo>
                  <a:cubicBezTo>
                    <a:pt x="95810" y="0"/>
                    <a:pt x="95502" y="75"/>
                    <a:pt x="95235" y="226"/>
                  </a:cubicBezTo>
                  <a:lnTo>
                    <a:pt x="501" y="54931"/>
                  </a:lnTo>
                  <a:cubicBezTo>
                    <a:pt x="0" y="55098"/>
                    <a:pt x="0" y="55799"/>
                    <a:pt x="501" y="55965"/>
                  </a:cubicBezTo>
                  <a:lnTo>
                    <a:pt x="5471" y="58834"/>
                  </a:lnTo>
                  <a:cubicBezTo>
                    <a:pt x="5754" y="58968"/>
                    <a:pt x="6063" y="59034"/>
                    <a:pt x="6371" y="59034"/>
                  </a:cubicBezTo>
                  <a:cubicBezTo>
                    <a:pt x="6680" y="59034"/>
                    <a:pt x="6989" y="58968"/>
                    <a:pt x="7272" y="58834"/>
                  </a:cubicBezTo>
                  <a:lnTo>
                    <a:pt x="102006" y="4162"/>
                  </a:lnTo>
                  <a:cubicBezTo>
                    <a:pt x="102507" y="3995"/>
                    <a:pt x="102507" y="3294"/>
                    <a:pt x="102006" y="3128"/>
                  </a:cubicBezTo>
                  <a:lnTo>
                    <a:pt x="97036" y="226"/>
                  </a:lnTo>
                  <a:cubicBezTo>
                    <a:pt x="96753" y="75"/>
                    <a:pt x="96436" y="0"/>
                    <a:pt x="961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428;p64">
              <a:extLst>
                <a:ext uri="{FF2B5EF4-FFF2-40B4-BE49-F238E27FC236}">
                  <a16:creationId xmlns:a16="http://schemas.microsoft.com/office/drawing/2014/main" id="{9E492992-1E91-4D90-A94D-7D9BF261F76A}"/>
                </a:ext>
              </a:extLst>
            </p:cNvPr>
            <p:cNvSpPr/>
            <p:nvPr/>
          </p:nvSpPr>
          <p:spPr>
            <a:xfrm>
              <a:off x="4886391" y="3305005"/>
              <a:ext cx="315116" cy="416665"/>
            </a:xfrm>
            <a:custGeom>
              <a:avLst/>
              <a:gdLst/>
              <a:ahLst/>
              <a:cxnLst/>
              <a:rect l="l" t="t" r="r" b="b"/>
              <a:pathLst>
                <a:path w="20502" h="27109" extrusionOk="0">
                  <a:moveTo>
                    <a:pt x="6056" y="1"/>
                  </a:moveTo>
                  <a:cubicBezTo>
                    <a:pt x="2602" y="1"/>
                    <a:pt x="0" y="2817"/>
                    <a:pt x="3423" y="5926"/>
                  </a:cubicBezTo>
                  <a:cubicBezTo>
                    <a:pt x="7426" y="9562"/>
                    <a:pt x="14965" y="13966"/>
                    <a:pt x="16632" y="24840"/>
                  </a:cubicBezTo>
                  <a:lnTo>
                    <a:pt x="20502" y="27108"/>
                  </a:lnTo>
                  <a:cubicBezTo>
                    <a:pt x="20502" y="27108"/>
                    <a:pt x="20469" y="17435"/>
                    <a:pt x="18200" y="11564"/>
                  </a:cubicBezTo>
                  <a:cubicBezTo>
                    <a:pt x="15932" y="5660"/>
                    <a:pt x="12029" y="1490"/>
                    <a:pt x="7860" y="256"/>
                  </a:cubicBezTo>
                  <a:cubicBezTo>
                    <a:pt x="7251" y="82"/>
                    <a:pt x="6641" y="1"/>
                    <a:pt x="60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429;p64">
              <a:extLst>
                <a:ext uri="{FF2B5EF4-FFF2-40B4-BE49-F238E27FC236}">
                  <a16:creationId xmlns:a16="http://schemas.microsoft.com/office/drawing/2014/main" id="{D9C743A3-D1CD-4E5A-9FEE-FDDD2138A617}"/>
                </a:ext>
              </a:extLst>
            </p:cNvPr>
            <p:cNvSpPr/>
            <p:nvPr/>
          </p:nvSpPr>
          <p:spPr>
            <a:xfrm>
              <a:off x="4886391" y="3305005"/>
              <a:ext cx="315116" cy="416665"/>
            </a:xfrm>
            <a:custGeom>
              <a:avLst/>
              <a:gdLst/>
              <a:ahLst/>
              <a:cxnLst/>
              <a:rect l="l" t="t" r="r" b="b"/>
              <a:pathLst>
                <a:path w="20502" h="27109" extrusionOk="0">
                  <a:moveTo>
                    <a:pt x="6056" y="1"/>
                  </a:moveTo>
                  <a:cubicBezTo>
                    <a:pt x="2602" y="1"/>
                    <a:pt x="0" y="2817"/>
                    <a:pt x="3423" y="5926"/>
                  </a:cubicBezTo>
                  <a:cubicBezTo>
                    <a:pt x="7426" y="9562"/>
                    <a:pt x="14965" y="13966"/>
                    <a:pt x="16632" y="24840"/>
                  </a:cubicBezTo>
                  <a:lnTo>
                    <a:pt x="20502" y="27108"/>
                  </a:lnTo>
                  <a:cubicBezTo>
                    <a:pt x="20502" y="27108"/>
                    <a:pt x="20469" y="17435"/>
                    <a:pt x="18200" y="11564"/>
                  </a:cubicBezTo>
                  <a:cubicBezTo>
                    <a:pt x="15932" y="5660"/>
                    <a:pt x="12029" y="1490"/>
                    <a:pt x="7860" y="256"/>
                  </a:cubicBezTo>
                  <a:cubicBezTo>
                    <a:pt x="7251" y="82"/>
                    <a:pt x="6641" y="1"/>
                    <a:pt x="60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430;p64">
              <a:extLst>
                <a:ext uri="{FF2B5EF4-FFF2-40B4-BE49-F238E27FC236}">
                  <a16:creationId xmlns:a16="http://schemas.microsoft.com/office/drawing/2014/main" id="{5B548FDC-E111-461C-9EC1-3A18E6FE7D39}"/>
                </a:ext>
              </a:extLst>
            </p:cNvPr>
            <p:cNvSpPr/>
            <p:nvPr/>
          </p:nvSpPr>
          <p:spPr>
            <a:xfrm>
              <a:off x="4967007" y="3333916"/>
              <a:ext cx="215026" cy="313410"/>
            </a:xfrm>
            <a:custGeom>
              <a:avLst/>
              <a:gdLst/>
              <a:ahLst/>
              <a:cxnLst/>
              <a:rect l="l" t="t" r="r" b="b"/>
              <a:pathLst>
                <a:path w="13990" h="20391" extrusionOk="0">
                  <a:moveTo>
                    <a:pt x="319" y="1"/>
                  </a:moveTo>
                  <a:cubicBezTo>
                    <a:pt x="119" y="1"/>
                    <a:pt x="0" y="288"/>
                    <a:pt x="213" y="410"/>
                  </a:cubicBezTo>
                  <a:cubicBezTo>
                    <a:pt x="3849" y="2077"/>
                    <a:pt x="11321" y="8382"/>
                    <a:pt x="13489" y="20224"/>
                  </a:cubicBezTo>
                  <a:cubicBezTo>
                    <a:pt x="13522" y="20324"/>
                    <a:pt x="13622" y="20391"/>
                    <a:pt x="13722" y="20391"/>
                  </a:cubicBezTo>
                  <a:lnTo>
                    <a:pt x="13789" y="20391"/>
                  </a:lnTo>
                  <a:cubicBezTo>
                    <a:pt x="13889" y="20391"/>
                    <a:pt x="13989" y="20257"/>
                    <a:pt x="13956" y="20124"/>
                  </a:cubicBezTo>
                  <a:cubicBezTo>
                    <a:pt x="11721" y="8115"/>
                    <a:pt x="4116" y="1710"/>
                    <a:pt x="380" y="9"/>
                  </a:cubicBezTo>
                  <a:cubicBezTo>
                    <a:pt x="359" y="3"/>
                    <a:pt x="338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431;p64">
              <a:extLst>
                <a:ext uri="{FF2B5EF4-FFF2-40B4-BE49-F238E27FC236}">
                  <a16:creationId xmlns:a16="http://schemas.microsoft.com/office/drawing/2014/main" id="{A9DF326A-D4C4-47CA-8E81-A75A27AAEC4F}"/>
                </a:ext>
              </a:extLst>
            </p:cNvPr>
            <p:cNvSpPr/>
            <p:nvPr/>
          </p:nvSpPr>
          <p:spPr>
            <a:xfrm>
              <a:off x="4879014" y="3525042"/>
              <a:ext cx="413253" cy="442210"/>
            </a:xfrm>
            <a:custGeom>
              <a:avLst/>
              <a:gdLst/>
              <a:ahLst/>
              <a:cxnLst/>
              <a:rect l="l" t="t" r="r" b="b"/>
              <a:pathLst>
                <a:path w="26887" h="28771" extrusionOk="0">
                  <a:moveTo>
                    <a:pt x="4832" y="1"/>
                  </a:moveTo>
                  <a:cubicBezTo>
                    <a:pt x="4399" y="1"/>
                    <a:pt x="3965" y="57"/>
                    <a:pt x="3536" y="183"/>
                  </a:cubicBezTo>
                  <a:cubicBezTo>
                    <a:pt x="1234" y="850"/>
                    <a:pt x="0" y="3386"/>
                    <a:pt x="934" y="5621"/>
                  </a:cubicBezTo>
                  <a:cubicBezTo>
                    <a:pt x="1301" y="6521"/>
                    <a:pt x="2002" y="7288"/>
                    <a:pt x="2502" y="8122"/>
                  </a:cubicBezTo>
                  <a:cubicBezTo>
                    <a:pt x="3002" y="8956"/>
                    <a:pt x="3269" y="9924"/>
                    <a:pt x="2902" y="10858"/>
                  </a:cubicBezTo>
                  <a:cubicBezTo>
                    <a:pt x="2602" y="11525"/>
                    <a:pt x="2102" y="12058"/>
                    <a:pt x="1868" y="12759"/>
                  </a:cubicBezTo>
                  <a:cubicBezTo>
                    <a:pt x="1268" y="14594"/>
                    <a:pt x="1601" y="16228"/>
                    <a:pt x="3436" y="17162"/>
                  </a:cubicBezTo>
                  <a:cubicBezTo>
                    <a:pt x="5304" y="18129"/>
                    <a:pt x="8306" y="17396"/>
                    <a:pt x="9274" y="19764"/>
                  </a:cubicBezTo>
                  <a:cubicBezTo>
                    <a:pt x="9607" y="20698"/>
                    <a:pt x="9640" y="21699"/>
                    <a:pt x="9807" y="22633"/>
                  </a:cubicBezTo>
                  <a:cubicBezTo>
                    <a:pt x="10241" y="24567"/>
                    <a:pt x="11342" y="26269"/>
                    <a:pt x="12976" y="27403"/>
                  </a:cubicBezTo>
                  <a:cubicBezTo>
                    <a:pt x="14177" y="28237"/>
                    <a:pt x="15578" y="28704"/>
                    <a:pt x="17046" y="28770"/>
                  </a:cubicBezTo>
                  <a:cubicBezTo>
                    <a:pt x="17046" y="28770"/>
                    <a:pt x="19814" y="27169"/>
                    <a:pt x="20982" y="26469"/>
                  </a:cubicBezTo>
                  <a:cubicBezTo>
                    <a:pt x="22817" y="25435"/>
                    <a:pt x="26052" y="23567"/>
                    <a:pt x="26052" y="23567"/>
                  </a:cubicBezTo>
                  <a:cubicBezTo>
                    <a:pt x="26686" y="22433"/>
                    <a:pt x="26886" y="21565"/>
                    <a:pt x="26886" y="19430"/>
                  </a:cubicBezTo>
                  <a:cubicBezTo>
                    <a:pt x="26886" y="17296"/>
                    <a:pt x="25619" y="13893"/>
                    <a:pt x="22716" y="12492"/>
                  </a:cubicBezTo>
                  <a:cubicBezTo>
                    <a:pt x="21849" y="12058"/>
                    <a:pt x="20715" y="11792"/>
                    <a:pt x="20181" y="10824"/>
                  </a:cubicBezTo>
                  <a:cubicBezTo>
                    <a:pt x="19681" y="9857"/>
                    <a:pt x="19914" y="8189"/>
                    <a:pt x="19781" y="7222"/>
                  </a:cubicBezTo>
                  <a:cubicBezTo>
                    <a:pt x="19614" y="5954"/>
                    <a:pt x="19347" y="4586"/>
                    <a:pt x="18447" y="3719"/>
                  </a:cubicBezTo>
                  <a:cubicBezTo>
                    <a:pt x="17614" y="2887"/>
                    <a:pt x="16297" y="2681"/>
                    <a:pt x="15049" y="2681"/>
                  </a:cubicBezTo>
                  <a:cubicBezTo>
                    <a:pt x="14947" y="2681"/>
                    <a:pt x="14845" y="2683"/>
                    <a:pt x="14744" y="2685"/>
                  </a:cubicBezTo>
                  <a:cubicBezTo>
                    <a:pt x="14272" y="2685"/>
                    <a:pt x="13801" y="2703"/>
                    <a:pt x="13329" y="2703"/>
                  </a:cubicBezTo>
                  <a:cubicBezTo>
                    <a:pt x="12700" y="2703"/>
                    <a:pt x="12071" y="2671"/>
                    <a:pt x="11442" y="2518"/>
                  </a:cubicBezTo>
                  <a:cubicBezTo>
                    <a:pt x="10374" y="2285"/>
                    <a:pt x="9507" y="1651"/>
                    <a:pt x="8573" y="1117"/>
                  </a:cubicBezTo>
                  <a:cubicBezTo>
                    <a:pt x="7401" y="494"/>
                    <a:pt x="6117" y="1"/>
                    <a:pt x="4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432;p64">
              <a:extLst>
                <a:ext uri="{FF2B5EF4-FFF2-40B4-BE49-F238E27FC236}">
                  <a16:creationId xmlns:a16="http://schemas.microsoft.com/office/drawing/2014/main" id="{1602E317-DCC4-479A-8EF9-4C8883524B0B}"/>
                </a:ext>
              </a:extLst>
            </p:cNvPr>
            <p:cNvSpPr/>
            <p:nvPr/>
          </p:nvSpPr>
          <p:spPr>
            <a:xfrm>
              <a:off x="4980517" y="3708068"/>
              <a:ext cx="163629" cy="29772"/>
            </a:xfrm>
            <a:custGeom>
              <a:avLst/>
              <a:gdLst/>
              <a:ahLst/>
              <a:cxnLst/>
              <a:rect l="l" t="t" r="r" b="b"/>
              <a:pathLst>
                <a:path w="10646" h="1937" extrusionOk="0">
                  <a:moveTo>
                    <a:pt x="4554" y="1"/>
                  </a:moveTo>
                  <a:cubicBezTo>
                    <a:pt x="3072" y="1"/>
                    <a:pt x="1585" y="271"/>
                    <a:pt x="168" y="818"/>
                  </a:cubicBezTo>
                  <a:cubicBezTo>
                    <a:pt x="68" y="851"/>
                    <a:pt x="1" y="984"/>
                    <a:pt x="68" y="1084"/>
                  </a:cubicBezTo>
                  <a:cubicBezTo>
                    <a:pt x="101" y="1151"/>
                    <a:pt x="168" y="1185"/>
                    <a:pt x="234" y="1218"/>
                  </a:cubicBezTo>
                  <a:lnTo>
                    <a:pt x="368" y="1218"/>
                  </a:lnTo>
                  <a:cubicBezTo>
                    <a:pt x="1723" y="687"/>
                    <a:pt x="3142" y="425"/>
                    <a:pt x="4557" y="425"/>
                  </a:cubicBezTo>
                  <a:cubicBezTo>
                    <a:pt x="6521" y="425"/>
                    <a:pt x="8477" y="930"/>
                    <a:pt x="10242" y="1918"/>
                  </a:cubicBezTo>
                  <a:cubicBezTo>
                    <a:pt x="10271" y="1931"/>
                    <a:pt x="10300" y="1937"/>
                    <a:pt x="10328" y="1937"/>
                  </a:cubicBezTo>
                  <a:cubicBezTo>
                    <a:pt x="10519" y="1937"/>
                    <a:pt x="10646" y="1664"/>
                    <a:pt x="10442" y="1518"/>
                  </a:cubicBezTo>
                  <a:cubicBezTo>
                    <a:pt x="8625" y="513"/>
                    <a:pt x="6595" y="1"/>
                    <a:pt x="4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433;p64">
              <a:extLst>
                <a:ext uri="{FF2B5EF4-FFF2-40B4-BE49-F238E27FC236}">
                  <a16:creationId xmlns:a16="http://schemas.microsoft.com/office/drawing/2014/main" id="{AE538A26-21A8-4DEF-8188-6468FC73F916}"/>
                </a:ext>
              </a:extLst>
            </p:cNvPr>
            <p:cNvSpPr/>
            <p:nvPr/>
          </p:nvSpPr>
          <p:spPr>
            <a:xfrm>
              <a:off x="4953866" y="3565081"/>
              <a:ext cx="251238" cy="340138"/>
            </a:xfrm>
            <a:custGeom>
              <a:avLst/>
              <a:gdLst/>
              <a:ahLst/>
              <a:cxnLst/>
              <a:rect l="l" t="t" r="r" b="b"/>
              <a:pathLst>
                <a:path w="16346" h="22130" extrusionOk="0">
                  <a:moveTo>
                    <a:pt x="255" y="1"/>
                  </a:moveTo>
                  <a:cubicBezTo>
                    <a:pt x="173" y="1"/>
                    <a:pt x="92" y="38"/>
                    <a:pt x="67" y="113"/>
                  </a:cubicBezTo>
                  <a:cubicBezTo>
                    <a:pt x="0" y="214"/>
                    <a:pt x="67" y="347"/>
                    <a:pt x="167" y="380"/>
                  </a:cubicBezTo>
                  <a:cubicBezTo>
                    <a:pt x="6338" y="3049"/>
                    <a:pt x="15545" y="12756"/>
                    <a:pt x="15945" y="21929"/>
                  </a:cubicBezTo>
                  <a:cubicBezTo>
                    <a:pt x="15945" y="22029"/>
                    <a:pt x="16045" y="22129"/>
                    <a:pt x="16145" y="22129"/>
                  </a:cubicBezTo>
                  <a:cubicBezTo>
                    <a:pt x="16245" y="22096"/>
                    <a:pt x="16345" y="21996"/>
                    <a:pt x="16345" y="21896"/>
                  </a:cubicBezTo>
                  <a:cubicBezTo>
                    <a:pt x="15945" y="12556"/>
                    <a:pt x="6572" y="2715"/>
                    <a:pt x="334" y="13"/>
                  </a:cubicBezTo>
                  <a:cubicBezTo>
                    <a:pt x="309" y="5"/>
                    <a:pt x="282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434;p64">
              <a:extLst>
                <a:ext uri="{FF2B5EF4-FFF2-40B4-BE49-F238E27FC236}">
                  <a16:creationId xmlns:a16="http://schemas.microsoft.com/office/drawing/2014/main" id="{08872EA4-1ACA-4C7D-9129-D4196B0ECA76}"/>
                </a:ext>
              </a:extLst>
            </p:cNvPr>
            <p:cNvSpPr/>
            <p:nvPr/>
          </p:nvSpPr>
          <p:spPr>
            <a:xfrm>
              <a:off x="6199727" y="2603150"/>
              <a:ext cx="480405" cy="791924"/>
            </a:xfrm>
            <a:custGeom>
              <a:avLst/>
              <a:gdLst/>
              <a:ahLst/>
              <a:cxnLst/>
              <a:rect l="l" t="t" r="r" b="b"/>
              <a:pathLst>
                <a:path w="31256" h="51524" extrusionOk="0">
                  <a:moveTo>
                    <a:pt x="28206" y="0"/>
                  </a:moveTo>
                  <a:cubicBezTo>
                    <a:pt x="27923" y="0"/>
                    <a:pt x="27645" y="85"/>
                    <a:pt x="27420" y="254"/>
                  </a:cubicBezTo>
                  <a:lnTo>
                    <a:pt x="1968" y="14931"/>
                  </a:lnTo>
                  <a:cubicBezTo>
                    <a:pt x="801" y="15698"/>
                    <a:pt x="67" y="16966"/>
                    <a:pt x="0" y="18333"/>
                  </a:cubicBezTo>
                  <a:lnTo>
                    <a:pt x="0" y="21202"/>
                  </a:lnTo>
                  <a:lnTo>
                    <a:pt x="0" y="48455"/>
                  </a:lnTo>
                  <a:cubicBezTo>
                    <a:pt x="0" y="48555"/>
                    <a:pt x="0" y="48655"/>
                    <a:pt x="0" y="48755"/>
                  </a:cubicBezTo>
                  <a:cubicBezTo>
                    <a:pt x="67" y="49389"/>
                    <a:pt x="467" y="49956"/>
                    <a:pt x="1034" y="50290"/>
                  </a:cubicBezTo>
                  <a:lnTo>
                    <a:pt x="3102" y="51490"/>
                  </a:lnTo>
                  <a:lnTo>
                    <a:pt x="3203" y="51524"/>
                  </a:lnTo>
                  <a:cubicBezTo>
                    <a:pt x="2769" y="51290"/>
                    <a:pt x="2502" y="50857"/>
                    <a:pt x="2502" y="50356"/>
                  </a:cubicBezTo>
                  <a:lnTo>
                    <a:pt x="2502" y="23771"/>
                  </a:lnTo>
                  <a:lnTo>
                    <a:pt x="2502" y="19768"/>
                  </a:lnTo>
                  <a:cubicBezTo>
                    <a:pt x="2602" y="18367"/>
                    <a:pt x="3336" y="17099"/>
                    <a:pt x="4537" y="16365"/>
                  </a:cubicBezTo>
                  <a:lnTo>
                    <a:pt x="29922" y="1688"/>
                  </a:lnTo>
                  <a:cubicBezTo>
                    <a:pt x="30175" y="1519"/>
                    <a:pt x="30469" y="1430"/>
                    <a:pt x="30760" y="1430"/>
                  </a:cubicBezTo>
                  <a:cubicBezTo>
                    <a:pt x="30929" y="1430"/>
                    <a:pt x="31097" y="1460"/>
                    <a:pt x="31256" y="1521"/>
                  </a:cubicBezTo>
                  <a:cubicBezTo>
                    <a:pt x="30822" y="1288"/>
                    <a:pt x="29221" y="354"/>
                    <a:pt x="28854" y="154"/>
                  </a:cubicBezTo>
                  <a:cubicBezTo>
                    <a:pt x="28650" y="52"/>
                    <a:pt x="28426" y="0"/>
                    <a:pt x="28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435;p64">
              <a:extLst>
                <a:ext uri="{FF2B5EF4-FFF2-40B4-BE49-F238E27FC236}">
                  <a16:creationId xmlns:a16="http://schemas.microsoft.com/office/drawing/2014/main" id="{8A0702AB-E1D7-4312-9A13-171AE8F807AF}"/>
                </a:ext>
              </a:extLst>
            </p:cNvPr>
            <p:cNvSpPr/>
            <p:nvPr/>
          </p:nvSpPr>
          <p:spPr>
            <a:xfrm>
              <a:off x="6238690" y="2625283"/>
              <a:ext cx="451709" cy="772696"/>
            </a:xfrm>
            <a:custGeom>
              <a:avLst/>
              <a:gdLst/>
              <a:ahLst/>
              <a:cxnLst/>
              <a:rect l="l" t="t" r="r" b="b"/>
              <a:pathLst>
                <a:path w="29389" h="50273" extrusionOk="0">
                  <a:moveTo>
                    <a:pt x="28211" y="0"/>
                  </a:moveTo>
                  <a:cubicBezTo>
                    <a:pt x="27922" y="0"/>
                    <a:pt x="27646" y="97"/>
                    <a:pt x="27420" y="281"/>
                  </a:cubicBezTo>
                  <a:lnTo>
                    <a:pt x="2002" y="14925"/>
                  </a:lnTo>
                  <a:cubicBezTo>
                    <a:pt x="834" y="15659"/>
                    <a:pt x="100" y="16960"/>
                    <a:pt x="0" y="18328"/>
                  </a:cubicBezTo>
                  <a:lnTo>
                    <a:pt x="0" y="48916"/>
                  </a:lnTo>
                  <a:cubicBezTo>
                    <a:pt x="0" y="49699"/>
                    <a:pt x="651" y="50272"/>
                    <a:pt x="1358" y="50272"/>
                  </a:cubicBezTo>
                  <a:cubicBezTo>
                    <a:pt x="1584" y="50272"/>
                    <a:pt x="1817" y="50213"/>
                    <a:pt x="2035" y="50084"/>
                  </a:cubicBezTo>
                  <a:lnTo>
                    <a:pt x="27387" y="35440"/>
                  </a:lnTo>
                  <a:cubicBezTo>
                    <a:pt x="28554" y="34673"/>
                    <a:pt x="29288" y="33405"/>
                    <a:pt x="29388" y="32004"/>
                  </a:cubicBezTo>
                  <a:lnTo>
                    <a:pt x="29388" y="1382"/>
                  </a:lnTo>
                  <a:cubicBezTo>
                    <a:pt x="29355" y="1316"/>
                    <a:pt x="29355" y="1215"/>
                    <a:pt x="29355" y="1149"/>
                  </a:cubicBezTo>
                  <a:cubicBezTo>
                    <a:pt x="29355" y="1082"/>
                    <a:pt x="29355" y="1015"/>
                    <a:pt x="29321" y="982"/>
                  </a:cubicBezTo>
                  <a:lnTo>
                    <a:pt x="29321" y="915"/>
                  </a:lnTo>
                  <a:cubicBezTo>
                    <a:pt x="29321" y="882"/>
                    <a:pt x="29288" y="815"/>
                    <a:pt x="29288" y="748"/>
                  </a:cubicBezTo>
                  <a:cubicBezTo>
                    <a:pt x="29255" y="648"/>
                    <a:pt x="29221" y="582"/>
                    <a:pt x="29155" y="515"/>
                  </a:cubicBezTo>
                  <a:cubicBezTo>
                    <a:pt x="29155" y="448"/>
                    <a:pt x="29121" y="415"/>
                    <a:pt x="29088" y="415"/>
                  </a:cubicBezTo>
                  <a:cubicBezTo>
                    <a:pt x="29088" y="382"/>
                    <a:pt x="29054" y="348"/>
                    <a:pt x="29054" y="315"/>
                  </a:cubicBezTo>
                  <a:cubicBezTo>
                    <a:pt x="28988" y="281"/>
                    <a:pt x="28954" y="215"/>
                    <a:pt x="28921" y="181"/>
                  </a:cubicBezTo>
                  <a:cubicBezTo>
                    <a:pt x="28854" y="148"/>
                    <a:pt x="28788" y="115"/>
                    <a:pt x="28754" y="115"/>
                  </a:cubicBezTo>
                  <a:cubicBezTo>
                    <a:pt x="28575" y="38"/>
                    <a:pt x="28390" y="0"/>
                    <a:pt x="282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436;p64">
              <a:extLst>
                <a:ext uri="{FF2B5EF4-FFF2-40B4-BE49-F238E27FC236}">
                  <a16:creationId xmlns:a16="http://schemas.microsoft.com/office/drawing/2014/main" id="{23922FE2-D223-47C5-A882-216072D7025D}"/>
                </a:ext>
              </a:extLst>
            </p:cNvPr>
            <p:cNvSpPr/>
            <p:nvPr/>
          </p:nvSpPr>
          <p:spPr>
            <a:xfrm>
              <a:off x="6209472" y="2602827"/>
              <a:ext cx="470660" cy="274416"/>
            </a:xfrm>
            <a:custGeom>
              <a:avLst/>
              <a:gdLst/>
              <a:ahLst/>
              <a:cxnLst/>
              <a:rect l="l" t="t" r="r" b="b"/>
              <a:pathLst>
                <a:path w="30622" h="17854" extrusionOk="0">
                  <a:moveTo>
                    <a:pt x="27618" y="1"/>
                  </a:moveTo>
                  <a:cubicBezTo>
                    <a:pt x="27319" y="1"/>
                    <a:pt x="27023" y="97"/>
                    <a:pt x="26786" y="275"/>
                  </a:cubicBezTo>
                  <a:lnTo>
                    <a:pt x="1368" y="14952"/>
                  </a:lnTo>
                  <a:cubicBezTo>
                    <a:pt x="801" y="15285"/>
                    <a:pt x="334" y="15786"/>
                    <a:pt x="0" y="16386"/>
                  </a:cubicBezTo>
                  <a:lnTo>
                    <a:pt x="2502" y="17854"/>
                  </a:lnTo>
                  <a:cubicBezTo>
                    <a:pt x="2835" y="17254"/>
                    <a:pt x="3302" y="16720"/>
                    <a:pt x="3903" y="16386"/>
                  </a:cubicBezTo>
                  <a:lnTo>
                    <a:pt x="29288" y="1709"/>
                  </a:lnTo>
                  <a:cubicBezTo>
                    <a:pt x="29554" y="1531"/>
                    <a:pt x="29866" y="1442"/>
                    <a:pt x="30172" y="1442"/>
                  </a:cubicBezTo>
                  <a:cubicBezTo>
                    <a:pt x="30325" y="1442"/>
                    <a:pt x="30477" y="1464"/>
                    <a:pt x="30622" y="1509"/>
                  </a:cubicBezTo>
                  <a:cubicBezTo>
                    <a:pt x="30222" y="1309"/>
                    <a:pt x="28554" y="375"/>
                    <a:pt x="28220" y="141"/>
                  </a:cubicBezTo>
                  <a:cubicBezTo>
                    <a:pt x="28030" y="46"/>
                    <a:pt x="27823" y="1"/>
                    <a:pt x="276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437;p64">
              <a:extLst>
                <a:ext uri="{FF2B5EF4-FFF2-40B4-BE49-F238E27FC236}">
                  <a16:creationId xmlns:a16="http://schemas.microsoft.com/office/drawing/2014/main" id="{D7AB2DB4-7CAF-4825-92E6-0FF592BB82A0}"/>
                </a:ext>
              </a:extLst>
            </p:cNvPr>
            <p:cNvSpPr/>
            <p:nvPr/>
          </p:nvSpPr>
          <p:spPr>
            <a:xfrm>
              <a:off x="6468886" y="2857662"/>
              <a:ext cx="101027" cy="275938"/>
            </a:xfrm>
            <a:custGeom>
              <a:avLst/>
              <a:gdLst/>
              <a:ahLst/>
              <a:cxnLst/>
              <a:rect l="l" t="t" r="r" b="b"/>
              <a:pathLst>
                <a:path w="6573" h="17953" extrusionOk="0">
                  <a:moveTo>
                    <a:pt x="1889" y="1"/>
                  </a:moveTo>
                  <a:cubicBezTo>
                    <a:pt x="1288" y="1"/>
                    <a:pt x="651" y="176"/>
                    <a:pt x="1" y="540"/>
                  </a:cubicBezTo>
                  <a:lnTo>
                    <a:pt x="1" y="10047"/>
                  </a:lnTo>
                  <a:lnTo>
                    <a:pt x="1902" y="17953"/>
                  </a:lnTo>
                  <a:cubicBezTo>
                    <a:pt x="4938" y="14517"/>
                    <a:pt x="6572" y="8079"/>
                    <a:pt x="5605" y="3909"/>
                  </a:cubicBezTo>
                  <a:cubicBezTo>
                    <a:pt x="5012" y="1416"/>
                    <a:pt x="3598" y="1"/>
                    <a:pt x="18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438;p64">
              <a:extLst>
                <a:ext uri="{FF2B5EF4-FFF2-40B4-BE49-F238E27FC236}">
                  <a16:creationId xmlns:a16="http://schemas.microsoft.com/office/drawing/2014/main" id="{B60845A4-342B-4FBA-AEBF-CFCDC4B1BDE1}"/>
                </a:ext>
              </a:extLst>
            </p:cNvPr>
            <p:cNvSpPr/>
            <p:nvPr/>
          </p:nvSpPr>
          <p:spPr>
            <a:xfrm>
              <a:off x="6440698" y="3039243"/>
              <a:ext cx="46663" cy="125127"/>
            </a:xfrm>
            <a:custGeom>
              <a:avLst/>
              <a:gdLst/>
              <a:ahLst/>
              <a:cxnLst/>
              <a:rect l="l" t="t" r="r" b="b"/>
              <a:pathLst>
                <a:path w="3036" h="8141" extrusionOk="0">
                  <a:moveTo>
                    <a:pt x="1501" y="1"/>
                  </a:moveTo>
                  <a:lnTo>
                    <a:pt x="0" y="8140"/>
                  </a:lnTo>
                  <a:cubicBezTo>
                    <a:pt x="534" y="8073"/>
                    <a:pt x="1034" y="7873"/>
                    <a:pt x="1501" y="7606"/>
                  </a:cubicBezTo>
                  <a:cubicBezTo>
                    <a:pt x="2068" y="7273"/>
                    <a:pt x="2602" y="6839"/>
                    <a:pt x="3036" y="637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439;p64">
              <a:extLst>
                <a:ext uri="{FF2B5EF4-FFF2-40B4-BE49-F238E27FC236}">
                  <a16:creationId xmlns:a16="http://schemas.microsoft.com/office/drawing/2014/main" id="{8169EBB7-2769-410B-AFA9-492B4FAE449F}"/>
                </a:ext>
              </a:extLst>
            </p:cNvPr>
            <p:cNvSpPr/>
            <p:nvPr/>
          </p:nvSpPr>
          <p:spPr>
            <a:xfrm>
              <a:off x="6440698" y="3039243"/>
              <a:ext cx="46663" cy="125127"/>
            </a:xfrm>
            <a:custGeom>
              <a:avLst/>
              <a:gdLst/>
              <a:ahLst/>
              <a:cxnLst/>
              <a:rect l="l" t="t" r="r" b="b"/>
              <a:pathLst>
                <a:path w="3036" h="8141" extrusionOk="0">
                  <a:moveTo>
                    <a:pt x="1501" y="1"/>
                  </a:moveTo>
                  <a:lnTo>
                    <a:pt x="0" y="8140"/>
                  </a:lnTo>
                  <a:cubicBezTo>
                    <a:pt x="534" y="8073"/>
                    <a:pt x="1034" y="7873"/>
                    <a:pt x="1501" y="7606"/>
                  </a:cubicBezTo>
                  <a:cubicBezTo>
                    <a:pt x="2068" y="7273"/>
                    <a:pt x="2602" y="6839"/>
                    <a:pt x="3036" y="637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440;p64">
              <a:extLst>
                <a:ext uri="{FF2B5EF4-FFF2-40B4-BE49-F238E27FC236}">
                  <a16:creationId xmlns:a16="http://schemas.microsoft.com/office/drawing/2014/main" id="{B7C5CCCD-D931-480C-9A59-B86133B6F9DF}"/>
                </a:ext>
              </a:extLst>
            </p:cNvPr>
            <p:cNvSpPr/>
            <p:nvPr/>
          </p:nvSpPr>
          <p:spPr>
            <a:xfrm>
              <a:off x="6374561" y="3031051"/>
              <a:ext cx="82045" cy="142034"/>
            </a:xfrm>
            <a:custGeom>
              <a:avLst/>
              <a:gdLst/>
              <a:ahLst/>
              <a:cxnLst/>
              <a:rect l="l" t="t" r="r" b="b"/>
              <a:pathLst>
                <a:path w="5338" h="9241" extrusionOk="0">
                  <a:moveTo>
                    <a:pt x="5337" y="0"/>
                  </a:moveTo>
                  <a:lnTo>
                    <a:pt x="0" y="5771"/>
                  </a:lnTo>
                  <a:cubicBezTo>
                    <a:pt x="593" y="7945"/>
                    <a:pt x="1901" y="9241"/>
                    <a:pt x="3540" y="9241"/>
                  </a:cubicBezTo>
                  <a:cubicBezTo>
                    <a:pt x="3561" y="9241"/>
                    <a:pt x="3582" y="9241"/>
                    <a:pt x="3603" y="9240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441;p64">
              <a:extLst>
                <a:ext uri="{FF2B5EF4-FFF2-40B4-BE49-F238E27FC236}">
                  <a16:creationId xmlns:a16="http://schemas.microsoft.com/office/drawing/2014/main" id="{3025C6FF-9949-4886-8117-81855667D119}"/>
                </a:ext>
              </a:extLst>
            </p:cNvPr>
            <p:cNvSpPr/>
            <p:nvPr/>
          </p:nvSpPr>
          <p:spPr>
            <a:xfrm>
              <a:off x="6374561" y="3031051"/>
              <a:ext cx="82045" cy="142034"/>
            </a:xfrm>
            <a:custGeom>
              <a:avLst/>
              <a:gdLst/>
              <a:ahLst/>
              <a:cxnLst/>
              <a:rect l="l" t="t" r="r" b="b"/>
              <a:pathLst>
                <a:path w="5338" h="9241" extrusionOk="0">
                  <a:moveTo>
                    <a:pt x="5337" y="0"/>
                  </a:moveTo>
                  <a:lnTo>
                    <a:pt x="0" y="5771"/>
                  </a:lnTo>
                  <a:cubicBezTo>
                    <a:pt x="593" y="7945"/>
                    <a:pt x="1901" y="9241"/>
                    <a:pt x="3540" y="9241"/>
                  </a:cubicBezTo>
                  <a:cubicBezTo>
                    <a:pt x="3561" y="9241"/>
                    <a:pt x="3582" y="9241"/>
                    <a:pt x="3603" y="9240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442;p64">
              <a:extLst>
                <a:ext uri="{FF2B5EF4-FFF2-40B4-BE49-F238E27FC236}">
                  <a16:creationId xmlns:a16="http://schemas.microsoft.com/office/drawing/2014/main" id="{D86B479D-26DC-4F46-ABC8-F21567FB3D99}"/>
                </a:ext>
              </a:extLst>
            </p:cNvPr>
            <p:cNvSpPr/>
            <p:nvPr/>
          </p:nvSpPr>
          <p:spPr>
            <a:xfrm>
              <a:off x="6373008" y="2878780"/>
              <a:ext cx="86149" cy="224064"/>
            </a:xfrm>
            <a:custGeom>
              <a:avLst/>
              <a:gdLst/>
              <a:ahLst/>
              <a:cxnLst/>
              <a:rect l="l" t="t" r="r" b="b"/>
              <a:pathLst>
                <a:path w="5605" h="14578" extrusionOk="0">
                  <a:moveTo>
                    <a:pt x="5605" y="0"/>
                  </a:moveTo>
                  <a:cubicBezTo>
                    <a:pt x="2503" y="2035"/>
                    <a:pt x="1" y="7472"/>
                    <a:pt x="1" y="12342"/>
                  </a:cubicBezTo>
                  <a:cubicBezTo>
                    <a:pt x="1" y="13076"/>
                    <a:pt x="68" y="13843"/>
                    <a:pt x="201" y="14577"/>
                  </a:cubicBezTo>
                  <a:lnTo>
                    <a:pt x="5605" y="8773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443;p64">
              <a:extLst>
                <a:ext uri="{FF2B5EF4-FFF2-40B4-BE49-F238E27FC236}">
                  <a16:creationId xmlns:a16="http://schemas.microsoft.com/office/drawing/2014/main" id="{C7D53B86-4309-4A8F-A9B3-445A7BCF6567}"/>
                </a:ext>
              </a:extLst>
            </p:cNvPr>
            <p:cNvSpPr/>
            <p:nvPr/>
          </p:nvSpPr>
          <p:spPr>
            <a:xfrm>
              <a:off x="6373008" y="2878780"/>
              <a:ext cx="86149" cy="224064"/>
            </a:xfrm>
            <a:custGeom>
              <a:avLst/>
              <a:gdLst/>
              <a:ahLst/>
              <a:cxnLst/>
              <a:rect l="l" t="t" r="r" b="b"/>
              <a:pathLst>
                <a:path w="5605" h="14578" extrusionOk="0">
                  <a:moveTo>
                    <a:pt x="5605" y="0"/>
                  </a:moveTo>
                  <a:cubicBezTo>
                    <a:pt x="2503" y="2035"/>
                    <a:pt x="1" y="7472"/>
                    <a:pt x="1" y="12342"/>
                  </a:cubicBezTo>
                  <a:cubicBezTo>
                    <a:pt x="1" y="13076"/>
                    <a:pt x="68" y="13843"/>
                    <a:pt x="201" y="14577"/>
                  </a:cubicBezTo>
                  <a:lnTo>
                    <a:pt x="5605" y="8773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444;p64">
              <a:extLst>
                <a:ext uri="{FF2B5EF4-FFF2-40B4-BE49-F238E27FC236}">
                  <a16:creationId xmlns:a16="http://schemas.microsoft.com/office/drawing/2014/main" id="{152DB96C-FC2D-498C-A452-193F9E7C826C}"/>
                </a:ext>
              </a:extLst>
            </p:cNvPr>
            <p:cNvSpPr/>
            <p:nvPr/>
          </p:nvSpPr>
          <p:spPr>
            <a:xfrm>
              <a:off x="6529905" y="2891598"/>
              <a:ext cx="62556" cy="38456"/>
            </a:xfrm>
            <a:custGeom>
              <a:avLst/>
              <a:gdLst/>
              <a:ahLst/>
              <a:cxnLst/>
              <a:rect l="l" t="t" r="r" b="b"/>
              <a:pathLst>
                <a:path w="4070" h="2502" extrusionOk="0">
                  <a:moveTo>
                    <a:pt x="4003" y="0"/>
                  </a:moveTo>
                  <a:lnTo>
                    <a:pt x="3736" y="167"/>
                  </a:lnTo>
                  <a:cubicBezTo>
                    <a:pt x="3703" y="200"/>
                    <a:pt x="3670" y="267"/>
                    <a:pt x="3636" y="334"/>
                  </a:cubicBezTo>
                  <a:lnTo>
                    <a:pt x="3636" y="400"/>
                  </a:lnTo>
                  <a:lnTo>
                    <a:pt x="3670" y="400"/>
                  </a:lnTo>
                  <a:lnTo>
                    <a:pt x="3936" y="267"/>
                  </a:lnTo>
                  <a:cubicBezTo>
                    <a:pt x="4003" y="200"/>
                    <a:pt x="4036" y="167"/>
                    <a:pt x="4036" y="100"/>
                  </a:cubicBezTo>
                  <a:cubicBezTo>
                    <a:pt x="4070" y="33"/>
                    <a:pt x="4036" y="0"/>
                    <a:pt x="4003" y="0"/>
                  </a:cubicBezTo>
                  <a:close/>
                  <a:moveTo>
                    <a:pt x="3369" y="367"/>
                  </a:moveTo>
                  <a:lnTo>
                    <a:pt x="3002" y="567"/>
                  </a:lnTo>
                  <a:cubicBezTo>
                    <a:pt x="2969" y="600"/>
                    <a:pt x="2936" y="667"/>
                    <a:pt x="2936" y="734"/>
                  </a:cubicBezTo>
                  <a:lnTo>
                    <a:pt x="2936" y="834"/>
                  </a:lnTo>
                  <a:lnTo>
                    <a:pt x="3303" y="634"/>
                  </a:lnTo>
                  <a:cubicBezTo>
                    <a:pt x="3369" y="567"/>
                    <a:pt x="3403" y="534"/>
                    <a:pt x="3403" y="467"/>
                  </a:cubicBezTo>
                  <a:cubicBezTo>
                    <a:pt x="3436" y="400"/>
                    <a:pt x="3403" y="367"/>
                    <a:pt x="3369" y="367"/>
                  </a:cubicBezTo>
                  <a:close/>
                  <a:moveTo>
                    <a:pt x="2635" y="767"/>
                  </a:moveTo>
                  <a:lnTo>
                    <a:pt x="2302" y="1001"/>
                  </a:lnTo>
                  <a:cubicBezTo>
                    <a:pt x="2235" y="1034"/>
                    <a:pt x="2202" y="1101"/>
                    <a:pt x="2202" y="1168"/>
                  </a:cubicBezTo>
                  <a:lnTo>
                    <a:pt x="2202" y="1234"/>
                  </a:lnTo>
                  <a:lnTo>
                    <a:pt x="2569" y="1034"/>
                  </a:lnTo>
                  <a:cubicBezTo>
                    <a:pt x="2635" y="1001"/>
                    <a:pt x="2669" y="934"/>
                    <a:pt x="2669" y="867"/>
                  </a:cubicBezTo>
                  <a:cubicBezTo>
                    <a:pt x="2702" y="767"/>
                    <a:pt x="2702" y="767"/>
                    <a:pt x="2635" y="767"/>
                  </a:cubicBezTo>
                  <a:close/>
                  <a:moveTo>
                    <a:pt x="1935" y="1201"/>
                  </a:moveTo>
                  <a:lnTo>
                    <a:pt x="1568" y="1401"/>
                  </a:lnTo>
                  <a:cubicBezTo>
                    <a:pt x="1501" y="1468"/>
                    <a:pt x="1468" y="1501"/>
                    <a:pt x="1468" y="1568"/>
                  </a:cubicBezTo>
                  <a:lnTo>
                    <a:pt x="1468" y="1668"/>
                  </a:lnTo>
                  <a:lnTo>
                    <a:pt x="1501" y="1668"/>
                  </a:lnTo>
                  <a:lnTo>
                    <a:pt x="1868" y="1468"/>
                  </a:lnTo>
                  <a:cubicBezTo>
                    <a:pt x="1902" y="1401"/>
                    <a:pt x="1935" y="1368"/>
                    <a:pt x="1935" y="1301"/>
                  </a:cubicBezTo>
                  <a:cubicBezTo>
                    <a:pt x="1968" y="1234"/>
                    <a:pt x="1968" y="1201"/>
                    <a:pt x="1935" y="1201"/>
                  </a:cubicBezTo>
                  <a:close/>
                  <a:moveTo>
                    <a:pt x="1201" y="1601"/>
                  </a:moveTo>
                  <a:lnTo>
                    <a:pt x="834" y="1835"/>
                  </a:lnTo>
                  <a:cubicBezTo>
                    <a:pt x="767" y="1868"/>
                    <a:pt x="734" y="1935"/>
                    <a:pt x="734" y="2001"/>
                  </a:cubicBezTo>
                  <a:lnTo>
                    <a:pt x="734" y="2068"/>
                  </a:lnTo>
                  <a:lnTo>
                    <a:pt x="767" y="2068"/>
                  </a:lnTo>
                  <a:lnTo>
                    <a:pt x="1134" y="1868"/>
                  </a:lnTo>
                  <a:cubicBezTo>
                    <a:pt x="1168" y="1835"/>
                    <a:pt x="1201" y="1768"/>
                    <a:pt x="1234" y="1701"/>
                  </a:cubicBezTo>
                  <a:cubicBezTo>
                    <a:pt x="1234" y="1635"/>
                    <a:pt x="1234" y="1601"/>
                    <a:pt x="1201" y="1601"/>
                  </a:cubicBezTo>
                  <a:close/>
                  <a:moveTo>
                    <a:pt x="467" y="2035"/>
                  </a:moveTo>
                  <a:lnTo>
                    <a:pt x="100" y="2235"/>
                  </a:lnTo>
                  <a:cubicBezTo>
                    <a:pt x="67" y="2268"/>
                    <a:pt x="34" y="2335"/>
                    <a:pt x="0" y="2402"/>
                  </a:cubicBezTo>
                  <a:lnTo>
                    <a:pt x="0" y="2502"/>
                  </a:lnTo>
                  <a:lnTo>
                    <a:pt x="34" y="2502"/>
                  </a:lnTo>
                  <a:lnTo>
                    <a:pt x="401" y="2302"/>
                  </a:lnTo>
                  <a:cubicBezTo>
                    <a:pt x="434" y="2235"/>
                    <a:pt x="467" y="2202"/>
                    <a:pt x="501" y="2135"/>
                  </a:cubicBezTo>
                  <a:cubicBezTo>
                    <a:pt x="501" y="2068"/>
                    <a:pt x="501" y="2035"/>
                    <a:pt x="467" y="2035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445;p64">
              <a:extLst>
                <a:ext uri="{FF2B5EF4-FFF2-40B4-BE49-F238E27FC236}">
                  <a16:creationId xmlns:a16="http://schemas.microsoft.com/office/drawing/2014/main" id="{AAF920E6-B20F-48F5-ACA1-650524C42768}"/>
                </a:ext>
              </a:extLst>
            </p:cNvPr>
            <p:cNvSpPr/>
            <p:nvPr/>
          </p:nvSpPr>
          <p:spPr>
            <a:xfrm>
              <a:off x="6339686" y="2991565"/>
              <a:ext cx="62049" cy="38471"/>
            </a:xfrm>
            <a:custGeom>
              <a:avLst/>
              <a:gdLst/>
              <a:ahLst/>
              <a:cxnLst/>
              <a:rect l="l" t="t" r="r" b="b"/>
              <a:pathLst>
                <a:path w="4037" h="2503" extrusionOk="0">
                  <a:moveTo>
                    <a:pt x="4004" y="1"/>
                  </a:moveTo>
                  <a:lnTo>
                    <a:pt x="3737" y="134"/>
                  </a:lnTo>
                  <a:cubicBezTo>
                    <a:pt x="3703" y="201"/>
                    <a:pt x="3670" y="234"/>
                    <a:pt x="3637" y="301"/>
                  </a:cubicBezTo>
                  <a:lnTo>
                    <a:pt x="3637" y="401"/>
                  </a:lnTo>
                  <a:lnTo>
                    <a:pt x="3670" y="401"/>
                  </a:lnTo>
                  <a:lnTo>
                    <a:pt x="3937" y="268"/>
                  </a:lnTo>
                  <a:cubicBezTo>
                    <a:pt x="3970" y="201"/>
                    <a:pt x="4004" y="167"/>
                    <a:pt x="4037" y="101"/>
                  </a:cubicBezTo>
                  <a:cubicBezTo>
                    <a:pt x="4037" y="34"/>
                    <a:pt x="4037" y="1"/>
                    <a:pt x="4004" y="1"/>
                  </a:cubicBezTo>
                  <a:close/>
                  <a:moveTo>
                    <a:pt x="3370" y="368"/>
                  </a:moveTo>
                  <a:lnTo>
                    <a:pt x="3003" y="568"/>
                  </a:lnTo>
                  <a:cubicBezTo>
                    <a:pt x="2970" y="601"/>
                    <a:pt x="2936" y="668"/>
                    <a:pt x="2903" y="735"/>
                  </a:cubicBezTo>
                  <a:cubicBezTo>
                    <a:pt x="2903" y="768"/>
                    <a:pt x="2903" y="801"/>
                    <a:pt x="2903" y="835"/>
                  </a:cubicBezTo>
                  <a:lnTo>
                    <a:pt x="2936" y="835"/>
                  </a:lnTo>
                  <a:lnTo>
                    <a:pt x="3303" y="601"/>
                  </a:lnTo>
                  <a:cubicBezTo>
                    <a:pt x="3370" y="568"/>
                    <a:pt x="3403" y="501"/>
                    <a:pt x="3403" y="434"/>
                  </a:cubicBezTo>
                  <a:cubicBezTo>
                    <a:pt x="3437" y="368"/>
                    <a:pt x="3403" y="368"/>
                    <a:pt x="3370" y="368"/>
                  </a:cubicBezTo>
                  <a:close/>
                  <a:moveTo>
                    <a:pt x="2636" y="768"/>
                  </a:moveTo>
                  <a:lnTo>
                    <a:pt x="2302" y="968"/>
                  </a:lnTo>
                  <a:cubicBezTo>
                    <a:pt x="2236" y="1035"/>
                    <a:pt x="2202" y="1068"/>
                    <a:pt x="2202" y="1135"/>
                  </a:cubicBezTo>
                  <a:lnTo>
                    <a:pt x="2202" y="1235"/>
                  </a:lnTo>
                  <a:lnTo>
                    <a:pt x="2569" y="1035"/>
                  </a:lnTo>
                  <a:cubicBezTo>
                    <a:pt x="2636" y="968"/>
                    <a:pt x="2669" y="935"/>
                    <a:pt x="2669" y="868"/>
                  </a:cubicBezTo>
                  <a:cubicBezTo>
                    <a:pt x="2703" y="768"/>
                    <a:pt x="2669" y="768"/>
                    <a:pt x="2636" y="768"/>
                  </a:cubicBezTo>
                  <a:close/>
                  <a:moveTo>
                    <a:pt x="1955" y="1188"/>
                  </a:moveTo>
                  <a:cubicBezTo>
                    <a:pt x="1951" y="1188"/>
                    <a:pt x="1944" y="1193"/>
                    <a:pt x="1935" y="1202"/>
                  </a:cubicBezTo>
                  <a:lnTo>
                    <a:pt x="1569" y="1402"/>
                  </a:lnTo>
                  <a:cubicBezTo>
                    <a:pt x="1502" y="1435"/>
                    <a:pt x="1468" y="1502"/>
                    <a:pt x="1468" y="1568"/>
                  </a:cubicBezTo>
                  <a:lnTo>
                    <a:pt x="1468" y="1635"/>
                  </a:lnTo>
                  <a:lnTo>
                    <a:pt x="1502" y="1669"/>
                  </a:lnTo>
                  <a:lnTo>
                    <a:pt x="1869" y="1435"/>
                  </a:lnTo>
                  <a:cubicBezTo>
                    <a:pt x="1902" y="1402"/>
                    <a:pt x="1935" y="1335"/>
                    <a:pt x="1935" y="1268"/>
                  </a:cubicBezTo>
                  <a:cubicBezTo>
                    <a:pt x="1960" y="1219"/>
                    <a:pt x="1966" y="1188"/>
                    <a:pt x="1955" y="1188"/>
                  </a:cubicBezTo>
                  <a:close/>
                  <a:moveTo>
                    <a:pt x="1221" y="1589"/>
                  </a:moveTo>
                  <a:cubicBezTo>
                    <a:pt x="1216" y="1589"/>
                    <a:pt x="1210" y="1593"/>
                    <a:pt x="1202" y="1602"/>
                  </a:cubicBezTo>
                  <a:lnTo>
                    <a:pt x="835" y="1802"/>
                  </a:lnTo>
                  <a:cubicBezTo>
                    <a:pt x="768" y="1869"/>
                    <a:pt x="735" y="1902"/>
                    <a:pt x="735" y="1969"/>
                  </a:cubicBezTo>
                  <a:lnTo>
                    <a:pt x="735" y="2069"/>
                  </a:lnTo>
                  <a:lnTo>
                    <a:pt x="768" y="2069"/>
                  </a:lnTo>
                  <a:lnTo>
                    <a:pt x="1135" y="1869"/>
                  </a:lnTo>
                  <a:cubicBezTo>
                    <a:pt x="1168" y="1802"/>
                    <a:pt x="1202" y="1769"/>
                    <a:pt x="1235" y="1702"/>
                  </a:cubicBezTo>
                  <a:cubicBezTo>
                    <a:pt x="1235" y="1627"/>
                    <a:pt x="1235" y="1589"/>
                    <a:pt x="1221" y="1589"/>
                  </a:cubicBezTo>
                  <a:close/>
                  <a:moveTo>
                    <a:pt x="488" y="2022"/>
                  </a:moveTo>
                  <a:cubicBezTo>
                    <a:pt x="483" y="2022"/>
                    <a:pt x="477" y="2027"/>
                    <a:pt x="468" y="2035"/>
                  </a:cubicBezTo>
                  <a:lnTo>
                    <a:pt x="101" y="2236"/>
                  </a:lnTo>
                  <a:cubicBezTo>
                    <a:pt x="67" y="2269"/>
                    <a:pt x="34" y="2336"/>
                    <a:pt x="1" y="2402"/>
                  </a:cubicBezTo>
                  <a:lnTo>
                    <a:pt x="1" y="2502"/>
                  </a:lnTo>
                  <a:lnTo>
                    <a:pt x="34" y="2502"/>
                  </a:lnTo>
                  <a:lnTo>
                    <a:pt x="401" y="2269"/>
                  </a:lnTo>
                  <a:cubicBezTo>
                    <a:pt x="434" y="2236"/>
                    <a:pt x="468" y="2169"/>
                    <a:pt x="501" y="2102"/>
                  </a:cubicBezTo>
                  <a:cubicBezTo>
                    <a:pt x="501" y="2053"/>
                    <a:pt x="501" y="2022"/>
                    <a:pt x="488" y="202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446;p64">
              <a:extLst>
                <a:ext uri="{FF2B5EF4-FFF2-40B4-BE49-F238E27FC236}">
                  <a16:creationId xmlns:a16="http://schemas.microsoft.com/office/drawing/2014/main" id="{4DAC1F39-F1D1-4E6E-945F-C88CD933A8CE}"/>
                </a:ext>
              </a:extLst>
            </p:cNvPr>
            <p:cNvSpPr/>
            <p:nvPr/>
          </p:nvSpPr>
          <p:spPr>
            <a:xfrm>
              <a:off x="6521191" y="2926073"/>
              <a:ext cx="7193" cy="11036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0"/>
                  </a:moveTo>
                  <a:cubicBezTo>
                    <a:pt x="298" y="0"/>
                    <a:pt x="267" y="9"/>
                    <a:pt x="234" y="25"/>
                  </a:cubicBezTo>
                  <a:cubicBezTo>
                    <a:pt x="100" y="125"/>
                    <a:pt x="0" y="292"/>
                    <a:pt x="0" y="492"/>
                  </a:cubicBezTo>
                  <a:cubicBezTo>
                    <a:pt x="0" y="642"/>
                    <a:pt x="56" y="717"/>
                    <a:pt x="141" y="717"/>
                  </a:cubicBezTo>
                  <a:cubicBezTo>
                    <a:pt x="169" y="717"/>
                    <a:pt x="200" y="709"/>
                    <a:pt x="234" y="692"/>
                  </a:cubicBezTo>
                  <a:cubicBezTo>
                    <a:pt x="367" y="592"/>
                    <a:pt x="467" y="426"/>
                    <a:pt x="467" y="225"/>
                  </a:cubicBezTo>
                  <a:cubicBezTo>
                    <a:pt x="467" y="75"/>
                    <a:pt x="411" y="0"/>
                    <a:pt x="3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447;p64">
              <a:extLst>
                <a:ext uri="{FF2B5EF4-FFF2-40B4-BE49-F238E27FC236}">
                  <a16:creationId xmlns:a16="http://schemas.microsoft.com/office/drawing/2014/main" id="{F05761A3-E5A6-4BA2-891D-1FE1F5F0E064}"/>
                </a:ext>
              </a:extLst>
            </p:cNvPr>
            <p:cNvSpPr/>
            <p:nvPr/>
          </p:nvSpPr>
          <p:spPr>
            <a:xfrm>
              <a:off x="6398646" y="2986631"/>
              <a:ext cx="7193" cy="11420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1"/>
                  </a:moveTo>
                  <a:cubicBezTo>
                    <a:pt x="289" y="1"/>
                    <a:pt x="262" y="8"/>
                    <a:pt x="234" y="21"/>
                  </a:cubicBezTo>
                  <a:cubicBezTo>
                    <a:pt x="68" y="155"/>
                    <a:pt x="1" y="322"/>
                    <a:pt x="1" y="522"/>
                  </a:cubicBezTo>
                  <a:cubicBezTo>
                    <a:pt x="1" y="653"/>
                    <a:pt x="63" y="743"/>
                    <a:pt x="154" y="743"/>
                  </a:cubicBezTo>
                  <a:cubicBezTo>
                    <a:pt x="179" y="743"/>
                    <a:pt x="206" y="736"/>
                    <a:pt x="234" y="722"/>
                  </a:cubicBezTo>
                  <a:cubicBezTo>
                    <a:pt x="368" y="622"/>
                    <a:pt x="468" y="422"/>
                    <a:pt x="468" y="255"/>
                  </a:cubicBezTo>
                  <a:cubicBezTo>
                    <a:pt x="468" y="97"/>
                    <a:pt x="405" y="1"/>
                    <a:pt x="3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448;p64">
              <a:extLst>
                <a:ext uri="{FF2B5EF4-FFF2-40B4-BE49-F238E27FC236}">
                  <a16:creationId xmlns:a16="http://schemas.microsoft.com/office/drawing/2014/main" id="{64FA49EF-7D53-4655-8FAB-6F25DB0A816F}"/>
                </a:ext>
              </a:extLst>
            </p:cNvPr>
            <p:cNvSpPr/>
            <p:nvPr/>
          </p:nvSpPr>
          <p:spPr>
            <a:xfrm>
              <a:off x="6460694" y="3135828"/>
              <a:ext cx="6671" cy="11420"/>
            </a:xfrm>
            <a:custGeom>
              <a:avLst/>
              <a:gdLst/>
              <a:ahLst/>
              <a:cxnLst/>
              <a:rect l="l" t="t" r="r" b="b"/>
              <a:pathLst>
                <a:path w="434" h="743" extrusionOk="0">
                  <a:moveTo>
                    <a:pt x="279" y="1"/>
                  </a:moveTo>
                  <a:cubicBezTo>
                    <a:pt x="254" y="1"/>
                    <a:pt x="228" y="7"/>
                    <a:pt x="200" y="21"/>
                  </a:cubicBezTo>
                  <a:cubicBezTo>
                    <a:pt x="67" y="155"/>
                    <a:pt x="0" y="322"/>
                    <a:pt x="0" y="488"/>
                  </a:cubicBezTo>
                  <a:cubicBezTo>
                    <a:pt x="0" y="647"/>
                    <a:pt x="63" y="742"/>
                    <a:pt x="138" y="742"/>
                  </a:cubicBezTo>
                  <a:cubicBezTo>
                    <a:pt x="158" y="742"/>
                    <a:pt x="179" y="736"/>
                    <a:pt x="200" y="722"/>
                  </a:cubicBezTo>
                  <a:cubicBezTo>
                    <a:pt x="367" y="588"/>
                    <a:pt x="434" y="422"/>
                    <a:pt x="434" y="255"/>
                  </a:cubicBezTo>
                  <a:cubicBezTo>
                    <a:pt x="434" y="97"/>
                    <a:pt x="371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449;p64">
              <a:extLst>
                <a:ext uri="{FF2B5EF4-FFF2-40B4-BE49-F238E27FC236}">
                  <a16:creationId xmlns:a16="http://schemas.microsoft.com/office/drawing/2014/main" id="{918D2DCC-517C-45CA-957B-A98BDB933075}"/>
                </a:ext>
              </a:extLst>
            </p:cNvPr>
            <p:cNvSpPr/>
            <p:nvPr/>
          </p:nvSpPr>
          <p:spPr>
            <a:xfrm>
              <a:off x="6605265" y="2864424"/>
              <a:ext cx="13357" cy="26667"/>
            </a:xfrm>
            <a:custGeom>
              <a:avLst/>
              <a:gdLst/>
              <a:ahLst/>
              <a:cxnLst/>
              <a:rect l="l" t="t" r="r" b="b"/>
              <a:pathLst>
                <a:path w="869" h="1735" extrusionOk="0">
                  <a:moveTo>
                    <a:pt x="468" y="600"/>
                  </a:moveTo>
                  <a:lnTo>
                    <a:pt x="468" y="1101"/>
                  </a:lnTo>
                  <a:lnTo>
                    <a:pt x="234" y="1268"/>
                  </a:lnTo>
                  <a:lnTo>
                    <a:pt x="234" y="1268"/>
                  </a:lnTo>
                  <a:lnTo>
                    <a:pt x="468" y="600"/>
                  </a:lnTo>
                  <a:close/>
                  <a:moveTo>
                    <a:pt x="668" y="0"/>
                  </a:moveTo>
                  <a:lnTo>
                    <a:pt x="568" y="67"/>
                  </a:lnTo>
                  <a:cubicBezTo>
                    <a:pt x="534" y="100"/>
                    <a:pt x="501" y="133"/>
                    <a:pt x="501" y="167"/>
                  </a:cubicBezTo>
                  <a:lnTo>
                    <a:pt x="34" y="1334"/>
                  </a:lnTo>
                  <a:lnTo>
                    <a:pt x="1" y="1401"/>
                  </a:lnTo>
                  <a:cubicBezTo>
                    <a:pt x="1" y="1434"/>
                    <a:pt x="1" y="1468"/>
                    <a:pt x="1" y="1468"/>
                  </a:cubicBezTo>
                  <a:lnTo>
                    <a:pt x="1" y="1635"/>
                  </a:lnTo>
                  <a:cubicBezTo>
                    <a:pt x="1" y="1668"/>
                    <a:pt x="1" y="1668"/>
                    <a:pt x="1" y="1668"/>
                  </a:cubicBezTo>
                  <a:cubicBezTo>
                    <a:pt x="1" y="1685"/>
                    <a:pt x="1" y="1693"/>
                    <a:pt x="5" y="1693"/>
                  </a:cubicBezTo>
                  <a:cubicBezTo>
                    <a:pt x="9" y="1693"/>
                    <a:pt x="17" y="1685"/>
                    <a:pt x="34" y="1668"/>
                  </a:cubicBezTo>
                  <a:lnTo>
                    <a:pt x="501" y="1401"/>
                  </a:lnTo>
                  <a:lnTo>
                    <a:pt x="501" y="1701"/>
                  </a:lnTo>
                  <a:cubicBezTo>
                    <a:pt x="501" y="1701"/>
                    <a:pt x="501" y="1701"/>
                    <a:pt x="501" y="1735"/>
                  </a:cubicBezTo>
                  <a:lnTo>
                    <a:pt x="534" y="1735"/>
                  </a:lnTo>
                  <a:lnTo>
                    <a:pt x="668" y="1668"/>
                  </a:lnTo>
                  <a:cubicBezTo>
                    <a:pt x="668" y="1635"/>
                    <a:pt x="701" y="1635"/>
                    <a:pt x="701" y="1635"/>
                  </a:cubicBezTo>
                  <a:cubicBezTo>
                    <a:pt x="701" y="1601"/>
                    <a:pt x="701" y="1601"/>
                    <a:pt x="701" y="1568"/>
                  </a:cubicBezTo>
                  <a:lnTo>
                    <a:pt x="701" y="1301"/>
                  </a:lnTo>
                  <a:lnTo>
                    <a:pt x="835" y="1201"/>
                  </a:lnTo>
                  <a:cubicBezTo>
                    <a:pt x="868" y="1201"/>
                    <a:pt x="868" y="1168"/>
                    <a:pt x="868" y="1168"/>
                  </a:cubicBezTo>
                  <a:cubicBezTo>
                    <a:pt x="868" y="1168"/>
                    <a:pt x="868" y="1134"/>
                    <a:pt x="868" y="1134"/>
                  </a:cubicBezTo>
                  <a:lnTo>
                    <a:pt x="868" y="967"/>
                  </a:lnTo>
                  <a:cubicBezTo>
                    <a:pt x="868" y="934"/>
                    <a:pt x="868" y="934"/>
                    <a:pt x="868" y="901"/>
                  </a:cubicBezTo>
                  <a:lnTo>
                    <a:pt x="835" y="901"/>
                  </a:lnTo>
                  <a:lnTo>
                    <a:pt x="701" y="1001"/>
                  </a:lnTo>
                  <a:lnTo>
                    <a:pt x="701" y="6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450;p64">
              <a:extLst>
                <a:ext uri="{FF2B5EF4-FFF2-40B4-BE49-F238E27FC236}">
                  <a16:creationId xmlns:a16="http://schemas.microsoft.com/office/drawing/2014/main" id="{AE5BB37A-26F3-4C55-B2F1-8831B3A821B8}"/>
                </a:ext>
              </a:extLst>
            </p:cNvPr>
            <p:cNvSpPr/>
            <p:nvPr/>
          </p:nvSpPr>
          <p:spPr>
            <a:xfrm>
              <a:off x="6620143" y="2855694"/>
              <a:ext cx="12834" cy="29249"/>
            </a:xfrm>
            <a:custGeom>
              <a:avLst/>
              <a:gdLst/>
              <a:ahLst/>
              <a:cxnLst/>
              <a:rect l="l" t="t" r="r" b="b"/>
              <a:pathLst>
                <a:path w="835" h="1903" extrusionOk="0">
                  <a:moveTo>
                    <a:pt x="701" y="1"/>
                  </a:moveTo>
                  <a:lnTo>
                    <a:pt x="134" y="301"/>
                  </a:lnTo>
                  <a:cubicBezTo>
                    <a:pt x="100" y="335"/>
                    <a:pt x="100" y="335"/>
                    <a:pt x="100" y="368"/>
                  </a:cubicBezTo>
                  <a:cubicBezTo>
                    <a:pt x="100" y="368"/>
                    <a:pt x="100" y="401"/>
                    <a:pt x="100" y="401"/>
                  </a:cubicBezTo>
                  <a:lnTo>
                    <a:pt x="67" y="1235"/>
                  </a:lnTo>
                  <a:lnTo>
                    <a:pt x="67" y="1269"/>
                  </a:lnTo>
                  <a:lnTo>
                    <a:pt x="234" y="1202"/>
                  </a:lnTo>
                  <a:cubicBezTo>
                    <a:pt x="234" y="1168"/>
                    <a:pt x="234" y="1168"/>
                    <a:pt x="267" y="1168"/>
                  </a:cubicBezTo>
                  <a:cubicBezTo>
                    <a:pt x="267" y="1135"/>
                    <a:pt x="267" y="1135"/>
                    <a:pt x="300" y="1102"/>
                  </a:cubicBezTo>
                  <a:cubicBezTo>
                    <a:pt x="300" y="1102"/>
                    <a:pt x="300" y="1068"/>
                    <a:pt x="334" y="1068"/>
                  </a:cubicBezTo>
                  <a:lnTo>
                    <a:pt x="400" y="1002"/>
                  </a:lnTo>
                  <a:cubicBezTo>
                    <a:pt x="417" y="985"/>
                    <a:pt x="442" y="977"/>
                    <a:pt x="467" y="977"/>
                  </a:cubicBezTo>
                  <a:cubicBezTo>
                    <a:pt x="492" y="977"/>
                    <a:pt x="517" y="985"/>
                    <a:pt x="534" y="1002"/>
                  </a:cubicBezTo>
                  <a:cubicBezTo>
                    <a:pt x="567" y="1035"/>
                    <a:pt x="601" y="1102"/>
                    <a:pt x="601" y="1168"/>
                  </a:cubicBezTo>
                  <a:cubicBezTo>
                    <a:pt x="601" y="1235"/>
                    <a:pt x="567" y="1302"/>
                    <a:pt x="534" y="1402"/>
                  </a:cubicBezTo>
                  <a:cubicBezTo>
                    <a:pt x="500" y="1435"/>
                    <a:pt x="467" y="1502"/>
                    <a:pt x="400" y="1535"/>
                  </a:cubicBezTo>
                  <a:lnTo>
                    <a:pt x="334" y="1569"/>
                  </a:lnTo>
                  <a:lnTo>
                    <a:pt x="267" y="1569"/>
                  </a:lnTo>
                  <a:cubicBezTo>
                    <a:pt x="267" y="1569"/>
                    <a:pt x="234" y="1569"/>
                    <a:pt x="234" y="1535"/>
                  </a:cubicBezTo>
                  <a:cubicBezTo>
                    <a:pt x="200" y="1502"/>
                    <a:pt x="200" y="1502"/>
                    <a:pt x="200" y="1469"/>
                  </a:cubicBezTo>
                  <a:lnTo>
                    <a:pt x="200" y="1435"/>
                  </a:lnTo>
                  <a:lnTo>
                    <a:pt x="167" y="1435"/>
                  </a:lnTo>
                  <a:lnTo>
                    <a:pt x="67" y="1502"/>
                  </a:lnTo>
                  <a:cubicBezTo>
                    <a:pt x="33" y="1502"/>
                    <a:pt x="33" y="1535"/>
                    <a:pt x="33" y="1535"/>
                  </a:cubicBezTo>
                  <a:cubicBezTo>
                    <a:pt x="0" y="1569"/>
                    <a:pt x="0" y="1569"/>
                    <a:pt x="33" y="1602"/>
                  </a:cubicBezTo>
                  <a:cubicBezTo>
                    <a:pt x="33" y="1635"/>
                    <a:pt x="33" y="1702"/>
                    <a:pt x="67" y="1769"/>
                  </a:cubicBezTo>
                  <a:cubicBezTo>
                    <a:pt x="67" y="1802"/>
                    <a:pt x="100" y="1836"/>
                    <a:pt x="134" y="1869"/>
                  </a:cubicBezTo>
                  <a:cubicBezTo>
                    <a:pt x="167" y="1902"/>
                    <a:pt x="200" y="1902"/>
                    <a:pt x="267" y="1902"/>
                  </a:cubicBezTo>
                  <a:cubicBezTo>
                    <a:pt x="300" y="1869"/>
                    <a:pt x="367" y="1869"/>
                    <a:pt x="434" y="1836"/>
                  </a:cubicBezTo>
                  <a:cubicBezTo>
                    <a:pt x="500" y="1802"/>
                    <a:pt x="534" y="1736"/>
                    <a:pt x="601" y="1702"/>
                  </a:cubicBezTo>
                  <a:cubicBezTo>
                    <a:pt x="634" y="1635"/>
                    <a:pt x="667" y="1602"/>
                    <a:pt x="701" y="1535"/>
                  </a:cubicBezTo>
                  <a:cubicBezTo>
                    <a:pt x="767" y="1469"/>
                    <a:pt x="767" y="1369"/>
                    <a:pt x="801" y="1302"/>
                  </a:cubicBezTo>
                  <a:cubicBezTo>
                    <a:pt x="834" y="1202"/>
                    <a:pt x="834" y="1135"/>
                    <a:pt x="834" y="1035"/>
                  </a:cubicBezTo>
                  <a:cubicBezTo>
                    <a:pt x="834" y="968"/>
                    <a:pt x="834" y="868"/>
                    <a:pt x="801" y="802"/>
                  </a:cubicBezTo>
                  <a:cubicBezTo>
                    <a:pt x="801" y="768"/>
                    <a:pt x="767" y="735"/>
                    <a:pt x="734" y="701"/>
                  </a:cubicBezTo>
                  <a:cubicBezTo>
                    <a:pt x="687" y="678"/>
                    <a:pt x="656" y="654"/>
                    <a:pt x="631" y="654"/>
                  </a:cubicBezTo>
                  <a:cubicBezTo>
                    <a:pt x="620" y="654"/>
                    <a:pt x="610" y="658"/>
                    <a:pt x="601" y="668"/>
                  </a:cubicBezTo>
                  <a:cubicBezTo>
                    <a:pt x="534" y="668"/>
                    <a:pt x="467" y="668"/>
                    <a:pt x="434" y="701"/>
                  </a:cubicBezTo>
                  <a:lnTo>
                    <a:pt x="367" y="768"/>
                  </a:lnTo>
                  <a:cubicBezTo>
                    <a:pt x="334" y="768"/>
                    <a:pt x="300" y="802"/>
                    <a:pt x="300" y="835"/>
                  </a:cubicBezTo>
                  <a:lnTo>
                    <a:pt x="300" y="535"/>
                  </a:lnTo>
                  <a:lnTo>
                    <a:pt x="701" y="268"/>
                  </a:lnTo>
                  <a:cubicBezTo>
                    <a:pt x="701" y="268"/>
                    <a:pt x="734" y="268"/>
                    <a:pt x="734" y="234"/>
                  </a:cubicBezTo>
                  <a:cubicBezTo>
                    <a:pt x="734" y="234"/>
                    <a:pt x="734" y="201"/>
                    <a:pt x="734" y="201"/>
                  </a:cubicBezTo>
                  <a:lnTo>
                    <a:pt x="734" y="34"/>
                  </a:ln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451;p64">
              <a:extLst>
                <a:ext uri="{FF2B5EF4-FFF2-40B4-BE49-F238E27FC236}">
                  <a16:creationId xmlns:a16="http://schemas.microsoft.com/office/drawing/2014/main" id="{2413C7F2-45C3-40A7-8AD7-4D299E8FF185}"/>
                </a:ext>
              </a:extLst>
            </p:cNvPr>
            <p:cNvSpPr/>
            <p:nvPr/>
          </p:nvSpPr>
          <p:spPr>
            <a:xfrm>
              <a:off x="6634498" y="2844428"/>
              <a:ext cx="16922" cy="32815"/>
            </a:xfrm>
            <a:custGeom>
              <a:avLst/>
              <a:gdLst/>
              <a:ahLst/>
              <a:cxnLst/>
              <a:rect l="l" t="t" r="r" b="b"/>
              <a:pathLst>
                <a:path w="1101" h="2135" extrusionOk="0">
                  <a:moveTo>
                    <a:pt x="300" y="634"/>
                  </a:moveTo>
                  <a:cubicBezTo>
                    <a:pt x="334" y="667"/>
                    <a:pt x="334" y="701"/>
                    <a:pt x="300" y="701"/>
                  </a:cubicBezTo>
                  <a:cubicBezTo>
                    <a:pt x="300" y="734"/>
                    <a:pt x="300" y="734"/>
                    <a:pt x="300" y="734"/>
                  </a:cubicBezTo>
                  <a:lnTo>
                    <a:pt x="300" y="867"/>
                  </a:lnTo>
                  <a:cubicBezTo>
                    <a:pt x="300" y="901"/>
                    <a:pt x="300" y="901"/>
                    <a:pt x="300" y="934"/>
                  </a:cubicBezTo>
                  <a:cubicBezTo>
                    <a:pt x="334" y="967"/>
                    <a:pt x="334" y="1001"/>
                    <a:pt x="300" y="1034"/>
                  </a:cubicBezTo>
                  <a:cubicBezTo>
                    <a:pt x="300" y="1034"/>
                    <a:pt x="267" y="1068"/>
                    <a:pt x="267" y="1101"/>
                  </a:cubicBezTo>
                  <a:lnTo>
                    <a:pt x="200" y="1101"/>
                  </a:lnTo>
                  <a:cubicBezTo>
                    <a:pt x="167" y="1068"/>
                    <a:pt x="167" y="1034"/>
                    <a:pt x="200" y="1001"/>
                  </a:cubicBezTo>
                  <a:cubicBezTo>
                    <a:pt x="200" y="1001"/>
                    <a:pt x="200" y="1001"/>
                    <a:pt x="200" y="967"/>
                  </a:cubicBezTo>
                  <a:lnTo>
                    <a:pt x="200" y="834"/>
                  </a:lnTo>
                  <a:cubicBezTo>
                    <a:pt x="200" y="834"/>
                    <a:pt x="200" y="801"/>
                    <a:pt x="200" y="801"/>
                  </a:cubicBezTo>
                  <a:cubicBezTo>
                    <a:pt x="167" y="767"/>
                    <a:pt x="167" y="734"/>
                    <a:pt x="200" y="701"/>
                  </a:cubicBezTo>
                  <a:cubicBezTo>
                    <a:pt x="200" y="667"/>
                    <a:pt x="234" y="667"/>
                    <a:pt x="267" y="634"/>
                  </a:cubicBezTo>
                  <a:close/>
                  <a:moveTo>
                    <a:pt x="334" y="400"/>
                  </a:moveTo>
                  <a:cubicBezTo>
                    <a:pt x="300" y="400"/>
                    <a:pt x="267" y="434"/>
                    <a:pt x="234" y="434"/>
                  </a:cubicBezTo>
                  <a:cubicBezTo>
                    <a:pt x="200" y="467"/>
                    <a:pt x="167" y="500"/>
                    <a:pt x="134" y="534"/>
                  </a:cubicBezTo>
                  <a:cubicBezTo>
                    <a:pt x="67" y="601"/>
                    <a:pt x="33" y="667"/>
                    <a:pt x="33" y="734"/>
                  </a:cubicBezTo>
                  <a:cubicBezTo>
                    <a:pt x="0" y="801"/>
                    <a:pt x="0" y="834"/>
                    <a:pt x="0" y="867"/>
                  </a:cubicBezTo>
                  <a:lnTo>
                    <a:pt x="0" y="1134"/>
                  </a:lnTo>
                  <a:cubicBezTo>
                    <a:pt x="0" y="1168"/>
                    <a:pt x="0" y="1201"/>
                    <a:pt x="33" y="1234"/>
                  </a:cubicBezTo>
                  <a:cubicBezTo>
                    <a:pt x="33" y="1234"/>
                    <a:pt x="33" y="1268"/>
                    <a:pt x="67" y="1301"/>
                  </a:cubicBezTo>
                  <a:cubicBezTo>
                    <a:pt x="100" y="1301"/>
                    <a:pt x="100" y="1334"/>
                    <a:pt x="134" y="1334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267" y="1268"/>
                    <a:pt x="300" y="1234"/>
                    <a:pt x="334" y="1201"/>
                  </a:cubicBezTo>
                  <a:cubicBezTo>
                    <a:pt x="367" y="1168"/>
                    <a:pt x="367" y="1134"/>
                    <a:pt x="400" y="1101"/>
                  </a:cubicBezTo>
                  <a:cubicBezTo>
                    <a:pt x="434" y="1068"/>
                    <a:pt x="434" y="1034"/>
                    <a:pt x="434" y="967"/>
                  </a:cubicBezTo>
                  <a:cubicBezTo>
                    <a:pt x="467" y="934"/>
                    <a:pt x="467" y="901"/>
                    <a:pt x="467" y="867"/>
                  </a:cubicBezTo>
                  <a:lnTo>
                    <a:pt x="467" y="601"/>
                  </a:lnTo>
                  <a:cubicBezTo>
                    <a:pt x="467" y="567"/>
                    <a:pt x="467" y="534"/>
                    <a:pt x="434" y="500"/>
                  </a:cubicBezTo>
                  <a:cubicBezTo>
                    <a:pt x="434" y="467"/>
                    <a:pt x="400" y="400"/>
                    <a:pt x="334" y="400"/>
                  </a:cubicBezTo>
                  <a:close/>
                  <a:moveTo>
                    <a:pt x="967" y="1101"/>
                  </a:moveTo>
                  <a:cubicBezTo>
                    <a:pt x="967" y="1101"/>
                    <a:pt x="967" y="1134"/>
                    <a:pt x="967" y="1168"/>
                  </a:cubicBezTo>
                  <a:lnTo>
                    <a:pt x="967" y="1368"/>
                  </a:lnTo>
                  <a:cubicBezTo>
                    <a:pt x="967" y="1401"/>
                    <a:pt x="967" y="1434"/>
                    <a:pt x="967" y="1501"/>
                  </a:cubicBezTo>
                  <a:cubicBezTo>
                    <a:pt x="934" y="1501"/>
                    <a:pt x="934" y="1535"/>
                    <a:pt x="901" y="1568"/>
                  </a:cubicBezTo>
                  <a:lnTo>
                    <a:pt x="834" y="1568"/>
                  </a:lnTo>
                  <a:cubicBezTo>
                    <a:pt x="834" y="1535"/>
                    <a:pt x="801" y="1501"/>
                    <a:pt x="801" y="1501"/>
                  </a:cubicBezTo>
                  <a:lnTo>
                    <a:pt x="801" y="1434"/>
                  </a:lnTo>
                  <a:lnTo>
                    <a:pt x="801" y="1368"/>
                  </a:lnTo>
                  <a:cubicBezTo>
                    <a:pt x="801" y="1334"/>
                    <a:pt x="801" y="1301"/>
                    <a:pt x="801" y="1301"/>
                  </a:cubicBezTo>
                  <a:lnTo>
                    <a:pt x="801" y="1234"/>
                  </a:lnTo>
                  <a:cubicBezTo>
                    <a:pt x="801" y="1201"/>
                    <a:pt x="834" y="1201"/>
                    <a:pt x="834" y="1168"/>
                  </a:cubicBezTo>
                  <a:cubicBezTo>
                    <a:pt x="834" y="1134"/>
                    <a:pt x="867" y="1101"/>
                    <a:pt x="901" y="1101"/>
                  </a:cubicBezTo>
                  <a:close/>
                  <a:moveTo>
                    <a:pt x="1001" y="867"/>
                  </a:moveTo>
                  <a:cubicBezTo>
                    <a:pt x="967" y="867"/>
                    <a:pt x="934" y="867"/>
                    <a:pt x="901" y="901"/>
                  </a:cubicBezTo>
                  <a:lnTo>
                    <a:pt x="934" y="901"/>
                  </a:lnTo>
                  <a:cubicBezTo>
                    <a:pt x="867" y="901"/>
                    <a:pt x="834" y="934"/>
                    <a:pt x="801" y="967"/>
                  </a:cubicBezTo>
                  <a:cubicBezTo>
                    <a:pt x="767" y="1001"/>
                    <a:pt x="734" y="1034"/>
                    <a:pt x="734" y="1068"/>
                  </a:cubicBezTo>
                  <a:cubicBezTo>
                    <a:pt x="701" y="1101"/>
                    <a:pt x="701" y="1168"/>
                    <a:pt x="701" y="1201"/>
                  </a:cubicBezTo>
                  <a:cubicBezTo>
                    <a:pt x="667" y="1234"/>
                    <a:pt x="667" y="1268"/>
                    <a:pt x="701" y="1301"/>
                  </a:cubicBezTo>
                  <a:lnTo>
                    <a:pt x="701" y="1434"/>
                  </a:lnTo>
                  <a:cubicBezTo>
                    <a:pt x="667" y="1468"/>
                    <a:pt x="667" y="1535"/>
                    <a:pt x="701" y="1568"/>
                  </a:cubicBezTo>
                  <a:cubicBezTo>
                    <a:pt x="667" y="1601"/>
                    <a:pt x="667" y="1635"/>
                    <a:pt x="701" y="1668"/>
                  </a:cubicBezTo>
                  <a:cubicBezTo>
                    <a:pt x="701" y="1701"/>
                    <a:pt x="701" y="1701"/>
                    <a:pt x="734" y="1735"/>
                  </a:cubicBezTo>
                  <a:cubicBezTo>
                    <a:pt x="734" y="1735"/>
                    <a:pt x="767" y="1768"/>
                    <a:pt x="801" y="1768"/>
                  </a:cubicBezTo>
                  <a:cubicBezTo>
                    <a:pt x="834" y="1768"/>
                    <a:pt x="867" y="1735"/>
                    <a:pt x="901" y="1735"/>
                  </a:cubicBezTo>
                  <a:cubicBezTo>
                    <a:pt x="967" y="1668"/>
                    <a:pt x="1034" y="1635"/>
                    <a:pt x="1068" y="1535"/>
                  </a:cubicBezTo>
                  <a:cubicBezTo>
                    <a:pt x="1068" y="1501"/>
                    <a:pt x="1101" y="1468"/>
                    <a:pt x="1101" y="1434"/>
                  </a:cubicBezTo>
                  <a:cubicBezTo>
                    <a:pt x="1101" y="1401"/>
                    <a:pt x="1101" y="1334"/>
                    <a:pt x="1101" y="1301"/>
                  </a:cubicBezTo>
                  <a:lnTo>
                    <a:pt x="1101" y="1168"/>
                  </a:lnTo>
                  <a:cubicBezTo>
                    <a:pt x="1101" y="1134"/>
                    <a:pt x="1101" y="1101"/>
                    <a:pt x="1101" y="1034"/>
                  </a:cubicBezTo>
                  <a:cubicBezTo>
                    <a:pt x="1101" y="1001"/>
                    <a:pt x="1101" y="967"/>
                    <a:pt x="1101" y="967"/>
                  </a:cubicBezTo>
                  <a:cubicBezTo>
                    <a:pt x="1101" y="934"/>
                    <a:pt x="1068" y="901"/>
                    <a:pt x="1068" y="867"/>
                  </a:cubicBezTo>
                  <a:close/>
                  <a:moveTo>
                    <a:pt x="1001" y="0"/>
                  </a:moveTo>
                  <a:lnTo>
                    <a:pt x="901" y="67"/>
                  </a:lnTo>
                  <a:cubicBezTo>
                    <a:pt x="901" y="67"/>
                    <a:pt x="867" y="100"/>
                    <a:pt x="867" y="100"/>
                  </a:cubicBezTo>
                  <a:cubicBezTo>
                    <a:pt x="867" y="100"/>
                    <a:pt x="867" y="134"/>
                    <a:pt x="834" y="134"/>
                  </a:cubicBezTo>
                  <a:lnTo>
                    <a:pt x="100" y="2102"/>
                  </a:lnTo>
                  <a:lnTo>
                    <a:pt x="100" y="2135"/>
                  </a:lnTo>
                  <a:lnTo>
                    <a:pt x="134" y="2135"/>
                  </a:lnTo>
                  <a:lnTo>
                    <a:pt x="200" y="2102"/>
                  </a:lnTo>
                  <a:cubicBezTo>
                    <a:pt x="234" y="2068"/>
                    <a:pt x="234" y="2068"/>
                    <a:pt x="234" y="2068"/>
                  </a:cubicBezTo>
                  <a:cubicBezTo>
                    <a:pt x="267" y="2035"/>
                    <a:pt x="267" y="2035"/>
                    <a:pt x="267" y="2002"/>
                  </a:cubicBezTo>
                  <a:lnTo>
                    <a:pt x="1034" y="3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452;p64">
              <a:extLst>
                <a:ext uri="{FF2B5EF4-FFF2-40B4-BE49-F238E27FC236}">
                  <a16:creationId xmlns:a16="http://schemas.microsoft.com/office/drawing/2014/main" id="{396FFA3B-B771-41CA-818C-E27A4D212B23}"/>
                </a:ext>
              </a:extLst>
            </p:cNvPr>
            <p:cNvSpPr/>
            <p:nvPr/>
          </p:nvSpPr>
          <p:spPr>
            <a:xfrm>
              <a:off x="6277653" y="3037706"/>
              <a:ext cx="12834" cy="29756"/>
            </a:xfrm>
            <a:custGeom>
              <a:avLst/>
              <a:gdLst/>
              <a:ahLst/>
              <a:cxnLst/>
              <a:rect l="l" t="t" r="r" b="b"/>
              <a:pathLst>
                <a:path w="835" h="1936" extrusionOk="0">
                  <a:moveTo>
                    <a:pt x="734" y="1"/>
                  </a:moveTo>
                  <a:lnTo>
                    <a:pt x="67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501"/>
                  </a:cubicBezTo>
                  <a:lnTo>
                    <a:pt x="34" y="668"/>
                  </a:lnTo>
                  <a:cubicBezTo>
                    <a:pt x="34" y="668"/>
                    <a:pt x="34" y="701"/>
                    <a:pt x="34" y="701"/>
                  </a:cubicBezTo>
                  <a:lnTo>
                    <a:pt x="67" y="70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267" y="935"/>
                  </a:lnTo>
                  <a:cubicBezTo>
                    <a:pt x="267" y="935"/>
                    <a:pt x="234" y="968"/>
                    <a:pt x="234" y="968"/>
                  </a:cubicBezTo>
                  <a:cubicBezTo>
                    <a:pt x="234" y="1002"/>
                    <a:pt x="234" y="1002"/>
                    <a:pt x="234" y="1035"/>
                  </a:cubicBezTo>
                  <a:lnTo>
                    <a:pt x="234" y="1202"/>
                  </a:lnTo>
                  <a:cubicBezTo>
                    <a:pt x="234" y="1202"/>
                    <a:pt x="234" y="1235"/>
                    <a:pt x="234" y="1235"/>
                  </a:cubicBezTo>
                  <a:lnTo>
                    <a:pt x="267" y="1235"/>
                  </a:lnTo>
                  <a:lnTo>
                    <a:pt x="401" y="1168"/>
                  </a:lnTo>
                  <a:cubicBezTo>
                    <a:pt x="434" y="1135"/>
                    <a:pt x="501" y="1102"/>
                    <a:pt x="534" y="1102"/>
                  </a:cubicBezTo>
                  <a:cubicBezTo>
                    <a:pt x="601" y="1135"/>
                    <a:pt x="601" y="1168"/>
                    <a:pt x="601" y="1235"/>
                  </a:cubicBezTo>
                  <a:cubicBezTo>
                    <a:pt x="601" y="1302"/>
                    <a:pt x="601" y="1368"/>
                    <a:pt x="534" y="1435"/>
                  </a:cubicBezTo>
                  <a:cubicBezTo>
                    <a:pt x="501" y="1502"/>
                    <a:pt x="468" y="1535"/>
                    <a:pt x="401" y="1569"/>
                  </a:cubicBezTo>
                  <a:lnTo>
                    <a:pt x="301" y="1635"/>
                  </a:lnTo>
                  <a:lnTo>
                    <a:pt x="234" y="1635"/>
                  </a:lnTo>
                  <a:cubicBezTo>
                    <a:pt x="234" y="1635"/>
                    <a:pt x="201" y="1602"/>
                    <a:pt x="201" y="1602"/>
                  </a:cubicBezTo>
                  <a:cubicBezTo>
                    <a:pt x="201" y="1602"/>
                    <a:pt x="167" y="1569"/>
                    <a:pt x="167" y="1569"/>
                  </a:cubicBezTo>
                  <a:lnTo>
                    <a:pt x="167" y="1535"/>
                  </a:lnTo>
                  <a:lnTo>
                    <a:pt x="34" y="1602"/>
                  </a:lnTo>
                  <a:cubicBezTo>
                    <a:pt x="1" y="1602"/>
                    <a:pt x="1" y="1635"/>
                    <a:pt x="1" y="1635"/>
                  </a:cubicBezTo>
                  <a:cubicBezTo>
                    <a:pt x="1" y="1635"/>
                    <a:pt x="1" y="1669"/>
                    <a:pt x="1" y="1702"/>
                  </a:cubicBezTo>
                  <a:cubicBezTo>
                    <a:pt x="1" y="1735"/>
                    <a:pt x="1" y="1769"/>
                    <a:pt x="34" y="1802"/>
                  </a:cubicBezTo>
                  <a:cubicBezTo>
                    <a:pt x="34" y="1869"/>
                    <a:pt x="67" y="1902"/>
                    <a:pt x="101" y="1902"/>
                  </a:cubicBezTo>
                  <a:cubicBezTo>
                    <a:pt x="167" y="1936"/>
                    <a:pt x="201" y="1936"/>
                    <a:pt x="234" y="1936"/>
                  </a:cubicBezTo>
                  <a:cubicBezTo>
                    <a:pt x="301" y="1936"/>
                    <a:pt x="367" y="1902"/>
                    <a:pt x="434" y="1869"/>
                  </a:cubicBezTo>
                  <a:cubicBezTo>
                    <a:pt x="501" y="1835"/>
                    <a:pt x="534" y="1802"/>
                    <a:pt x="601" y="1735"/>
                  </a:cubicBezTo>
                  <a:cubicBezTo>
                    <a:pt x="634" y="1702"/>
                    <a:pt x="701" y="1635"/>
                    <a:pt x="734" y="1569"/>
                  </a:cubicBezTo>
                  <a:cubicBezTo>
                    <a:pt x="768" y="1502"/>
                    <a:pt x="801" y="1435"/>
                    <a:pt x="801" y="1335"/>
                  </a:cubicBezTo>
                  <a:cubicBezTo>
                    <a:pt x="834" y="1268"/>
                    <a:pt x="834" y="1202"/>
                    <a:pt x="834" y="1102"/>
                  </a:cubicBezTo>
                  <a:cubicBezTo>
                    <a:pt x="834" y="1068"/>
                    <a:pt x="834" y="1002"/>
                    <a:pt x="834" y="935"/>
                  </a:cubicBezTo>
                  <a:cubicBezTo>
                    <a:pt x="801" y="901"/>
                    <a:pt x="801" y="868"/>
                    <a:pt x="768" y="835"/>
                  </a:cubicBezTo>
                  <a:cubicBezTo>
                    <a:pt x="734" y="801"/>
                    <a:pt x="701" y="801"/>
                    <a:pt x="668" y="801"/>
                  </a:cubicBezTo>
                  <a:lnTo>
                    <a:pt x="534" y="801"/>
                  </a:lnTo>
                  <a:lnTo>
                    <a:pt x="768" y="334"/>
                  </a:lnTo>
                  <a:lnTo>
                    <a:pt x="768" y="268"/>
                  </a:lnTo>
                  <a:cubicBezTo>
                    <a:pt x="768" y="268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453;p64">
              <a:extLst>
                <a:ext uri="{FF2B5EF4-FFF2-40B4-BE49-F238E27FC236}">
                  <a16:creationId xmlns:a16="http://schemas.microsoft.com/office/drawing/2014/main" id="{979EC51B-CEE4-4491-9194-2172D7FEA22F}"/>
                </a:ext>
              </a:extLst>
            </p:cNvPr>
            <p:cNvSpPr/>
            <p:nvPr/>
          </p:nvSpPr>
          <p:spPr>
            <a:xfrm>
              <a:off x="6292516" y="3030528"/>
              <a:ext cx="12834" cy="28219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530" y="343"/>
                  </a:moveTo>
                  <a:cubicBezTo>
                    <a:pt x="560" y="343"/>
                    <a:pt x="585" y="351"/>
                    <a:pt x="601" y="368"/>
                  </a:cubicBezTo>
                  <a:cubicBezTo>
                    <a:pt x="635" y="434"/>
                    <a:pt x="635" y="535"/>
                    <a:pt x="635" y="601"/>
                  </a:cubicBezTo>
                  <a:lnTo>
                    <a:pt x="635" y="801"/>
                  </a:lnTo>
                  <a:lnTo>
                    <a:pt x="635" y="1002"/>
                  </a:lnTo>
                  <a:cubicBezTo>
                    <a:pt x="635" y="1102"/>
                    <a:pt x="635" y="1202"/>
                    <a:pt x="601" y="1302"/>
                  </a:cubicBezTo>
                  <a:cubicBezTo>
                    <a:pt x="568" y="1368"/>
                    <a:pt x="501" y="1435"/>
                    <a:pt x="435" y="1469"/>
                  </a:cubicBezTo>
                  <a:cubicBezTo>
                    <a:pt x="406" y="1497"/>
                    <a:pt x="384" y="1507"/>
                    <a:pt x="365" y="1507"/>
                  </a:cubicBezTo>
                  <a:cubicBezTo>
                    <a:pt x="340" y="1507"/>
                    <a:pt x="320" y="1488"/>
                    <a:pt x="301" y="1469"/>
                  </a:cubicBezTo>
                  <a:cubicBezTo>
                    <a:pt x="234" y="1402"/>
                    <a:pt x="234" y="1335"/>
                    <a:pt x="234" y="1235"/>
                  </a:cubicBezTo>
                  <a:lnTo>
                    <a:pt x="234" y="1035"/>
                  </a:lnTo>
                  <a:lnTo>
                    <a:pt x="234" y="835"/>
                  </a:lnTo>
                  <a:cubicBezTo>
                    <a:pt x="234" y="735"/>
                    <a:pt x="268" y="635"/>
                    <a:pt x="301" y="535"/>
                  </a:cubicBezTo>
                  <a:cubicBezTo>
                    <a:pt x="301" y="468"/>
                    <a:pt x="368" y="401"/>
                    <a:pt x="435" y="368"/>
                  </a:cubicBezTo>
                  <a:cubicBezTo>
                    <a:pt x="468" y="351"/>
                    <a:pt x="501" y="343"/>
                    <a:pt x="530" y="343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8"/>
                  </a:cubicBezTo>
                  <a:cubicBezTo>
                    <a:pt x="334" y="101"/>
                    <a:pt x="301" y="168"/>
                    <a:pt x="234" y="234"/>
                  </a:cubicBezTo>
                  <a:cubicBezTo>
                    <a:pt x="168" y="301"/>
                    <a:pt x="134" y="368"/>
                    <a:pt x="101" y="434"/>
                  </a:cubicBezTo>
                  <a:cubicBezTo>
                    <a:pt x="68" y="501"/>
                    <a:pt x="34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9"/>
                    <a:pt x="68" y="1735"/>
                    <a:pt x="101" y="1769"/>
                  </a:cubicBezTo>
                  <a:cubicBezTo>
                    <a:pt x="134" y="1802"/>
                    <a:pt x="168" y="1835"/>
                    <a:pt x="234" y="1835"/>
                  </a:cubicBezTo>
                  <a:cubicBezTo>
                    <a:pt x="301" y="1835"/>
                    <a:pt x="368" y="1802"/>
                    <a:pt x="435" y="1769"/>
                  </a:cubicBezTo>
                  <a:cubicBezTo>
                    <a:pt x="501" y="1735"/>
                    <a:pt x="568" y="1669"/>
                    <a:pt x="601" y="1602"/>
                  </a:cubicBezTo>
                  <a:cubicBezTo>
                    <a:pt x="668" y="1535"/>
                    <a:pt x="701" y="1469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1002"/>
                    <a:pt x="835" y="901"/>
                  </a:cubicBezTo>
                  <a:cubicBezTo>
                    <a:pt x="835" y="868"/>
                    <a:pt x="835" y="835"/>
                    <a:pt x="835" y="801"/>
                  </a:cubicBezTo>
                  <a:lnTo>
                    <a:pt x="835" y="568"/>
                  </a:lnTo>
                  <a:cubicBezTo>
                    <a:pt x="835" y="535"/>
                    <a:pt x="835" y="501"/>
                    <a:pt x="835" y="468"/>
                  </a:cubicBezTo>
                  <a:cubicBezTo>
                    <a:pt x="835" y="401"/>
                    <a:pt x="835" y="301"/>
                    <a:pt x="801" y="234"/>
                  </a:cubicBezTo>
                  <a:cubicBezTo>
                    <a:pt x="801" y="168"/>
                    <a:pt x="768" y="101"/>
                    <a:pt x="735" y="68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454;p64">
              <a:extLst>
                <a:ext uri="{FF2B5EF4-FFF2-40B4-BE49-F238E27FC236}">
                  <a16:creationId xmlns:a16="http://schemas.microsoft.com/office/drawing/2014/main" id="{B59B3CB0-F412-44AC-B55A-EB83A4381FBF}"/>
                </a:ext>
              </a:extLst>
            </p:cNvPr>
            <p:cNvSpPr/>
            <p:nvPr/>
          </p:nvSpPr>
          <p:spPr>
            <a:xfrm>
              <a:off x="6307901" y="3018232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301" y="634"/>
                  </a:moveTo>
                  <a:cubicBezTo>
                    <a:pt x="301" y="667"/>
                    <a:pt x="301" y="667"/>
                    <a:pt x="301" y="7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1001"/>
                  </a:cubicBezTo>
                  <a:cubicBezTo>
                    <a:pt x="267" y="1034"/>
                    <a:pt x="267" y="1068"/>
                    <a:pt x="234" y="1068"/>
                  </a:cubicBezTo>
                  <a:lnTo>
                    <a:pt x="167" y="1068"/>
                  </a:lnTo>
                  <a:cubicBezTo>
                    <a:pt x="167" y="1068"/>
                    <a:pt x="167" y="1034"/>
                    <a:pt x="167" y="1001"/>
                  </a:cubicBezTo>
                  <a:lnTo>
                    <a:pt x="167" y="968"/>
                  </a:lnTo>
                  <a:lnTo>
                    <a:pt x="167" y="834"/>
                  </a:lnTo>
                  <a:lnTo>
                    <a:pt x="167" y="801"/>
                  </a:lnTo>
                  <a:cubicBezTo>
                    <a:pt x="167" y="767"/>
                    <a:pt x="167" y="734"/>
                    <a:pt x="167" y="701"/>
                  </a:cubicBezTo>
                  <a:cubicBezTo>
                    <a:pt x="167" y="667"/>
                    <a:pt x="201" y="634"/>
                    <a:pt x="234" y="634"/>
                  </a:cubicBezTo>
                  <a:close/>
                  <a:moveTo>
                    <a:pt x="301" y="401"/>
                  </a:moveTo>
                  <a:cubicBezTo>
                    <a:pt x="267" y="401"/>
                    <a:pt x="234" y="401"/>
                    <a:pt x="201" y="434"/>
                  </a:cubicBezTo>
                  <a:cubicBezTo>
                    <a:pt x="167" y="467"/>
                    <a:pt x="134" y="467"/>
                    <a:pt x="101" y="501"/>
                  </a:cubicBezTo>
                  <a:cubicBezTo>
                    <a:pt x="101" y="534"/>
                    <a:pt x="67" y="601"/>
                    <a:pt x="34" y="634"/>
                  </a:cubicBezTo>
                  <a:cubicBezTo>
                    <a:pt x="34" y="667"/>
                    <a:pt x="1" y="701"/>
                    <a:pt x="1" y="734"/>
                  </a:cubicBezTo>
                  <a:cubicBezTo>
                    <a:pt x="1" y="767"/>
                    <a:pt x="1" y="834"/>
                    <a:pt x="1" y="868"/>
                  </a:cubicBezTo>
                  <a:lnTo>
                    <a:pt x="1" y="1001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4"/>
                    <a:pt x="1" y="1201"/>
                    <a:pt x="1" y="1201"/>
                  </a:cubicBezTo>
                  <a:cubicBezTo>
                    <a:pt x="1" y="1234"/>
                    <a:pt x="34" y="1268"/>
                    <a:pt x="34" y="1301"/>
                  </a:cubicBezTo>
                  <a:lnTo>
                    <a:pt x="101" y="1301"/>
                  </a:lnTo>
                  <a:cubicBezTo>
                    <a:pt x="134" y="1301"/>
                    <a:pt x="167" y="1301"/>
                    <a:pt x="201" y="1268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68" y="1134"/>
                    <a:pt x="368" y="1101"/>
                  </a:cubicBezTo>
                  <a:cubicBezTo>
                    <a:pt x="401" y="1068"/>
                    <a:pt x="401" y="1001"/>
                    <a:pt x="434" y="968"/>
                  </a:cubicBezTo>
                  <a:lnTo>
                    <a:pt x="434" y="868"/>
                  </a:lnTo>
                  <a:lnTo>
                    <a:pt x="434" y="734"/>
                  </a:lnTo>
                  <a:lnTo>
                    <a:pt x="434" y="601"/>
                  </a:lnTo>
                  <a:cubicBezTo>
                    <a:pt x="434" y="567"/>
                    <a:pt x="434" y="534"/>
                    <a:pt x="434" y="501"/>
                  </a:cubicBezTo>
                  <a:cubicBezTo>
                    <a:pt x="401" y="467"/>
                    <a:pt x="401" y="434"/>
                    <a:pt x="368" y="434"/>
                  </a:cubicBezTo>
                  <a:cubicBezTo>
                    <a:pt x="368" y="401"/>
                    <a:pt x="334" y="401"/>
                    <a:pt x="301" y="401"/>
                  </a:cubicBezTo>
                  <a:close/>
                  <a:moveTo>
                    <a:pt x="935" y="1068"/>
                  </a:moveTo>
                  <a:cubicBezTo>
                    <a:pt x="935" y="1101"/>
                    <a:pt x="968" y="1134"/>
                    <a:pt x="968" y="1134"/>
                  </a:cubicBezTo>
                  <a:cubicBezTo>
                    <a:pt x="968" y="1168"/>
                    <a:pt x="968" y="1168"/>
                    <a:pt x="968" y="1201"/>
                  </a:cubicBezTo>
                  <a:lnTo>
                    <a:pt x="968" y="1268"/>
                  </a:lnTo>
                  <a:lnTo>
                    <a:pt x="968" y="1335"/>
                  </a:lnTo>
                  <a:cubicBezTo>
                    <a:pt x="968" y="1335"/>
                    <a:pt x="968" y="1335"/>
                    <a:pt x="968" y="1368"/>
                  </a:cubicBezTo>
                  <a:cubicBezTo>
                    <a:pt x="935" y="1401"/>
                    <a:pt x="935" y="1435"/>
                    <a:pt x="935" y="1435"/>
                  </a:cubicBezTo>
                  <a:cubicBezTo>
                    <a:pt x="935" y="1468"/>
                    <a:pt x="901" y="1501"/>
                    <a:pt x="868" y="1535"/>
                  </a:cubicBezTo>
                  <a:lnTo>
                    <a:pt x="801" y="1535"/>
                  </a:lnTo>
                  <a:cubicBezTo>
                    <a:pt x="801" y="1501"/>
                    <a:pt x="801" y="1468"/>
                    <a:pt x="801" y="1468"/>
                  </a:cubicBezTo>
                  <a:lnTo>
                    <a:pt x="801" y="1234"/>
                  </a:lnTo>
                  <a:cubicBezTo>
                    <a:pt x="801" y="1201"/>
                    <a:pt x="801" y="1168"/>
                    <a:pt x="801" y="1134"/>
                  </a:cubicBezTo>
                  <a:cubicBezTo>
                    <a:pt x="835" y="1101"/>
                    <a:pt x="835" y="1101"/>
                    <a:pt x="868" y="1068"/>
                  </a:cubicBezTo>
                  <a:close/>
                  <a:moveTo>
                    <a:pt x="968" y="834"/>
                  </a:moveTo>
                  <a:cubicBezTo>
                    <a:pt x="935" y="834"/>
                    <a:pt x="901" y="868"/>
                    <a:pt x="868" y="868"/>
                  </a:cubicBezTo>
                  <a:cubicBezTo>
                    <a:pt x="835" y="901"/>
                    <a:pt x="801" y="934"/>
                    <a:pt x="768" y="968"/>
                  </a:cubicBezTo>
                  <a:cubicBezTo>
                    <a:pt x="734" y="1001"/>
                    <a:pt x="734" y="1034"/>
                    <a:pt x="701" y="1068"/>
                  </a:cubicBezTo>
                  <a:cubicBezTo>
                    <a:pt x="701" y="1101"/>
                    <a:pt x="668" y="1134"/>
                    <a:pt x="668" y="1168"/>
                  </a:cubicBezTo>
                  <a:lnTo>
                    <a:pt x="668" y="1301"/>
                  </a:lnTo>
                  <a:lnTo>
                    <a:pt x="668" y="1435"/>
                  </a:lnTo>
                  <a:lnTo>
                    <a:pt x="668" y="1568"/>
                  </a:lnTo>
                  <a:cubicBezTo>
                    <a:pt x="668" y="1601"/>
                    <a:pt x="668" y="1635"/>
                    <a:pt x="668" y="1668"/>
                  </a:cubicBezTo>
                  <a:cubicBezTo>
                    <a:pt x="668" y="1701"/>
                    <a:pt x="701" y="1701"/>
                    <a:pt x="701" y="1735"/>
                  </a:cubicBezTo>
                  <a:cubicBezTo>
                    <a:pt x="734" y="1735"/>
                    <a:pt x="734" y="1768"/>
                    <a:pt x="768" y="1768"/>
                  </a:cubicBezTo>
                  <a:cubicBezTo>
                    <a:pt x="801" y="1768"/>
                    <a:pt x="835" y="1735"/>
                    <a:pt x="868" y="1735"/>
                  </a:cubicBezTo>
                  <a:cubicBezTo>
                    <a:pt x="901" y="1701"/>
                    <a:pt x="935" y="1668"/>
                    <a:pt x="968" y="1635"/>
                  </a:cubicBezTo>
                  <a:cubicBezTo>
                    <a:pt x="1001" y="1601"/>
                    <a:pt x="1035" y="1568"/>
                    <a:pt x="1035" y="1535"/>
                  </a:cubicBezTo>
                  <a:cubicBezTo>
                    <a:pt x="1068" y="1501"/>
                    <a:pt x="1068" y="1468"/>
                    <a:pt x="1068" y="1435"/>
                  </a:cubicBezTo>
                  <a:cubicBezTo>
                    <a:pt x="1068" y="1368"/>
                    <a:pt x="1068" y="1335"/>
                    <a:pt x="1068" y="1301"/>
                  </a:cubicBezTo>
                  <a:lnTo>
                    <a:pt x="1068" y="1168"/>
                  </a:lnTo>
                  <a:lnTo>
                    <a:pt x="1068" y="1034"/>
                  </a:lnTo>
                  <a:cubicBezTo>
                    <a:pt x="1101" y="1001"/>
                    <a:pt x="1101" y="968"/>
                    <a:pt x="1068" y="934"/>
                  </a:cubicBezTo>
                  <a:cubicBezTo>
                    <a:pt x="1068" y="901"/>
                    <a:pt x="1068" y="901"/>
                    <a:pt x="1035" y="868"/>
                  </a:cubicBezTo>
                  <a:cubicBezTo>
                    <a:pt x="1035" y="868"/>
                    <a:pt x="1001" y="834"/>
                    <a:pt x="968" y="834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5" y="67"/>
                    <a:pt x="835" y="100"/>
                  </a:cubicBezTo>
                  <a:lnTo>
                    <a:pt x="835" y="134"/>
                  </a:lnTo>
                  <a:lnTo>
                    <a:pt x="67" y="2102"/>
                  </a:lnTo>
                  <a:cubicBezTo>
                    <a:pt x="67" y="2135"/>
                    <a:pt x="34" y="2135"/>
                    <a:pt x="67" y="2135"/>
                  </a:cubicBezTo>
                  <a:lnTo>
                    <a:pt x="101" y="2135"/>
                  </a:lnTo>
                  <a:lnTo>
                    <a:pt x="201" y="2068"/>
                  </a:lnTo>
                  <a:cubicBezTo>
                    <a:pt x="201" y="2068"/>
                    <a:pt x="201" y="2068"/>
                    <a:pt x="234" y="2035"/>
                  </a:cubicBezTo>
                  <a:lnTo>
                    <a:pt x="234" y="2002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455;p64">
              <a:extLst>
                <a:ext uri="{FF2B5EF4-FFF2-40B4-BE49-F238E27FC236}">
                  <a16:creationId xmlns:a16="http://schemas.microsoft.com/office/drawing/2014/main" id="{BACD16BF-817F-41DC-8322-CC31771C9312}"/>
                </a:ext>
              </a:extLst>
            </p:cNvPr>
            <p:cNvSpPr/>
            <p:nvPr/>
          </p:nvSpPr>
          <p:spPr>
            <a:xfrm>
              <a:off x="6277653" y="3037706"/>
              <a:ext cx="12834" cy="29756"/>
            </a:xfrm>
            <a:custGeom>
              <a:avLst/>
              <a:gdLst/>
              <a:ahLst/>
              <a:cxnLst/>
              <a:rect l="l" t="t" r="r" b="b"/>
              <a:pathLst>
                <a:path w="835" h="1936" extrusionOk="0">
                  <a:moveTo>
                    <a:pt x="734" y="1"/>
                  </a:moveTo>
                  <a:lnTo>
                    <a:pt x="67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501"/>
                  </a:cubicBezTo>
                  <a:lnTo>
                    <a:pt x="34" y="668"/>
                  </a:lnTo>
                  <a:cubicBezTo>
                    <a:pt x="34" y="668"/>
                    <a:pt x="34" y="701"/>
                    <a:pt x="34" y="701"/>
                  </a:cubicBezTo>
                  <a:lnTo>
                    <a:pt x="67" y="70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267" y="935"/>
                  </a:lnTo>
                  <a:cubicBezTo>
                    <a:pt x="267" y="935"/>
                    <a:pt x="234" y="968"/>
                    <a:pt x="234" y="968"/>
                  </a:cubicBezTo>
                  <a:cubicBezTo>
                    <a:pt x="234" y="1002"/>
                    <a:pt x="234" y="1002"/>
                    <a:pt x="234" y="1035"/>
                  </a:cubicBezTo>
                  <a:lnTo>
                    <a:pt x="234" y="1202"/>
                  </a:lnTo>
                  <a:cubicBezTo>
                    <a:pt x="234" y="1202"/>
                    <a:pt x="234" y="1235"/>
                    <a:pt x="234" y="1235"/>
                  </a:cubicBezTo>
                  <a:lnTo>
                    <a:pt x="267" y="1235"/>
                  </a:lnTo>
                  <a:lnTo>
                    <a:pt x="401" y="1168"/>
                  </a:lnTo>
                  <a:cubicBezTo>
                    <a:pt x="434" y="1135"/>
                    <a:pt x="501" y="1102"/>
                    <a:pt x="534" y="1102"/>
                  </a:cubicBezTo>
                  <a:cubicBezTo>
                    <a:pt x="601" y="1135"/>
                    <a:pt x="601" y="1168"/>
                    <a:pt x="601" y="1235"/>
                  </a:cubicBezTo>
                  <a:cubicBezTo>
                    <a:pt x="601" y="1302"/>
                    <a:pt x="601" y="1368"/>
                    <a:pt x="534" y="1435"/>
                  </a:cubicBezTo>
                  <a:cubicBezTo>
                    <a:pt x="501" y="1502"/>
                    <a:pt x="468" y="1535"/>
                    <a:pt x="401" y="1569"/>
                  </a:cubicBezTo>
                  <a:lnTo>
                    <a:pt x="301" y="1635"/>
                  </a:lnTo>
                  <a:lnTo>
                    <a:pt x="234" y="1635"/>
                  </a:lnTo>
                  <a:cubicBezTo>
                    <a:pt x="234" y="1635"/>
                    <a:pt x="201" y="1602"/>
                    <a:pt x="201" y="1602"/>
                  </a:cubicBezTo>
                  <a:cubicBezTo>
                    <a:pt x="201" y="1602"/>
                    <a:pt x="167" y="1569"/>
                    <a:pt x="167" y="1569"/>
                  </a:cubicBezTo>
                  <a:lnTo>
                    <a:pt x="167" y="1535"/>
                  </a:lnTo>
                  <a:lnTo>
                    <a:pt x="34" y="1602"/>
                  </a:lnTo>
                  <a:cubicBezTo>
                    <a:pt x="1" y="1602"/>
                    <a:pt x="1" y="1635"/>
                    <a:pt x="1" y="1635"/>
                  </a:cubicBezTo>
                  <a:cubicBezTo>
                    <a:pt x="1" y="1635"/>
                    <a:pt x="1" y="1669"/>
                    <a:pt x="1" y="1702"/>
                  </a:cubicBezTo>
                  <a:cubicBezTo>
                    <a:pt x="1" y="1735"/>
                    <a:pt x="1" y="1769"/>
                    <a:pt x="34" y="1802"/>
                  </a:cubicBezTo>
                  <a:cubicBezTo>
                    <a:pt x="34" y="1869"/>
                    <a:pt x="67" y="1902"/>
                    <a:pt x="101" y="1902"/>
                  </a:cubicBezTo>
                  <a:cubicBezTo>
                    <a:pt x="167" y="1936"/>
                    <a:pt x="201" y="1936"/>
                    <a:pt x="234" y="1936"/>
                  </a:cubicBezTo>
                  <a:cubicBezTo>
                    <a:pt x="301" y="1936"/>
                    <a:pt x="367" y="1902"/>
                    <a:pt x="434" y="1869"/>
                  </a:cubicBezTo>
                  <a:cubicBezTo>
                    <a:pt x="501" y="1835"/>
                    <a:pt x="534" y="1802"/>
                    <a:pt x="601" y="1735"/>
                  </a:cubicBezTo>
                  <a:cubicBezTo>
                    <a:pt x="634" y="1702"/>
                    <a:pt x="701" y="1635"/>
                    <a:pt x="734" y="1569"/>
                  </a:cubicBezTo>
                  <a:cubicBezTo>
                    <a:pt x="768" y="1502"/>
                    <a:pt x="801" y="1435"/>
                    <a:pt x="801" y="1335"/>
                  </a:cubicBezTo>
                  <a:cubicBezTo>
                    <a:pt x="834" y="1268"/>
                    <a:pt x="834" y="1202"/>
                    <a:pt x="834" y="1102"/>
                  </a:cubicBezTo>
                  <a:cubicBezTo>
                    <a:pt x="834" y="1068"/>
                    <a:pt x="834" y="1002"/>
                    <a:pt x="834" y="935"/>
                  </a:cubicBezTo>
                  <a:cubicBezTo>
                    <a:pt x="801" y="901"/>
                    <a:pt x="801" y="868"/>
                    <a:pt x="768" y="835"/>
                  </a:cubicBezTo>
                  <a:cubicBezTo>
                    <a:pt x="734" y="801"/>
                    <a:pt x="701" y="801"/>
                    <a:pt x="668" y="801"/>
                  </a:cubicBezTo>
                  <a:lnTo>
                    <a:pt x="534" y="801"/>
                  </a:lnTo>
                  <a:lnTo>
                    <a:pt x="768" y="334"/>
                  </a:lnTo>
                  <a:lnTo>
                    <a:pt x="768" y="268"/>
                  </a:lnTo>
                  <a:cubicBezTo>
                    <a:pt x="768" y="268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456;p64">
              <a:extLst>
                <a:ext uri="{FF2B5EF4-FFF2-40B4-BE49-F238E27FC236}">
                  <a16:creationId xmlns:a16="http://schemas.microsoft.com/office/drawing/2014/main" id="{8E6C94C6-20C7-471A-A745-AB311BE85F4F}"/>
                </a:ext>
              </a:extLst>
            </p:cNvPr>
            <p:cNvSpPr/>
            <p:nvPr/>
          </p:nvSpPr>
          <p:spPr>
            <a:xfrm>
              <a:off x="6292516" y="3030528"/>
              <a:ext cx="12834" cy="28219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530" y="343"/>
                  </a:moveTo>
                  <a:cubicBezTo>
                    <a:pt x="560" y="343"/>
                    <a:pt x="585" y="351"/>
                    <a:pt x="601" y="368"/>
                  </a:cubicBezTo>
                  <a:cubicBezTo>
                    <a:pt x="635" y="434"/>
                    <a:pt x="635" y="535"/>
                    <a:pt x="635" y="601"/>
                  </a:cubicBezTo>
                  <a:lnTo>
                    <a:pt x="635" y="801"/>
                  </a:lnTo>
                  <a:lnTo>
                    <a:pt x="635" y="1002"/>
                  </a:lnTo>
                  <a:cubicBezTo>
                    <a:pt x="635" y="1102"/>
                    <a:pt x="635" y="1202"/>
                    <a:pt x="601" y="1302"/>
                  </a:cubicBezTo>
                  <a:cubicBezTo>
                    <a:pt x="568" y="1368"/>
                    <a:pt x="501" y="1435"/>
                    <a:pt x="435" y="1469"/>
                  </a:cubicBezTo>
                  <a:cubicBezTo>
                    <a:pt x="406" y="1497"/>
                    <a:pt x="384" y="1507"/>
                    <a:pt x="365" y="1507"/>
                  </a:cubicBezTo>
                  <a:cubicBezTo>
                    <a:pt x="340" y="1507"/>
                    <a:pt x="320" y="1488"/>
                    <a:pt x="301" y="1469"/>
                  </a:cubicBezTo>
                  <a:cubicBezTo>
                    <a:pt x="234" y="1402"/>
                    <a:pt x="234" y="1335"/>
                    <a:pt x="234" y="1235"/>
                  </a:cubicBezTo>
                  <a:lnTo>
                    <a:pt x="234" y="1035"/>
                  </a:lnTo>
                  <a:lnTo>
                    <a:pt x="234" y="835"/>
                  </a:lnTo>
                  <a:cubicBezTo>
                    <a:pt x="234" y="735"/>
                    <a:pt x="268" y="635"/>
                    <a:pt x="301" y="535"/>
                  </a:cubicBezTo>
                  <a:cubicBezTo>
                    <a:pt x="301" y="468"/>
                    <a:pt x="368" y="401"/>
                    <a:pt x="435" y="368"/>
                  </a:cubicBezTo>
                  <a:cubicBezTo>
                    <a:pt x="468" y="351"/>
                    <a:pt x="501" y="343"/>
                    <a:pt x="530" y="343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8"/>
                  </a:cubicBezTo>
                  <a:cubicBezTo>
                    <a:pt x="334" y="101"/>
                    <a:pt x="301" y="168"/>
                    <a:pt x="234" y="234"/>
                  </a:cubicBezTo>
                  <a:cubicBezTo>
                    <a:pt x="168" y="301"/>
                    <a:pt x="134" y="368"/>
                    <a:pt x="101" y="434"/>
                  </a:cubicBezTo>
                  <a:cubicBezTo>
                    <a:pt x="68" y="501"/>
                    <a:pt x="34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9"/>
                    <a:pt x="68" y="1735"/>
                    <a:pt x="101" y="1769"/>
                  </a:cubicBezTo>
                  <a:cubicBezTo>
                    <a:pt x="134" y="1802"/>
                    <a:pt x="168" y="1835"/>
                    <a:pt x="234" y="1835"/>
                  </a:cubicBezTo>
                  <a:cubicBezTo>
                    <a:pt x="301" y="1835"/>
                    <a:pt x="368" y="1802"/>
                    <a:pt x="435" y="1769"/>
                  </a:cubicBezTo>
                  <a:cubicBezTo>
                    <a:pt x="501" y="1735"/>
                    <a:pt x="568" y="1669"/>
                    <a:pt x="601" y="1602"/>
                  </a:cubicBezTo>
                  <a:cubicBezTo>
                    <a:pt x="668" y="1535"/>
                    <a:pt x="701" y="1469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1002"/>
                    <a:pt x="835" y="901"/>
                  </a:cubicBezTo>
                  <a:cubicBezTo>
                    <a:pt x="835" y="868"/>
                    <a:pt x="835" y="835"/>
                    <a:pt x="835" y="801"/>
                  </a:cubicBezTo>
                  <a:lnTo>
                    <a:pt x="835" y="568"/>
                  </a:lnTo>
                  <a:cubicBezTo>
                    <a:pt x="835" y="535"/>
                    <a:pt x="835" y="501"/>
                    <a:pt x="835" y="468"/>
                  </a:cubicBezTo>
                  <a:cubicBezTo>
                    <a:pt x="835" y="401"/>
                    <a:pt x="835" y="301"/>
                    <a:pt x="801" y="234"/>
                  </a:cubicBezTo>
                  <a:cubicBezTo>
                    <a:pt x="801" y="168"/>
                    <a:pt x="768" y="101"/>
                    <a:pt x="735" y="68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457;p64">
              <a:extLst>
                <a:ext uri="{FF2B5EF4-FFF2-40B4-BE49-F238E27FC236}">
                  <a16:creationId xmlns:a16="http://schemas.microsoft.com/office/drawing/2014/main" id="{6A965699-7E2B-4FE0-A85C-761C724CA6D1}"/>
                </a:ext>
              </a:extLst>
            </p:cNvPr>
            <p:cNvSpPr/>
            <p:nvPr/>
          </p:nvSpPr>
          <p:spPr>
            <a:xfrm>
              <a:off x="6307901" y="3018232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301" y="634"/>
                  </a:moveTo>
                  <a:cubicBezTo>
                    <a:pt x="301" y="667"/>
                    <a:pt x="301" y="667"/>
                    <a:pt x="301" y="7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1001"/>
                  </a:cubicBezTo>
                  <a:cubicBezTo>
                    <a:pt x="267" y="1034"/>
                    <a:pt x="267" y="1068"/>
                    <a:pt x="234" y="1068"/>
                  </a:cubicBezTo>
                  <a:lnTo>
                    <a:pt x="167" y="1068"/>
                  </a:lnTo>
                  <a:cubicBezTo>
                    <a:pt x="167" y="1068"/>
                    <a:pt x="167" y="1034"/>
                    <a:pt x="167" y="1001"/>
                  </a:cubicBezTo>
                  <a:lnTo>
                    <a:pt x="167" y="968"/>
                  </a:lnTo>
                  <a:lnTo>
                    <a:pt x="167" y="834"/>
                  </a:lnTo>
                  <a:lnTo>
                    <a:pt x="167" y="801"/>
                  </a:lnTo>
                  <a:cubicBezTo>
                    <a:pt x="167" y="767"/>
                    <a:pt x="167" y="734"/>
                    <a:pt x="167" y="701"/>
                  </a:cubicBezTo>
                  <a:cubicBezTo>
                    <a:pt x="167" y="667"/>
                    <a:pt x="201" y="634"/>
                    <a:pt x="234" y="634"/>
                  </a:cubicBezTo>
                  <a:close/>
                  <a:moveTo>
                    <a:pt x="301" y="401"/>
                  </a:moveTo>
                  <a:cubicBezTo>
                    <a:pt x="267" y="401"/>
                    <a:pt x="234" y="401"/>
                    <a:pt x="201" y="434"/>
                  </a:cubicBezTo>
                  <a:cubicBezTo>
                    <a:pt x="167" y="467"/>
                    <a:pt x="134" y="467"/>
                    <a:pt x="101" y="501"/>
                  </a:cubicBezTo>
                  <a:cubicBezTo>
                    <a:pt x="101" y="534"/>
                    <a:pt x="67" y="601"/>
                    <a:pt x="34" y="634"/>
                  </a:cubicBezTo>
                  <a:cubicBezTo>
                    <a:pt x="34" y="667"/>
                    <a:pt x="1" y="701"/>
                    <a:pt x="1" y="734"/>
                  </a:cubicBezTo>
                  <a:cubicBezTo>
                    <a:pt x="1" y="767"/>
                    <a:pt x="1" y="834"/>
                    <a:pt x="1" y="868"/>
                  </a:cubicBezTo>
                  <a:lnTo>
                    <a:pt x="1" y="1001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4"/>
                    <a:pt x="1" y="1201"/>
                    <a:pt x="1" y="1201"/>
                  </a:cubicBezTo>
                  <a:cubicBezTo>
                    <a:pt x="1" y="1234"/>
                    <a:pt x="34" y="1268"/>
                    <a:pt x="34" y="1301"/>
                  </a:cubicBezTo>
                  <a:lnTo>
                    <a:pt x="101" y="1301"/>
                  </a:lnTo>
                  <a:cubicBezTo>
                    <a:pt x="134" y="1301"/>
                    <a:pt x="167" y="1301"/>
                    <a:pt x="201" y="1268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68" y="1134"/>
                    <a:pt x="368" y="1101"/>
                  </a:cubicBezTo>
                  <a:cubicBezTo>
                    <a:pt x="401" y="1068"/>
                    <a:pt x="401" y="1001"/>
                    <a:pt x="434" y="968"/>
                  </a:cubicBezTo>
                  <a:lnTo>
                    <a:pt x="434" y="868"/>
                  </a:lnTo>
                  <a:lnTo>
                    <a:pt x="434" y="734"/>
                  </a:lnTo>
                  <a:lnTo>
                    <a:pt x="434" y="601"/>
                  </a:lnTo>
                  <a:cubicBezTo>
                    <a:pt x="434" y="567"/>
                    <a:pt x="434" y="534"/>
                    <a:pt x="434" y="501"/>
                  </a:cubicBezTo>
                  <a:cubicBezTo>
                    <a:pt x="401" y="467"/>
                    <a:pt x="401" y="434"/>
                    <a:pt x="368" y="434"/>
                  </a:cubicBezTo>
                  <a:cubicBezTo>
                    <a:pt x="368" y="401"/>
                    <a:pt x="334" y="401"/>
                    <a:pt x="301" y="401"/>
                  </a:cubicBezTo>
                  <a:close/>
                  <a:moveTo>
                    <a:pt x="935" y="1068"/>
                  </a:moveTo>
                  <a:cubicBezTo>
                    <a:pt x="935" y="1101"/>
                    <a:pt x="968" y="1134"/>
                    <a:pt x="968" y="1134"/>
                  </a:cubicBezTo>
                  <a:cubicBezTo>
                    <a:pt x="968" y="1168"/>
                    <a:pt x="968" y="1168"/>
                    <a:pt x="968" y="1201"/>
                  </a:cubicBezTo>
                  <a:lnTo>
                    <a:pt x="968" y="1268"/>
                  </a:lnTo>
                  <a:lnTo>
                    <a:pt x="968" y="1335"/>
                  </a:lnTo>
                  <a:cubicBezTo>
                    <a:pt x="968" y="1335"/>
                    <a:pt x="968" y="1335"/>
                    <a:pt x="968" y="1368"/>
                  </a:cubicBezTo>
                  <a:cubicBezTo>
                    <a:pt x="935" y="1401"/>
                    <a:pt x="935" y="1435"/>
                    <a:pt x="935" y="1435"/>
                  </a:cubicBezTo>
                  <a:cubicBezTo>
                    <a:pt x="935" y="1468"/>
                    <a:pt x="901" y="1501"/>
                    <a:pt x="868" y="1535"/>
                  </a:cubicBezTo>
                  <a:lnTo>
                    <a:pt x="801" y="1535"/>
                  </a:lnTo>
                  <a:cubicBezTo>
                    <a:pt x="801" y="1501"/>
                    <a:pt x="801" y="1468"/>
                    <a:pt x="801" y="1468"/>
                  </a:cubicBezTo>
                  <a:lnTo>
                    <a:pt x="801" y="1234"/>
                  </a:lnTo>
                  <a:cubicBezTo>
                    <a:pt x="801" y="1201"/>
                    <a:pt x="801" y="1168"/>
                    <a:pt x="801" y="1134"/>
                  </a:cubicBezTo>
                  <a:cubicBezTo>
                    <a:pt x="835" y="1101"/>
                    <a:pt x="835" y="1101"/>
                    <a:pt x="868" y="1068"/>
                  </a:cubicBezTo>
                  <a:close/>
                  <a:moveTo>
                    <a:pt x="968" y="834"/>
                  </a:moveTo>
                  <a:cubicBezTo>
                    <a:pt x="935" y="834"/>
                    <a:pt x="901" y="868"/>
                    <a:pt x="868" y="868"/>
                  </a:cubicBezTo>
                  <a:cubicBezTo>
                    <a:pt x="835" y="901"/>
                    <a:pt x="801" y="934"/>
                    <a:pt x="768" y="968"/>
                  </a:cubicBezTo>
                  <a:cubicBezTo>
                    <a:pt x="734" y="1001"/>
                    <a:pt x="734" y="1034"/>
                    <a:pt x="701" y="1068"/>
                  </a:cubicBezTo>
                  <a:cubicBezTo>
                    <a:pt x="701" y="1101"/>
                    <a:pt x="668" y="1134"/>
                    <a:pt x="668" y="1168"/>
                  </a:cubicBezTo>
                  <a:lnTo>
                    <a:pt x="668" y="1301"/>
                  </a:lnTo>
                  <a:lnTo>
                    <a:pt x="668" y="1435"/>
                  </a:lnTo>
                  <a:lnTo>
                    <a:pt x="668" y="1568"/>
                  </a:lnTo>
                  <a:cubicBezTo>
                    <a:pt x="668" y="1601"/>
                    <a:pt x="668" y="1635"/>
                    <a:pt x="668" y="1668"/>
                  </a:cubicBezTo>
                  <a:cubicBezTo>
                    <a:pt x="668" y="1701"/>
                    <a:pt x="701" y="1701"/>
                    <a:pt x="701" y="1735"/>
                  </a:cubicBezTo>
                  <a:cubicBezTo>
                    <a:pt x="734" y="1735"/>
                    <a:pt x="734" y="1768"/>
                    <a:pt x="768" y="1768"/>
                  </a:cubicBezTo>
                  <a:cubicBezTo>
                    <a:pt x="801" y="1768"/>
                    <a:pt x="835" y="1735"/>
                    <a:pt x="868" y="1735"/>
                  </a:cubicBezTo>
                  <a:cubicBezTo>
                    <a:pt x="901" y="1701"/>
                    <a:pt x="935" y="1668"/>
                    <a:pt x="968" y="1635"/>
                  </a:cubicBezTo>
                  <a:cubicBezTo>
                    <a:pt x="1001" y="1601"/>
                    <a:pt x="1035" y="1568"/>
                    <a:pt x="1035" y="1535"/>
                  </a:cubicBezTo>
                  <a:cubicBezTo>
                    <a:pt x="1068" y="1501"/>
                    <a:pt x="1068" y="1468"/>
                    <a:pt x="1068" y="1435"/>
                  </a:cubicBezTo>
                  <a:cubicBezTo>
                    <a:pt x="1068" y="1368"/>
                    <a:pt x="1068" y="1335"/>
                    <a:pt x="1068" y="1301"/>
                  </a:cubicBezTo>
                  <a:lnTo>
                    <a:pt x="1068" y="1168"/>
                  </a:lnTo>
                  <a:lnTo>
                    <a:pt x="1068" y="1034"/>
                  </a:lnTo>
                  <a:cubicBezTo>
                    <a:pt x="1101" y="1001"/>
                    <a:pt x="1101" y="968"/>
                    <a:pt x="1068" y="934"/>
                  </a:cubicBezTo>
                  <a:cubicBezTo>
                    <a:pt x="1068" y="901"/>
                    <a:pt x="1068" y="901"/>
                    <a:pt x="1035" y="868"/>
                  </a:cubicBezTo>
                  <a:cubicBezTo>
                    <a:pt x="1035" y="868"/>
                    <a:pt x="1001" y="834"/>
                    <a:pt x="968" y="834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5" y="67"/>
                    <a:pt x="835" y="100"/>
                  </a:cubicBezTo>
                  <a:lnTo>
                    <a:pt x="835" y="134"/>
                  </a:lnTo>
                  <a:lnTo>
                    <a:pt x="67" y="2102"/>
                  </a:lnTo>
                  <a:cubicBezTo>
                    <a:pt x="67" y="2135"/>
                    <a:pt x="34" y="2135"/>
                    <a:pt x="67" y="2135"/>
                  </a:cubicBezTo>
                  <a:lnTo>
                    <a:pt x="101" y="2135"/>
                  </a:lnTo>
                  <a:lnTo>
                    <a:pt x="201" y="2068"/>
                  </a:lnTo>
                  <a:cubicBezTo>
                    <a:pt x="201" y="2068"/>
                    <a:pt x="201" y="2068"/>
                    <a:pt x="234" y="2035"/>
                  </a:cubicBezTo>
                  <a:lnTo>
                    <a:pt x="234" y="2002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458;p64">
              <a:extLst>
                <a:ext uri="{FF2B5EF4-FFF2-40B4-BE49-F238E27FC236}">
                  <a16:creationId xmlns:a16="http://schemas.microsoft.com/office/drawing/2014/main" id="{1CB1E9C8-C333-4809-A457-23DD8B8C98C0}"/>
                </a:ext>
              </a:extLst>
            </p:cNvPr>
            <p:cNvSpPr/>
            <p:nvPr/>
          </p:nvSpPr>
          <p:spPr>
            <a:xfrm>
              <a:off x="6351475" y="3139993"/>
              <a:ext cx="55393" cy="82306"/>
            </a:xfrm>
            <a:custGeom>
              <a:avLst/>
              <a:gdLst/>
              <a:ahLst/>
              <a:cxnLst/>
              <a:rect l="l" t="t" r="r" b="b"/>
              <a:pathLst>
                <a:path w="3604" h="5355" extrusionOk="0">
                  <a:moveTo>
                    <a:pt x="3566" y="1"/>
                  </a:moveTo>
                  <a:cubicBezTo>
                    <a:pt x="3545" y="1"/>
                    <a:pt x="3520" y="17"/>
                    <a:pt x="3503" y="51"/>
                  </a:cubicBezTo>
                  <a:cubicBezTo>
                    <a:pt x="3470" y="84"/>
                    <a:pt x="3437" y="151"/>
                    <a:pt x="3437" y="217"/>
                  </a:cubicBezTo>
                  <a:lnTo>
                    <a:pt x="3437" y="784"/>
                  </a:lnTo>
                  <a:cubicBezTo>
                    <a:pt x="3437" y="784"/>
                    <a:pt x="3437" y="818"/>
                    <a:pt x="3437" y="818"/>
                  </a:cubicBezTo>
                  <a:cubicBezTo>
                    <a:pt x="3470" y="818"/>
                    <a:pt x="3503" y="818"/>
                    <a:pt x="3503" y="784"/>
                  </a:cubicBezTo>
                  <a:cubicBezTo>
                    <a:pt x="3570" y="718"/>
                    <a:pt x="3570" y="684"/>
                    <a:pt x="3604" y="618"/>
                  </a:cubicBezTo>
                  <a:lnTo>
                    <a:pt x="3604" y="51"/>
                  </a:lnTo>
                  <a:cubicBezTo>
                    <a:pt x="3604" y="17"/>
                    <a:pt x="3587" y="1"/>
                    <a:pt x="3566" y="1"/>
                  </a:cubicBezTo>
                  <a:close/>
                  <a:moveTo>
                    <a:pt x="3566" y="1126"/>
                  </a:moveTo>
                  <a:cubicBezTo>
                    <a:pt x="3545" y="1126"/>
                    <a:pt x="3520" y="1135"/>
                    <a:pt x="3503" y="1151"/>
                  </a:cubicBezTo>
                  <a:cubicBezTo>
                    <a:pt x="3470" y="1218"/>
                    <a:pt x="3437" y="1285"/>
                    <a:pt x="3437" y="1352"/>
                  </a:cubicBezTo>
                  <a:lnTo>
                    <a:pt x="3437" y="1919"/>
                  </a:lnTo>
                  <a:cubicBezTo>
                    <a:pt x="3448" y="1930"/>
                    <a:pt x="3459" y="1933"/>
                    <a:pt x="3469" y="1933"/>
                  </a:cubicBezTo>
                  <a:cubicBezTo>
                    <a:pt x="3489" y="1933"/>
                    <a:pt x="3503" y="1919"/>
                    <a:pt x="3503" y="1919"/>
                  </a:cubicBezTo>
                  <a:cubicBezTo>
                    <a:pt x="3570" y="1852"/>
                    <a:pt x="3570" y="1785"/>
                    <a:pt x="3604" y="1718"/>
                  </a:cubicBezTo>
                  <a:lnTo>
                    <a:pt x="3604" y="1151"/>
                  </a:lnTo>
                  <a:cubicBezTo>
                    <a:pt x="3604" y="1135"/>
                    <a:pt x="3587" y="1126"/>
                    <a:pt x="3566" y="1126"/>
                  </a:cubicBezTo>
                  <a:close/>
                  <a:moveTo>
                    <a:pt x="3566" y="2236"/>
                  </a:moveTo>
                  <a:cubicBezTo>
                    <a:pt x="3545" y="2236"/>
                    <a:pt x="3520" y="2252"/>
                    <a:pt x="3503" y="2286"/>
                  </a:cubicBezTo>
                  <a:cubicBezTo>
                    <a:pt x="3470" y="2352"/>
                    <a:pt x="3437" y="2386"/>
                    <a:pt x="3437" y="2486"/>
                  </a:cubicBezTo>
                  <a:lnTo>
                    <a:pt x="3437" y="3019"/>
                  </a:lnTo>
                  <a:cubicBezTo>
                    <a:pt x="3437" y="3053"/>
                    <a:pt x="3437" y="3053"/>
                    <a:pt x="3437" y="3053"/>
                  </a:cubicBezTo>
                  <a:cubicBezTo>
                    <a:pt x="3470" y="3053"/>
                    <a:pt x="3503" y="3053"/>
                    <a:pt x="3503" y="3019"/>
                  </a:cubicBezTo>
                  <a:cubicBezTo>
                    <a:pt x="3570" y="2986"/>
                    <a:pt x="3570" y="2919"/>
                    <a:pt x="3604" y="2853"/>
                  </a:cubicBezTo>
                  <a:lnTo>
                    <a:pt x="3604" y="2286"/>
                  </a:lnTo>
                  <a:cubicBezTo>
                    <a:pt x="3604" y="2252"/>
                    <a:pt x="3587" y="2236"/>
                    <a:pt x="3566" y="2236"/>
                  </a:cubicBezTo>
                  <a:close/>
                  <a:moveTo>
                    <a:pt x="3406" y="3211"/>
                  </a:moveTo>
                  <a:cubicBezTo>
                    <a:pt x="3405" y="3211"/>
                    <a:pt x="3403" y="3213"/>
                    <a:pt x="3403" y="3220"/>
                  </a:cubicBezTo>
                  <a:lnTo>
                    <a:pt x="3036" y="3420"/>
                  </a:lnTo>
                  <a:cubicBezTo>
                    <a:pt x="2970" y="3453"/>
                    <a:pt x="2936" y="3520"/>
                    <a:pt x="2936" y="3586"/>
                  </a:cubicBezTo>
                  <a:cubicBezTo>
                    <a:pt x="2903" y="3620"/>
                    <a:pt x="2903" y="3653"/>
                    <a:pt x="2936" y="3687"/>
                  </a:cubicBezTo>
                  <a:lnTo>
                    <a:pt x="3303" y="3486"/>
                  </a:lnTo>
                  <a:cubicBezTo>
                    <a:pt x="3370" y="3420"/>
                    <a:pt x="3403" y="3386"/>
                    <a:pt x="3403" y="3320"/>
                  </a:cubicBezTo>
                  <a:cubicBezTo>
                    <a:pt x="3431" y="3265"/>
                    <a:pt x="3413" y="3211"/>
                    <a:pt x="3406" y="3211"/>
                  </a:cubicBezTo>
                  <a:close/>
                  <a:moveTo>
                    <a:pt x="2670" y="3620"/>
                  </a:moveTo>
                  <a:lnTo>
                    <a:pt x="2303" y="3853"/>
                  </a:lnTo>
                  <a:cubicBezTo>
                    <a:pt x="2236" y="3887"/>
                    <a:pt x="2203" y="3953"/>
                    <a:pt x="2203" y="3987"/>
                  </a:cubicBezTo>
                  <a:lnTo>
                    <a:pt x="2203" y="4087"/>
                  </a:lnTo>
                  <a:lnTo>
                    <a:pt x="2236" y="4087"/>
                  </a:lnTo>
                  <a:lnTo>
                    <a:pt x="2569" y="3887"/>
                  </a:lnTo>
                  <a:cubicBezTo>
                    <a:pt x="2636" y="3853"/>
                    <a:pt x="2670" y="3787"/>
                    <a:pt x="2670" y="3720"/>
                  </a:cubicBezTo>
                  <a:cubicBezTo>
                    <a:pt x="2703" y="3653"/>
                    <a:pt x="2703" y="3620"/>
                    <a:pt x="2670" y="3620"/>
                  </a:cubicBezTo>
                  <a:close/>
                  <a:moveTo>
                    <a:pt x="1951" y="4045"/>
                  </a:moveTo>
                  <a:cubicBezTo>
                    <a:pt x="1947" y="4045"/>
                    <a:pt x="1942" y="4047"/>
                    <a:pt x="1936" y="4053"/>
                  </a:cubicBezTo>
                  <a:lnTo>
                    <a:pt x="1569" y="4254"/>
                  </a:lnTo>
                  <a:cubicBezTo>
                    <a:pt x="1502" y="4320"/>
                    <a:pt x="1469" y="4354"/>
                    <a:pt x="1469" y="4420"/>
                  </a:cubicBezTo>
                  <a:lnTo>
                    <a:pt x="1469" y="4520"/>
                  </a:lnTo>
                  <a:lnTo>
                    <a:pt x="1502" y="4520"/>
                  </a:lnTo>
                  <a:lnTo>
                    <a:pt x="1869" y="4320"/>
                  </a:lnTo>
                  <a:cubicBezTo>
                    <a:pt x="1902" y="4254"/>
                    <a:pt x="1936" y="4220"/>
                    <a:pt x="1969" y="4154"/>
                  </a:cubicBezTo>
                  <a:cubicBezTo>
                    <a:pt x="1969" y="4099"/>
                    <a:pt x="1969" y="4045"/>
                    <a:pt x="1951" y="4045"/>
                  </a:cubicBezTo>
                  <a:close/>
                  <a:moveTo>
                    <a:pt x="1202" y="4454"/>
                  </a:moveTo>
                  <a:lnTo>
                    <a:pt x="835" y="4687"/>
                  </a:lnTo>
                  <a:cubicBezTo>
                    <a:pt x="802" y="4721"/>
                    <a:pt x="768" y="4787"/>
                    <a:pt x="735" y="4854"/>
                  </a:cubicBezTo>
                  <a:lnTo>
                    <a:pt x="735" y="4921"/>
                  </a:lnTo>
                  <a:lnTo>
                    <a:pt x="768" y="4921"/>
                  </a:lnTo>
                  <a:lnTo>
                    <a:pt x="1135" y="4721"/>
                  </a:lnTo>
                  <a:cubicBezTo>
                    <a:pt x="1168" y="4687"/>
                    <a:pt x="1202" y="4621"/>
                    <a:pt x="1235" y="4554"/>
                  </a:cubicBezTo>
                  <a:cubicBezTo>
                    <a:pt x="1235" y="4487"/>
                    <a:pt x="1235" y="4454"/>
                    <a:pt x="1202" y="4454"/>
                  </a:cubicBezTo>
                  <a:close/>
                  <a:moveTo>
                    <a:pt x="468" y="4887"/>
                  </a:moveTo>
                  <a:lnTo>
                    <a:pt x="101" y="5088"/>
                  </a:lnTo>
                  <a:cubicBezTo>
                    <a:pt x="68" y="5121"/>
                    <a:pt x="34" y="5188"/>
                    <a:pt x="1" y="5254"/>
                  </a:cubicBezTo>
                  <a:lnTo>
                    <a:pt x="1" y="5354"/>
                  </a:lnTo>
                  <a:lnTo>
                    <a:pt x="34" y="5354"/>
                  </a:lnTo>
                  <a:lnTo>
                    <a:pt x="401" y="5154"/>
                  </a:lnTo>
                  <a:cubicBezTo>
                    <a:pt x="468" y="5088"/>
                    <a:pt x="501" y="5054"/>
                    <a:pt x="501" y="4987"/>
                  </a:cubicBezTo>
                  <a:cubicBezTo>
                    <a:pt x="535" y="4921"/>
                    <a:pt x="501" y="4887"/>
                    <a:pt x="468" y="4887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459;p64">
              <a:extLst>
                <a:ext uri="{FF2B5EF4-FFF2-40B4-BE49-F238E27FC236}">
                  <a16:creationId xmlns:a16="http://schemas.microsoft.com/office/drawing/2014/main" id="{C15AD549-54A1-40E8-AD28-FEADE36F941E}"/>
                </a:ext>
              </a:extLst>
            </p:cNvPr>
            <p:cNvSpPr/>
            <p:nvPr/>
          </p:nvSpPr>
          <p:spPr>
            <a:xfrm>
              <a:off x="6403272" y="3118122"/>
              <a:ext cx="7700" cy="11451"/>
            </a:xfrm>
            <a:custGeom>
              <a:avLst/>
              <a:gdLst/>
              <a:ahLst/>
              <a:cxnLst/>
              <a:rect l="l" t="t" r="r" b="b"/>
              <a:pathLst>
                <a:path w="501" h="745" extrusionOk="0">
                  <a:moveTo>
                    <a:pt x="326" y="1"/>
                  </a:moveTo>
                  <a:cubicBezTo>
                    <a:pt x="207" y="1"/>
                    <a:pt x="93" y="127"/>
                    <a:pt x="33" y="306"/>
                  </a:cubicBezTo>
                  <a:cubicBezTo>
                    <a:pt x="0" y="506"/>
                    <a:pt x="33" y="706"/>
                    <a:pt x="133" y="740"/>
                  </a:cubicBezTo>
                  <a:cubicBezTo>
                    <a:pt x="144" y="743"/>
                    <a:pt x="154" y="745"/>
                    <a:pt x="165" y="745"/>
                  </a:cubicBezTo>
                  <a:cubicBezTo>
                    <a:pt x="260" y="745"/>
                    <a:pt x="374" y="619"/>
                    <a:pt x="434" y="440"/>
                  </a:cubicBezTo>
                  <a:cubicBezTo>
                    <a:pt x="500" y="239"/>
                    <a:pt x="467" y="39"/>
                    <a:pt x="367" y="6"/>
                  </a:cubicBezTo>
                  <a:cubicBezTo>
                    <a:pt x="353" y="2"/>
                    <a:pt x="339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460;p64">
              <a:extLst>
                <a:ext uri="{FF2B5EF4-FFF2-40B4-BE49-F238E27FC236}">
                  <a16:creationId xmlns:a16="http://schemas.microsoft.com/office/drawing/2014/main" id="{6B889957-C4E2-4D0E-BD69-EDA7B35522FA}"/>
                </a:ext>
              </a:extLst>
            </p:cNvPr>
            <p:cNvSpPr/>
            <p:nvPr/>
          </p:nvSpPr>
          <p:spPr>
            <a:xfrm>
              <a:off x="6281250" y="3223821"/>
              <a:ext cx="13341" cy="29756"/>
            </a:xfrm>
            <a:custGeom>
              <a:avLst/>
              <a:gdLst/>
              <a:ahLst/>
              <a:cxnLst/>
              <a:rect l="l" t="t" r="r" b="b"/>
              <a:pathLst>
                <a:path w="868" h="1936" extrusionOk="0">
                  <a:moveTo>
                    <a:pt x="801" y="0"/>
                  </a:moveTo>
                  <a:lnTo>
                    <a:pt x="100" y="401"/>
                  </a:lnTo>
                  <a:cubicBezTo>
                    <a:pt x="100" y="434"/>
                    <a:pt x="67" y="434"/>
                    <a:pt x="67" y="434"/>
                  </a:cubicBezTo>
                  <a:cubicBezTo>
                    <a:pt x="67" y="467"/>
                    <a:pt x="67" y="501"/>
                    <a:pt x="67" y="501"/>
                  </a:cubicBezTo>
                  <a:lnTo>
                    <a:pt x="67" y="668"/>
                  </a:lnTo>
                  <a:cubicBezTo>
                    <a:pt x="67" y="668"/>
                    <a:pt x="67" y="701"/>
                    <a:pt x="67" y="701"/>
                  </a:cubicBezTo>
                  <a:lnTo>
                    <a:pt x="100" y="701"/>
                  </a:lnTo>
                  <a:lnTo>
                    <a:pt x="534" y="467"/>
                  </a:lnTo>
                  <a:lnTo>
                    <a:pt x="300" y="934"/>
                  </a:lnTo>
                  <a:lnTo>
                    <a:pt x="267" y="968"/>
                  </a:lnTo>
                  <a:cubicBezTo>
                    <a:pt x="267" y="1001"/>
                    <a:pt x="267" y="1001"/>
                    <a:pt x="267" y="1035"/>
                  </a:cubicBezTo>
                  <a:lnTo>
                    <a:pt x="267" y="1201"/>
                  </a:lnTo>
                  <a:cubicBezTo>
                    <a:pt x="267" y="1201"/>
                    <a:pt x="267" y="1235"/>
                    <a:pt x="267" y="1235"/>
                  </a:cubicBezTo>
                  <a:lnTo>
                    <a:pt x="300" y="1235"/>
                  </a:lnTo>
                  <a:lnTo>
                    <a:pt x="434" y="1168"/>
                  </a:lnTo>
                  <a:cubicBezTo>
                    <a:pt x="467" y="1135"/>
                    <a:pt x="534" y="1135"/>
                    <a:pt x="600" y="1135"/>
                  </a:cubicBezTo>
                  <a:cubicBezTo>
                    <a:pt x="634" y="1135"/>
                    <a:pt x="634" y="1168"/>
                    <a:pt x="634" y="1235"/>
                  </a:cubicBezTo>
                  <a:cubicBezTo>
                    <a:pt x="634" y="1301"/>
                    <a:pt x="634" y="1368"/>
                    <a:pt x="600" y="1435"/>
                  </a:cubicBezTo>
                  <a:cubicBezTo>
                    <a:pt x="534" y="1502"/>
                    <a:pt x="500" y="1535"/>
                    <a:pt x="434" y="1568"/>
                  </a:cubicBezTo>
                  <a:lnTo>
                    <a:pt x="334" y="1635"/>
                  </a:lnTo>
                  <a:lnTo>
                    <a:pt x="267" y="1635"/>
                  </a:lnTo>
                  <a:cubicBezTo>
                    <a:pt x="267" y="1635"/>
                    <a:pt x="234" y="1602"/>
                    <a:pt x="234" y="1602"/>
                  </a:cubicBezTo>
                  <a:cubicBezTo>
                    <a:pt x="234" y="1602"/>
                    <a:pt x="234" y="1568"/>
                    <a:pt x="200" y="1568"/>
                  </a:cubicBezTo>
                  <a:lnTo>
                    <a:pt x="200" y="1535"/>
                  </a:lnTo>
                  <a:lnTo>
                    <a:pt x="167" y="1535"/>
                  </a:lnTo>
                  <a:lnTo>
                    <a:pt x="33" y="1602"/>
                  </a:lnTo>
                  <a:cubicBezTo>
                    <a:pt x="33" y="1602"/>
                    <a:pt x="33" y="1635"/>
                    <a:pt x="33" y="1635"/>
                  </a:cubicBezTo>
                  <a:cubicBezTo>
                    <a:pt x="0" y="1668"/>
                    <a:pt x="0" y="1668"/>
                    <a:pt x="33" y="1702"/>
                  </a:cubicBezTo>
                  <a:cubicBezTo>
                    <a:pt x="33" y="1735"/>
                    <a:pt x="33" y="1768"/>
                    <a:pt x="67" y="1835"/>
                  </a:cubicBezTo>
                  <a:cubicBezTo>
                    <a:pt x="67" y="1868"/>
                    <a:pt x="100" y="1902"/>
                    <a:pt x="133" y="1935"/>
                  </a:cubicBezTo>
                  <a:lnTo>
                    <a:pt x="267" y="1935"/>
                  </a:lnTo>
                  <a:cubicBezTo>
                    <a:pt x="334" y="1935"/>
                    <a:pt x="400" y="1902"/>
                    <a:pt x="434" y="1868"/>
                  </a:cubicBezTo>
                  <a:cubicBezTo>
                    <a:pt x="500" y="1835"/>
                    <a:pt x="567" y="1802"/>
                    <a:pt x="600" y="1735"/>
                  </a:cubicBezTo>
                  <a:cubicBezTo>
                    <a:pt x="667" y="1702"/>
                    <a:pt x="701" y="1635"/>
                    <a:pt x="734" y="1568"/>
                  </a:cubicBezTo>
                  <a:cubicBezTo>
                    <a:pt x="767" y="1502"/>
                    <a:pt x="801" y="1435"/>
                    <a:pt x="834" y="1368"/>
                  </a:cubicBezTo>
                  <a:cubicBezTo>
                    <a:pt x="834" y="1268"/>
                    <a:pt x="867" y="1201"/>
                    <a:pt x="867" y="1135"/>
                  </a:cubicBezTo>
                  <a:cubicBezTo>
                    <a:pt x="867" y="1068"/>
                    <a:pt x="867" y="1001"/>
                    <a:pt x="867" y="934"/>
                  </a:cubicBezTo>
                  <a:cubicBezTo>
                    <a:pt x="834" y="901"/>
                    <a:pt x="834" y="868"/>
                    <a:pt x="801" y="834"/>
                  </a:cubicBezTo>
                  <a:cubicBezTo>
                    <a:pt x="767" y="801"/>
                    <a:pt x="734" y="801"/>
                    <a:pt x="701" y="801"/>
                  </a:cubicBezTo>
                  <a:lnTo>
                    <a:pt x="567" y="801"/>
                  </a:lnTo>
                  <a:lnTo>
                    <a:pt x="801" y="301"/>
                  </a:lnTo>
                  <a:cubicBezTo>
                    <a:pt x="801" y="301"/>
                    <a:pt x="801" y="267"/>
                    <a:pt x="834" y="267"/>
                  </a:cubicBezTo>
                  <a:cubicBezTo>
                    <a:pt x="834" y="234"/>
                    <a:pt x="834" y="234"/>
                    <a:pt x="834" y="201"/>
                  </a:cubicBezTo>
                  <a:lnTo>
                    <a:pt x="834" y="34"/>
                  </a:lnTo>
                  <a:cubicBezTo>
                    <a:pt x="834" y="34"/>
                    <a:pt x="834" y="0"/>
                    <a:pt x="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461;p64">
              <a:extLst>
                <a:ext uri="{FF2B5EF4-FFF2-40B4-BE49-F238E27FC236}">
                  <a16:creationId xmlns:a16="http://schemas.microsoft.com/office/drawing/2014/main" id="{EC5847BA-DF6F-4E12-9A29-F4C51416A188}"/>
                </a:ext>
              </a:extLst>
            </p:cNvPr>
            <p:cNvSpPr/>
            <p:nvPr/>
          </p:nvSpPr>
          <p:spPr>
            <a:xfrm>
              <a:off x="6297142" y="3216643"/>
              <a:ext cx="12834" cy="27912"/>
            </a:xfrm>
            <a:custGeom>
              <a:avLst/>
              <a:gdLst/>
              <a:ahLst/>
              <a:cxnLst/>
              <a:rect l="l" t="t" r="r" b="b"/>
              <a:pathLst>
                <a:path w="835" h="1816" extrusionOk="0">
                  <a:moveTo>
                    <a:pt x="509" y="317"/>
                  </a:moveTo>
                  <a:cubicBezTo>
                    <a:pt x="534" y="317"/>
                    <a:pt x="551" y="334"/>
                    <a:pt x="567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7" y="1268"/>
                  </a:cubicBezTo>
                  <a:cubicBezTo>
                    <a:pt x="534" y="1368"/>
                    <a:pt x="467" y="1435"/>
                    <a:pt x="400" y="1468"/>
                  </a:cubicBezTo>
                  <a:cubicBezTo>
                    <a:pt x="367" y="1485"/>
                    <a:pt x="342" y="1493"/>
                    <a:pt x="321" y="1493"/>
                  </a:cubicBezTo>
                  <a:cubicBezTo>
                    <a:pt x="300" y="1493"/>
                    <a:pt x="284" y="1485"/>
                    <a:pt x="267" y="1468"/>
                  </a:cubicBezTo>
                  <a:cubicBezTo>
                    <a:pt x="234" y="1401"/>
                    <a:pt x="200" y="1301"/>
                    <a:pt x="200" y="1235"/>
                  </a:cubicBezTo>
                  <a:cubicBezTo>
                    <a:pt x="200" y="1168"/>
                    <a:pt x="200" y="1101"/>
                    <a:pt x="200" y="1035"/>
                  </a:cubicBezTo>
                  <a:lnTo>
                    <a:pt x="200" y="834"/>
                  </a:lnTo>
                  <a:cubicBezTo>
                    <a:pt x="200" y="734"/>
                    <a:pt x="234" y="634"/>
                    <a:pt x="267" y="534"/>
                  </a:cubicBezTo>
                  <a:cubicBezTo>
                    <a:pt x="300" y="467"/>
                    <a:pt x="334" y="401"/>
                    <a:pt x="400" y="367"/>
                  </a:cubicBezTo>
                  <a:cubicBezTo>
                    <a:pt x="450" y="334"/>
                    <a:pt x="484" y="317"/>
                    <a:pt x="509" y="317"/>
                  </a:cubicBezTo>
                  <a:close/>
                  <a:moveTo>
                    <a:pt x="601" y="0"/>
                  </a:moveTo>
                  <a:cubicBezTo>
                    <a:pt x="534" y="0"/>
                    <a:pt x="467" y="34"/>
                    <a:pt x="400" y="67"/>
                  </a:cubicBezTo>
                  <a:cubicBezTo>
                    <a:pt x="267" y="134"/>
                    <a:pt x="167" y="267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4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02"/>
                    <a:pt x="33" y="1602"/>
                  </a:cubicBezTo>
                  <a:cubicBezTo>
                    <a:pt x="33" y="1668"/>
                    <a:pt x="67" y="1702"/>
                    <a:pt x="100" y="1768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67" y="1802"/>
                    <a:pt x="400" y="1768"/>
                  </a:cubicBezTo>
                  <a:cubicBezTo>
                    <a:pt x="500" y="1702"/>
                    <a:pt x="534" y="1668"/>
                    <a:pt x="601" y="1602"/>
                  </a:cubicBezTo>
                  <a:cubicBezTo>
                    <a:pt x="667" y="1535"/>
                    <a:pt x="701" y="1468"/>
                    <a:pt x="734" y="1401"/>
                  </a:cubicBezTo>
                  <a:cubicBezTo>
                    <a:pt x="767" y="1301"/>
                    <a:pt x="767" y="1235"/>
                    <a:pt x="801" y="1135"/>
                  </a:cubicBezTo>
                  <a:cubicBezTo>
                    <a:pt x="801" y="1068"/>
                    <a:pt x="834" y="968"/>
                    <a:pt x="834" y="901"/>
                  </a:cubicBezTo>
                  <a:cubicBezTo>
                    <a:pt x="834" y="868"/>
                    <a:pt x="834" y="801"/>
                    <a:pt x="834" y="768"/>
                  </a:cubicBezTo>
                  <a:lnTo>
                    <a:pt x="834" y="568"/>
                  </a:lnTo>
                  <a:cubicBezTo>
                    <a:pt x="834" y="534"/>
                    <a:pt x="834" y="501"/>
                    <a:pt x="834" y="467"/>
                  </a:cubicBezTo>
                  <a:cubicBezTo>
                    <a:pt x="834" y="401"/>
                    <a:pt x="801" y="301"/>
                    <a:pt x="801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462;p64">
              <a:extLst>
                <a:ext uri="{FF2B5EF4-FFF2-40B4-BE49-F238E27FC236}">
                  <a16:creationId xmlns:a16="http://schemas.microsoft.com/office/drawing/2014/main" id="{B24660AB-DEAD-4466-95FC-2E5F24A18DD5}"/>
                </a:ext>
              </a:extLst>
            </p:cNvPr>
            <p:cNvSpPr/>
            <p:nvPr/>
          </p:nvSpPr>
          <p:spPr>
            <a:xfrm>
              <a:off x="6312005" y="3204332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267" y="635"/>
                  </a:moveTo>
                  <a:cubicBezTo>
                    <a:pt x="301" y="635"/>
                    <a:pt x="301" y="668"/>
                    <a:pt x="301" y="701"/>
                  </a:cubicBezTo>
                  <a:lnTo>
                    <a:pt x="301" y="902"/>
                  </a:lnTo>
                  <a:lnTo>
                    <a:pt x="334" y="902"/>
                  </a:lnTo>
                  <a:cubicBezTo>
                    <a:pt x="301" y="935"/>
                    <a:pt x="301" y="968"/>
                    <a:pt x="267" y="1002"/>
                  </a:cubicBezTo>
                  <a:cubicBezTo>
                    <a:pt x="267" y="1035"/>
                    <a:pt x="234" y="1068"/>
                    <a:pt x="201" y="1068"/>
                  </a:cubicBezTo>
                  <a:lnTo>
                    <a:pt x="167" y="1068"/>
                  </a:lnTo>
                  <a:cubicBezTo>
                    <a:pt x="134" y="1035"/>
                    <a:pt x="134" y="1035"/>
                    <a:pt x="134" y="1002"/>
                  </a:cubicBezTo>
                  <a:lnTo>
                    <a:pt x="134" y="968"/>
                  </a:lnTo>
                  <a:lnTo>
                    <a:pt x="134" y="835"/>
                  </a:lnTo>
                  <a:lnTo>
                    <a:pt x="134" y="801"/>
                  </a:lnTo>
                  <a:cubicBezTo>
                    <a:pt x="134" y="768"/>
                    <a:pt x="134" y="735"/>
                    <a:pt x="167" y="701"/>
                  </a:cubicBezTo>
                  <a:cubicBezTo>
                    <a:pt x="167" y="668"/>
                    <a:pt x="201" y="635"/>
                    <a:pt x="201" y="635"/>
                  </a:cubicBezTo>
                  <a:close/>
                  <a:moveTo>
                    <a:pt x="334" y="401"/>
                  </a:moveTo>
                  <a:cubicBezTo>
                    <a:pt x="267" y="401"/>
                    <a:pt x="234" y="401"/>
                    <a:pt x="234" y="435"/>
                  </a:cubicBezTo>
                  <a:cubicBezTo>
                    <a:pt x="167" y="435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34" y="701"/>
                    <a:pt x="0" y="735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lnTo>
                    <a:pt x="0" y="1102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34" y="1235"/>
                    <a:pt x="34" y="1268"/>
                    <a:pt x="67" y="1268"/>
                  </a:cubicBezTo>
                  <a:cubicBezTo>
                    <a:pt x="67" y="1302"/>
                    <a:pt x="101" y="1302"/>
                    <a:pt x="134" y="1302"/>
                  </a:cubicBezTo>
                  <a:cubicBezTo>
                    <a:pt x="167" y="1302"/>
                    <a:pt x="201" y="1302"/>
                    <a:pt x="234" y="1268"/>
                  </a:cubicBezTo>
                  <a:cubicBezTo>
                    <a:pt x="267" y="1235"/>
                    <a:pt x="301" y="1235"/>
                    <a:pt x="334" y="1202"/>
                  </a:cubicBezTo>
                  <a:cubicBezTo>
                    <a:pt x="334" y="1168"/>
                    <a:pt x="367" y="1135"/>
                    <a:pt x="401" y="1068"/>
                  </a:cubicBezTo>
                  <a:cubicBezTo>
                    <a:pt x="401" y="1035"/>
                    <a:pt x="434" y="1002"/>
                    <a:pt x="434" y="968"/>
                  </a:cubicBezTo>
                  <a:lnTo>
                    <a:pt x="434" y="835"/>
                  </a:lnTo>
                  <a:lnTo>
                    <a:pt x="434" y="701"/>
                  </a:lnTo>
                  <a:lnTo>
                    <a:pt x="434" y="601"/>
                  </a:lnTo>
                  <a:cubicBezTo>
                    <a:pt x="434" y="568"/>
                    <a:pt x="434" y="535"/>
                    <a:pt x="434" y="501"/>
                  </a:cubicBezTo>
                  <a:cubicBezTo>
                    <a:pt x="434" y="468"/>
                    <a:pt x="401" y="435"/>
                    <a:pt x="401" y="435"/>
                  </a:cubicBezTo>
                  <a:cubicBezTo>
                    <a:pt x="367" y="401"/>
                    <a:pt x="334" y="401"/>
                    <a:pt x="334" y="401"/>
                  </a:cubicBezTo>
                  <a:close/>
                  <a:moveTo>
                    <a:pt x="968" y="1068"/>
                  </a:moveTo>
                  <a:cubicBezTo>
                    <a:pt x="968" y="1102"/>
                    <a:pt x="968" y="1102"/>
                    <a:pt x="968" y="1135"/>
                  </a:cubicBezTo>
                  <a:lnTo>
                    <a:pt x="968" y="1168"/>
                  </a:lnTo>
                  <a:lnTo>
                    <a:pt x="968" y="1302"/>
                  </a:lnTo>
                  <a:lnTo>
                    <a:pt x="968" y="1369"/>
                  </a:lnTo>
                  <a:cubicBezTo>
                    <a:pt x="968" y="1391"/>
                    <a:pt x="968" y="1413"/>
                    <a:pt x="968" y="1435"/>
                  </a:cubicBezTo>
                  <a:cubicBezTo>
                    <a:pt x="934" y="1469"/>
                    <a:pt x="934" y="1502"/>
                    <a:pt x="901" y="1502"/>
                  </a:cubicBezTo>
                  <a:lnTo>
                    <a:pt x="834" y="1502"/>
                  </a:lnTo>
                  <a:cubicBezTo>
                    <a:pt x="834" y="1469"/>
                    <a:pt x="834" y="1469"/>
                    <a:pt x="834" y="1435"/>
                  </a:cubicBezTo>
                  <a:lnTo>
                    <a:pt x="834" y="1235"/>
                  </a:lnTo>
                  <a:cubicBezTo>
                    <a:pt x="834" y="1202"/>
                    <a:pt x="834" y="1168"/>
                    <a:pt x="834" y="1135"/>
                  </a:cubicBezTo>
                  <a:cubicBezTo>
                    <a:pt x="868" y="1102"/>
                    <a:pt x="868" y="1068"/>
                    <a:pt x="901" y="1068"/>
                  </a:cubicBezTo>
                  <a:close/>
                  <a:moveTo>
                    <a:pt x="968" y="835"/>
                  </a:moveTo>
                  <a:cubicBezTo>
                    <a:pt x="934" y="835"/>
                    <a:pt x="901" y="835"/>
                    <a:pt x="868" y="868"/>
                  </a:cubicBezTo>
                  <a:lnTo>
                    <a:pt x="901" y="868"/>
                  </a:lnTo>
                  <a:cubicBezTo>
                    <a:pt x="868" y="902"/>
                    <a:pt x="801" y="902"/>
                    <a:pt x="768" y="935"/>
                  </a:cubicBezTo>
                  <a:cubicBezTo>
                    <a:pt x="768" y="968"/>
                    <a:pt x="734" y="1002"/>
                    <a:pt x="701" y="1068"/>
                  </a:cubicBezTo>
                  <a:cubicBezTo>
                    <a:pt x="701" y="1102"/>
                    <a:pt x="668" y="1135"/>
                    <a:pt x="668" y="1168"/>
                  </a:cubicBezTo>
                  <a:lnTo>
                    <a:pt x="668" y="1302"/>
                  </a:lnTo>
                  <a:lnTo>
                    <a:pt x="668" y="1569"/>
                  </a:lnTo>
                  <a:cubicBezTo>
                    <a:pt x="668" y="1569"/>
                    <a:pt x="668" y="1602"/>
                    <a:pt x="668" y="1635"/>
                  </a:cubicBezTo>
                  <a:cubicBezTo>
                    <a:pt x="668" y="1669"/>
                    <a:pt x="701" y="1702"/>
                    <a:pt x="701" y="1735"/>
                  </a:cubicBezTo>
                  <a:lnTo>
                    <a:pt x="768" y="1735"/>
                  </a:lnTo>
                  <a:cubicBezTo>
                    <a:pt x="801" y="1735"/>
                    <a:pt x="834" y="1735"/>
                    <a:pt x="868" y="1702"/>
                  </a:cubicBezTo>
                  <a:cubicBezTo>
                    <a:pt x="901" y="1702"/>
                    <a:pt x="934" y="1669"/>
                    <a:pt x="968" y="1635"/>
                  </a:cubicBezTo>
                  <a:cubicBezTo>
                    <a:pt x="1001" y="1602"/>
                    <a:pt x="1035" y="1569"/>
                    <a:pt x="1035" y="1535"/>
                  </a:cubicBezTo>
                  <a:cubicBezTo>
                    <a:pt x="1068" y="1502"/>
                    <a:pt x="1068" y="1435"/>
                    <a:pt x="1101" y="1402"/>
                  </a:cubicBezTo>
                  <a:cubicBezTo>
                    <a:pt x="1101" y="1369"/>
                    <a:pt x="1101" y="1335"/>
                    <a:pt x="1101" y="1302"/>
                  </a:cubicBezTo>
                  <a:lnTo>
                    <a:pt x="1101" y="1168"/>
                  </a:lnTo>
                  <a:cubicBezTo>
                    <a:pt x="1101" y="1102"/>
                    <a:pt x="1101" y="1068"/>
                    <a:pt x="1101" y="1035"/>
                  </a:cubicBezTo>
                  <a:cubicBezTo>
                    <a:pt x="1101" y="1002"/>
                    <a:pt x="1101" y="968"/>
                    <a:pt x="1101" y="935"/>
                  </a:cubicBezTo>
                  <a:cubicBezTo>
                    <a:pt x="1068" y="902"/>
                    <a:pt x="1068" y="868"/>
                    <a:pt x="1035" y="868"/>
                  </a:cubicBezTo>
                  <a:cubicBezTo>
                    <a:pt x="1035" y="835"/>
                    <a:pt x="1001" y="835"/>
                    <a:pt x="968" y="835"/>
                  </a:cubicBezTo>
                  <a:close/>
                  <a:moveTo>
                    <a:pt x="968" y="1"/>
                  </a:moveTo>
                  <a:lnTo>
                    <a:pt x="901" y="68"/>
                  </a:lnTo>
                  <a:lnTo>
                    <a:pt x="868" y="68"/>
                  </a:lnTo>
                  <a:lnTo>
                    <a:pt x="834" y="134"/>
                  </a:lnTo>
                  <a:lnTo>
                    <a:pt x="67" y="2102"/>
                  </a:lnTo>
                  <a:cubicBezTo>
                    <a:pt x="67" y="2102"/>
                    <a:pt x="67" y="2102"/>
                    <a:pt x="67" y="2136"/>
                  </a:cubicBezTo>
                  <a:lnTo>
                    <a:pt x="101" y="2136"/>
                  </a:lnTo>
                  <a:lnTo>
                    <a:pt x="201" y="2069"/>
                  </a:lnTo>
                  <a:cubicBezTo>
                    <a:pt x="201" y="2069"/>
                    <a:pt x="234" y="2036"/>
                    <a:pt x="234" y="2036"/>
                  </a:cubicBezTo>
                  <a:lnTo>
                    <a:pt x="267" y="2002"/>
                  </a:lnTo>
                  <a:lnTo>
                    <a:pt x="1001" y="34"/>
                  </a:lnTo>
                  <a:cubicBezTo>
                    <a:pt x="1001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463;p64">
              <a:extLst>
                <a:ext uri="{FF2B5EF4-FFF2-40B4-BE49-F238E27FC236}">
                  <a16:creationId xmlns:a16="http://schemas.microsoft.com/office/drawing/2014/main" id="{01033872-0E4F-4B53-BF02-62FF8C7E6645}"/>
                </a:ext>
              </a:extLst>
            </p:cNvPr>
            <p:cNvSpPr/>
            <p:nvPr/>
          </p:nvSpPr>
          <p:spPr>
            <a:xfrm>
              <a:off x="6281250" y="3223821"/>
              <a:ext cx="13341" cy="29756"/>
            </a:xfrm>
            <a:custGeom>
              <a:avLst/>
              <a:gdLst/>
              <a:ahLst/>
              <a:cxnLst/>
              <a:rect l="l" t="t" r="r" b="b"/>
              <a:pathLst>
                <a:path w="868" h="1936" extrusionOk="0">
                  <a:moveTo>
                    <a:pt x="801" y="0"/>
                  </a:moveTo>
                  <a:lnTo>
                    <a:pt x="100" y="401"/>
                  </a:lnTo>
                  <a:cubicBezTo>
                    <a:pt x="100" y="434"/>
                    <a:pt x="67" y="434"/>
                    <a:pt x="67" y="434"/>
                  </a:cubicBezTo>
                  <a:cubicBezTo>
                    <a:pt x="67" y="467"/>
                    <a:pt x="67" y="501"/>
                    <a:pt x="67" y="501"/>
                  </a:cubicBezTo>
                  <a:lnTo>
                    <a:pt x="67" y="668"/>
                  </a:lnTo>
                  <a:cubicBezTo>
                    <a:pt x="67" y="668"/>
                    <a:pt x="67" y="701"/>
                    <a:pt x="67" y="701"/>
                  </a:cubicBezTo>
                  <a:lnTo>
                    <a:pt x="100" y="701"/>
                  </a:lnTo>
                  <a:lnTo>
                    <a:pt x="534" y="467"/>
                  </a:lnTo>
                  <a:lnTo>
                    <a:pt x="300" y="934"/>
                  </a:lnTo>
                  <a:lnTo>
                    <a:pt x="267" y="968"/>
                  </a:lnTo>
                  <a:cubicBezTo>
                    <a:pt x="267" y="1001"/>
                    <a:pt x="267" y="1001"/>
                    <a:pt x="267" y="1035"/>
                  </a:cubicBezTo>
                  <a:lnTo>
                    <a:pt x="267" y="1201"/>
                  </a:lnTo>
                  <a:cubicBezTo>
                    <a:pt x="267" y="1201"/>
                    <a:pt x="267" y="1235"/>
                    <a:pt x="267" y="1235"/>
                  </a:cubicBezTo>
                  <a:lnTo>
                    <a:pt x="300" y="1235"/>
                  </a:lnTo>
                  <a:lnTo>
                    <a:pt x="434" y="1168"/>
                  </a:lnTo>
                  <a:cubicBezTo>
                    <a:pt x="467" y="1135"/>
                    <a:pt x="534" y="1135"/>
                    <a:pt x="600" y="1135"/>
                  </a:cubicBezTo>
                  <a:cubicBezTo>
                    <a:pt x="634" y="1135"/>
                    <a:pt x="634" y="1168"/>
                    <a:pt x="634" y="1235"/>
                  </a:cubicBezTo>
                  <a:cubicBezTo>
                    <a:pt x="634" y="1301"/>
                    <a:pt x="634" y="1368"/>
                    <a:pt x="600" y="1435"/>
                  </a:cubicBezTo>
                  <a:cubicBezTo>
                    <a:pt x="534" y="1502"/>
                    <a:pt x="500" y="1535"/>
                    <a:pt x="434" y="1568"/>
                  </a:cubicBezTo>
                  <a:lnTo>
                    <a:pt x="334" y="1635"/>
                  </a:lnTo>
                  <a:lnTo>
                    <a:pt x="267" y="1635"/>
                  </a:lnTo>
                  <a:cubicBezTo>
                    <a:pt x="267" y="1635"/>
                    <a:pt x="234" y="1602"/>
                    <a:pt x="234" y="1602"/>
                  </a:cubicBezTo>
                  <a:cubicBezTo>
                    <a:pt x="234" y="1602"/>
                    <a:pt x="234" y="1568"/>
                    <a:pt x="200" y="1568"/>
                  </a:cubicBezTo>
                  <a:lnTo>
                    <a:pt x="200" y="1535"/>
                  </a:lnTo>
                  <a:lnTo>
                    <a:pt x="167" y="1535"/>
                  </a:lnTo>
                  <a:lnTo>
                    <a:pt x="33" y="1602"/>
                  </a:lnTo>
                  <a:cubicBezTo>
                    <a:pt x="33" y="1602"/>
                    <a:pt x="33" y="1635"/>
                    <a:pt x="33" y="1635"/>
                  </a:cubicBezTo>
                  <a:cubicBezTo>
                    <a:pt x="0" y="1668"/>
                    <a:pt x="0" y="1668"/>
                    <a:pt x="33" y="1702"/>
                  </a:cubicBezTo>
                  <a:cubicBezTo>
                    <a:pt x="33" y="1735"/>
                    <a:pt x="33" y="1768"/>
                    <a:pt x="67" y="1835"/>
                  </a:cubicBezTo>
                  <a:cubicBezTo>
                    <a:pt x="67" y="1868"/>
                    <a:pt x="100" y="1902"/>
                    <a:pt x="133" y="1935"/>
                  </a:cubicBezTo>
                  <a:lnTo>
                    <a:pt x="267" y="1935"/>
                  </a:lnTo>
                  <a:cubicBezTo>
                    <a:pt x="334" y="1935"/>
                    <a:pt x="400" y="1902"/>
                    <a:pt x="434" y="1868"/>
                  </a:cubicBezTo>
                  <a:cubicBezTo>
                    <a:pt x="500" y="1835"/>
                    <a:pt x="567" y="1802"/>
                    <a:pt x="600" y="1735"/>
                  </a:cubicBezTo>
                  <a:cubicBezTo>
                    <a:pt x="667" y="1702"/>
                    <a:pt x="701" y="1635"/>
                    <a:pt x="734" y="1568"/>
                  </a:cubicBezTo>
                  <a:cubicBezTo>
                    <a:pt x="767" y="1502"/>
                    <a:pt x="801" y="1435"/>
                    <a:pt x="834" y="1368"/>
                  </a:cubicBezTo>
                  <a:cubicBezTo>
                    <a:pt x="834" y="1268"/>
                    <a:pt x="867" y="1201"/>
                    <a:pt x="867" y="1135"/>
                  </a:cubicBezTo>
                  <a:cubicBezTo>
                    <a:pt x="867" y="1068"/>
                    <a:pt x="867" y="1001"/>
                    <a:pt x="867" y="934"/>
                  </a:cubicBezTo>
                  <a:cubicBezTo>
                    <a:pt x="834" y="901"/>
                    <a:pt x="834" y="868"/>
                    <a:pt x="801" y="834"/>
                  </a:cubicBezTo>
                  <a:cubicBezTo>
                    <a:pt x="767" y="801"/>
                    <a:pt x="734" y="801"/>
                    <a:pt x="701" y="801"/>
                  </a:cubicBezTo>
                  <a:lnTo>
                    <a:pt x="567" y="801"/>
                  </a:lnTo>
                  <a:lnTo>
                    <a:pt x="801" y="301"/>
                  </a:lnTo>
                  <a:cubicBezTo>
                    <a:pt x="801" y="301"/>
                    <a:pt x="801" y="267"/>
                    <a:pt x="834" y="267"/>
                  </a:cubicBezTo>
                  <a:cubicBezTo>
                    <a:pt x="834" y="234"/>
                    <a:pt x="834" y="234"/>
                    <a:pt x="834" y="201"/>
                  </a:cubicBezTo>
                  <a:lnTo>
                    <a:pt x="834" y="34"/>
                  </a:lnTo>
                  <a:cubicBezTo>
                    <a:pt x="834" y="34"/>
                    <a:pt x="834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464;p64">
              <a:extLst>
                <a:ext uri="{FF2B5EF4-FFF2-40B4-BE49-F238E27FC236}">
                  <a16:creationId xmlns:a16="http://schemas.microsoft.com/office/drawing/2014/main" id="{8DA594F4-9602-469C-B606-955890CECD66}"/>
                </a:ext>
              </a:extLst>
            </p:cNvPr>
            <p:cNvSpPr/>
            <p:nvPr/>
          </p:nvSpPr>
          <p:spPr>
            <a:xfrm>
              <a:off x="6297142" y="3216643"/>
              <a:ext cx="12834" cy="27912"/>
            </a:xfrm>
            <a:custGeom>
              <a:avLst/>
              <a:gdLst/>
              <a:ahLst/>
              <a:cxnLst/>
              <a:rect l="l" t="t" r="r" b="b"/>
              <a:pathLst>
                <a:path w="835" h="1816" extrusionOk="0">
                  <a:moveTo>
                    <a:pt x="509" y="317"/>
                  </a:moveTo>
                  <a:cubicBezTo>
                    <a:pt x="534" y="317"/>
                    <a:pt x="551" y="334"/>
                    <a:pt x="567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7" y="1268"/>
                  </a:cubicBezTo>
                  <a:cubicBezTo>
                    <a:pt x="534" y="1368"/>
                    <a:pt x="467" y="1435"/>
                    <a:pt x="400" y="1468"/>
                  </a:cubicBezTo>
                  <a:cubicBezTo>
                    <a:pt x="367" y="1485"/>
                    <a:pt x="342" y="1493"/>
                    <a:pt x="321" y="1493"/>
                  </a:cubicBezTo>
                  <a:cubicBezTo>
                    <a:pt x="300" y="1493"/>
                    <a:pt x="284" y="1485"/>
                    <a:pt x="267" y="1468"/>
                  </a:cubicBezTo>
                  <a:cubicBezTo>
                    <a:pt x="234" y="1401"/>
                    <a:pt x="200" y="1301"/>
                    <a:pt x="200" y="1235"/>
                  </a:cubicBezTo>
                  <a:cubicBezTo>
                    <a:pt x="200" y="1168"/>
                    <a:pt x="200" y="1101"/>
                    <a:pt x="200" y="1035"/>
                  </a:cubicBezTo>
                  <a:lnTo>
                    <a:pt x="200" y="834"/>
                  </a:lnTo>
                  <a:cubicBezTo>
                    <a:pt x="200" y="734"/>
                    <a:pt x="234" y="634"/>
                    <a:pt x="267" y="534"/>
                  </a:cubicBezTo>
                  <a:cubicBezTo>
                    <a:pt x="300" y="467"/>
                    <a:pt x="334" y="401"/>
                    <a:pt x="400" y="367"/>
                  </a:cubicBezTo>
                  <a:cubicBezTo>
                    <a:pt x="450" y="334"/>
                    <a:pt x="484" y="317"/>
                    <a:pt x="509" y="317"/>
                  </a:cubicBezTo>
                  <a:close/>
                  <a:moveTo>
                    <a:pt x="601" y="0"/>
                  </a:moveTo>
                  <a:cubicBezTo>
                    <a:pt x="534" y="0"/>
                    <a:pt x="467" y="34"/>
                    <a:pt x="400" y="67"/>
                  </a:cubicBezTo>
                  <a:cubicBezTo>
                    <a:pt x="267" y="134"/>
                    <a:pt x="167" y="267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4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02"/>
                    <a:pt x="33" y="1602"/>
                  </a:cubicBezTo>
                  <a:cubicBezTo>
                    <a:pt x="33" y="1668"/>
                    <a:pt x="67" y="1702"/>
                    <a:pt x="100" y="1768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67" y="1802"/>
                    <a:pt x="400" y="1768"/>
                  </a:cubicBezTo>
                  <a:cubicBezTo>
                    <a:pt x="500" y="1702"/>
                    <a:pt x="534" y="1668"/>
                    <a:pt x="601" y="1602"/>
                  </a:cubicBezTo>
                  <a:cubicBezTo>
                    <a:pt x="667" y="1535"/>
                    <a:pt x="701" y="1468"/>
                    <a:pt x="734" y="1401"/>
                  </a:cubicBezTo>
                  <a:cubicBezTo>
                    <a:pt x="767" y="1301"/>
                    <a:pt x="767" y="1235"/>
                    <a:pt x="801" y="1135"/>
                  </a:cubicBezTo>
                  <a:cubicBezTo>
                    <a:pt x="801" y="1068"/>
                    <a:pt x="834" y="968"/>
                    <a:pt x="834" y="901"/>
                  </a:cubicBezTo>
                  <a:cubicBezTo>
                    <a:pt x="834" y="868"/>
                    <a:pt x="834" y="801"/>
                    <a:pt x="834" y="768"/>
                  </a:cubicBezTo>
                  <a:lnTo>
                    <a:pt x="834" y="568"/>
                  </a:lnTo>
                  <a:cubicBezTo>
                    <a:pt x="834" y="534"/>
                    <a:pt x="834" y="501"/>
                    <a:pt x="834" y="467"/>
                  </a:cubicBezTo>
                  <a:cubicBezTo>
                    <a:pt x="834" y="401"/>
                    <a:pt x="801" y="301"/>
                    <a:pt x="801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465;p64">
              <a:extLst>
                <a:ext uri="{FF2B5EF4-FFF2-40B4-BE49-F238E27FC236}">
                  <a16:creationId xmlns:a16="http://schemas.microsoft.com/office/drawing/2014/main" id="{D8B71DE6-1151-4932-B040-903160FF9A43}"/>
                </a:ext>
              </a:extLst>
            </p:cNvPr>
            <p:cNvSpPr/>
            <p:nvPr/>
          </p:nvSpPr>
          <p:spPr>
            <a:xfrm>
              <a:off x="6312005" y="3204332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267" y="635"/>
                  </a:moveTo>
                  <a:cubicBezTo>
                    <a:pt x="301" y="635"/>
                    <a:pt x="301" y="668"/>
                    <a:pt x="301" y="701"/>
                  </a:cubicBezTo>
                  <a:lnTo>
                    <a:pt x="301" y="902"/>
                  </a:lnTo>
                  <a:lnTo>
                    <a:pt x="334" y="902"/>
                  </a:lnTo>
                  <a:cubicBezTo>
                    <a:pt x="301" y="935"/>
                    <a:pt x="301" y="968"/>
                    <a:pt x="267" y="1002"/>
                  </a:cubicBezTo>
                  <a:cubicBezTo>
                    <a:pt x="267" y="1035"/>
                    <a:pt x="234" y="1068"/>
                    <a:pt x="201" y="1068"/>
                  </a:cubicBezTo>
                  <a:lnTo>
                    <a:pt x="167" y="1068"/>
                  </a:lnTo>
                  <a:cubicBezTo>
                    <a:pt x="134" y="1035"/>
                    <a:pt x="134" y="1035"/>
                    <a:pt x="134" y="1002"/>
                  </a:cubicBezTo>
                  <a:lnTo>
                    <a:pt x="134" y="968"/>
                  </a:lnTo>
                  <a:lnTo>
                    <a:pt x="134" y="835"/>
                  </a:lnTo>
                  <a:lnTo>
                    <a:pt x="134" y="801"/>
                  </a:lnTo>
                  <a:cubicBezTo>
                    <a:pt x="134" y="768"/>
                    <a:pt x="134" y="735"/>
                    <a:pt x="167" y="701"/>
                  </a:cubicBezTo>
                  <a:cubicBezTo>
                    <a:pt x="167" y="668"/>
                    <a:pt x="201" y="635"/>
                    <a:pt x="201" y="635"/>
                  </a:cubicBezTo>
                  <a:close/>
                  <a:moveTo>
                    <a:pt x="334" y="401"/>
                  </a:moveTo>
                  <a:cubicBezTo>
                    <a:pt x="267" y="401"/>
                    <a:pt x="234" y="401"/>
                    <a:pt x="234" y="435"/>
                  </a:cubicBezTo>
                  <a:cubicBezTo>
                    <a:pt x="167" y="435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34" y="701"/>
                    <a:pt x="0" y="735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lnTo>
                    <a:pt x="0" y="1102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34" y="1235"/>
                    <a:pt x="34" y="1268"/>
                    <a:pt x="67" y="1268"/>
                  </a:cubicBezTo>
                  <a:cubicBezTo>
                    <a:pt x="67" y="1302"/>
                    <a:pt x="101" y="1302"/>
                    <a:pt x="134" y="1302"/>
                  </a:cubicBezTo>
                  <a:cubicBezTo>
                    <a:pt x="167" y="1302"/>
                    <a:pt x="201" y="1302"/>
                    <a:pt x="234" y="1268"/>
                  </a:cubicBezTo>
                  <a:cubicBezTo>
                    <a:pt x="267" y="1235"/>
                    <a:pt x="301" y="1235"/>
                    <a:pt x="334" y="1202"/>
                  </a:cubicBezTo>
                  <a:cubicBezTo>
                    <a:pt x="334" y="1168"/>
                    <a:pt x="367" y="1135"/>
                    <a:pt x="401" y="1068"/>
                  </a:cubicBezTo>
                  <a:cubicBezTo>
                    <a:pt x="401" y="1035"/>
                    <a:pt x="434" y="1002"/>
                    <a:pt x="434" y="968"/>
                  </a:cubicBezTo>
                  <a:lnTo>
                    <a:pt x="434" y="835"/>
                  </a:lnTo>
                  <a:lnTo>
                    <a:pt x="434" y="701"/>
                  </a:lnTo>
                  <a:lnTo>
                    <a:pt x="434" y="601"/>
                  </a:lnTo>
                  <a:cubicBezTo>
                    <a:pt x="434" y="568"/>
                    <a:pt x="434" y="535"/>
                    <a:pt x="434" y="501"/>
                  </a:cubicBezTo>
                  <a:cubicBezTo>
                    <a:pt x="434" y="468"/>
                    <a:pt x="401" y="435"/>
                    <a:pt x="401" y="435"/>
                  </a:cubicBezTo>
                  <a:cubicBezTo>
                    <a:pt x="367" y="401"/>
                    <a:pt x="334" y="401"/>
                    <a:pt x="334" y="401"/>
                  </a:cubicBezTo>
                  <a:close/>
                  <a:moveTo>
                    <a:pt x="968" y="1068"/>
                  </a:moveTo>
                  <a:cubicBezTo>
                    <a:pt x="968" y="1102"/>
                    <a:pt x="968" y="1102"/>
                    <a:pt x="968" y="1135"/>
                  </a:cubicBezTo>
                  <a:lnTo>
                    <a:pt x="968" y="1168"/>
                  </a:lnTo>
                  <a:lnTo>
                    <a:pt x="968" y="1302"/>
                  </a:lnTo>
                  <a:lnTo>
                    <a:pt x="968" y="1369"/>
                  </a:lnTo>
                  <a:cubicBezTo>
                    <a:pt x="968" y="1391"/>
                    <a:pt x="968" y="1413"/>
                    <a:pt x="968" y="1435"/>
                  </a:cubicBezTo>
                  <a:cubicBezTo>
                    <a:pt x="934" y="1469"/>
                    <a:pt x="934" y="1502"/>
                    <a:pt x="901" y="1502"/>
                  </a:cubicBezTo>
                  <a:lnTo>
                    <a:pt x="834" y="1502"/>
                  </a:lnTo>
                  <a:cubicBezTo>
                    <a:pt x="834" y="1469"/>
                    <a:pt x="834" y="1469"/>
                    <a:pt x="834" y="1435"/>
                  </a:cubicBezTo>
                  <a:lnTo>
                    <a:pt x="834" y="1235"/>
                  </a:lnTo>
                  <a:cubicBezTo>
                    <a:pt x="834" y="1202"/>
                    <a:pt x="834" y="1168"/>
                    <a:pt x="834" y="1135"/>
                  </a:cubicBezTo>
                  <a:cubicBezTo>
                    <a:pt x="868" y="1102"/>
                    <a:pt x="868" y="1068"/>
                    <a:pt x="901" y="1068"/>
                  </a:cubicBezTo>
                  <a:close/>
                  <a:moveTo>
                    <a:pt x="968" y="835"/>
                  </a:moveTo>
                  <a:cubicBezTo>
                    <a:pt x="934" y="835"/>
                    <a:pt x="901" y="835"/>
                    <a:pt x="868" y="868"/>
                  </a:cubicBezTo>
                  <a:lnTo>
                    <a:pt x="901" y="868"/>
                  </a:lnTo>
                  <a:cubicBezTo>
                    <a:pt x="868" y="902"/>
                    <a:pt x="801" y="902"/>
                    <a:pt x="768" y="935"/>
                  </a:cubicBezTo>
                  <a:cubicBezTo>
                    <a:pt x="768" y="968"/>
                    <a:pt x="734" y="1002"/>
                    <a:pt x="701" y="1068"/>
                  </a:cubicBezTo>
                  <a:cubicBezTo>
                    <a:pt x="701" y="1102"/>
                    <a:pt x="668" y="1135"/>
                    <a:pt x="668" y="1168"/>
                  </a:cubicBezTo>
                  <a:lnTo>
                    <a:pt x="668" y="1302"/>
                  </a:lnTo>
                  <a:lnTo>
                    <a:pt x="668" y="1569"/>
                  </a:lnTo>
                  <a:cubicBezTo>
                    <a:pt x="668" y="1569"/>
                    <a:pt x="668" y="1602"/>
                    <a:pt x="668" y="1635"/>
                  </a:cubicBezTo>
                  <a:cubicBezTo>
                    <a:pt x="668" y="1669"/>
                    <a:pt x="701" y="1702"/>
                    <a:pt x="701" y="1735"/>
                  </a:cubicBezTo>
                  <a:lnTo>
                    <a:pt x="768" y="1735"/>
                  </a:lnTo>
                  <a:cubicBezTo>
                    <a:pt x="801" y="1735"/>
                    <a:pt x="834" y="1735"/>
                    <a:pt x="868" y="1702"/>
                  </a:cubicBezTo>
                  <a:cubicBezTo>
                    <a:pt x="901" y="1702"/>
                    <a:pt x="934" y="1669"/>
                    <a:pt x="968" y="1635"/>
                  </a:cubicBezTo>
                  <a:cubicBezTo>
                    <a:pt x="1001" y="1602"/>
                    <a:pt x="1035" y="1569"/>
                    <a:pt x="1035" y="1535"/>
                  </a:cubicBezTo>
                  <a:cubicBezTo>
                    <a:pt x="1068" y="1502"/>
                    <a:pt x="1068" y="1435"/>
                    <a:pt x="1101" y="1402"/>
                  </a:cubicBezTo>
                  <a:cubicBezTo>
                    <a:pt x="1101" y="1369"/>
                    <a:pt x="1101" y="1335"/>
                    <a:pt x="1101" y="1302"/>
                  </a:cubicBezTo>
                  <a:lnTo>
                    <a:pt x="1101" y="1168"/>
                  </a:lnTo>
                  <a:cubicBezTo>
                    <a:pt x="1101" y="1102"/>
                    <a:pt x="1101" y="1068"/>
                    <a:pt x="1101" y="1035"/>
                  </a:cubicBezTo>
                  <a:cubicBezTo>
                    <a:pt x="1101" y="1002"/>
                    <a:pt x="1101" y="968"/>
                    <a:pt x="1101" y="935"/>
                  </a:cubicBezTo>
                  <a:cubicBezTo>
                    <a:pt x="1068" y="902"/>
                    <a:pt x="1068" y="868"/>
                    <a:pt x="1035" y="868"/>
                  </a:cubicBezTo>
                  <a:cubicBezTo>
                    <a:pt x="1035" y="835"/>
                    <a:pt x="1001" y="835"/>
                    <a:pt x="968" y="835"/>
                  </a:cubicBezTo>
                  <a:close/>
                  <a:moveTo>
                    <a:pt x="968" y="1"/>
                  </a:moveTo>
                  <a:lnTo>
                    <a:pt x="901" y="68"/>
                  </a:lnTo>
                  <a:lnTo>
                    <a:pt x="868" y="68"/>
                  </a:lnTo>
                  <a:lnTo>
                    <a:pt x="834" y="134"/>
                  </a:lnTo>
                  <a:lnTo>
                    <a:pt x="67" y="2102"/>
                  </a:lnTo>
                  <a:cubicBezTo>
                    <a:pt x="67" y="2102"/>
                    <a:pt x="67" y="2102"/>
                    <a:pt x="67" y="2136"/>
                  </a:cubicBezTo>
                  <a:lnTo>
                    <a:pt x="101" y="2136"/>
                  </a:lnTo>
                  <a:lnTo>
                    <a:pt x="201" y="2069"/>
                  </a:lnTo>
                  <a:cubicBezTo>
                    <a:pt x="201" y="2069"/>
                    <a:pt x="234" y="2036"/>
                    <a:pt x="234" y="2036"/>
                  </a:cubicBezTo>
                  <a:lnTo>
                    <a:pt x="267" y="2002"/>
                  </a:lnTo>
                  <a:lnTo>
                    <a:pt x="1001" y="34"/>
                  </a:lnTo>
                  <a:cubicBezTo>
                    <a:pt x="1001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466;p64">
              <a:extLst>
                <a:ext uri="{FF2B5EF4-FFF2-40B4-BE49-F238E27FC236}">
                  <a16:creationId xmlns:a16="http://schemas.microsoft.com/office/drawing/2014/main" id="{A49ED4DA-FA05-4C93-8BAD-30618655C2E0}"/>
                </a:ext>
              </a:extLst>
            </p:cNvPr>
            <p:cNvSpPr/>
            <p:nvPr/>
          </p:nvSpPr>
          <p:spPr>
            <a:xfrm>
              <a:off x="6586805" y="3086413"/>
              <a:ext cx="8223" cy="26682"/>
            </a:xfrm>
            <a:custGeom>
              <a:avLst/>
              <a:gdLst/>
              <a:ahLst/>
              <a:cxnLst/>
              <a:rect l="l" t="t" r="r" b="b"/>
              <a:pathLst>
                <a:path w="535" h="1736" extrusionOk="0">
                  <a:moveTo>
                    <a:pt x="501" y="1"/>
                  </a:moveTo>
                  <a:lnTo>
                    <a:pt x="368" y="67"/>
                  </a:lnTo>
                  <a:lnTo>
                    <a:pt x="334" y="101"/>
                  </a:lnTo>
                  <a:lnTo>
                    <a:pt x="334" y="134"/>
                  </a:ln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cubicBezTo>
                    <a:pt x="1" y="801"/>
                    <a:pt x="1" y="835"/>
                    <a:pt x="1" y="835"/>
                  </a:cubicBezTo>
                  <a:lnTo>
                    <a:pt x="68" y="968"/>
                  </a:lnTo>
                  <a:lnTo>
                    <a:pt x="101" y="968"/>
                  </a:lnTo>
                  <a:cubicBezTo>
                    <a:pt x="101" y="968"/>
                    <a:pt x="101" y="935"/>
                    <a:pt x="134" y="935"/>
                  </a:cubicBezTo>
                  <a:lnTo>
                    <a:pt x="334" y="534"/>
                  </a:lnTo>
                  <a:lnTo>
                    <a:pt x="334" y="1702"/>
                  </a:lnTo>
                  <a:cubicBezTo>
                    <a:pt x="334" y="1702"/>
                    <a:pt x="334" y="1735"/>
                    <a:pt x="334" y="1735"/>
                  </a:cubicBezTo>
                  <a:lnTo>
                    <a:pt x="368" y="1735"/>
                  </a:lnTo>
                  <a:lnTo>
                    <a:pt x="501" y="1669"/>
                  </a:lnTo>
                  <a:cubicBezTo>
                    <a:pt x="501" y="1669"/>
                    <a:pt x="501" y="1635"/>
                    <a:pt x="535" y="1635"/>
                  </a:cubicBezTo>
                  <a:cubicBezTo>
                    <a:pt x="535" y="1635"/>
                    <a:pt x="535" y="1602"/>
                    <a:pt x="535" y="1602"/>
                  </a:cubicBezTo>
                  <a:lnTo>
                    <a:pt x="535" y="34"/>
                  </a:lnTo>
                  <a:cubicBezTo>
                    <a:pt x="535" y="34"/>
                    <a:pt x="535" y="34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467;p64">
              <a:extLst>
                <a:ext uri="{FF2B5EF4-FFF2-40B4-BE49-F238E27FC236}">
                  <a16:creationId xmlns:a16="http://schemas.microsoft.com/office/drawing/2014/main" id="{620B8C15-873A-424E-8AAF-BA28F8A04D7F}"/>
                </a:ext>
              </a:extLst>
            </p:cNvPr>
            <p:cNvSpPr/>
            <p:nvPr/>
          </p:nvSpPr>
          <p:spPr>
            <a:xfrm>
              <a:off x="6598087" y="3079758"/>
              <a:ext cx="12834" cy="27697"/>
            </a:xfrm>
            <a:custGeom>
              <a:avLst/>
              <a:gdLst/>
              <a:ahLst/>
              <a:cxnLst/>
              <a:rect l="l" t="t" r="r" b="b"/>
              <a:pathLst>
                <a:path w="835" h="1802" extrusionOk="0">
                  <a:moveTo>
                    <a:pt x="509" y="309"/>
                  </a:moveTo>
                  <a:cubicBezTo>
                    <a:pt x="534" y="309"/>
                    <a:pt x="551" y="317"/>
                    <a:pt x="568" y="334"/>
                  </a:cubicBezTo>
                  <a:cubicBezTo>
                    <a:pt x="601" y="434"/>
                    <a:pt x="635" y="500"/>
                    <a:pt x="635" y="567"/>
                  </a:cubicBezTo>
                  <a:lnTo>
                    <a:pt x="635" y="767"/>
                  </a:lnTo>
                  <a:lnTo>
                    <a:pt x="635" y="967"/>
                  </a:lnTo>
                  <a:cubicBezTo>
                    <a:pt x="601" y="1068"/>
                    <a:pt x="601" y="1168"/>
                    <a:pt x="568" y="1268"/>
                  </a:cubicBezTo>
                  <a:cubicBezTo>
                    <a:pt x="534" y="1334"/>
                    <a:pt x="501" y="1401"/>
                    <a:pt x="401" y="1434"/>
                  </a:cubicBezTo>
                  <a:cubicBezTo>
                    <a:pt x="368" y="1468"/>
                    <a:pt x="343" y="1484"/>
                    <a:pt x="322" y="1484"/>
                  </a:cubicBezTo>
                  <a:cubicBezTo>
                    <a:pt x="301" y="1484"/>
                    <a:pt x="284" y="1468"/>
                    <a:pt x="268" y="1434"/>
                  </a:cubicBezTo>
                  <a:cubicBezTo>
                    <a:pt x="234" y="1368"/>
                    <a:pt x="201" y="1301"/>
                    <a:pt x="201" y="1201"/>
                  </a:cubicBezTo>
                  <a:lnTo>
                    <a:pt x="201" y="1001"/>
                  </a:lnTo>
                  <a:lnTo>
                    <a:pt x="201" y="801"/>
                  </a:lnTo>
                  <a:cubicBezTo>
                    <a:pt x="201" y="734"/>
                    <a:pt x="234" y="634"/>
                    <a:pt x="268" y="534"/>
                  </a:cubicBezTo>
                  <a:cubicBezTo>
                    <a:pt x="301" y="434"/>
                    <a:pt x="334" y="400"/>
                    <a:pt x="401" y="334"/>
                  </a:cubicBezTo>
                  <a:cubicBezTo>
                    <a:pt x="451" y="317"/>
                    <a:pt x="484" y="309"/>
                    <a:pt x="509" y="309"/>
                  </a:cubicBezTo>
                  <a:close/>
                  <a:moveTo>
                    <a:pt x="601" y="0"/>
                  </a:moveTo>
                  <a:cubicBezTo>
                    <a:pt x="534" y="0"/>
                    <a:pt x="468" y="0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168" y="267"/>
                    <a:pt x="134" y="334"/>
                    <a:pt x="101" y="434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34"/>
                    <a:pt x="1" y="934"/>
                  </a:cubicBezTo>
                  <a:lnTo>
                    <a:pt x="1" y="1134"/>
                  </a:lnTo>
                  <a:lnTo>
                    <a:pt x="1" y="1334"/>
                  </a:lnTo>
                  <a:cubicBezTo>
                    <a:pt x="1" y="1434"/>
                    <a:pt x="1" y="1501"/>
                    <a:pt x="34" y="1568"/>
                  </a:cubicBezTo>
                  <a:cubicBezTo>
                    <a:pt x="34" y="1635"/>
                    <a:pt x="67" y="1701"/>
                    <a:pt x="101" y="1735"/>
                  </a:cubicBezTo>
                  <a:cubicBezTo>
                    <a:pt x="134" y="1768"/>
                    <a:pt x="168" y="1801"/>
                    <a:pt x="234" y="1801"/>
                  </a:cubicBezTo>
                  <a:cubicBezTo>
                    <a:pt x="301" y="1801"/>
                    <a:pt x="368" y="1768"/>
                    <a:pt x="401" y="1735"/>
                  </a:cubicBezTo>
                  <a:cubicBezTo>
                    <a:pt x="501" y="1701"/>
                    <a:pt x="534" y="1635"/>
                    <a:pt x="601" y="1568"/>
                  </a:cubicBezTo>
                  <a:cubicBezTo>
                    <a:pt x="668" y="1535"/>
                    <a:pt x="701" y="1468"/>
                    <a:pt x="735" y="1368"/>
                  </a:cubicBezTo>
                  <a:cubicBezTo>
                    <a:pt x="768" y="1301"/>
                    <a:pt x="768" y="1234"/>
                    <a:pt x="801" y="1134"/>
                  </a:cubicBezTo>
                  <a:cubicBezTo>
                    <a:pt x="801" y="1034"/>
                    <a:pt x="835" y="967"/>
                    <a:pt x="835" y="867"/>
                  </a:cubicBezTo>
                  <a:lnTo>
                    <a:pt x="835" y="467"/>
                  </a:lnTo>
                  <a:cubicBezTo>
                    <a:pt x="835" y="367"/>
                    <a:pt x="801" y="300"/>
                    <a:pt x="801" y="200"/>
                  </a:cubicBezTo>
                  <a:cubicBezTo>
                    <a:pt x="801" y="167"/>
                    <a:pt x="768" y="100"/>
                    <a:pt x="735" y="67"/>
                  </a:cubicBezTo>
                  <a:cubicBezTo>
                    <a:pt x="701" y="0"/>
                    <a:pt x="635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468;p64">
              <a:extLst>
                <a:ext uri="{FF2B5EF4-FFF2-40B4-BE49-F238E27FC236}">
                  <a16:creationId xmlns:a16="http://schemas.microsoft.com/office/drawing/2014/main" id="{13DA2C99-7864-4DDF-A6FD-BB41293C395D}"/>
                </a:ext>
              </a:extLst>
            </p:cNvPr>
            <p:cNvSpPr/>
            <p:nvPr/>
          </p:nvSpPr>
          <p:spPr>
            <a:xfrm>
              <a:off x="6613472" y="3066939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267" y="634"/>
                  </a:moveTo>
                  <a:cubicBezTo>
                    <a:pt x="267" y="667"/>
                    <a:pt x="267" y="701"/>
                    <a:pt x="301" y="701"/>
                  </a:cubicBezTo>
                  <a:lnTo>
                    <a:pt x="301" y="934"/>
                  </a:lnTo>
                  <a:cubicBezTo>
                    <a:pt x="267" y="968"/>
                    <a:pt x="267" y="1001"/>
                    <a:pt x="267" y="1034"/>
                  </a:cubicBezTo>
                  <a:cubicBezTo>
                    <a:pt x="234" y="1034"/>
                    <a:pt x="234" y="1068"/>
                    <a:pt x="201" y="1101"/>
                  </a:cubicBezTo>
                  <a:lnTo>
                    <a:pt x="134" y="1101"/>
                  </a:lnTo>
                  <a:cubicBezTo>
                    <a:pt x="134" y="1068"/>
                    <a:pt x="134" y="1034"/>
                    <a:pt x="134" y="1001"/>
                  </a:cubicBezTo>
                  <a:cubicBezTo>
                    <a:pt x="134" y="1001"/>
                    <a:pt x="134" y="1001"/>
                    <a:pt x="134" y="968"/>
                  </a:cubicBezTo>
                  <a:lnTo>
                    <a:pt x="134" y="834"/>
                  </a:lnTo>
                  <a:cubicBezTo>
                    <a:pt x="134" y="834"/>
                    <a:pt x="134" y="801"/>
                    <a:pt x="134" y="801"/>
                  </a:cubicBezTo>
                  <a:cubicBezTo>
                    <a:pt x="134" y="767"/>
                    <a:pt x="134" y="734"/>
                    <a:pt x="134" y="701"/>
                  </a:cubicBezTo>
                  <a:cubicBezTo>
                    <a:pt x="167" y="667"/>
                    <a:pt x="167" y="667"/>
                    <a:pt x="201" y="634"/>
                  </a:cubicBezTo>
                  <a:close/>
                  <a:moveTo>
                    <a:pt x="301" y="400"/>
                  </a:moveTo>
                  <a:cubicBezTo>
                    <a:pt x="267" y="400"/>
                    <a:pt x="234" y="434"/>
                    <a:pt x="201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67" y="601"/>
                    <a:pt x="34" y="634"/>
                  </a:cubicBezTo>
                  <a:cubicBezTo>
                    <a:pt x="0" y="701"/>
                    <a:pt x="0" y="767"/>
                    <a:pt x="0" y="867"/>
                  </a:cubicBezTo>
                  <a:lnTo>
                    <a:pt x="0" y="1001"/>
                  </a:lnTo>
                  <a:cubicBezTo>
                    <a:pt x="0" y="1034"/>
                    <a:pt x="0" y="1068"/>
                    <a:pt x="0" y="1134"/>
                  </a:cubicBezTo>
                  <a:cubicBezTo>
                    <a:pt x="0" y="1168"/>
                    <a:pt x="0" y="1201"/>
                    <a:pt x="0" y="1234"/>
                  </a:cubicBezTo>
                  <a:cubicBezTo>
                    <a:pt x="0" y="1234"/>
                    <a:pt x="0" y="1268"/>
                    <a:pt x="34" y="1301"/>
                  </a:cubicBezTo>
                  <a:cubicBezTo>
                    <a:pt x="67" y="1301"/>
                    <a:pt x="67" y="1334"/>
                    <a:pt x="101" y="1334"/>
                  </a:cubicBezTo>
                  <a:cubicBezTo>
                    <a:pt x="134" y="1301"/>
                    <a:pt x="167" y="1301"/>
                    <a:pt x="201" y="1301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34" y="1134"/>
                    <a:pt x="367" y="1101"/>
                  </a:cubicBezTo>
                  <a:cubicBezTo>
                    <a:pt x="401" y="1068"/>
                    <a:pt x="401" y="1034"/>
                    <a:pt x="401" y="968"/>
                  </a:cubicBezTo>
                  <a:lnTo>
                    <a:pt x="401" y="867"/>
                  </a:lnTo>
                  <a:lnTo>
                    <a:pt x="401" y="734"/>
                  </a:lnTo>
                  <a:lnTo>
                    <a:pt x="401" y="601"/>
                  </a:lnTo>
                  <a:cubicBezTo>
                    <a:pt x="434" y="567"/>
                    <a:pt x="434" y="534"/>
                    <a:pt x="401" y="501"/>
                  </a:cubicBezTo>
                  <a:cubicBezTo>
                    <a:pt x="401" y="467"/>
                    <a:pt x="401" y="467"/>
                    <a:pt x="367" y="434"/>
                  </a:cubicBezTo>
                  <a:cubicBezTo>
                    <a:pt x="334" y="434"/>
                    <a:pt x="334" y="400"/>
                    <a:pt x="301" y="400"/>
                  </a:cubicBezTo>
                  <a:close/>
                  <a:moveTo>
                    <a:pt x="934" y="1068"/>
                  </a:moveTo>
                  <a:cubicBezTo>
                    <a:pt x="934" y="1101"/>
                    <a:pt x="934" y="1134"/>
                    <a:pt x="934" y="1201"/>
                  </a:cubicBezTo>
                  <a:lnTo>
                    <a:pt x="934" y="1334"/>
                  </a:lnTo>
                  <a:cubicBezTo>
                    <a:pt x="934" y="1334"/>
                    <a:pt x="934" y="1368"/>
                    <a:pt x="934" y="1368"/>
                  </a:cubicBezTo>
                  <a:cubicBezTo>
                    <a:pt x="934" y="1401"/>
                    <a:pt x="934" y="1435"/>
                    <a:pt x="934" y="1468"/>
                  </a:cubicBezTo>
                  <a:cubicBezTo>
                    <a:pt x="934" y="1468"/>
                    <a:pt x="901" y="1501"/>
                    <a:pt x="868" y="1535"/>
                  </a:cubicBezTo>
                  <a:lnTo>
                    <a:pt x="834" y="1535"/>
                  </a:lnTo>
                  <a:cubicBezTo>
                    <a:pt x="801" y="1468"/>
                    <a:pt x="801" y="1435"/>
                    <a:pt x="801" y="1401"/>
                  </a:cubicBezTo>
                  <a:lnTo>
                    <a:pt x="801" y="1268"/>
                  </a:lnTo>
                  <a:cubicBezTo>
                    <a:pt x="801" y="1268"/>
                    <a:pt x="801" y="1234"/>
                    <a:pt x="801" y="1234"/>
                  </a:cubicBezTo>
                  <a:cubicBezTo>
                    <a:pt x="801" y="1201"/>
                    <a:pt x="801" y="1168"/>
                    <a:pt x="801" y="1134"/>
                  </a:cubicBezTo>
                  <a:cubicBezTo>
                    <a:pt x="801" y="1101"/>
                    <a:pt x="834" y="1101"/>
                    <a:pt x="868" y="1068"/>
                  </a:cubicBezTo>
                  <a:close/>
                  <a:moveTo>
                    <a:pt x="968" y="867"/>
                  </a:moveTo>
                  <a:cubicBezTo>
                    <a:pt x="934" y="867"/>
                    <a:pt x="901" y="867"/>
                    <a:pt x="868" y="901"/>
                  </a:cubicBezTo>
                  <a:cubicBezTo>
                    <a:pt x="834" y="901"/>
                    <a:pt x="801" y="934"/>
                    <a:pt x="768" y="968"/>
                  </a:cubicBezTo>
                  <a:cubicBezTo>
                    <a:pt x="734" y="1001"/>
                    <a:pt x="701" y="1034"/>
                    <a:pt x="701" y="1068"/>
                  </a:cubicBezTo>
                  <a:cubicBezTo>
                    <a:pt x="668" y="1101"/>
                    <a:pt x="668" y="1134"/>
                    <a:pt x="668" y="1201"/>
                  </a:cubicBezTo>
                  <a:cubicBezTo>
                    <a:pt x="668" y="1234"/>
                    <a:pt x="668" y="1268"/>
                    <a:pt x="668" y="1301"/>
                  </a:cubicBezTo>
                  <a:lnTo>
                    <a:pt x="668" y="1568"/>
                  </a:lnTo>
                  <a:cubicBezTo>
                    <a:pt x="634" y="1601"/>
                    <a:pt x="634" y="1635"/>
                    <a:pt x="668" y="1668"/>
                  </a:cubicBezTo>
                  <a:cubicBezTo>
                    <a:pt x="668" y="1701"/>
                    <a:pt x="668" y="1701"/>
                    <a:pt x="701" y="1735"/>
                  </a:cubicBezTo>
                  <a:cubicBezTo>
                    <a:pt x="701" y="1768"/>
                    <a:pt x="734" y="1768"/>
                    <a:pt x="768" y="1768"/>
                  </a:cubicBezTo>
                  <a:cubicBezTo>
                    <a:pt x="801" y="1768"/>
                    <a:pt x="834" y="1735"/>
                    <a:pt x="868" y="1735"/>
                  </a:cubicBezTo>
                  <a:cubicBezTo>
                    <a:pt x="901" y="1701"/>
                    <a:pt x="934" y="1668"/>
                    <a:pt x="968" y="1635"/>
                  </a:cubicBezTo>
                  <a:cubicBezTo>
                    <a:pt x="1001" y="1601"/>
                    <a:pt x="1001" y="1568"/>
                    <a:pt x="1035" y="1535"/>
                  </a:cubicBezTo>
                  <a:cubicBezTo>
                    <a:pt x="1035" y="1501"/>
                    <a:pt x="1068" y="1468"/>
                    <a:pt x="1068" y="1435"/>
                  </a:cubicBezTo>
                  <a:cubicBezTo>
                    <a:pt x="1068" y="1401"/>
                    <a:pt x="1101" y="1334"/>
                    <a:pt x="1101" y="1301"/>
                  </a:cubicBezTo>
                  <a:lnTo>
                    <a:pt x="1101" y="1034"/>
                  </a:lnTo>
                  <a:cubicBezTo>
                    <a:pt x="1101" y="1001"/>
                    <a:pt x="1068" y="968"/>
                    <a:pt x="1068" y="968"/>
                  </a:cubicBezTo>
                  <a:cubicBezTo>
                    <a:pt x="1068" y="934"/>
                    <a:pt x="1068" y="901"/>
                    <a:pt x="1035" y="867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4" y="67"/>
                    <a:pt x="834" y="100"/>
                  </a:cubicBezTo>
                  <a:lnTo>
                    <a:pt x="801" y="134"/>
                  </a:lnTo>
                  <a:lnTo>
                    <a:pt x="67" y="2102"/>
                  </a:lnTo>
                  <a:cubicBezTo>
                    <a:pt x="67" y="2135"/>
                    <a:pt x="67" y="2135"/>
                    <a:pt x="67" y="2135"/>
                  </a:cubicBezTo>
                  <a:lnTo>
                    <a:pt x="101" y="2135"/>
                  </a:lnTo>
                  <a:lnTo>
                    <a:pt x="201" y="2102"/>
                  </a:lnTo>
                  <a:lnTo>
                    <a:pt x="234" y="2068"/>
                  </a:lnTo>
                  <a:lnTo>
                    <a:pt x="234" y="2035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469;p64">
              <a:extLst>
                <a:ext uri="{FF2B5EF4-FFF2-40B4-BE49-F238E27FC236}">
                  <a16:creationId xmlns:a16="http://schemas.microsoft.com/office/drawing/2014/main" id="{9DB0DA95-5043-4917-AC85-DE294806A61C}"/>
                </a:ext>
              </a:extLst>
            </p:cNvPr>
            <p:cNvSpPr/>
            <p:nvPr/>
          </p:nvSpPr>
          <p:spPr>
            <a:xfrm>
              <a:off x="6586805" y="3086413"/>
              <a:ext cx="8223" cy="26682"/>
            </a:xfrm>
            <a:custGeom>
              <a:avLst/>
              <a:gdLst/>
              <a:ahLst/>
              <a:cxnLst/>
              <a:rect l="l" t="t" r="r" b="b"/>
              <a:pathLst>
                <a:path w="535" h="1736" extrusionOk="0">
                  <a:moveTo>
                    <a:pt x="501" y="1"/>
                  </a:moveTo>
                  <a:lnTo>
                    <a:pt x="368" y="67"/>
                  </a:lnTo>
                  <a:lnTo>
                    <a:pt x="334" y="101"/>
                  </a:lnTo>
                  <a:lnTo>
                    <a:pt x="334" y="134"/>
                  </a:ln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cubicBezTo>
                    <a:pt x="1" y="801"/>
                    <a:pt x="1" y="835"/>
                    <a:pt x="1" y="835"/>
                  </a:cubicBezTo>
                  <a:lnTo>
                    <a:pt x="68" y="968"/>
                  </a:lnTo>
                  <a:lnTo>
                    <a:pt x="101" y="968"/>
                  </a:lnTo>
                  <a:cubicBezTo>
                    <a:pt x="101" y="968"/>
                    <a:pt x="101" y="935"/>
                    <a:pt x="134" y="935"/>
                  </a:cubicBezTo>
                  <a:lnTo>
                    <a:pt x="334" y="534"/>
                  </a:lnTo>
                  <a:lnTo>
                    <a:pt x="334" y="1702"/>
                  </a:lnTo>
                  <a:cubicBezTo>
                    <a:pt x="334" y="1702"/>
                    <a:pt x="334" y="1735"/>
                    <a:pt x="334" y="1735"/>
                  </a:cubicBezTo>
                  <a:lnTo>
                    <a:pt x="368" y="1735"/>
                  </a:lnTo>
                  <a:lnTo>
                    <a:pt x="501" y="1669"/>
                  </a:lnTo>
                  <a:cubicBezTo>
                    <a:pt x="501" y="1669"/>
                    <a:pt x="501" y="1635"/>
                    <a:pt x="535" y="1635"/>
                  </a:cubicBezTo>
                  <a:cubicBezTo>
                    <a:pt x="535" y="1635"/>
                    <a:pt x="535" y="1602"/>
                    <a:pt x="535" y="1602"/>
                  </a:cubicBezTo>
                  <a:lnTo>
                    <a:pt x="535" y="34"/>
                  </a:lnTo>
                  <a:cubicBezTo>
                    <a:pt x="535" y="34"/>
                    <a:pt x="535" y="34"/>
                    <a:pt x="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470;p64">
              <a:extLst>
                <a:ext uri="{FF2B5EF4-FFF2-40B4-BE49-F238E27FC236}">
                  <a16:creationId xmlns:a16="http://schemas.microsoft.com/office/drawing/2014/main" id="{1FD94EFD-93E2-4ECE-BAFC-F8DC564C334F}"/>
                </a:ext>
              </a:extLst>
            </p:cNvPr>
            <p:cNvSpPr/>
            <p:nvPr/>
          </p:nvSpPr>
          <p:spPr>
            <a:xfrm>
              <a:off x="6598087" y="3079758"/>
              <a:ext cx="12834" cy="27697"/>
            </a:xfrm>
            <a:custGeom>
              <a:avLst/>
              <a:gdLst/>
              <a:ahLst/>
              <a:cxnLst/>
              <a:rect l="l" t="t" r="r" b="b"/>
              <a:pathLst>
                <a:path w="835" h="1802" extrusionOk="0">
                  <a:moveTo>
                    <a:pt x="509" y="309"/>
                  </a:moveTo>
                  <a:cubicBezTo>
                    <a:pt x="534" y="309"/>
                    <a:pt x="551" y="317"/>
                    <a:pt x="568" y="334"/>
                  </a:cubicBezTo>
                  <a:cubicBezTo>
                    <a:pt x="601" y="434"/>
                    <a:pt x="635" y="500"/>
                    <a:pt x="635" y="567"/>
                  </a:cubicBezTo>
                  <a:lnTo>
                    <a:pt x="635" y="767"/>
                  </a:lnTo>
                  <a:lnTo>
                    <a:pt x="635" y="967"/>
                  </a:lnTo>
                  <a:cubicBezTo>
                    <a:pt x="601" y="1068"/>
                    <a:pt x="601" y="1168"/>
                    <a:pt x="568" y="1268"/>
                  </a:cubicBezTo>
                  <a:cubicBezTo>
                    <a:pt x="534" y="1334"/>
                    <a:pt x="501" y="1401"/>
                    <a:pt x="401" y="1434"/>
                  </a:cubicBezTo>
                  <a:cubicBezTo>
                    <a:pt x="368" y="1468"/>
                    <a:pt x="343" y="1484"/>
                    <a:pt x="322" y="1484"/>
                  </a:cubicBezTo>
                  <a:cubicBezTo>
                    <a:pt x="301" y="1484"/>
                    <a:pt x="284" y="1468"/>
                    <a:pt x="268" y="1434"/>
                  </a:cubicBezTo>
                  <a:cubicBezTo>
                    <a:pt x="234" y="1368"/>
                    <a:pt x="201" y="1301"/>
                    <a:pt x="201" y="1201"/>
                  </a:cubicBezTo>
                  <a:lnTo>
                    <a:pt x="201" y="1001"/>
                  </a:lnTo>
                  <a:lnTo>
                    <a:pt x="201" y="801"/>
                  </a:lnTo>
                  <a:cubicBezTo>
                    <a:pt x="201" y="734"/>
                    <a:pt x="234" y="634"/>
                    <a:pt x="268" y="534"/>
                  </a:cubicBezTo>
                  <a:cubicBezTo>
                    <a:pt x="301" y="434"/>
                    <a:pt x="334" y="400"/>
                    <a:pt x="401" y="334"/>
                  </a:cubicBezTo>
                  <a:cubicBezTo>
                    <a:pt x="451" y="317"/>
                    <a:pt x="484" y="309"/>
                    <a:pt x="509" y="309"/>
                  </a:cubicBezTo>
                  <a:close/>
                  <a:moveTo>
                    <a:pt x="601" y="0"/>
                  </a:moveTo>
                  <a:cubicBezTo>
                    <a:pt x="534" y="0"/>
                    <a:pt x="468" y="0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168" y="267"/>
                    <a:pt x="134" y="334"/>
                    <a:pt x="101" y="434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34"/>
                    <a:pt x="1" y="934"/>
                  </a:cubicBezTo>
                  <a:lnTo>
                    <a:pt x="1" y="1134"/>
                  </a:lnTo>
                  <a:lnTo>
                    <a:pt x="1" y="1334"/>
                  </a:lnTo>
                  <a:cubicBezTo>
                    <a:pt x="1" y="1434"/>
                    <a:pt x="1" y="1501"/>
                    <a:pt x="34" y="1568"/>
                  </a:cubicBezTo>
                  <a:cubicBezTo>
                    <a:pt x="34" y="1635"/>
                    <a:pt x="67" y="1701"/>
                    <a:pt x="101" y="1735"/>
                  </a:cubicBezTo>
                  <a:cubicBezTo>
                    <a:pt x="134" y="1768"/>
                    <a:pt x="168" y="1801"/>
                    <a:pt x="234" y="1801"/>
                  </a:cubicBezTo>
                  <a:cubicBezTo>
                    <a:pt x="301" y="1801"/>
                    <a:pt x="368" y="1768"/>
                    <a:pt x="401" y="1735"/>
                  </a:cubicBezTo>
                  <a:cubicBezTo>
                    <a:pt x="501" y="1701"/>
                    <a:pt x="534" y="1635"/>
                    <a:pt x="601" y="1568"/>
                  </a:cubicBezTo>
                  <a:cubicBezTo>
                    <a:pt x="668" y="1535"/>
                    <a:pt x="701" y="1468"/>
                    <a:pt x="735" y="1368"/>
                  </a:cubicBezTo>
                  <a:cubicBezTo>
                    <a:pt x="768" y="1301"/>
                    <a:pt x="768" y="1234"/>
                    <a:pt x="801" y="1134"/>
                  </a:cubicBezTo>
                  <a:cubicBezTo>
                    <a:pt x="801" y="1034"/>
                    <a:pt x="835" y="967"/>
                    <a:pt x="835" y="867"/>
                  </a:cubicBezTo>
                  <a:lnTo>
                    <a:pt x="835" y="467"/>
                  </a:lnTo>
                  <a:cubicBezTo>
                    <a:pt x="835" y="367"/>
                    <a:pt x="801" y="300"/>
                    <a:pt x="801" y="200"/>
                  </a:cubicBezTo>
                  <a:cubicBezTo>
                    <a:pt x="801" y="167"/>
                    <a:pt x="768" y="100"/>
                    <a:pt x="735" y="67"/>
                  </a:cubicBezTo>
                  <a:cubicBezTo>
                    <a:pt x="701" y="0"/>
                    <a:pt x="635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471;p64">
              <a:extLst>
                <a:ext uri="{FF2B5EF4-FFF2-40B4-BE49-F238E27FC236}">
                  <a16:creationId xmlns:a16="http://schemas.microsoft.com/office/drawing/2014/main" id="{05BC555A-0817-4B08-A1CD-56E83638546D}"/>
                </a:ext>
              </a:extLst>
            </p:cNvPr>
            <p:cNvSpPr/>
            <p:nvPr/>
          </p:nvSpPr>
          <p:spPr>
            <a:xfrm>
              <a:off x="6613472" y="3066939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267" y="634"/>
                  </a:moveTo>
                  <a:cubicBezTo>
                    <a:pt x="267" y="667"/>
                    <a:pt x="267" y="701"/>
                    <a:pt x="301" y="701"/>
                  </a:cubicBezTo>
                  <a:lnTo>
                    <a:pt x="301" y="934"/>
                  </a:lnTo>
                  <a:cubicBezTo>
                    <a:pt x="267" y="968"/>
                    <a:pt x="267" y="1001"/>
                    <a:pt x="267" y="1034"/>
                  </a:cubicBezTo>
                  <a:cubicBezTo>
                    <a:pt x="234" y="1034"/>
                    <a:pt x="234" y="1068"/>
                    <a:pt x="201" y="1101"/>
                  </a:cubicBezTo>
                  <a:lnTo>
                    <a:pt x="134" y="1101"/>
                  </a:lnTo>
                  <a:cubicBezTo>
                    <a:pt x="134" y="1068"/>
                    <a:pt x="134" y="1034"/>
                    <a:pt x="134" y="1001"/>
                  </a:cubicBezTo>
                  <a:cubicBezTo>
                    <a:pt x="134" y="1001"/>
                    <a:pt x="134" y="1001"/>
                    <a:pt x="134" y="968"/>
                  </a:cubicBezTo>
                  <a:lnTo>
                    <a:pt x="134" y="834"/>
                  </a:lnTo>
                  <a:cubicBezTo>
                    <a:pt x="134" y="834"/>
                    <a:pt x="134" y="801"/>
                    <a:pt x="134" y="801"/>
                  </a:cubicBezTo>
                  <a:cubicBezTo>
                    <a:pt x="134" y="767"/>
                    <a:pt x="134" y="734"/>
                    <a:pt x="134" y="701"/>
                  </a:cubicBezTo>
                  <a:cubicBezTo>
                    <a:pt x="167" y="667"/>
                    <a:pt x="167" y="667"/>
                    <a:pt x="201" y="634"/>
                  </a:cubicBezTo>
                  <a:close/>
                  <a:moveTo>
                    <a:pt x="301" y="400"/>
                  </a:moveTo>
                  <a:cubicBezTo>
                    <a:pt x="267" y="400"/>
                    <a:pt x="234" y="434"/>
                    <a:pt x="201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67" y="601"/>
                    <a:pt x="34" y="634"/>
                  </a:cubicBezTo>
                  <a:cubicBezTo>
                    <a:pt x="0" y="701"/>
                    <a:pt x="0" y="767"/>
                    <a:pt x="0" y="867"/>
                  </a:cubicBezTo>
                  <a:lnTo>
                    <a:pt x="0" y="1001"/>
                  </a:lnTo>
                  <a:cubicBezTo>
                    <a:pt x="0" y="1034"/>
                    <a:pt x="0" y="1068"/>
                    <a:pt x="0" y="1134"/>
                  </a:cubicBezTo>
                  <a:cubicBezTo>
                    <a:pt x="0" y="1168"/>
                    <a:pt x="0" y="1201"/>
                    <a:pt x="0" y="1234"/>
                  </a:cubicBezTo>
                  <a:cubicBezTo>
                    <a:pt x="0" y="1234"/>
                    <a:pt x="0" y="1268"/>
                    <a:pt x="34" y="1301"/>
                  </a:cubicBezTo>
                  <a:cubicBezTo>
                    <a:pt x="67" y="1301"/>
                    <a:pt x="67" y="1334"/>
                    <a:pt x="101" y="1334"/>
                  </a:cubicBezTo>
                  <a:cubicBezTo>
                    <a:pt x="134" y="1301"/>
                    <a:pt x="167" y="1301"/>
                    <a:pt x="201" y="1301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34" y="1134"/>
                    <a:pt x="367" y="1101"/>
                  </a:cubicBezTo>
                  <a:cubicBezTo>
                    <a:pt x="401" y="1068"/>
                    <a:pt x="401" y="1034"/>
                    <a:pt x="401" y="968"/>
                  </a:cubicBezTo>
                  <a:lnTo>
                    <a:pt x="401" y="867"/>
                  </a:lnTo>
                  <a:lnTo>
                    <a:pt x="401" y="734"/>
                  </a:lnTo>
                  <a:lnTo>
                    <a:pt x="401" y="601"/>
                  </a:lnTo>
                  <a:cubicBezTo>
                    <a:pt x="434" y="567"/>
                    <a:pt x="434" y="534"/>
                    <a:pt x="401" y="501"/>
                  </a:cubicBezTo>
                  <a:cubicBezTo>
                    <a:pt x="401" y="467"/>
                    <a:pt x="401" y="467"/>
                    <a:pt x="367" y="434"/>
                  </a:cubicBezTo>
                  <a:cubicBezTo>
                    <a:pt x="334" y="434"/>
                    <a:pt x="334" y="400"/>
                    <a:pt x="301" y="400"/>
                  </a:cubicBezTo>
                  <a:close/>
                  <a:moveTo>
                    <a:pt x="934" y="1068"/>
                  </a:moveTo>
                  <a:cubicBezTo>
                    <a:pt x="934" y="1101"/>
                    <a:pt x="934" y="1134"/>
                    <a:pt x="934" y="1201"/>
                  </a:cubicBezTo>
                  <a:lnTo>
                    <a:pt x="934" y="1334"/>
                  </a:lnTo>
                  <a:cubicBezTo>
                    <a:pt x="934" y="1334"/>
                    <a:pt x="934" y="1368"/>
                    <a:pt x="934" y="1368"/>
                  </a:cubicBezTo>
                  <a:cubicBezTo>
                    <a:pt x="934" y="1401"/>
                    <a:pt x="934" y="1435"/>
                    <a:pt x="934" y="1468"/>
                  </a:cubicBezTo>
                  <a:cubicBezTo>
                    <a:pt x="934" y="1468"/>
                    <a:pt x="901" y="1501"/>
                    <a:pt x="868" y="1535"/>
                  </a:cubicBezTo>
                  <a:lnTo>
                    <a:pt x="834" y="1535"/>
                  </a:lnTo>
                  <a:cubicBezTo>
                    <a:pt x="801" y="1468"/>
                    <a:pt x="801" y="1435"/>
                    <a:pt x="801" y="1401"/>
                  </a:cubicBezTo>
                  <a:lnTo>
                    <a:pt x="801" y="1268"/>
                  </a:lnTo>
                  <a:cubicBezTo>
                    <a:pt x="801" y="1268"/>
                    <a:pt x="801" y="1234"/>
                    <a:pt x="801" y="1234"/>
                  </a:cubicBezTo>
                  <a:cubicBezTo>
                    <a:pt x="801" y="1201"/>
                    <a:pt x="801" y="1168"/>
                    <a:pt x="801" y="1134"/>
                  </a:cubicBezTo>
                  <a:cubicBezTo>
                    <a:pt x="801" y="1101"/>
                    <a:pt x="834" y="1101"/>
                    <a:pt x="868" y="1068"/>
                  </a:cubicBezTo>
                  <a:close/>
                  <a:moveTo>
                    <a:pt x="968" y="867"/>
                  </a:moveTo>
                  <a:cubicBezTo>
                    <a:pt x="934" y="867"/>
                    <a:pt x="901" y="867"/>
                    <a:pt x="868" y="901"/>
                  </a:cubicBezTo>
                  <a:cubicBezTo>
                    <a:pt x="834" y="901"/>
                    <a:pt x="801" y="934"/>
                    <a:pt x="768" y="968"/>
                  </a:cubicBezTo>
                  <a:cubicBezTo>
                    <a:pt x="734" y="1001"/>
                    <a:pt x="701" y="1034"/>
                    <a:pt x="701" y="1068"/>
                  </a:cubicBezTo>
                  <a:cubicBezTo>
                    <a:pt x="668" y="1101"/>
                    <a:pt x="668" y="1134"/>
                    <a:pt x="668" y="1201"/>
                  </a:cubicBezTo>
                  <a:cubicBezTo>
                    <a:pt x="668" y="1234"/>
                    <a:pt x="668" y="1268"/>
                    <a:pt x="668" y="1301"/>
                  </a:cubicBezTo>
                  <a:lnTo>
                    <a:pt x="668" y="1568"/>
                  </a:lnTo>
                  <a:cubicBezTo>
                    <a:pt x="634" y="1601"/>
                    <a:pt x="634" y="1635"/>
                    <a:pt x="668" y="1668"/>
                  </a:cubicBezTo>
                  <a:cubicBezTo>
                    <a:pt x="668" y="1701"/>
                    <a:pt x="668" y="1701"/>
                    <a:pt x="701" y="1735"/>
                  </a:cubicBezTo>
                  <a:cubicBezTo>
                    <a:pt x="701" y="1768"/>
                    <a:pt x="734" y="1768"/>
                    <a:pt x="768" y="1768"/>
                  </a:cubicBezTo>
                  <a:cubicBezTo>
                    <a:pt x="801" y="1768"/>
                    <a:pt x="834" y="1735"/>
                    <a:pt x="868" y="1735"/>
                  </a:cubicBezTo>
                  <a:cubicBezTo>
                    <a:pt x="901" y="1701"/>
                    <a:pt x="934" y="1668"/>
                    <a:pt x="968" y="1635"/>
                  </a:cubicBezTo>
                  <a:cubicBezTo>
                    <a:pt x="1001" y="1601"/>
                    <a:pt x="1001" y="1568"/>
                    <a:pt x="1035" y="1535"/>
                  </a:cubicBezTo>
                  <a:cubicBezTo>
                    <a:pt x="1035" y="1501"/>
                    <a:pt x="1068" y="1468"/>
                    <a:pt x="1068" y="1435"/>
                  </a:cubicBezTo>
                  <a:cubicBezTo>
                    <a:pt x="1068" y="1401"/>
                    <a:pt x="1101" y="1334"/>
                    <a:pt x="1101" y="1301"/>
                  </a:cubicBezTo>
                  <a:lnTo>
                    <a:pt x="1101" y="1034"/>
                  </a:lnTo>
                  <a:cubicBezTo>
                    <a:pt x="1101" y="1001"/>
                    <a:pt x="1068" y="968"/>
                    <a:pt x="1068" y="968"/>
                  </a:cubicBezTo>
                  <a:cubicBezTo>
                    <a:pt x="1068" y="934"/>
                    <a:pt x="1068" y="901"/>
                    <a:pt x="1035" y="867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4" y="67"/>
                    <a:pt x="834" y="100"/>
                  </a:cubicBezTo>
                  <a:lnTo>
                    <a:pt x="801" y="134"/>
                  </a:lnTo>
                  <a:lnTo>
                    <a:pt x="67" y="2102"/>
                  </a:lnTo>
                  <a:cubicBezTo>
                    <a:pt x="67" y="2135"/>
                    <a:pt x="67" y="2135"/>
                    <a:pt x="67" y="2135"/>
                  </a:cubicBezTo>
                  <a:lnTo>
                    <a:pt x="101" y="2135"/>
                  </a:lnTo>
                  <a:lnTo>
                    <a:pt x="201" y="2102"/>
                  </a:lnTo>
                  <a:lnTo>
                    <a:pt x="234" y="2068"/>
                  </a:lnTo>
                  <a:lnTo>
                    <a:pt x="234" y="2035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472;p64">
              <a:extLst>
                <a:ext uri="{FF2B5EF4-FFF2-40B4-BE49-F238E27FC236}">
                  <a16:creationId xmlns:a16="http://schemas.microsoft.com/office/drawing/2014/main" id="{0CBC918C-4357-40CB-AA03-18BDDDE20346}"/>
                </a:ext>
              </a:extLst>
            </p:cNvPr>
            <p:cNvSpPr/>
            <p:nvPr/>
          </p:nvSpPr>
          <p:spPr>
            <a:xfrm>
              <a:off x="6463246" y="3145127"/>
              <a:ext cx="60004" cy="43328"/>
            </a:xfrm>
            <a:custGeom>
              <a:avLst/>
              <a:gdLst/>
              <a:ahLst/>
              <a:cxnLst/>
              <a:rect l="l" t="t" r="r" b="b"/>
              <a:pathLst>
                <a:path w="3904" h="2819" extrusionOk="0">
                  <a:moveTo>
                    <a:pt x="113" y="0"/>
                  </a:moveTo>
                  <a:cubicBezTo>
                    <a:pt x="101" y="0"/>
                    <a:pt x="84" y="17"/>
                    <a:pt x="68" y="50"/>
                  </a:cubicBezTo>
                  <a:cubicBezTo>
                    <a:pt x="1" y="84"/>
                    <a:pt x="1" y="150"/>
                    <a:pt x="1" y="217"/>
                  </a:cubicBezTo>
                  <a:lnTo>
                    <a:pt x="1" y="784"/>
                  </a:lnTo>
                  <a:lnTo>
                    <a:pt x="1" y="817"/>
                  </a:lnTo>
                  <a:cubicBezTo>
                    <a:pt x="1" y="817"/>
                    <a:pt x="34" y="817"/>
                    <a:pt x="68" y="784"/>
                  </a:cubicBezTo>
                  <a:cubicBezTo>
                    <a:pt x="101" y="717"/>
                    <a:pt x="134" y="651"/>
                    <a:pt x="134" y="584"/>
                  </a:cubicBezTo>
                  <a:lnTo>
                    <a:pt x="134" y="50"/>
                  </a:lnTo>
                  <a:cubicBezTo>
                    <a:pt x="134" y="17"/>
                    <a:pt x="126" y="0"/>
                    <a:pt x="113" y="0"/>
                  </a:cubicBezTo>
                  <a:close/>
                  <a:moveTo>
                    <a:pt x="3870" y="384"/>
                  </a:moveTo>
                  <a:lnTo>
                    <a:pt x="3503" y="617"/>
                  </a:lnTo>
                  <a:cubicBezTo>
                    <a:pt x="3470" y="651"/>
                    <a:pt x="3437" y="717"/>
                    <a:pt x="3403" y="784"/>
                  </a:cubicBezTo>
                  <a:lnTo>
                    <a:pt x="3403" y="851"/>
                  </a:lnTo>
                  <a:lnTo>
                    <a:pt x="3437" y="851"/>
                  </a:lnTo>
                  <a:lnTo>
                    <a:pt x="3804" y="651"/>
                  </a:lnTo>
                  <a:cubicBezTo>
                    <a:pt x="3837" y="617"/>
                    <a:pt x="3870" y="551"/>
                    <a:pt x="3904" y="484"/>
                  </a:cubicBezTo>
                  <a:cubicBezTo>
                    <a:pt x="3904" y="417"/>
                    <a:pt x="3904" y="384"/>
                    <a:pt x="3870" y="384"/>
                  </a:cubicBezTo>
                  <a:close/>
                  <a:moveTo>
                    <a:pt x="3154" y="809"/>
                  </a:moveTo>
                  <a:cubicBezTo>
                    <a:pt x="3149" y="809"/>
                    <a:pt x="3143" y="811"/>
                    <a:pt x="3136" y="817"/>
                  </a:cubicBezTo>
                  <a:lnTo>
                    <a:pt x="2769" y="1018"/>
                  </a:lnTo>
                  <a:cubicBezTo>
                    <a:pt x="2736" y="1051"/>
                    <a:pt x="2703" y="1118"/>
                    <a:pt x="2669" y="1184"/>
                  </a:cubicBezTo>
                  <a:lnTo>
                    <a:pt x="2669" y="1251"/>
                  </a:lnTo>
                  <a:cubicBezTo>
                    <a:pt x="2703" y="1251"/>
                    <a:pt x="2703" y="1284"/>
                    <a:pt x="2703" y="1284"/>
                  </a:cubicBezTo>
                  <a:lnTo>
                    <a:pt x="3070" y="1084"/>
                  </a:lnTo>
                  <a:cubicBezTo>
                    <a:pt x="3136" y="1018"/>
                    <a:pt x="3170" y="951"/>
                    <a:pt x="3170" y="917"/>
                  </a:cubicBezTo>
                  <a:cubicBezTo>
                    <a:pt x="3197" y="863"/>
                    <a:pt x="3180" y="809"/>
                    <a:pt x="3154" y="809"/>
                  </a:cubicBezTo>
                  <a:close/>
                  <a:moveTo>
                    <a:pt x="2403" y="1218"/>
                  </a:moveTo>
                  <a:lnTo>
                    <a:pt x="2069" y="1451"/>
                  </a:lnTo>
                  <a:cubicBezTo>
                    <a:pt x="2002" y="1485"/>
                    <a:pt x="1969" y="1518"/>
                    <a:pt x="1969" y="1585"/>
                  </a:cubicBezTo>
                  <a:lnTo>
                    <a:pt x="1969" y="1685"/>
                  </a:lnTo>
                  <a:lnTo>
                    <a:pt x="2336" y="1485"/>
                  </a:lnTo>
                  <a:cubicBezTo>
                    <a:pt x="2403" y="1451"/>
                    <a:pt x="2436" y="1384"/>
                    <a:pt x="2436" y="1318"/>
                  </a:cubicBezTo>
                  <a:cubicBezTo>
                    <a:pt x="2469" y="1251"/>
                    <a:pt x="2436" y="1218"/>
                    <a:pt x="2403" y="1218"/>
                  </a:cubicBezTo>
                  <a:close/>
                  <a:moveTo>
                    <a:pt x="113" y="1126"/>
                  </a:moveTo>
                  <a:cubicBezTo>
                    <a:pt x="101" y="1126"/>
                    <a:pt x="84" y="1134"/>
                    <a:pt x="68" y="1151"/>
                  </a:cubicBezTo>
                  <a:cubicBezTo>
                    <a:pt x="1" y="1218"/>
                    <a:pt x="1" y="1284"/>
                    <a:pt x="1" y="1351"/>
                  </a:cubicBezTo>
                  <a:lnTo>
                    <a:pt x="1" y="1918"/>
                  </a:lnTo>
                  <a:lnTo>
                    <a:pt x="1" y="1952"/>
                  </a:lnTo>
                  <a:cubicBezTo>
                    <a:pt x="1" y="1952"/>
                    <a:pt x="34" y="1952"/>
                    <a:pt x="68" y="1918"/>
                  </a:cubicBezTo>
                  <a:cubicBezTo>
                    <a:pt x="101" y="1851"/>
                    <a:pt x="134" y="1785"/>
                    <a:pt x="134" y="1718"/>
                  </a:cubicBezTo>
                  <a:lnTo>
                    <a:pt x="134" y="1151"/>
                  </a:lnTo>
                  <a:cubicBezTo>
                    <a:pt x="134" y="1134"/>
                    <a:pt x="126" y="1126"/>
                    <a:pt x="113" y="1126"/>
                  </a:cubicBezTo>
                  <a:close/>
                  <a:moveTo>
                    <a:pt x="1702" y="1651"/>
                  </a:moveTo>
                  <a:lnTo>
                    <a:pt x="1335" y="1851"/>
                  </a:lnTo>
                  <a:cubicBezTo>
                    <a:pt x="1302" y="1885"/>
                    <a:pt x="1268" y="1952"/>
                    <a:pt x="1235" y="2018"/>
                  </a:cubicBezTo>
                  <a:lnTo>
                    <a:pt x="1235" y="2085"/>
                  </a:lnTo>
                  <a:lnTo>
                    <a:pt x="1268" y="2118"/>
                  </a:lnTo>
                  <a:lnTo>
                    <a:pt x="1635" y="1918"/>
                  </a:lnTo>
                  <a:cubicBezTo>
                    <a:pt x="1669" y="1851"/>
                    <a:pt x="1702" y="1785"/>
                    <a:pt x="1735" y="1751"/>
                  </a:cubicBezTo>
                  <a:cubicBezTo>
                    <a:pt x="1735" y="1685"/>
                    <a:pt x="1735" y="1651"/>
                    <a:pt x="1702" y="1651"/>
                  </a:cubicBezTo>
                  <a:close/>
                  <a:moveTo>
                    <a:pt x="968" y="2052"/>
                  </a:moveTo>
                  <a:lnTo>
                    <a:pt x="601" y="2252"/>
                  </a:lnTo>
                  <a:cubicBezTo>
                    <a:pt x="535" y="2318"/>
                    <a:pt x="501" y="2352"/>
                    <a:pt x="501" y="2419"/>
                  </a:cubicBezTo>
                  <a:lnTo>
                    <a:pt x="501" y="2519"/>
                  </a:lnTo>
                  <a:lnTo>
                    <a:pt x="535" y="2519"/>
                  </a:lnTo>
                  <a:lnTo>
                    <a:pt x="901" y="2318"/>
                  </a:lnTo>
                  <a:cubicBezTo>
                    <a:pt x="935" y="2252"/>
                    <a:pt x="968" y="2218"/>
                    <a:pt x="1002" y="2152"/>
                  </a:cubicBezTo>
                  <a:cubicBezTo>
                    <a:pt x="1002" y="2052"/>
                    <a:pt x="1002" y="2052"/>
                    <a:pt x="968" y="2052"/>
                  </a:cubicBezTo>
                  <a:close/>
                  <a:moveTo>
                    <a:pt x="113" y="2227"/>
                  </a:moveTo>
                  <a:cubicBezTo>
                    <a:pt x="101" y="2227"/>
                    <a:pt x="84" y="2235"/>
                    <a:pt x="68" y="2252"/>
                  </a:cubicBezTo>
                  <a:cubicBezTo>
                    <a:pt x="34" y="2318"/>
                    <a:pt x="1" y="2385"/>
                    <a:pt x="1" y="2452"/>
                  </a:cubicBezTo>
                  <a:lnTo>
                    <a:pt x="1" y="2785"/>
                  </a:lnTo>
                  <a:lnTo>
                    <a:pt x="1" y="2819"/>
                  </a:lnTo>
                  <a:lnTo>
                    <a:pt x="34" y="2819"/>
                  </a:lnTo>
                  <a:lnTo>
                    <a:pt x="168" y="2719"/>
                  </a:lnTo>
                  <a:cubicBezTo>
                    <a:pt x="234" y="2685"/>
                    <a:pt x="234" y="2619"/>
                    <a:pt x="268" y="2585"/>
                  </a:cubicBezTo>
                  <a:cubicBezTo>
                    <a:pt x="301" y="2485"/>
                    <a:pt x="268" y="2485"/>
                    <a:pt x="234" y="2485"/>
                  </a:cubicBezTo>
                  <a:lnTo>
                    <a:pt x="134" y="2552"/>
                  </a:lnTo>
                  <a:lnTo>
                    <a:pt x="134" y="2252"/>
                  </a:lnTo>
                  <a:cubicBezTo>
                    <a:pt x="134" y="2235"/>
                    <a:pt x="126" y="2227"/>
                    <a:pt x="113" y="2227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473;p64">
              <a:extLst>
                <a:ext uri="{FF2B5EF4-FFF2-40B4-BE49-F238E27FC236}">
                  <a16:creationId xmlns:a16="http://schemas.microsoft.com/office/drawing/2014/main" id="{05278BB3-3E4E-474B-9917-2E6F83D54517}"/>
                </a:ext>
              </a:extLst>
            </p:cNvPr>
            <p:cNvSpPr/>
            <p:nvPr/>
          </p:nvSpPr>
          <p:spPr>
            <a:xfrm>
              <a:off x="6526831" y="3144358"/>
              <a:ext cx="7700" cy="7193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467" y="0"/>
                  </a:moveTo>
                  <a:lnTo>
                    <a:pt x="100" y="200"/>
                  </a:lnTo>
                  <a:cubicBezTo>
                    <a:pt x="33" y="267"/>
                    <a:pt x="0" y="300"/>
                    <a:pt x="0" y="367"/>
                  </a:cubicBezTo>
                  <a:cubicBezTo>
                    <a:pt x="0" y="400"/>
                    <a:pt x="0" y="434"/>
                    <a:pt x="0" y="467"/>
                  </a:cubicBezTo>
                  <a:lnTo>
                    <a:pt x="33" y="467"/>
                  </a:lnTo>
                  <a:lnTo>
                    <a:pt x="400" y="267"/>
                  </a:lnTo>
                  <a:cubicBezTo>
                    <a:pt x="434" y="200"/>
                    <a:pt x="467" y="167"/>
                    <a:pt x="500" y="100"/>
                  </a:cubicBezTo>
                  <a:cubicBezTo>
                    <a:pt x="500" y="33"/>
                    <a:pt x="500" y="0"/>
                    <a:pt x="46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474;p64">
              <a:extLst>
                <a:ext uri="{FF2B5EF4-FFF2-40B4-BE49-F238E27FC236}">
                  <a16:creationId xmlns:a16="http://schemas.microsoft.com/office/drawing/2014/main" id="{AA4763E4-62E0-4283-9C69-E76BDE5E3FFF}"/>
                </a:ext>
              </a:extLst>
            </p:cNvPr>
            <p:cNvSpPr/>
            <p:nvPr/>
          </p:nvSpPr>
          <p:spPr>
            <a:xfrm>
              <a:off x="6538098" y="3137995"/>
              <a:ext cx="7670" cy="7393"/>
            </a:xfrm>
            <a:custGeom>
              <a:avLst/>
              <a:gdLst/>
              <a:ahLst/>
              <a:cxnLst/>
              <a:rect l="l" t="t" r="r" b="b"/>
              <a:pathLst>
                <a:path w="499" h="481" extrusionOk="0">
                  <a:moveTo>
                    <a:pt x="488" y="1"/>
                  </a:moveTo>
                  <a:cubicBezTo>
                    <a:pt x="483" y="1"/>
                    <a:pt x="477" y="5"/>
                    <a:pt x="468" y="14"/>
                  </a:cubicBezTo>
                  <a:lnTo>
                    <a:pt x="101" y="214"/>
                  </a:lnTo>
                  <a:cubicBezTo>
                    <a:pt x="34" y="247"/>
                    <a:pt x="1" y="314"/>
                    <a:pt x="1" y="381"/>
                  </a:cubicBezTo>
                  <a:lnTo>
                    <a:pt x="1" y="481"/>
                  </a:lnTo>
                  <a:cubicBezTo>
                    <a:pt x="1" y="481"/>
                    <a:pt x="34" y="447"/>
                    <a:pt x="34" y="447"/>
                  </a:cubicBezTo>
                  <a:lnTo>
                    <a:pt x="401" y="247"/>
                  </a:lnTo>
                  <a:cubicBezTo>
                    <a:pt x="435" y="214"/>
                    <a:pt x="468" y="147"/>
                    <a:pt x="468" y="81"/>
                  </a:cubicBezTo>
                  <a:cubicBezTo>
                    <a:pt x="492" y="32"/>
                    <a:pt x="499" y="1"/>
                    <a:pt x="4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475;p64">
              <a:extLst>
                <a:ext uri="{FF2B5EF4-FFF2-40B4-BE49-F238E27FC236}">
                  <a16:creationId xmlns:a16="http://schemas.microsoft.com/office/drawing/2014/main" id="{13D3F9C6-C4CB-4D07-A479-D12F67F35B6C}"/>
                </a:ext>
              </a:extLst>
            </p:cNvPr>
            <p:cNvSpPr/>
            <p:nvPr/>
          </p:nvSpPr>
          <p:spPr>
            <a:xfrm>
              <a:off x="6549379" y="3131340"/>
              <a:ext cx="7685" cy="7393"/>
            </a:xfrm>
            <a:custGeom>
              <a:avLst/>
              <a:gdLst/>
              <a:ahLst/>
              <a:cxnLst/>
              <a:rect l="l" t="t" r="r" b="b"/>
              <a:pathLst>
                <a:path w="500" h="481" extrusionOk="0">
                  <a:moveTo>
                    <a:pt x="487" y="1"/>
                  </a:moveTo>
                  <a:cubicBezTo>
                    <a:pt x="482" y="1"/>
                    <a:pt x="476" y="5"/>
                    <a:pt x="468" y="13"/>
                  </a:cubicBezTo>
                  <a:lnTo>
                    <a:pt x="101" y="213"/>
                  </a:lnTo>
                  <a:cubicBezTo>
                    <a:pt x="34" y="247"/>
                    <a:pt x="1" y="313"/>
                    <a:pt x="1" y="380"/>
                  </a:cubicBezTo>
                  <a:lnTo>
                    <a:pt x="1" y="480"/>
                  </a:lnTo>
                  <a:lnTo>
                    <a:pt x="34" y="480"/>
                  </a:lnTo>
                  <a:lnTo>
                    <a:pt x="368" y="280"/>
                  </a:lnTo>
                  <a:cubicBezTo>
                    <a:pt x="434" y="213"/>
                    <a:pt x="468" y="147"/>
                    <a:pt x="468" y="113"/>
                  </a:cubicBezTo>
                  <a:cubicBezTo>
                    <a:pt x="493" y="38"/>
                    <a:pt x="499" y="1"/>
                    <a:pt x="48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476;p64">
              <a:extLst>
                <a:ext uri="{FF2B5EF4-FFF2-40B4-BE49-F238E27FC236}">
                  <a16:creationId xmlns:a16="http://schemas.microsoft.com/office/drawing/2014/main" id="{A8B3D1BB-FC81-40F5-95C0-2C3130EB3580}"/>
                </a:ext>
              </a:extLst>
            </p:cNvPr>
            <p:cNvSpPr/>
            <p:nvPr/>
          </p:nvSpPr>
          <p:spPr>
            <a:xfrm>
              <a:off x="6560661" y="3124869"/>
              <a:ext cx="7716" cy="7193"/>
            </a:xfrm>
            <a:custGeom>
              <a:avLst/>
              <a:gdLst/>
              <a:ahLst/>
              <a:cxnLst/>
              <a:rect l="l" t="t" r="r" b="b"/>
              <a:pathLst>
                <a:path w="502" h="468" extrusionOk="0">
                  <a:moveTo>
                    <a:pt x="434" y="1"/>
                  </a:moveTo>
                  <a:lnTo>
                    <a:pt x="67" y="201"/>
                  </a:lnTo>
                  <a:cubicBezTo>
                    <a:pt x="34" y="267"/>
                    <a:pt x="1" y="334"/>
                    <a:pt x="1" y="367"/>
                  </a:cubicBezTo>
                  <a:lnTo>
                    <a:pt x="1" y="468"/>
                  </a:lnTo>
                  <a:lnTo>
                    <a:pt x="368" y="267"/>
                  </a:lnTo>
                  <a:cubicBezTo>
                    <a:pt x="434" y="234"/>
                    <a:pt x="468" y="167"/>
                    <a:pt x="468" y="101"/>
                  </a:cubicBezTo>
                  <a:cubicBezTo>
                    <a:pt x="501" y="1"/>
                    <a:pt x="468" y="1"/>
                    <a:pt x="4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477;p64">
              <a:extLst>
                <a:ext uri="{FF2B5EF4-FFF2-40B4-BE49-F238E27FC236}">
                  <a16:creationId xmlns:a16="http://schemas.microsoft.com/office/drawing/2014/main" id="{D7AEE8E4-4498-4600-993F-1FEC9BAFFA57}"/>
                </a:ext>
              </a:extLst>
            </p:cNvPr>
            <p:cNvSpPr/>
            <p:nvPr/>
          </p:nvSpPr>
          <p:spPr>
            <a:xfrm>
              <a:off x="6263805" y="3054536"/>
              <a:ext cx="73853" cy="50429"/>
            </a:xfrm>
            <a:custGeom>
              <a:avLst/>
              <a:gdLst/>
              <a:ahLst/>
              <a:cxnLst/>
              <a:rect l="l" t="t" r="r" b="b"/>
              <a:pathLst>
                <a:path w="4805" h="3281" extrusionOk="0">
                  <a:moveTo>
                    <a:pt x="4629" y="1"/>
                  </a:moveTo>
                  <a:cubicBezTo>
                    <a:pt x="4591" y="1"/>
                    <a:pt x="4549" y="13"/>
                    <a:pt x="4504" y="40"/>
                  </a:cubicBezTo>
                  <a:lnTo>
                    <a:pt x="268" y="2442"/>
                  </a:lnTo>
                  <a:cubicBezTo>
                    <a:pt x="101" y="2575"/>
                    <a:pt x="1" y="2809"/>
                    <a:pt x="1" y="3009"/>
                  </a:cubicBezTo>
                  <a:cubicBezTo>
                    <a:pt x="26" y="3181"/>
                    <a:pt x="105" y="3281"/>
                    <a:pt x="212" y="3281"/>
                  </a:cubicBezTo>
                  <a:cubicBezTo>
                    <a:pt x="250" y="3281"/>
                    <a:pt x="291" y="3268"/>
                    <a:pt x="334" y="3242"/>
                  </a:cubicBezTo>
                  <a:lnTo>
                    <a:pt x="4504" y="807"/>
                  </a:lnTo>
                  <a:cubicBezTo>
                    <a:pt x="4671" y="674"/>
                    <a:pt x="4771" y="474"/>
                    <a:pt x="4804" y="240"/>
                  </a:cubicBezTo>
                  <a:cubicBezTo>
                    <a:pt x="4804" y="94"/>
                    <a:pt x="4733" y="1"/>
                    <a:pt x="462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478;p64">
              <a:extLst>
                <a:ext uri="{FF2B5EF4-FFF2-40B4-BE49-F238E27FC236}">
                  <a16:creationId xmlns:a16="http://schemas.microsoft.com/office/drawing/2014/main" id="{5DC8644F-C098-4A79-9F93-72A1F818D477}"/>
                </a:ext>
              </a:extLst>
            </p:cNvPr>
            <p:cNvSpPr/>
            <p:nvPr/>
          </p:nvSpPr>
          <p:spPr>
            <a:xfrm>
              <a:off x="6268431" y="3241896"/>
              <a:ext cx="73330" cy="50214"/>
            </a:xfrm>
            <a:custGeom>
              <a:avLst/>
              <a:gdLst/>
              <a:ahLst/>
              <a:cxnLst/>
              <a:rect l="l" t="t" r="r" b="b"/>
              <a:pathLst>
                <a:path w="4771" h="3267" extrusionOk="0">
                  <a:moveTo>
                    <a:pt x="4599" y="1"/>
                  </a:moveTo>
                  <a:cubicBezTo>
                    <a:pt x="4568" y="1"/>
                    <a:pt x="4536" y="9"/>
                    <a:pt x="4503" y="25"/>
                  </a:cubicBezTo>
                  <a:lnTo>
                    <a:pt x="267" y="2460"/>
                  </a:lnTo>
                  <a:cubicBezTo>
                    <a:pt x="100" y="2594"/>
                    <a:pt x="0" y="2794"/>
                    <a:pt x="0" y="3027"/>
                  </a:cubicBezTo>
                  <a:cubicBezTo>
                    <a:pt x="0" y="3174"/>
                    <a:pt x="72" y="3267"/>
                    <a:pt x="175" y="3267"/>
                  </a:cubicBezTo>
                  <a:cubicBezTo>
                    <a:pt x="213" y="3267"/>
                    <a:pt x="256" y="3254"/>
                    <a:pt x="300" y="3228"/>
                  </a:cubicBezTo>
                  <a:lnTo>
                    <a:pt x="4470" y="793"/>
                  </a:lnTo>
                  <a:cubicBezTo>
                    <a:pt x="4670" y="659"/>
                    <a:pt x="4770" y="459"/>
                    <a:pt x="4770" y="259"/>
                  </a:cubicBezTo>
                  <a:cubicBezTo>
                    <a:pt x="4770" y="82"/>
                    <a:pt x="4694" y="1"/>
                    <a:pt x="459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479;p64">
              <a:extLst>
                <a:ext uri="{FF2B5EF4-FFF2-40B4-BE49-F238E27FC236}">
                  <a16:creationId xmlns:a16="http://schemas.microsoft.com/office/drawing/2014/main" id="{BFCF1F2D-A7FB-4E6D-9979-6446A2C2EF15}"/>
                </a:ext>
              </a:extLst>
            </p:cNvPr>
            <p:cNvSpPr/>
            <p:nvPr/>
          </p:nvSpPr>
          <p:spPr>
            <a:xfrm>
              <a:off x="6571435" y="3102736"/>
              <a:ext cx="73837" cy="50152"/>
            </a:xfrm>
            <a:custGeom>
              <a:avLst/>
              <a:gdLst/>
              <a:ahLst/>
              <a:cxnLst/>
              <a:rect l="l" t="t" r="r" b="b"/>
              <a:pathLst>
                <a:path w="4804" h="3263" extrusionOk="0">
                  <a:moveTo>
                    <a:pt x="4628" y="0"/>
                  </a:moveTo>
                  <a:cubicBezTo>
                    <a:pt x="4590" y="0"/>
                    <a:pt x="4548" y="13"/>
                    <a:pt x="4503" y="40"/>
                  </a:cubicBezTo>
                  <a:lnTo>
                    <a:pt x="300" y="2441"/>
                  </a:lnTo>
                  <a:cubicBezTo>
                    <a:pt x="100" y="2575"/>
                    <a:pt x="0" y="2808"/>
                    <a:pt x="34" y="3042"/>
                  </a:cubicBezTo>
                  <a:cubicBezTo>
                    <a:pt x="34" y="3173"/>
                    <a:pt x="116" y="3263"/>
                    <a:pt x="232" y="3263"/>
                  </a:cubicBezTo>
                  <a:cubicBezTo>
                    <a:pt x="264" y="3263"/>
                    <a:pt x="298" y="3256"/>
                    <a:pt x="334" y="3242"/>
                  </a:cubicBezTo>
                  <a:lnTo>
                    <a:pt x="4503" y="773"/>
                  </a:lnTo>
                  <a:cubicBezTo>
                    <a:pt x="4670" y="640"/>
                    <a:pt x="4804" y="440"/>
                    <a:pt x="4804" y="240"/>
                  </a:cubicBezTo>
                  <a:cubicBezTo>
                    <a:pt x="4804" y="93"/>
                    <a:pt x="4732" y="0"/>
                    <a:pt x="462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480;p64">
              <a:extLst>
                <a:ext uri="{FF2B5EF4-FFF2-40B4-BE49-F238E27FC236}">
                  <a16:creationId xmlns:a16="http://schemas.microsoft.com/office/drawing/2014/main" id="{DF050459-E992-491F-9FD3-ACF83F1D204D}"/>
                </a:ext>
              </a:extLst>
            </p:cNvPr>
            <p:cNvSpPr/>
            <p:nvPr/>
          </p:nvSpPr>
          <p:spPr>
            <a:xfrm>
              <a:off x="6590909" y="2881762"/>
              <a:ext cx="73853" cy="50214"/>
            </a:xfrm>
            <a:custGeom>
              <a:avLst/>
              <a:gdLst/>
              <a:ahLst/>
              <a:cxnLst/>
              <a:rect l="l" t="t" r="r" b="b"/>
              <a:pathLst>
                <a:path w="4805" h="3267" extrusionOk="0">
                  <a:moveTo>
                    <a:pt x="4629" y="0"/>
                  </a:moveTo>
                  <a:cubicBezTo>
                    <a:pt x="4591" y="0"/>
                    <a:pt x="4549" y="13"/>
                    <a:pt x="4504" y="40"/>
                  </a:cubicBezTo>
                  <a:lnTo>
                    <a:pt x="301" y="2441"/>
                  </a:lnTo>
                  <a:cubicBezTo>
                    <a:pt x="134" y="2575"/>
                    <a:pt x="1" y="2775"/>
                    <a:pt x="34" y="3008"/>
                  </a:cubicBezTo>
                  <a:cubicBezTo>
                    <a:pt x="34" y="3185"/>
                    <a:pt x="111" y="3266"/>
                    <a:pt x="220" y="3266"/>
                  </a:cubicBezTo>
                  <a:cubicBezTo>
                    <a:pt x="255" y="3266"/>
                    <a:pt x="294" y="3258"/>
                    <a:pt x="334" y="3242"/>
                  </a:cubicBezTo>
                  <a:lnTo>
                    <a:pt x="4504" y="773"/>
                  </a:lnTo>
                  <a:cubicBezTo>
                    <a:pt x="4704" y="640"/>
                    <a:pt x="4804" y="440"/>
                    <a:pt x="4804" y="240"/>
                  </a:cubicBezTo>
                  <a:cubicBezTo>
                    <a:pt x="4804" y="93"/>
                    <a:pt x="4733" y="0"/>
                    <a:pt x="462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481;p64">
              <a:extLst>
                <a:ext uri="{FF2B5EF4-FFF2-40B4-BE49-F238E27FC236}">
                  <a16:creationId xmlns:a16="http://schemas.microsoft.com/office/drawing/2014/main" id="{1DCC3CE1-2D01-438A-B546-D6CDEF258E22}"/>
                </a:ext>
              </a:extLst>
            </p:cNvPr>
            <p:cNvSpPr/>
            <p:nvPr/>
          </p:nvSpPr>
          <p:spPr>
            <a:xfrm>
              <a:off x="6366860" y="2744354"/>
              <a:ext cx="182027" cy="123360"/>
            </a:xfrm>
            <a:custGeom>
              <a:avLst/>
              <a:gdLst/>
              <a:ahLst/>
              <a:cxnLst/>
              <a:rect l="l" t="t" r="r" b="b"/>
              <a:pathLst>
                <a:path w="11843" h="8026" extrusionOk="0">
                  <a:moveTo>
                    <a:pt x="11373" y="1"/>
                  </a:moveTo>
                  <a:cubicBezTo>
                    <a:pt x="11245" y="1"/>
                    <a:pt x="11098" y="46"/>
                    <a:pt x="10942" y="140"/>
                  </a:cubicBezTo>
                  <a:lnTo>
                    <a:pt x="901" y="5944"/>
                  </a:lnTo>
                  <a:cubicBezTo>
                    <a:pt x="368" y="6278"/>
                    <a:pt x="34" y="6811"/>
                    <a:pt x="1" y="7445"/>
                  </a:cubicBezTo>
                  <a:cubicBezTo>
                    <a:pt x="1" y="7826"/>
                    <a:pt x="181" y="8026"/>
                    <a:pt x="450" y="8026"/>
                  </a:cubicBezTo>
                  <a:cubicBezTo>
                    <a:pt x="583" y="8026"/>
                    <a:pt x="737" y="7978"/>
                    <a:pt x="901" y="7879"/>
                  </a:cubicBezTo>
                  <a:lnTo>
                    <a:pt x="10942" y="2075"/>
                  </a:lnTo>
                  <a:cubicBezTo>
                    <a:pt x="11476" y="1774"/>
                    <a:pt x="11809" y="1207"/>
                    <a:pt x="11842" y="607"/>
                  </a:cubicBezTo>
                  <a:cubicBezTo>
                    <a:pt x="11842" y="217"/>
                    <a:pt x="11654" y="1"/>
                    <a:pt x="113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482;p64">
              <a:extLst>
                <a:ext uri="{FF2B5EF4-FFF2-40B4-BE49-F238E27FC236}">
                  <a16:creationId xmlns:a16="http://schemas.microsoft.com/office/drawing/2014/main" id="{81DB0C35-7748-4AB2-8A40-C2F1AF4F71B9}"/>
                </a:ext>
              </a:extLst>
            </p:cNvPr>
            <p:cNvSpPr/>
            <p:nvPr/>
          </p:nvSpPr>
          <p:spPr>
            <a:xfrm>
              <a:off x="5184062" y="2931791"/>
              <a:ext cx="927487" cy="1049817"/>
            </a:xfrm>
            <a:custGeom>
              <a:avLst/>
              <a:gdLst/>
              <a:ahLst/>
              <a:cxnLst/>
              <a:rect l="l" t="t" r="r" b="b"/>
              <a:pathLst>
                <a:path w="60344" h="68303" extrusionOk="0">
                  <a:moveTo>
                    <a:pt x="57285" y="0"/>
                  </a:moveTo>
                  <a:cubicBezTo>
                    <a:pt x="57004" y="0"/>
                    <a:pt x="56718" y="85"/>
                    <a:pt x="56474" y="254"/>
                  </a:cubicBezTo>
                  <a:lnTo>
                    <a:pt x="1969" y="31676"/>
                  </a:lnTo>
                  <a:cubicBezTo>
                    <a:pt x="801" y="32410"/>
                    <a:pt x="67" y="33678"/>
                    <a:pt x="1" y="35079"/>
                  </a:cubicBezTo>
                  <a:lnTo>
                    <a:pt x="1" y="37914"/>
                  </a:lnTo>
                  <a:lnTo>
                    <a:pt x="1" y="65234"/>
                  </a:lnTo>
                  <a:cubicBezTo>
                    <a:pt x="1" y="65334"/>
                    <a:pt x="1" y="65434"/>
                    <a:pt x="1" y="65500"/>
                  </a:cubicBezTo>
                  <a:cubicBezTo>
                    <a:pt x="101" y="66168"/>
                    <a:pt x="468" y="66735"/>
                    <a:pt x="1068" y="67035"/>
                  </a:cubicBezTo>
                  <a:lnTo>
                    <a:pt x="3080" y="68203"/>
                  </a:lnTo>
                  <a:lnTo>
                    <a:pt x="3080" y="68203"/>
                  </a:lnTo>
                  <a:cubicBezTo>
                    <a:pt x="2739" y="67951"/>
                    <a:pt x="2536" y="67543"/>
                    <a:pt x="2536" y="67135"/>
                  </a:cubicBezTo>
                  <a:lnTo>
                    <a:pt x="2536" y="40516"/>
                  </a:lnTo>
                  <a:lnTo>
                    <a:pt x="2536" y="36546"/>
                  </a:lnTo>
                  <a:cubicBezTo>
                    <a:pt x="2603" y="35145"/>
                    <a:pt x="3336" y="33878"/>
                    <a:pt x="4504" y="33111"/>
                  </a:cubicBezTo>
                  <a:lnTo>
                    <a:pt x="59010" y="1688"/>
                  </a:lnTo>
                  <a:cubicBezTo>
                    <a:pt x="59263" y="1519"/>
                    <a:pt x="59557" y="1430"/>
                    <a:pt x="59848" y="1430"/>
                  </a:cubicBezTo>
                  <a:cubicBezTo>
                    <a:pt x="60017" y="1430"/>
                    <a:pt x="60185" y="1460"/>
                    <a:pt x="60344" y="1521"/>
                  </a:cubicBezTo>
                  <a:cubicBezTo>
                    <a:pt x="59910" y="1288"/>
                    <a:pt x="58276" y="354"/>
                    <a:pt x="57909" y="154"/>
                  </a:cubicBezTo>
                  <a:cubicBezTo>
                    <a:pt x="57719" y="51"/>
                    <a:pt x="57504" y="0"/>
                    <a:pt x="57285" y="0"/>
                  </a:cubicBezTo>
                  <a:close/>
                  <a:moveTo>
                    <a:pt x="3080" y="68203"/>
                  </a:moveTo>
                  <a:cubicBezTo>
                    <a:pt x="3129" y="68239"/>
                    <a:pt x="3181" y="68273"/>
                    <a:pt x="3236" y="68302"/>
                  </a:cubicBezTo>
                  <a:lnTo>
                    <a:pt x="3136" y="68236"/>
                  </a:lnTo>
                  <a:lnTo>
                    <a:pt x="3080" y="682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483;p64">
              <a:extLst>
                <a:ext uri="{FF2B5EF4-FFF2-40B4-BE49-F238E27FC236}">
                  <a16:creationId xmlns:a16="http://schemas.microsoft.com/office/drawing/2014/main" id="{8D289A15-BF39-4CAA-AD2A-8AE2F17A4A58}"/>
                </a:ext>
              </a:extLst>
            </p:cNvPr>
            <p:cNvSpPr/>
            <p:nvPr/>
          </p:nvSpPr>
          <p:spPr>
            <a:xfrm>
              <a:off x="5223025" y="2953770"/>
              <a:ext cx="898269" cy="1030220"/>
            </a:xfrm>
            <a:custGeom>
              <a:avLst/>
              <a:gdLst/>
              <a:ahLst/>
              <a:cxnLst/>
              <a:rect l="l" t="t" r="r" b="b"/>
              <a:pathLst>
                <a:path w="58443" h="67028" extrusionOk="0">
                  <a:moveTo>
                    <a:pt x="57315" y="0"/>
                  </a:moveTo>
                  <a:cubicBezTo>
                    <a:pt x="57026" y="0"/>
                    <a:pt x="56740" y="89"/>
                    <a:pt x="56508" y="258"/>
                  </a:cubicBezTo>
                  <a:lnTo>
                    <a:pt x="1969" y="31681"/>
                  </a:lnTo>
                  <a:cubicBezTo>
                    <a:pt x="801" y="32448"/>
                    <a:pt x="68" y="33715"/>
                    <a:pt x="1" y="35116"/>
                  </a:cubicBezTo>
                  <a:lnTo>
                    <a:pt x="1" y="65672"/>
                  </a:lnTo>
                  <a:cubicBezTo>
                    <a:pt x="1" y="66455"/>
                    <a:pt x="632" y="67027"/>
                    <a:pt x="1330" y="67027"/>
                  </a:cubicBezTo>
                  <a:cubicBezTo>
                    <a:pt x="1553" y="67027"/>
                    <a:pt x="1784" y="66969"/>
                    <a:pt x="2002" y="66839"/>
                  </a:cubicBezTo>
                  <a:lnTo>
                    <a:pt x="56475" y="35450"/>
                  </a:lnTo>
                  <a:cubicBezTo>
                    <a:pt x="57642" y="34683"/>
                    <a:pt x="58376" y="33415"/>
                    <a:pt x="58443" y="32014"/>
                  </a:cubicBezTo>
                  <a:lnTo>
                    <a:pt x="58443" y="1392"/>
                  </a:lnTo>
                  <a:cubicBezTo>
                    <a:pt x="58443" y="1326"/>
                    <a:pt x="58443" y="1225"/>
                    <a:pt x="58443" y="1159"/>
                  </a:cubicBezTo>
                  <a:cubicBezTo>
                    <a:pt x="58443" y="1092"/>
                    <a:pt x="58443" y="1025"/>
                    <a:pt x="58409" y="959"/>
                  </a:cubicBezTo>
                  <a:lnTo>
                    <a:pt x="58409" y="925"/>
                  </a:lnTo>
                  <a:cubicBezTo>
                    <a:pt x="58409" y="859"/>
                    <a:pt x="58376" y="825"/>
                    <a:pt x="58376" y="758"/>
                  </a:cubicBezTo>
                  <a:cubicBezTo>
                    <a:pt x="58343" y="658"/>
                    <a:pt x="58309" y="592"/>
                    <a:pt x="58242" y="492"/>
                  </a:cubicBezTo>
                  <a:cubicBezTo>
                    <a:pt x="58242" y="458"/>
                    <a:pt x="58209" y="425"/>
                    <a:pt x="58176" y="392"/>
                  </a:cubicBezTo>
                  <a:cubicBezTo>
                    <a:pt x="58176" y="358"/>
                    <a:pt x="58142" y="358"/>
                    <a:pt x="58109" y="325"/>
                  </a:cubicBezTo>
                  <a:cubicBezTo>
                    <a:pt x="58076" y="258"/>
                    <a:pt x="58042" y="225"/>
                    <a:pt x="58009" y="191"/>
                  </a:cubicBezTo>
                  <a:cubicBezTo>
                    <a:pt x="57942" y="158"/>
                    <a:pt x="57876" y="125"/>
                    <a:pt x="57809" y="91"/>
                  </a:cubicBezTo>
                  <a:cubicBezTo>
                    <a:pt x="57650" y="30"/>
                    <a:pt x="57482" y="0"/>
                    <a:pt x="573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484;p64">
              <a:extLst>
                <a:ext uri="{FF2B5EF4-FFF2-40B4-BE49-F238E27FC236}">
                  <a16:creationId xmlns:a16="http://schemas.microsoft.com/office/drawing/2014/main" id="{2D8132A6-ABC4-4109-927C-191DA3EB821F}"/>
                </a:ext>
              </a:extLst>
            </p:cNvPr>
            <p:cNvSpPr/>
            <p:nvPr/>
          </p:nvSpPr>
          <p:spPr>
            <a:xfrm>
              <a:off x="5193299" y="2931791"/>
              <a:ext cx="918250" cy="531479"/>
            </a:xfrm>
            <a:custGeom>
              <a:avLst/>
              <a:gdLst/>
              <a:ahLst/>
              <a:cxnLst/>
              <a:rect l="l" t="t" r="r" b="b"/>
              <a:pathLst>
                <a:path w="59743" h="34579" extrusionOk="0">
                  <a:moveTo>
                    <a:pt x="56704" y="0"/>
                  </a:moveTo>
                  <a:cubicBezTo>
                    <a:pt x="56426" y="0"/>
                    <a:pt x="56151" y="85"/>
                    <a:pt x="55907" y="254"/>
                  </a:cubicBezTo>
                  <a:lnTo>
                    <a:pt x="1368" y="31676"/>
                  </a:lnTo>
                  <a:cubicBezTo>
                    <a:pt x="801" y="32010"/>
                    <a:pt x="334" y="32510"/>
                    <a:pt x="0" y="33111"/>
                  </a:cubicBezTo>
                  <a:lnTo>
                    <a:pt x="2502" y="34578"/>
                  </a:lnTo>
                  <a:cubicBezTo>
                    <a:pt x="2836" y="33978"/>
                    <a:pt x="3303" y="33478"/>
                    <a:pt x="3903" y="33111"/>
                  </a:cubicBezTo>
                  <a:lnTo>
                    <a:pt x="58409" y="1688"/>
                  </a:lnTo>
                  <a:cubicBezTo>
                    <a:pt x="58652" y="1505"/>
                    <a:pt x="58933" y="1421"/>
                    <a:pt x="59213" y="1421"/>
                  </a:cubicBezTo>
                  <a:cubicBezTo>
                    <a:pt x="59393" y="1421"/>
                    <a:pt x="59573" y="1456"/>
                    <a:pt x="59743" y="1521"/>
                  </a:cubicBezTo>
                  <a:cubicBezTo>
                    <a:pt x="59343" y="1288"/>
                    <a:pt x="57708" y="354"/>
                    <a:pt x="57341" y="154"/>
                  </a:cubicBezTo>
                  <a:cubicBezTo>
                    <a:pt x="57137" y="51"/>
                    <a:pt x="56920" y="0"/>
                    <a:pt x="567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485;p64">
              <a:extLst>
                <a:ext uri="{FF2B5EF4-FFF2-40B4-BE49-F238E27FC236}">
                  <a16:creationId xmlns:a16="http://schemas.microsoft.com/office/drawing/2014/main" id="{16F47C84-76BD-48F0-AD89-A6F43BD12274}"/>
                </a:ext>
              </a:extLst>
            </p:cNvPr>
            <p:cNvSpPr/>
            <p:nvPr/>
          </p:nvSpPr>
          <p:spPr>
            <a:xfrm>
              <a:off x="5352225" y="3056995"/>
              <a:ext cx="709080" cy="410886"/>
            </a:xfrm>
            <a:custGeom>
              <a:avLst/>
              <a:gdLst/>
              <a:ahLst/>
              <a:cxnLst/>
              <a:rect l="l" t="t" r="r" b="b"/>
              <a:pathLst>
                <a:path w="46134" h="26733" extrusionOk="0">
                  <a:moveTo>
                    <a:pt x="45959" y="0"/>
                  </a:moveTo>
                  <a:cubicBezTo>
                    <a:pt x="45938" y="0"/>
                    <a:pt x="45918" y="4"/>
                    <a:pt x="45900" y="13"/>
                  </a:cubicBezTo>
                  <a:lnTo>
                    <a:pt x="101" y="26466"/>
                  </a:lnTo>
                  <a:cubicBezTo>
                    <a:pt x="34" y="26532"/>
                    <a:pt x="1" y="26599"/>
                    <a:pt x="34" y="26666"/>
                  </a:cubicBezTo>
                  <a:cubicBezTo>
                    <a:pt x="68" y="26699"/>
                    <a:pt x="101" y="26733"/>
                    <a:pt x="168" y="26733"/>
                  </a:cubicBezTo>
                  <a:cubicBezTo>
                    <a:pt x="168" y="26733"/>
                    <a:pt x="201" y="26733"/>
                    <a:pt x="234" y="26699"/>
                  </a:cubicBezTo>
                  <a:lnTo>
                    <a:pt x="46034" y="247"/>
                  </a:lnTo>
                  <a:cubicBezTo>
                    <a:pt x="46100" y="214"/>
                    <a:pt x="46134" y="147"/>
                    <a:pt x="46100" y="80"/>
                  </a:cubicBezTo>
                  <a:cubicBezTo>
                    <a:pt x="46076" y="31"/>
                    <a:pt x="46016" y="0"/>
                    <a:pt x="45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486;p64">
              <a:extLst>
                <a:ext uri="{FF2B5EF4-FFF2-40B4-BE49-F238E27FC236}">
                  <a16:creationId xmlns:a16="http://schemas.microsoft.com/office/drawing/2014/main" id="{C185BF27-1582-4A13-AE4E-56F75472023D}"/>
                </a:ext>
              </a:extLst>
            </p:cNvPr>
            <p:cNvSpPr/>
            <p:nvPr/>
          </p:nvSpPr>
          <p:spPr>
            <a:xfrm>
              <a:off x="5351718" y="3134414"/>
              <a:ext cx="709587" cy="410886"/>
            </a:xfrm>
            <a:custGeom>
              <a:avLst/>
              <a:gdLst/>
              <a:ahLst/>
              <a:cxnLst/>
              <a:rect l="l" t="t" r="r" b="b"/>
              <a:pathLst>
                <a:path w="46167" h="26733" extrusionOk="0">
                  <a:moveTo>
                    <a:pt x="45992" y="0"/>
                  </a:moveTo>
                  <a:cubicBezTo>
                    <a:pt x="45971" y="0"/>
                    <a:pt x="45951" y="4"/>
                    <a:pt x="45933" y="13"/>
                  </a:cubicBezTo>
                  <a:lnTo>
                    <a:pt x="134" y="26499"/>
                  </a:lnTo>
                  <a:cubicBezTo>
                    <a:pt x="1" y="26566"/>
                    <a:pt x="34" y="26732"/>
                    <a:pt x="201" y="26732"/>
                  </a:cubicBezTo>
                  <a:lnTo>
                    <a:pt x="267" y="26732"/>
                  </a:lnTo>
                  <a:lnTo>
                    <a:pt x="46067" y="247"/>
                  </a:lnTo>
                  <a:cubicBezTo>
                    <a:pt x="46133" y="213"/>
                    <a:pt x="46167" y="147"/>
                    <a:pt x="46133" y="80"/>
                  </a:cubicBezTo>
                  <a:cubicBezTo>
                    <a:pt x="46109" y="31"/>
                    <a:pt x="46049" y="0"/>
                    <a:pt x="45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487;p64">
              <a:extLst>
                <a:ext uri="{FF2B5EF4-FFF2-40B4-BE49-F238E27FC236}">
                  <a16:creationId xmlns:a16="http://schemas.microsoft.com/office/drawing/2014/main" id="{45269E17-D0D2-450F-BC99-FBEFFF1D06DA}"/>
                </a:ext>
              </a:extLst>
            </p:cNvPr>
            <p:cNvSpPr/>
            <p:nvPr/>
          </p:nvSpPr>
          <p:spPr>
            <a:xfrm>
              <a:off x="5352225" y="3211709"/>
              <a:ext cx="709740" cy="411009"/>
            </a:xfrm>
            <a:custGeom>
              <a:avLst/>
              <a:gdLst/>
              <a:ahLst/>
              <a:cxnLst/>
              <a:rect l="l" t="t" r="r" b="b"/>
              <a:pathLst>
                <a:path w="46177" h="26741" extrusionOk="0">
                  <a:moveTo>
                    <a:pt x="45958" y="1"/>
                  </a:moveTo>
                  <a:cubicBezTo>
                    <a:pt x="45939" y="1"/>
                    <a:pt x="45919" y="7"/>
                    <a:pt x="45900" y="21"/>
                  </a:cubicBezTo>
                  <a:lnTo>
                    <a:pt x="101" y="26507"/>
                  </a:lnTo>
                  <a:cubicBezTo>
                    <a:pt x="34" y="26540"/>
                    <a:pt x="1" y="26607"/>
                    <a:pt x="34" y="26674"/>
                  </a:cubicBezTo>
                  <a:cubicBezTo>
                    <a:pt x="68" y="26707"/>
                    <a:pt x="101" y="26740"/>
                    <a:pt x="168" y="26740"/>
                  </a:cubicBezTo>
                  <a:lnTo>
                    <a:pt x="234" y="26740"/>
                  </a:lnTo>
                  <a:lnTo>
                    <a:pt x="46034" y="255"/>
                  </a:lnTo>
                  <a:cubicBezTo>
                    <a:pt x="46177" y="226"/>
                    <a:pt x="46074" y="1"/>
                    <a:pt x="45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488;p64">
              <a:extLst>
                <a:ext uri="{FF2B5EF4-FFF2-40B4-BE49-F238E27FC236}">
                  <a16:creationId xmlns:a16="http://schemas.microsoft.com/office/drawing/2014/main" id="{261748FF-D8F0-40E9-B389-8895C25686D2}"/>
                </a:ext>
              </a:extLst>
            </p:cNvPr>
            <p:cNvSpPr/>
            <p:nvPr/>
          </p:nvSpPr>
          <p:spPr>
            <a:xfrm>
              <a:off x="5351718" y="3289620"/>
              <a:ext cx="709587" cy="411025"/>
            </a:xfrm>
            <a:custGeom>
              <a:avLst/>
              <a:gdLst/>
              <a:ahLst/>
              <a:cxnLst/>
              <a:rect l="l" t="t" r="r" b="b"/>
              <a:pathLst>
                <a:path w="46167" h="26742" extrusionOk="0">
                  <a:moveTo>
                    <a:pt x="46026" y="1"/>
                  </a:moveTo>
                  <a:cubicBezTo>
                    <a:pt x="45994" y="1"/>
                    <a:pt x="45961" y="9"/>
                    <a:pt x="45933" y="23"/>
                  </a:cubicBezTo>
                  <a:lnTo>
                    <a:pt x="134" y="26475"/>
                  </a:lnTo>
                  <a:cubicBezTo>
                    <a:pt x="1" y="26542"/>
                    <a:pt x="34" y="26742"/>
                    <a:pt x="201" y="26742"/>
                  </a:cubicBezTo>
                  <a:cubicBezTo>
                    <a:pt x="201" y="26708"/>
                    <a:pt x="234" y="26708"/>
                    <a:pt x="267" y="26708"/>
                  </a:cubicBezTo>
                  <a:lnTo>
                    <a:pt x="46067" y="256"/>
                  </a:lnTo>
                  <a:cubicBezTo>
                    <a:pt x="46133" y="223"/>
                    <a:pt x="46167" y="123"/>
                    <a:pt x="46133" y="56"/>
                  </a:cubicBezTo>
                  <a:cubicBezTo>
                    <a:pt x="46114" y="17"/>
                    <a:pt x="46071" y="1"/>
                    <a:pt x="46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489;p64">
              <a:extLst>
                <a:ext uri="{FF2B5EF4-FFF2-40B4-BE49-F238E27FC236}">
                  <a16:creationId xmlns:a16="http://schemas.microsoft.com/office/drawing/2014/main" id="{97F7A3C9-7C39-42B6-8FD2-0C46B9680EE3}"/>
                </a:ext>
              </a:extLst>
            </p:cNvPr>
            <p:cNvSpPr/>
            <p:nvPr/>
          </p:nvSpPr>
          <p:spPr>
            <a:xfrm>
              <a:off x="5352225" y="3366824"/>
              <a:ext cx="709080" cy="410733"/>
            </a:xfrm>
            <a:custGeom>
              <a:avLst/>
              <a:gdLst/>
              <a:ahLst/>
              <a:cxnLst/>
              <a:rect l="l" t="t" r="r" b="b"/>
              <a:pathLst>
                <a:path w="46134" h="26723" extrusionOk="0">
                  <a:moveTo>
                    <a:pt x="45986" y="0"/>
                  </a:moveTo>
                  <a:cubicBezTo>
                    <a:pt x="45956" y="0"/>
                    <a:pt x="45926" y="11"/>
                    <a:pt x="45900" y="36"/>
                  </a:cubicBezTo>
                  <a:lnTo>
                    <a:pt x="101" y="26489"/>
                  </a:lnTo>
                  <a:cubicBezTo>
                    <a:pt x="34" y="26522"/>
                    <a:pt x="1" y="26589"/>
                    <a:pt x="34" y="26656"/>
                  </a:cubicBezTo>
                  <a:cubicBezTo>
                    <a:pt x="68" y="26689"/>
                    <a:pt x="101" y="26722"/>
                    <a:pt x="168" y="26722"/>
                  </a:cubicBezTo>
                  <a:lnTo>
                    <a:pt x="234" y="26722"/>
                  </a:lnTo>
                  <a:lnTo>
                    <a:pt x="46034" y="270"/>
                  </a:lnTo>
                  <a:cubicBezTo>
                    <a:pt x="46100" y="203"/>
                    <a:pt x="46134" y="137"/>
                    <a:pt x="46100" y="70"/>
                  </a:cubicBezTo>
                  <a:cubicBezTo>
                    <a:pt x="46080" y="29"/>
                    <a:pt x="46034" y="0"/>
                    <a:pt x="4598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490;p64">
              <a:extLst>
                <a:ext uri="{FF2B5EF4-FFF2-40B4-BE49-F238E27FC236}">
                  <a16:creationId xmlns:a16="http://schemas.microsoft.com/office/drawing/2014/main" id="{0110E522-011E-460D-8A59-394BE3F1F185}"/>
                </a:ext>
              </a:extLst>
            </p:cNvPr>
            <p:cNvSpPr/>
            <p:nvPr/>
          </p:nvSpPr>
          <p:spPr>
            <a:xfrm>
              <a:off x="5379922" y="3643653"/>
              <a:ext cx="33845" cy="114937"/>
            </a:xfrm>
            <a:custGeom>
              <a:avLst/>
              <a:gdLst/>
              <a:ahLst/>
              <a:cxnLst/>
              <a:rect l="l" t="t" r="r" b="b"/>
              <a:pathLst>
                <a:path w="2202" h="7478" extrusionOk="0">
                  <a:moveTo>
                    <a:pt x="1867" y="1"/>
                  </a:moveTo>
                  <a:cubicBezTo>
                    <a:pt x="1787" y="1"/>
                    <a:pt x="1697" y="24"/>
                    <a:pt x="1601" y="72"/>
                  </a:cubicBezTo>
                  <a:lnTo>
                    <a:pt x="601" y="672"/>
                  </a:lnTo>
                  <a:cubicBezTo>
                    <a:pt x="267" y="872"/>
                    <a:pt x="34" y="1273"/>
                    <a:pt x="0" y="1673"/>
                  </a:cubicBezTo>
                  <a:lnTo>
                    <a:pt x="0" y="7477"/>
                  </a:lnTo>
                  <a:lnTo>
                    <a:pt x="2202" y="6209"/>
                  </a:lnTo>
                  <a:lnTo>
                    <a:pt x="2202" y="405"/>
                  </a:lnTo>
                  <a:cubicBezTo>
                    <a:pt x="2202" y="144"/>
                    <a:pt x="2066" y="1"/>
                    <a:pt x="1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491;p64">
              <a:extLst>
                <a:ext uri="{FF2B5EF4-FFF2-40B4-BE49-F238E27FC236}">
                  <a16:creationId xmlns:a16="http://schemas.microsoft.com/office/drawing/2014/main" id="{F742FC01-3363-42EF-9E73-7E49DDF6E646}"/>
                </a:ext>
              </a:extLst>
            </p:cNvPr>
            <p:cNvSpPr/>
            <p:nvPr/>
          </p:nvSpPr>
          <p:spPr>
            <a:xfrm>
              <a:off x="5428630" y="3532912"/>
              <a:ext cx="33338" cy="197474"/>
            </a:xfrm>
            <a:custGeom>
              <a:avLst/>
              <a:gdLst/>
              <a:ahLst/>
              <a:cxnLst/>
              <a:rect l="l" t="t" r="r" b="b"/>
              <a:pathLst>
                <a:path w="2169" h="12848" extrusionOk="0">
                  <a:moveTo>
                    <a:pt x="1846" y="1"/>
                  </a:moveTo>
                  <a:cubicBezTo>
                    <a:pt x="1771" y="1"/>
                    <a:pt x="1687" y="24"/>
                    <a:pt x="1601" y="72"/>
                  </a:cubicBezTo>
                  <a:lnTo>
                    <a:pt x="567" y="672"/>
                  </a:lnTo>
                  <a:cubicBezTo>
                    <a:pt x="234" y="872"/>
                    <a:pt x="33" y="1272"/>
                    <a:pt x="0" y="1673"/>
                  </a:cubicBezTo>
                  <a:lnTo>
                    <a:pt x="0" y="12847"/>
                  </a:lnTo>
                  <a:lnTo>
                    <a:pt x="2168" y="11613"/>
                  </a:lnTo>
                  <a:lnTo>
                    <a:pt x="2168" y="405"/>
                  </a:lnTo>
                  <a:cubicBezTo>
                    <a:pt x="2168" y="144"/>
                    <a:pt x="2033" y="1"/>
                    <a:pt x="18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492;p64">
              <a:extLst>
                <a:ext uri="{FF2B5EF4-FFF2-40B4-BE49-F238E27FC236}">
                  <a16:creationId xmlns:a16="http://schemas.microsoft.com/office/drawing/2014/main" id="{8A5959CE-7AD1-4E25-9325-BE19CF0BD14B}"/>
                </a:ext>
              </a:extLst>
            </p:cNvPr>
            <p:cNvSpPr/>
            <p:nvPr/>
          </p:nvSpPr>
          <p:spPr>
            <a:xfrm>
              <a:off x="5476814" y="3571137"/>
              <a:ext cx="33338" cy="131567"/>
            </a:xfrm>
            <a:custGeom>
              <a:avLst/>
              <a:gdLst/>
              <a:ahLst/>
              <a:cxnLst/>
              <a:rect l="l" t="t" r="r" b="b"/>
              <a:pathLst>
                <a:path w="2169" h="8560" extrusionOk="0">
                  <a:moveTo>
                    <a:pt x="1865" y="1"/>
                  </a:moveTo>
                  <a:cubicBezTo>
                    <a:pt x="1788" y="1"/>
                    <a:pt x="1699" y="28"/>
                    <a:pt x="1602" y="86"/>
                  </a:cubicBezTo>
                  <a:lnTo>
                    <a:pt x="601" y="653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8559"/>
                  </a:lnTo>
                  <a:lnTo>
                    <a:pt x="2169" y="7292"/>
                  </a:lnTo>
                  <a:lnTo>
                    <a:pt x="2169" y="420"/>
                  </a:lnTo>
                  <a:cubicBezTo>
                    <a:pt x="2169" y="160"/>
                    <a:pt x="2052" y="1"/>
                    <a:pt x="18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493;p64">
              <a:extLst>
                <a:ext uri="{FF2B5EF4-FFF2-40B4-BE49-F238E27FC236}">
                  <a16:creationId xmlns:a16="http://schemas.microsoft.com/office/drawing/2014/main" id="{40299D35-78A3-4C25-8765-387ABAA0A3E9}"/>
                </a:ext>
              </a:extLst>
            </p:cNvPr>
            <p:cNvSpPr/>
            <p:nvPr/>
          </p:nvSpPr>
          <p:spPr>
            <a:xfrm>
              <a:off x="5476814" y="3571137"/>
              <a:ext cx="33338" cy="131567"/>
            </a:xfrm>
            <a:custGeom>
              <a:avLst/>
              <a:gdLst/>
              <a:ahLst/>
              <a:cxnLst/>
              <a:rect l="l" t="t" r="r" b="b"/>
              <a:pathLst>
                <a:path w="2169" h="8560" extrusionOk="0">
                  <a:moveTo>
                    <a:pt x="1865" y="1"/>
                  </a:moveTo>
                  <a:cubicBezTo>
                    <a:pt x="1788" y="1"/>
                    <a:pt x="1699" y="28"/>
                    <a:pt x="1602" y="86"/>
                  </a:cubicBezTo>
                  <a:lnTo>
                    <a:pt x="601" y="653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8559"/>
                  </a:lnTo>
                  <a:lnTo>
                    <a:pt x="2169" y="7292"/>
                  </a:lnTo>
                  <a:lnTo>
                    <a:pt x="2169" y="420"/>
                  </a:lnTo>
                  <a:cubicBezTo>
                    <a:pt x="2169" y="160"/>
                    <a:pt x="2052" y="1"/>
                    <a:pt x="18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494;p64">
              <a:extLst>
                <a:ext uri="{FF2B5EF4-FFF2-40B4-BE49-F238E27FC236}">
                  <a16:creationId xmlns:a16="http://schemas.microsoft.com/office/drawing/2014/main" id="{6A5318B7-47C9-449D-9E26-82D9D6E8502E}"/>
                </a:ext>
              </a:extLst>
            </p:cNvPr>
            <p:cNvSpPr/>
            <p:nvPr/>
          </p:nvSpPr>
          <p:spPr>
            <a:xfrm>
              <a:off x="5428630" y="3532912"/>
              <a:ext cx="33338" cy="197474"/>
            </a:xfrm>
            <a:custGeom>
              <a:avLst/>
              <a:gdLst/>
              <a:ahLst/>
              <a:cxnLst/>
              <a:rect l="l" t="t" r="r" b="b"/>
              <a:pathLst>
                <a:path w="2169" h="12848" extrusionOk="0">
                  <a:moveTo>
                    <a:pt x="1846" y="1"/>
                  </a:moveTo>
                  <a:cubicBezTo>
                    <a:pt x="1771" y="1"/>
                    <a:pt x="1687" y="24"/>
                    <a:pt x="1601" y="72"/>
                  </a:cubicBezTo>
                  <a:lnTo>
                    <a:pt x="567" y="672"/>
                  </a:lnTo>
                  <a:cubicBezTo>
                    <a:pt x="234" y="872"/>
                    <a:pt x="33" y="1272"/>
                    <a:pt x="0" y="1673"/>
                  </a:cubicBezTo>
                  <a:lnTo>
                    <a:pt x="0" y="12847"/>
                  </a:lnTo>
                  <a:lnTo>
                    <a:pt x="2168" y="11613"/>
                  </a:lnTo>
                  <a:lnTo>
                    <a:pt x="2168" y="405"/>
                  </a:lnTo>
                  <a:cubicBezTo>
                    <a:pt x="2168" y="144"/>
                    <a:pt x="2033" y="1"/>
                    <a:pt x="1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495;p64">
              <a:extLst>
                <a:ext uri="{FF2B5EF4-FFF2-40B4-BE49-F238E27FC236}">
                  <a16:creationId xmlns:a16="http://schemas.microsoft.com/office/drawing/2014/main" id="{C67222F3-99D9-4673-8161-1641DD37FEE5}"/>
                </a:ext>
              </a:extLst>
            </p:cNvPr>
            <p:cNvSpPr/>
            <p:nvPr/>
          </p:nvSpPr>
          <p:spPr>
            <a:xfrm>
              <a:off x="5553203" y="3492181"/>
              <a:ext cx="33860" cy="166426"/>
            </a:xfrm>
            <a:custGeom>
              <a:avLst/>
              <a:gdLst/>
              <a:ahLst/>
              <a:cxnLst/>
              <a:rect l="l" t="t" r="r" b="b"/>
              <a:pathLst>
                <a:path w="2203" h="10828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10827"/>
                  </a:lnTo>
                  <a:lnTo>
                    <a:pt x="2202" y="9560"/>
                  </a:lnTo>
                  <a:lnTo>
                    <a:pt x="2202" y="420"/>
                  </a:lnTo>
                  <a:cubicBezTo>
                    <a:pt x="2202" y="160"/>
                    <a:pt x="2069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496;p64">
              <a:extLst>
                <a:ext uri="{FF2B5EF4-FFF2-40B4-BE49-F238E27FC236}">
                  <a16:creationId xmlns:a16="http://schemas.microsoft.com/office/drawing/2014/main" id="{DAC44E63-A52A-43B6-A84A-603AB4E483EC}"/>
                </a:ext>
              </a:extLst>
            </p:cNvPr>
            <p:cNvSpPr/>
            <p:nvPr/>
          </p:nvSpPr>
          <p:spPr>
            <a:xfrm>
              <a:off x="5601404" y="3445011"/>
              <a:ext cx="33860" cy="185916"/>
            </a:xfrm>
            <a:custGeom>
              <a:avLst/>
              <a:gdLst/>
              <a:ahLst/>
              <a:cxnLst/>
              <a:rect l="l" t="t" r="r" b="b"/>
              <a:pathLst>
                <a:path w="2203" h="12096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7"/>
                  </a:cubicBezTo>
                  <a:lnTo>
                    <a:pt x="601" y="654"/>
                  </a:lnTo>
                  <a:cubicBezTo>
                    <a:pt x="267" y="887"/>
                    <a:pt x="34" y="1254"/>
                    <a:pt x="0" y="1688"/>
                  </a:cubicBezTo>
                  <a:lnTo>
                    <a:pt x="0" y="12095"/>
                  </a:lnTo>
                  <a:lnTo>
                    <a:pt x="2202" y="10828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497;p64">
              <a:extLst>
                <a:ext uri="{FF2B5EF4-FFF2-40B4-BE49-F238E27FC236}">
                  <a16:creationId xmlns:a16="http://schemas.microsoft.com/office/drawing/2014/main" id="{EED998AC-0F46-45E0-8CC4-69773BF88D8F}"/>
                </a:ext>
              </a:extLst>
            </p:cNvPr>
            <p:cNvSpPr/>
            <p:nvPr/>
          </p:nvSpPr>
          <p:spPr>
            <a:xfrm>
              <a:off x="5650111" y="3311199"/>
              <a:ext cx="33338" cy="291523"/>
            </a:xfrm>
            <a:custGeom>
              <a:avLst/>
              <a:gdLst/>
              <a:ahLst/>
              <a:cxnLst/>
              <a:rect l="l" t="t" r="r" b="b"/>
              <a:pathLst>
                <a:path w="2169" h="18967" extrusionOk="0">
                  <a:moveTo>
                    <a:pt x="1850" y="1"/>
                  </a:moveTo>
                  <a:cubicBezTo>
                    <a:pt x="1774" y="1"/>
                    <a:pt x="1689" y="28"/>
                    <a:pt x="1602" y="86"/>
                  </a:cubicBezTo>
                  <a:lnTo>
                    <a:pt x="567" y="687"/>
                  </a:lnTo>
                  <a:cubicBezTo>
                    <a:pt x="234" y="887"/>
                    <a:pt x="34" y="1254"/>
                    <a:pt x="0" y="1687"/>
                  </a:cubicBezTo>
                  <a:lnTo>
                    <a:pt x="0" y="18966"/>
                  </a:lnTo>
                  <a:lnTo>
                    <a:pt x="2169" y="17699"/>
                  </a:lnTo>
                  <a:lnTo>
                    <a:pt x="2169" y="420"/>
                  </a:lnTo>
                  <a:cubicBezTo>
                    <a:pt x="2169" y="160"/>
                    <a:pt x="2035" y="1"/>
                    <a:pt x="1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498;p64">
              <a:extLst>
                <a:ext uri="{FF2B5EF4-FFF2-40B4-BE49-F238E27FC236}">
                  <a16:creationId xmlns:a16="http://schemas.microsoft.com/office/drawing/2014/main" id="{E809A625-7CFF-420E-A074-97E90E6785A6}"/>
                </a:ext>
              </a:extLst>
            </p:cNvPr>
            <p:cNvSpPr/>
            <p:nvPr/>
          </p:nvSpPr>
          <p:spPr>
            <a:xfrm>
              <a:off x="5650111" y="3311199"/>
              <a:ext cx="33338" cy="291523"/>
            </a:xfrm>
            <a:custGeom>
              <a:avLst/>
              <a:gdLst/>
              <a:ahLst/>
              <a:cxnLst/>
              <a:rect l="l" t="t" r="r" b="b"/>
              <a:pathLst>
                <a:path w="2169" h="18967" extrusionOk="0">
                  <a:moveTo>
                    <a:pt x="1850" y="1"/>
                  </a:moveTo>
                  <a:cubicBezTo>
                    <a:pt x="1774" y="1"/>
                    <a:pt x="1689" y="28"/>
                    <a:pt x="1602" y="86"/>
                  </a:cubicBezTo>
                  <a:lnTo>
                    <a:pt x="567" y="687"/>
                  </a:lnTo>
                  <a:cubicBezTo>
                    <a:pt x="234" y="887"/>
                    <a:pt x="34" y="1254"/>
                    <a:pt x="0" y="1687"/>
                  </a:cubicBezTo>
                  <a:lnTo>
                    <a:pt x="0" y="18966"/>
                  </a:lnTo>
                  <a:lnTo>
                    <a:pt x="2169" y="17699"/>
                  </a:lnTo>
                  <a:lnTo>
                    <a:pt x="2169" y="420"/>
                  </a:lnTo>
                  <a:cubicBezTo>
                    <a:pt x="2169" y="160"/>
                    <a:pt x="2035" y="1"/>
                    <a:pt x="18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499;p64">
              <a:extLst>
                <a:ext uri="{FF2B5EF4-FFF2-40B4-BE49-F238E27FC236}">
                  <a16:creationId xmlns:a16="http://schemas.microsoft.com/office/drawing/2014/main" id="{C0724C9B-6C0F-4D4C-8121-9E9EDC2820D9}"/>
                </a:ext>
              </a:extLst>
            </p:cNvPr>
            <p:cNvSpPr/>
            <p:nvPr/>
          </p:nvSpPr>
          <p:spPr>
            <a:xfrm>
              <a:off x="5601404" y="3445011"/>
              <a:ext cx="33860" cy="185916"/>
            </a:xfrm>
            <a:custGeom>
              <a:avLst/>
              <a:gdLst/>
              <a:ahLst/>
              <a:cxnLst/>
              <a:rect l="l" t="t" r="r" b="b"/>
              <a:pathLst>
                <a:path w="2203" h="12096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7"/>
                  </a:cubicBezTo>
                  <a:lnTo>
                    <a:pt x="601" y="654"/>
                  </a:lnTo>
                  <a:cubicBezTo>
                    <a:pt x="267" y="887"/>
                    <a:pt x="34" y="1254"/>
                    <a:pt x="0" y="1688"/>
                  </a:cubicBezTo>
                  <a:lnTo>
                    <a:pt x="0" y="12095"/>
                  </a:lnTo>
                  <a:lnTo>
                    <a:pt x="2202" y="10828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500;p64">
              <a:extLst>
                <a:ext uri="{FF2B5EF4-FFF2-40B4-BE49-F238E27FC236}">
                  <a16:creationId xmlns:a16="http://schemas.microsoft.com/office/drawing/2014/main" id="{5F4A03DF-0E91-4FCA-B725-5C917CAF7098}"/>
                </a:ext>
              </a:extLst>
            </p:cNvPr>
            <p:cNvSpPr/>
            <p:nvPr/>
          </p:nvSpPr>
          <p:spPr>
            <a:xfrm>
              <a:off x="5726500" y="3511901"/>
              <a:ext cx="33338" cy="46725"/>
            </a:xfrm>
            <a:custGeom>
              <a:avLst/>
              <a:gdLst/>
              <a:ahLst/>
              <a:cxnLst/>
              <a:rect l="l" t="t" r="r" b="b"/>
              <a:pathLst>
                <a:path w="2169" h="3040" extrusionOk="0">
                  <a:moveTo>
                    <a:pt x="1843" y="1"/>
                  </a:moveTo>
                  <a:cubicBezTo>
                    <a:pt x="1769" y="1"/>
                    <a:pt x="1686" y="24"/>
                    <a:pt x="1602" y="71"/>
                  </a:cubicBezTo>
                  <a:lnTo>
                    <a:pt x="568" y="671"/>
                  </a:lnTo>
                  <a:cubicBezTo>
                    <a:pt x="234" y="905"/>
                    <a:pt x="1" y="1272"/>
                    <a:pt x="1" y="1672"/>
                  </a:cubicBezTo>
                  <a:lnTo>
                    <a:pt x="1" y="3040"/>
                  </a:lnTo>
                  <a:lnTo>
                    <a:pt x="2169" y="1772"/>
                  </a:lnTo>
                  <a:lnTo>
                    <a:pt x="2169" y="438"/>
                  </a:lnTo>
                  <a:cubicBezTo>
                    <a:pt x="2169" y="151"/>
                    <a:pt x="2031" y="1"/>
                    <a:pt x="18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501;p64">
              <a:extLst>
                <a:ext uri="{FF2B5EF4-FFF2-40B4-BE49-F238E27FC236}">
                  <a16:creationId xmlns:a16="http://schemas.microsoft.com/office/drawing/2014/main" id="{6A9995BF-BA49-4EF5-97AC-0AB52B0A2B15}"/>
                </a:ext>
              </a:extLst>
            </p:cNvPr>
            <p:cNvSpPr/>
            <p:nvPr/>
          </p:nvSpPr>
          <p:spPr>
            <a:xfrm>
              <a:off x="5774700" y="3317870"/>
              <a:ext cx="33338" cy="212567"/>
            </a:xfrm>
            <a:custGeom>
              <a:avLst/>
              <a:gdLst/>
              <a:ahLst/>
              <a:cxnLst/>
              <a:rect l="l" t="t" r="r" b="b"/>
              <a:pathLst>
                <a:path w="2169" h="13830" extrusionOk="0">
                  <a:moveTo>
                    <a:pt x="1865" y="0"/>
                  </a:moveTo>
                  <a:cubicBezTo>
                    <a:pt x="1788" y="0"/>
                    <a:pt x="1699" y="27"/>
                    <a:pt x="1601" y="86"/>
                  </a:cubicBezTo>
                  <a:lnTo>
                    <a:pt x="601" y="653"/>
                  </a:lnTo>
                  <a:cubicBezTo>
                    <a:pt x="234" y="886"/>
                    <a:pt x="34" y="1253"/>
                    <a:pt x="0" y="1687"/>
                  </a:cubicBezTo>
                  <a:lnTo>
                    <a:pt x="0" y="13829"/>
                  </a:lnTo>
                  <a:lnTo>
                    <a:pt x="2168" y="12595"/>
                  </a:lnTo>
                  <a:lnTo>
                    <a:pt x="2168" y="419"/>
                  </a:lnTo>
                  <a:cubicBezTo>
                    <a:pt x="2168" y="160"/>
                    <a:pt x="2051" y="0"/>
                    <a:pt x="186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502;p64">
              <a:extLst>
                <a:ext uri="{FF2B5EF4-FFF2-40B4-BE49-F238E27FC236}">
                  <a16:creationId xmlns:a16="http://schemas.microsoft.com/office/drawing/2014/main" id="{05D1A044-0AF6-478C-A9FF-98042FD990BD}"/>
                </a:ext>
              </a:extLst>
            </p:cNvPr>
            <p:cNvSpPr/>
            <p:nvPr/>
          </p:nvSpPr>
          <p:spPr>
            <a:xfrm>
              <a:off x="5822885" y="3336222"/>
              <a:ext cx="33860" cy="166519"/>
            </a:xfrm>
            <a:custGeom>
              <a:avLst/>
              <a:gdLst/>
              <a:ahLst/>
              <a:cxnLst/>
              <a:rect l="l" t="t" r="r" b="b"/>
              <a:pathLst>
                <a:path w="2203" h="10834" extrusionOk="0">
                  <a:moveTo>
                    <a:pt x="1887" y="1"/>
                  </a:moveTo>
                  <a:cubicBezTo>
                    <a:pt x="1802" y="1"/>
                    <a:pt x="1705" y="31"/>
                    <a:pt x="1602" y="93"/>
                  </a:cubicBezTo>
                  <a:lnTo>
                    <a:pt x="601" y="660"/>
                  </a:lnTo>
                  <a:cubicBezTo>
                    <a:pt x="268" y="893"/>
                    <a:pt x="34" y="1260"/>
                    <a:pt x="34" y="1694"/>
                  </a:cubicBezTo>
                  <a:lnTo>
                    <a:pt x="1" y="10834"/>
                  </a:lnTo>
                  <a:lnTo>
                    <a:pt x="2202" y="9600"/>
                  </a:lnTo>
                  <a:lnTo>
                    <a:pt x="2202" y="426"/>
                  </a:lnTo>
                  <a:cubicBezTo>
                    <a:pt x="2202" y="150"/>
                    <a:pt x="2075" y="1"/>
                    <a:pt x="18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503;p64">
              <a:extLst>
                <a:ext uri="{FF2B5EF4-FFF2-40B4-BE49-F238E27FC236}">
                  <a16:creationId xmlns:a16="http://schemas.microsoft.com/office/drawing/2014/main" id="{18DD1102-7911-4A19-B4BF-8689CE6D5D33}"/>
                </a:ext>
              </a:extLst>
            </p:cNvPr>
            <p:cNvSpPr/>
            <p:nvPr/>
          </p:nvSpPr>
          <p:spPr>
            <a:xfrm>
              <a:off x="5822885" y="3336222"/>
              <a:ext cx="33860" cy="166519"/>
            </a:xfrm>
            <a:custGeom>
              <a:avLst/>
              <a:gdLst/>
              <a:ahLst/>
              <a:cxnLst/>
              <a:rect l="l" t="t" r="r" b="b"/>
              <a:pathLst>
                <a:path w="2203" h="10834" extrusionOk="0">
                  <a:moveTo>
                    <a:pt x="1887" y="1"/>
                  </a:moveTo>
                  <a:cubicBezTo>
                    <a:pt x="1802" y="1"/>
                    <a:pt x="1705" y="31"/>
                    <a:pt x="1602" y="93"/>
                  </a:cubicBezTo>
                  <a:lnTo>
                    <a:pt x="601" y="660"/>
                  </a:lnTo>
                  <a:cubicBezTo>
                    <a:pt x="268" y="893"/>
                    <a:pt x="34" y="1260"/>
                    <a:pt x="34" y="1694"/>
                  </a:cubicBezTo>
                  <a:lnTo>
                    <a:pt x="1" y="10834"/>
                  </a:lnTo>
                  <a:lnTo>
                    <a:pt x="2202" y="9600"/>
                  </a:lnTo>
                  <a:lnTo>
                    <a:pt x="2202" y="426"/>
                  </a:lnTo>
                  <a:cubicBezTo>
                    <a:pt x="2202" y="150"/>
                    <a:pt x="2075" y="1"/>
                    <a:pt x="1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504;p64">
              <a:extLst>
                <a:ext uri="{FF2B5EF4-FFF2-40B4-BE49-F238E27FC236}">
                  <a16:creationId xmlns:a16="http://schemas.microsoft.com/office/drawing/2014/main" id="{3E7EDE5D-DF20-4FE1-8B8A-F86B8F5E30B0}"/>
                </a:ext>
              </a:extLst>
            </p:cNvPr>
            <p:cNvSpPr/>
            <p:nvPr/>
          </p:nvSpPr>
          <p:spPr>
            <a:xfrm>
              <a:off x="5774700" y="3317870"/>
              <a:ext cx="33338" cy="212567"/>
            </a:xfrm>
            <a:custGeom>
              <a:avLst/>
              <a:gdLst/>
              <a:ahLst/>
              <a:cxnLst/>
              <a:rect l="l" t="t" r="r" b="b"/>
              <a:pathLst>
                <a:path w="2169" h="13830" extrusionOk="0">
                  <a:moveTo>
                    <a:pt x="1865" y="0"/>
                  </a:moveTo>
                  <a:cubicBezTo>
                    <a:pt x="1788" y="0"/>
                    <a:pt x="1699" y="27"/>
                    <a:pt x="1601" y="86"/>
                  </a:cubicBezTo>
                  <a:lnTo>
                    <a:pt x="601" y="653"/>
                  </a:lnTo>
                  <a:cubicBezTo>
                    <a:pt x="234" y="886"/>
                    <a:pt x="34" y="1253"/>
                    <a:pt x="0" y="1687"/>
                  </a:cubicBezTo>
                  <a:lnTo>
                    <a:pt x="0" y="13829"/>
                  </a:lnTo>
                  <a:lnTo>
                    <a:pt x="2168" y="12595"/>
                  </a:lnTo>
                  <a:lnTo>
                    <a:pt x="2168" y="419"/>
                  </a:lnTo>
                  <a:cubicBezTo>
                    <a:pt x="2168" y="160"/>
                    <a:pt x="2051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505;p64">
              <a:extLst>
                <a:ext uri="{FF2B5EF4-FFF2-40B4-BE49-F238E27FC236}">
                  <a16:creationId xmlns:a16="http://schemas.microsoft.com/office/drawing/2014/main" id="{559E787F-2451-4EB2-A8BF-550C6E99A920}"/>
                </a:ext>
              </a:extLst>
            </p:cNvPr>
            <p:cNvSpPr/>
            <p:nvPr/>
          </p:nvSpPr>
          <p:spPr>
            <a:xfrm>
              <a:off x="5899274" y="3344014"/>
              <a:ext cx="33860" cy="115152"/>
            </a:xfrm>
            <a:custGeom>
              <a:avLst/>
              <a:gdLst/>
              <a:ahLst/>
              <a:cxnLst/>
              <a:rect l="l" t="t" r="r" b="b"/>
              <a:pathLst>
                <a:path w="2203" h="7492" extrusionOk="0">
                  <a:moveTo>
                    <a:pt x="1872" y="1"/>
                  </a:moveTo>
                  <a:cubicBezTo>
                    <a:pt x="1791" y="1"/>
                    <a:pt x="1700" y="28"/>
                    <a:pt x="1602" y="86"/>
                  </a:cubicBezTo>
                  <a:lnTo>
                    <a:pt x="601" y="687"/>
                  </a:lnTo>
                  <a:cubicBezTo>
                    <a:pt x="268" y="887"/>
                    <a:pt x="34" y="1254"/>
                    <a:pt x="1" y="1654"/>
                  </a:cubicBezTo>
                  <a:lnTo>
                    <a:pt x="1" y="7491"/>
                  </a:lnTo>
                  <a:lnTo>
                    <a:pt x="2203" y="6224"/>
                  </a:lnTo>
                  <a:lnTo>
                    <a:pt x="2203" y="420"/>
                  </a:lnTo>
                  <a:cubicBezTo>
                    <a:pt x="2203" y="160"/>
                    <a:pt x="2069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506;p64">
              <a:extLst>
                <a:ext uri="{FF2B5EF4-FFF2-40B4-BE49-F238E27FC236}">
                  <a16:creationId xmlns:a16="http://schemas.microsoft.com/office/drawing/2014/main" id="{821119BD-68E7-41E6-8685-348CDFA75FBC}"/>
                </a:ext>
              </a:extLst>
            </p:cNvPr>
            <p:cNvSpPr/>
            <p:nvPr/>
          </p:nvSpPr>
          <p:spPr>
            <a:xfrm>
              <a:off x="5947982" y="3184566"/>
              <a:ext cx="33353" cy="245889"/>
            </a:xfrm>
            <a:custGeom>
              <a:avLst/>
              <a:gdLst/>
              <a:ahLst/>
              <a:cxnLst/>
              <a:rect l="l" t="t" r="r" b="b"/>
              <a:pathLst>
                <a:path w="2170" h="15998" extrusionOk="0">
                  <a:moveTo>
                    <a:pt x="1851" y="0"/>
                  </a:moveTo>
                  <a:cubicBezTo>
                    <a:pt x="1775" y="0"/>
                    <a:pt x="1690" y="28"/>
                    <a:pt x="1602" y="86"/>
                  </a:cubicBezTo>
                  <a:lnTo>
                    <a:pt x="568" y="653"/>
                  </a:lnTo>
                  <a:cubicBezTo>
                    <a:pt x="234" y="887"/>
                    <a:pt x="1" y="1254"/>
                    <a:pt x="1" y="1687"/>
                  </a:cubicBezTo>
                  <a:lnTo>
                    <a:pt x="1" y="15997"/>
                  </a:lnTo>
                  <a:lnTo>
                    <a:pt x="2169" y="14763"/>
                  </a:lnTo>
                  <a:lnTo>
                    <a:pt x="2169" y="420"/>
                  </a:lnTo>
                  <a:cubicBezTo>
                    <a:pt x="2169" y="160"/>
                    <a:pt x="2035" y="0"/>
                    <a:pt x="18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507;p64">
              <a:extLst>
                <a:ext uri="{FF2B5EF4-FFF2-40B4-BE49-F238E27FC236}">
                  <a16:creationId xmlns:a16="http://schemas.microsoft.com/office/drawing/2014/main" id="{4F2E78B8-4832-40B5-A530-01B02B8A9758}"/>
                </a:ext>
              </a:extLst>
            </p:cNvPr>
            <p:cNvSpPr/>
            <p:nvPr/>
          </p:nvSpPr>
          <p:spPr>
            <a:xfrm>
              <a:off x="5996182" y="3271207"/>
              <a:ext cx="33860" cy="131567"/>
            </a:xfrm>
            <a:custGeom>
              <a:avLst/>
              <a:gdLst/>
              <a:ahLst/>
              <a:cxnLst/>
              <a:rect l="l" t="t" r="r" b="b"/>
              <a:pathLst>
                <a:path w="2203" h="8560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0" y="1688"/>
                  </a:cubicBezTo>
                  <a:lnTo>
                    <a:pt x="0" y="8559"/>
                  </a:lnTo>
                  <a:lnTo>
                    <a:pt x="2202" y="7292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508;p64">
              <a:extLst>
                <a:ext uri="{FF2B5EF4-FFF2-40B4-BE49-F238E27FC236}">
                  <a16:creationId xmlns:a16="http://schemas.microsoft.com/office/drawing/2014/main" id="{0A8BB584-E0A0-47A6-B59F-E886F3637EAE}"/>
                </a:ext>
              </a:extLst>
            </p:cNvPr>
            <p:cNvSpPr/>
            <p:nvPr/>
          </p:nvSpPr>
          <p:spPr>
            <a:xfrm>
              <a:off x="5996182" y="3271207"/>
              <a:ext cx="33860" cy="131567"/>
            </a:xfrm>
            <a:custGeom>
              <a:avLst/>
              <a:gdLst/>
              <a:ahLst/>
              <a:cxnLst/>
              <a:rect l="l" t="t" r="r" b="b"/>
              <a:pathLst>
                <a:path w="2203" h="8560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0" y="1688"/>
                  </a:cubicBezTo>
                  <a:lnTo>
                    <a:pt x="0" y="8559"/>
                  </a:lnTo>
                  <a:lnTo>
                    <a:pt x="2202" y="7292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509;p64">
              <a:extLst>
                <a:ext uri="{FF2B5EF4-FFF2-40B4-BE49-F238E27FC236}">
                  <a16:creationId xmlns:a16="http://schemas.microsoft.com/office/drawing/2014/main" id="{0A56647E-D56E-473A-A747-00B5DD8AA70D}"/>
                </a:ext>
              </a:extLst>
            </p:cNvPr>
            <p:cNvSpPr/>
            <p:nvPr/>
          </p:nvSpPr>
          <p:spPr>
            <a:xfrm>
              <a:off x="5947982" y="3184566"/>
              <a:ext cx="33353" cy="245889"/>
            </a:xfrm>
            <a:custGeom>
              <a:avLst/>
              <a:gdLst/>
              <a:ahLst/>
              <a:cxnLst/>
              <a:rect l="l" t="t" r="r" b="b"/>
              <a:pathLst>
                <a:path w="2170" h="15998" extrusionOk="0">
                  <a:moveTo>
                    <a:pt x="1851" y="0"/>
                  </a:moveTo>
                  <a:cubicBezTo>
                    <a:pt x="1775" y="0"/>
                    <a:pt x="1690" y="28"/>
                    <a:pt x="1602" y="86"/>
                  </a:cubicBezTo>
                  <a:lnTo>
                    <a:pt x="568" y="653"/>
                  </a:lnTo>
                  <a:cubicBezTo>
                    <a:pt x="234" y="887"/>
                    <a:pt x="1" y="1254"/>
                    <a:pt x="1" y="1687"/>
                  </a:cubicBezTo>
                  <a:lnTo>
                    <a:pt x="1" y="15997"/>
                  </a:lnTo>
                  <a:lnTo>
                    <a:pt x="2169" y="14763"/>
                  </a:lnTo>
                  <a:lnTo>
                    <a:pt x="2169" y="420"/>
                  </a:lnTo>
                  <a:cubicBezTo>
                    <a:pt x="2169" y="160"/>
                    <a:pt x="2035" y="0"/>
                    <a:pt x="1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510;p64">
              <a:extLst>
                <a:ext uri="{FF2B5EF4-FFF2-40B4-BE49-F238E27FC236}">
                  <a16:creationId xmlns:a16="http://schemas.microsoft.com/office/drawing/2014/main" id="{B2346DBD-9C44-44A5-8FD0-52B085EC7E67}"/>
                </a:ext>
              </a:extLst>
            </p:cNvPr>
            <p:cNvSpPr/>
            <p:nvPr/>
          </p:nvSpPr>
          <p:spPr>
            <a:xfrm>
              <a:off x="5265077" y="3776142"/>
              <a:ext cx="67167" cy="46771"/>
            </a:xfrm>
            <a:custGeom>
              <a:avLst/>
              <a:gdLst/>
              <a:ahLst/>
              <a:cxnLst/>
              <a:rect l="l" t="t" r="r" b="b"/>
              <a:pathLst>
                <a:path w="4370" h="3043" extrusionOk="0">
                  <a:moveTo>
                    <a:pt x="4100" y="0"/>
                  </a:moveTo>
                  <a:cubicBezTo>
                    <a:pt x="4005" y="0"/>
                    <a:pt x="3892" y="30"/>
                    <a:pt x="3770" y="91"/>
                  </a:cubicBezTo>
                  <a:lnTo>
                    <a:pt x="567" y="1959"/>
                  </a:lnTo>
                  <a:cubicBezTo>
                    <a:pt x="267" y="2126"/>
                    <a:pt x="34" y="2426"/>
                    <a:pt x="0" y="2793"/>
                  </a:cubicBezTo>
                  <a:cubicBezTo>
                    <a:pt x="0" y="2955"/>
                    <a:pt x="98" y="3043"/>
                    <a:pt x="242" y="3043"/>
                  </a:cubicBezTo>
                  <a:cubicBezTo>
                    <a:pt x="336" y="3043"/>
                    <a:pt x="449" y="3006"/>
                    <a:pt x="567" y="2927"/>
                  </a:cubicBezTo>
                  <a:lnTo>
                    <a:pt x="3770" y="1092"/>
                  </a:lnTo>
                  <a:cubicBezTo>
                    <a:pt x="4103" y="925"/>
                    <a:pt x="4303" y="592"/>
                    <a:pt x="4370" y="258"/>
                  </a:cubicBezTo>
                  <a:cubicBezTo>
                    <a:pt x="4370" y="89"/>
                    <a:pt x="4263" y="0"/>
                    <a:pt x="4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511;p64">
              <a:extLst>
                <a:ext uri="{FF2B5EF4-FFF2-40B4-BE49-F238E27FC236}">
                  <a16:creationId xmlns:a16="http://schemas.microsoft.com/office/drawing/2014/main" id="{1BF6C0CC-E42C-471C-981E-CCA31D30EE11}"/>
                </a:ext>
              </a:extLst>
            </p:cNvPr>
            <p:cNvSpPr/>
            <p:nvPr/>
          </p:nvSpPr>
          <p:spPr>
            <a:xfrm>
              <a:off x="5265077" y="3628605"/>
              <a:ext cx="67167" cy="46786"/>
            </a:xfrm>
            <a:custGeom>
              <a:avLst/>
              <a:gdLst/>
              <a:ahLst/>
              <a:cxnLst/>
              <a:rect l="l" t="t" r="r" b="b"/>
              <a:pathLst>
                <a:path w="4370" h="3044" extrusionOk="0">
                  <a:moveTo>
                    <a:pt x="4121" y="0"/>
                  </a:moveTo>
                  <a:cubicBezTo>
                    <a:pt x="4022" y="0"/>
                    <a:pt x="3901" y="38"/>
                    <a:pt x="3770" y="117"/>
                  </a:cubicBezTo>
                  <a:lnTo>
                    <a:pt x="567" y="1951"/>
                  </a:lnTo>
                  <a:cubicBezTo>
                    <a:pt x="267" y="2118"/>
                    <a:pt x="34" y="2452"/>
                    <a:pt x="0" y="2785"/>
                  </a:cubicBezTo>
                  <a:cubicBezTo>
                    <a:pt x="0" y="2954"/>
                    <a:pt x="107" y="3043"/>
                    <a:pt x="262" y="3043"/>
                  </a:cubicBezTo>
                  <a:cubicBezTo>
                    <a:pt x="352" y="3043"/>
                    <a:pt x="457" y="3013"/>
                    <a:pt x="567" y="2952"/>
                  </a:cubicBezTo>
                  <a:lnTo>
                    <a:pt x="3770" y="1084"/>
                  </a:lnTo>
                  <a:cubicBezTo>
                    <a:pt x="4103" y="917"/>
                    <a:pt x="4303" y="617"/>
                    <a:pt x="4370" y="250"/>
                  </a:cubicBezTo>
                  <a:cubicBezTo>
                    <a:pt x="4370" y="89"/>
                    <a:pt x="4272" y="0"/>
                    <a:pt x="41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512;p64">
              <a:extLst>
                <a:ext uri="{FF2B5EF4-FFF2-40B4-BE49-F238E27FC236}">
                  <a16:creationId xmlns:a16="http://schemas.microsoft.com/office/drawing/2014/main" id="{D2AF351C-21DB-4627-9D4A-C6FE6F59B8C4}"/>
                </a:ext>
              </a:extLst>
            </p:cNvPr>
            <p:cNvSpPr/>
            <p:nvPr/>
          </p:nvSpPr>
          <p:spPr>
            <a:xfrm>
              <a:off x="5265077" y="3481853"/>
              <a:ext cx="67167" cy="46740"/>
            </a:xfrm>
            <a:custGeom>
              <a:avLst/>
              <a:gdLst/>
              <a:ahLst/>
              <a:cxnLst/>
              <a:rect l="l" t="t" r="r" b="b"/>
              <a:pathLst>
                <a:path w="4370" h="3041" extrusionOk="0">
                  <a:moveTo>
                    <a:pt x="4100" y="0"/>
                  </a:moveTo>
                  <a:cubicBezTo>
                    <a:pt x="4005" y="0"/>
                    <a:pt x="3892" y="30"/>
                    <a:pt x="3770" y="91"/>
                  </a:cubicBezTo>
                  <a:lnTo>
                    <a:pt x="567" y="1926"/>
                  </a:lnTo>
                  <a:cubicBezTo>
                    <a:pt x="267" y="2126"/>
                    <a:pt x="34" y="2426"/>
                    <a:pt x="0" y="2760"/>
                  </a:cubicBezTo>
                  <a:cubicBezTo>
                    <a:pt x="0" y="2945"/>
                    <a:pt x="101" y="3041"/>
                    <a:pt x="249" y="3041"/>
                  </a:cubicBezTo>
                  <a:cubicBezTo>
                    <a:pt x="341" y="3041"/>
                    <a:pt x="452" y="3003"/>
                    <a:pt x="567" y="2927"/>
                  </a:cubicBezTo>
                  <a:lnTo>
                    <a:pt x="3770" y="1092"/>
                  </a:lnTo>
                  <a:cubicBezTo>
                    <a:pt x="4103" y="892"/>
                    <a:pt x="4303" y="592"/>
                    <a:pt x="4370" y="258"/>
                  </a:cubicBezTo>
                  <a:cubicBezTo>
                    <a:pt x="4370" y="89"/>
                    <a:pt x="4263" y="0"/>
                    <a:pt x="4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513;p64">
              <a:extLst>
                <a:ext uri="{FF2B5EF4-FFF2-40B4-BE49-F238E27FC236}">
                  <a16:creationId xmlns:a16="http://schemas.microsoft.com/office/drawing/2014/main" id="{41751F42-8B13-4E02-B5DD-F4E203E3A69A}"/>
                </a:ext>
              </a:extLst>
            </p:cNvPr>
            <p:cNvSpPr/>
            <p:nvPr/>
          </p:nvSpPr>
          <p:spPr>
            <a:xfrm>
              <a:off x="5410170" y="3742420"/>
              <a:ext cx="122038" cy="78448"/>
            </a:xfrm>
            <a:custGeom>
              <a:avLst/>
              <a:gdLst/>
              <a:ahLst/>
              <a:cxnLst/>
              <a:rect l="l" t="t" r="r" b="b"/>
              <a:pathLst>
                <a:path w="7940" h="5104" extrusionOk="0">
                  <a:moveTo>
                    <a:pt x="7698" y="1"/>
                  </a:moveTo>
                  <a:cubicBezTo>
                    <a:pt x="7604" y="1"/>
                    <a:pt x="7491" y="38"/>
                    <a:pt x="7372" y="117"/>
                  </a:cubicBezTo>
                  <a:lnTo>
                    <a:pt x="567" y="4020"/>
                  </a:lnTo>
                  <a:cubicBezTo>
                    <a:pt x="267" y="4187"/>
                    <a:pt x="67" y="4487"/>
                    <a:pt x="0" y="4854"/>
                  </a:cubicBezTo>
                  <a:cubicBezTo>
                    <a:pt x="0" y="5015"/>
                    <a:pt x="98" y="5104"/>
                    <a:pt x="242" y="5104"/>
                  </a:cubicBezTo>
                  <a:cubicBezTo>
                    <a:pt x="336" y="5104"/>
                    <a:pt x="449" y="5066"/>
                    <a:pt x="567" y="4987"/>
                  </a:cubicBezTo>
                  <a:lnTo>
                    <a:pt x="7372" y="1084"/>
                  </a:lnTo>
                  <a:cubicBezTo>
                    <a:pt x="7672" y="918"/>
                    <a:pt x="7873" y="617"/>
                    <a:pt x="7939" y="250"/>
                  </a:cubicBezTo>
                  <a:cubicBezTo>
                    <a:pt x="7939" y="89"/>
                    <a:pt x="7841" y="1"/>
                    <a:pt x="76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514;p64">
              <a:extLst>
                <a:ext uri="{FF2B5EF4-FFF2-40B4-BE49-F238E27FC236}">
                  <a16:creationId xmlns:a16="http://schemas.microsoft.com/office/drawing/2014/main" id="{E7371FE5-BE88-4F0C-910C-7A84554A82BF}"/>
                </a:ext>
              </a:extLst>
            </p:cNvPr>
            <p:cNvSpPr/>
            <p:nvPr/>
          </p:nvSpPr>
          <p:spPr>
            <a:xfrm>
              <a:off x="5357866" y="3818886"/>
              <a:ext cx="26175" cy="40592"/>
            </a:xfrm>
            <a:custGeom>
              <a:avLst/>
              <a:gdLst/>
              <a:ahLst/>
              <a:cxnLst/>
              <a:rect l="l" t="t" r="r" b="b"/>
              <a:pathLst>
                <a:path w="1703" h="2641" extrusionOk="0">
                  <a:moveTo>
                    <a:pt x="1503" y="1"/>
                  </a:moveTo>
                  <a:cubicBezTo>
                    <a:pt x="1452" y="1"/>
                    <a:pt x="1395" y="16"/>
                    <a:pt x="1335" y="46"/>
                  </a:cubicBezTo>
                  <a:lnTo>
                    <a:pt x="368" y="646"/>
                  </a:lnTo>
                  <a:cubicBezTo>
                    <a:pt x="168" y="779"/>
                    <a:pt x="34" y="1013"/>
                    <a:pt x="1" y="1246"/>
                  </a:cubicBezTo>
                  <a:lnTo>
                    <a:pt x="1" y="2381"/>
                  </a:lnTo>
                  <a:cubicBezTo>
                    <a:pt x="1" y="2543"/>
                    <a:pt x="81" y="2640"/>
                    <a:pt x="197" y="2640"/>
                  </a:cubicBezTo>
                  <a:cubicBezTo>
                    <a:pt x="248" y="2640"/>
                    <a:pt x="307" y="2621"/>
                    <a:pt x="368" y="2581"/>
                  </a:cubicBezTo>
                  <a:lnTo>
                    <a:pt x="1335" y="2014"/>
                  </a:lnTo>
                  <a:cubicBezTo>
                    <a:pt x="1569" y="1880"/>
                    <a:pt x="1702" y="1647"/>
                    <a:pt x="1702" y="1380"/>
                  </a:cubicBezTo>
                  <a:lnTo>
                    <a:pt x="1702" y="246"/>
                  </a:lnTo>
                  <a:cubicBezTo>
                    <a:pt x="1702" y="82"/>
                    <a:pt x="1620" y="1"/>
                    <a:pt x="15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515;p64">
              <a:extLst>
                <a:ext uri="{FF2B5EF4-FFF2-40B4-BE49-F238E27FC236}">
                  <a16:creationId xmlns:a16="http://schemas.microsoft.com/office/drawing/2014/main" id="{B5EDAD66-C2CF-430E-8E37-50C80AD00EAB}"/>
                </a:ext>
              </a:extLst>
            </p:cNvPr>
            <p:cNvSpPr/>
            <p:nvPr/>
          </p:nvSpPr>
          <p:spPr>
            <a:xfrm>
              <a:off x="5670108" y="3592593"/>
              <a:ext cx="122038" cy="78402"/>
            </a:xfrm>
            <a:custGeom>
              <a:avLst/>
              <a:gdLst/>
              <a:ahLst/>
              <a:cxnLst/>
              <a:rect l="l" t="t" r="r" b="b"/>
              <a:pathLst>
                <a:path w="7940" h="5101" extrusionOk="0">
                  <a:moveTo>
                    <a:pt x="7692" y="0"/>
                  </a:moveTo>
                  <a:cubicBezTo>
                    <a:pt x="7603" y="0"/>
                    <a:pt x="7495" y="30"/>
                    <a:pt x="7372" y="91"/>
                  </a:cubicBezTo>
                  <a:lnTo>
                    <a:pt x="567" y="3994"/>
                  </a:lnTo>
                  <a:cubicBezTo>
                    <a:pt x="267" y="4194"/>
                    <a:pt x="67" y="4495"/>
                    <a:pt x="0" y="4828"/>
                  </a:cubicBezTo>
                  <a:cubicBezTo>
                    <a:pt x="0" y="4998"/>
                    <a:pt x="109" y="5101"/>
                    <a:pt x="274" y="5101"/>
                  </a:cubicBezTo>
                  <a:cubicBezTo>
                    <a:pt x="368" y="5101"/>
                    <a:pt x="480" y="5067"/>
                    <a:pt x="601" y="4995"/>
                  </a:cubicBezTo>
                  <a:lnTo>
                    <a:pt x="7372" y="1092"/>
                  </a:lnTo>
                  <a:cubicBezTo>
                    <a:pt x="7672" y="925"/>
                    <a:pt x="7906" y="592"/>
                    <a:pt x="7939" y="258"/>
                  </a:cubicBezTo>
                  <a:cubicBezTo>
                    <a:pt x="7939" y="89"/>
                    <a:pt x="7846" y="0"/>
                    <a:pt x="76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516;p64">
              <a:extLst>
                <a:ext uri="{FF2B5EF4-FFF2-40B4-BE49-F238E27FC236}">
                  <a16:creationId xmlns:a16="http://schemas.microsoft.com/office/drawing/2014/main" id="{BF0F5806-2B71-4091-9A65-08184A651F08}"/>
                </a:ext>
              </a:extLst>
            </p:cNvPr>
            <p:cNvSpPr/>
            <p:nvPr/>
          </p:nvSpPr>
          <p:spPr>
            <a:xfrm>
              <a:off x="5617803" y="3668767"/>
              <a:ext cx="26175" cy="40269"/>
            </a:xfrm>
            <a:custGeom>
              <a:avLst/>
              <a:gdLst/>
              <a:ahLst/>
              <a:cxnLst/>
              <a:rect l="l" t="t" r="r" b="b"/>
              <a:pathLst>
                <a:path w="1703" h="2620" extrusionOk="0">
                  <a:moveTo>
                    <a:pt x="1483" y="0"/>
                  </a:moveTo>
                  <a:cubicBezTo>
                    <a:pt x="1438" y="0"/>
                    <a:pt x="1387" y="13"/>
                    <a:pt x="1335" y="39"/>
                  </a:cubicBezTo>
                  <a:lnTo>
                    <a:pt x="368" y="606"/>
                  </a:lnTo>
                  <a:cubicBezTo>
                    <a:pt x="168" y="739"/>
                    <a:pt x="34" y="973"/>
                    <a:pt x="1" y="1240"/>
                  </a:cubicBezTo>
                  <a:lnTo>
                    <a:pt x="1" y="2374"/>
                  </a:lnTo>
                  <a:cubicBezTo>
                    <a:pt x="1" y="2537"/>
                    <a:pt x="83" y="2619"/>
                    <a:pt x="200" y="2619"/>
                  </a:cubicBezTo>
                  <a:cubicBezTo>
                    <a:pt x="251" y="2619"/>
                    <a:pt x="308" y="2604"/>
                    <a:pt x="368" y="2574"/>
                  </a:cubicBezTo>
                  <a:lnTo>
                    <a:pt x="1335" y="2007"/>
                  </a:lnTo>
                  <a:cubicBezTo>
                    <a:pt x="1569" y="1874"/>
                    <a:pt x="1702" y="1640"/>
                    <a:pt x="1702" y="1373"/>
                  </a:cubicBezTo>
                  <a:lnTo>
                    <a:pt x="1702" y="272"/>
                  </a:lnTo>
                  <a:cubicBezTo>
                    <a:pt x="1702" y="100"/>
                    <a:pt x="1611" y="0"/>
                    <a:pt x="148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517;p64">
              <a:extLst>
                <a:ext uri="{FF2B5EF4-FFF2-40B4-BE49-F238E27FC236}">
                  <a16:creationId xmlns:a16="http://schemas.microsoft.com/office/drawing/2014/main" id="{05C69A68-060A-4EE9-89E1-3BC31C89240C}"/>
                </a:ext>
              </a:extLst>
            </p:cNvPr>
            <p:cNvSpPr/>
            <p:nvPr/>
          </p:nvSpPr>
          <p:spPr>
            <a:xfrm>
              <a:off x="5617803" y="3668767"/>
              <a:ext cx="26175" cy="40269"/>
            </a:xfrm>
            <a:custGeom>
              <a:avLst/>
              <a:gdLst/>
              <a:ahLst/>
              <a:cxnLst/>
              <a:rect l="l" t="t" r="r" b="b"/>
              <a:pathLst>
                <a:path w="1703" h="2620" extrusionOk="0">
                  <a:moveTo>
                    <a:pt x="1483" y="0"/>
                  </a:moveTo>
                  <a:cubicBezTo>
                    <a:pt x="1438" y="0"/>
                    <a:pt x="1387" y="13"/>
                    <a:pt x="1335" y="39"/>
                  </a:cubicBezTo>
                  <a:lnTo>
                    <a:pt x="368" y="606"/>
                  </a:lnTo>
                  <a:cubicBezTo>
                    <a:pt x="168" y="739"/>
                    <a:pt x="34" y="973"/>
                    <a:pt x="1" y="1240"/>
                  </a:cubicBezTo>
                  <a:lnTo>
                    <a:pt x="1" y="2374"/>
                  </a:lnTo>
                  <a:cubicBezTo>
                    <a:pt x="1" y="2537"/>
                    <a:pt x="83" y="2619"/>
                    <a:pt x="200" y="2619"/>
                  </a:cubicBezTo>
                  <a:cubicBezTo>
                    <a:pt x="251" y="2619"/>
                    <a:pt x="308" y="2604"/>
                    <a:pt x="368" y="2574"/>
                  </a:cubicBezTo>
                  <a:lnTo>
                    <a:pt x="1335" y="2007"/>
                  </a:lnTo>
                  <a:cubicBezTo>
                    <a:pt x="1569" y="1874"/>
                    <a:pt x="1702" y="1640"/>
                    <a:pt x="1702" y="1373"/>
                  </a:cubicBezTo>
                  <a:lnTo>
                    <a:pt x="1702" y="272"/>
                  </a:lnTo>
                  <a:cubicBezTo>
                    <a:pt x="1702" y="100"/>
                    <a:pt x="1611" y="0"/>
                    <a:pt x="1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518;p64">
              <a:extLst>
                <a:ext uri="{FF2B5EF4-FFF2-40B4-BE49-F238E27FC236}">
                  <a16:creationId xmlns:a16="http://schemas.microsoft.com/office/drawing/2014/main" id="{151FC211-344C-4C85-93AC-AEFE3F221329}"/>
                </a:ext>
              </a:extLst>
            </p:cNvPr>
            <p:cNvSpPr/>
            <p:nvPr/>
          </p:nvSpPr>
          <p:spPr>
            <a:xfrm>
              <a:off x="5930045" y="3442490"/>
              <a:ext cx="122038" cy="78448"/>
            </a:xfrm>
            <a:custGeom>
              <a:avLst/>
              <a:gdLst/>
              <a:ahLst/>
              <a:cxnLst/>
              <a:rect l="l" t="t" r="r" b="b"/>
              <a:pathLst>
                <a:path w="7940" h="5104" extrusionOk="0">
                  <a:moveTo>
                    <a:pt x="7698" y="1"/>
                  </a:moveTo>
                  <a:cubicBezTo>
                    <a:pt x="7604" y="1"/>
                    <a:pt x="7491" y="38"/>
                    <a:pt x="7372" y="117"/>
                  </a:cubicBezTo>
                  <a:lnTo>
                    <a:pt x="567" y="4020"/>
                  </a:lnTo>
                  <a:cubicBezTo>
                    <a:pt x="267" y="4187"/>
                    <a:pt x="34" y="4487"/>
                    <a:pt x="0" y="4854"/>
                  </a:cubicBezTo>
                  <a:cubicBezTo>
                    <a:pt x="0" y="5015"/>
                    <a:pt x="98" y="5104"/>
                    <a:pt x="242" y="5104"/>
                  </a:cubicBezTo>
                  <a:cubicBezTo>
                    <a:pt x="336" y="5104"/>
                    <a:pt x="449" y="5066"/>
                    <a:pt x="567" y="4987"/>
                  </a:cubicBezTo>
                  <a:lnTo>
                    <a:pt x="7372" y="1084"/>
                  </a:lnTo>
                  <a:cubicBezTo>
                    <a:pt x="7673" y="918"/>
                    <a:pt x="7873" y="617"/>
                    <a:pt x="7939" y="251"/>
                  </a:cubicBezTo>
                  <a:cubicBezTo>
                    <a:pt x="7939" y="89"/>
                    <a:pt x="7842" y="1"/>
                    <a:pt x="76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519;p64">
              <a:extLst>
                <a:ext uri="{FF2B5EF4-FFF2-40B4-BE49-F238E27FC236}">
                  <a16:creationId xmlns:a16="http://schemas.microsoft.com/office/drawing/2014/main" id="{D2212D87-06B9-44FE-A991-C3BC2EED4AC5}"/>
                </a:ext>
              </a:extLst>
            </p:cNvPr>
            <p:cNvSpPr/>
            <p:nvPr/>
          </p:nvSpPr>
          <p:spPr>
            <a:xfrm>
              <a:off x="5877741" y="3519048"/>
              <a:ext cx="26175" cy="40177"/>
            </a:xfrm>
            <a:custGeom>
              <a:avLst/>
              <a:gdLst/>
              <a:ahLst/>
              <a:cxnLst/>
              <a:rect l="l" t="t" r="r" b="b"/>
              <a:pathLst>
                <a:path w="1703" h="2614" extrusionOk="0">
                  <a:moveTo>
                    <a:pt x="1486" y="0"/>
                  </a:moveTo>
                  <a:cubicBezTo>
                    <a:pt x="1440" y="0"/>
                    <a:pt x="1389" y="13"/>
                    <a:pt x="1335" y="40"/>
                  </a:cubicBezTo>
                  <a:lnTo>
                    <a:pt x="368" y="607"/>
                  </a:lnTo>
                  <a:cubicBezTo>
                    <a:pt x="168" y="740"/>
                    <a:pt x="34" y="974"/>
                    <a:pt x="1" y="1240"/>
                  </a:cubicBezTo>
                  <a:lnTo>
                    <a:pt x="1" y="2341"/>
                  </a:lnTo>
                  <a:cubicBezTo>
                    <a:pt x="1" y="2514"/>
                    <a:pt x="92" y="2613"/>
                    <a:pt x="220" y="2613"/>
                  </a:cubicBezTo>
                  <a:cubicBezTo>
                    <a:pt x="266" y="2613"/>
                    <a:pt x="316" y="2601"/>
                    <a:pt x="368" y="2575"/>
                  </a:cubicBezTo>
                  <a:lnTo>
                    <a:pt x="1335" y="2008"/>
                  </a:lnTo>
                  <a:cubicBezTo>
                    <a:pt x="1569" y="1874"/>
                    <a:pt x="1702" y="1641"/>
                    <a:pt x="1702" y="1374"/>
                  </a:cubicBezTo>
                  <a:lnTo>
                    <a:pt x="1702" y="240"/>
                  </a:lnTo>
                  <a:cubicBezTo>
                    <a:pt x="1702" y="93"/>
                    <a:pt x="1613" y="0"/>
                    <a:pt x="14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520;p64">
              <a:extLst>
                <a:ext uri="{FF2B5EF4-FFF2-40B4-BE49-F238E27FC236}">
                  <a16:creationId xmlns:a16="http://schemas.microsoft.com/office/drawing/2014/main" id="{04B4EDC5-0C63-44CE-889B-EB33496D2FAB}"/>
                </a:ext>
              </a:extLst>
            </p:cNvPr>
            <p:cNvSpPr/>
            <p:nvPr/>
          </p:nvSpPr>
          <p:spPr>
            <a:xfrm>
              <a:off x="5877741" y="3519048"/>
              <a:ext cx="26175" cy="40177"/>
            </a:xfrm>
            <a:custGeom>
              <a:avLst/>
              <a:gdLst/>
              <a:ahLst/>
              <a:cxnLst/>
              <a:rect l="l" t="t" r="r" b="b"/>
              <a:pathLst>
                <a:path w="1703" h="2614" extrusionOk="0">
                  <a:moveTo>
                    <a:pt x="1486" y="0"/>
                  </a:moveTo>
                  <a:cubicBezTo>
                    <a:pt x="1440" y="0"/>
                    <a:pt x="1389" y="13"/>
                    <a:pt x="1335" y="40"/>
                  </a:cubicBezTo>
                  <a:lnTo>
                    <a:pt x="368" y="607"/>
                  </a:lnTo>
                  <a:cubicBezTo>
                    <a:pt x="168" y="740"/>
                    <a:pt x="34" y="974"/>
                    <a:pt x="1" y="1240"/>
                  </a:cubicBezTo>
                  <a:lnTo>
                    <a:pt x="1" y="2341"/>
                  </a:lnTo>
                  <a:cubicBezTo>
                    <a:pt x="1" y="2514"/>
                    <a:pt x="92" y="2613"/>
                    <a:pt x="220" y="2613"/>
                  </a:cubicBezTo>
                  <a:cubicBezTo>
                    <a:pt x="266" y="2613"/>
                    <a:pt x="316" y="2601"/>
                    <a:pt x="368" y="2575"/>
                  </a:cubicBezTo>
                  <a:lnTo>
                    <a:pt x="1335" y="2008"/>
                  </a:lnTo>
                  <a:cubicBezTo>
                    <a:pt x="1569" y="1874"/>
                    <a:pt x="1702" y="1641"/>
                    <a:pt x="1702" y="1374"/>
                  </a:cubicBezTo>
                  <a:lnTo>
                    <a:pt x="1702" y="240"/>
                  </a:lnTo>
                  <a:cubicBezTo>
                    <a:pt x="1702" y="93"/>
                    <a:pt x="1613" y="0"/>
                    <a:pt x="14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521;p64">
              <a:extLst>
                <a:ext uri="{FF2B5EF4-FFF2-40B4-BE49-F238E27FC236}">
                  <a16:creationId xmlns:a16="http://schemas.microsoft.com/office/drawing/2014/main" id="{E706C7F8-DEB7-4659-BF5D-A9A8557EA765}"/>
                </a:ext>
              </a:extLst>
            </p:cNvPr>
            <p:cNvSpPr/>
            <p:nvPr/>
          </p:nvSpPr>
          <p:spPr>
            <a:xfrm>
              <a:off x="5184062" y="1460851"/>
              <a:ext cx="1496070" cy="1859370"/>
            </a:xfrm>
            <a:custGeom>
              <a:avLst/>
              <a:gdLst/>
              <a:ahLst/>
              <a:cxnLst/>
              <a:rect l="l" t="t" r="r" b="b"/>
              <a:pathLst>
                <a:path w="97337" h="120974" extrusionOk="0">
                  <a:moveTo>
                    <a:pt x="94287" y="1"/>
                  </a:moveTo>
                  <a:cubicBezTo>
                    <a:pt x="94004" y="1"/>
                    <a:pt x="93726" y="85"/>
                    <a:pt x="93501" y="254"/>
                  </a:cubicBezTo>
                  <a:lnTo>
                    <a:pt x="1969" y="53058"/>
                  </a:lnTo>
                  <a:cubicBezTo>
                    <a:pt x="801" y="53826"/>
                    <a:pt x="67" y="55093"/>
                    <a:pt x="1" y="56494"/>
                  </a:cubicBezTo>
                  <a:lnTo>
                    <a:pt x="1" y="59330"/>
                  </a:lnTo>
                  <a:lnTo>
                    <a:pt x="1" y="117905"/>
                  </a:lnTo>
                  <a:cubicBezTo>
                    <a:pt x="1" y="118005"/>
                    <a:pt x="1" y="118105"/>
                    <a:pt x="1" y="118205"/>
                  </a:cubicBezTo>
                  <a:cubicBezTo>
                    <a:pt x="101" y="118839"/>
                    <a:pt x="468" y="119406"/>
                    <a:pt x="1068" y="119706"/>
                  </a:cubicBezTo>
                  <a:lnTo>
                    <a:pt x="3136" y="120940"/>
                  </a:lnTo>
                  <a:lnTo>
                    <a:pt x="3236" y="120974"/>
                  </a:lnTo>
                  <a:cubicBezTo>
                    <a:pt x="2803" y="120740"/>
                    <a:pt x="2536" y="120306"/>
                    <a:pt x="2536" y="119806"/>
                  </a:cubicBezTo>
                  <a:lnTo>
                    <a:pt x="2536" y="61898"/>
                  </a:lnTo>
                  <a:lnTo>
                    <a:pt x="2536" y="57895"/>
                  </a:lnTo>
                  <a:cubicBezTo>
                    <a:pt x="2603" y="56527"/>
                    <a:pt x="3336" y="55260"/>
                    <a:pt x="4504" y="54493"/>
                  </a:cubicBezTo>
                  <a:lnTo>
                    <a:pt x="96003" y="1688"/>
                  </a:lnTo>
                  <a:cubicBezTo>
                    <a:pt x="96256" y="1519"/>
                    <a:pt x="96550" y="1431"/>
                    <a:pt x="96841" y="1431"/>
                  </a:cubicBezTo>
                  <a:cubicBezTo>
                    <a:pt x="97010" y="1431"/>
                    <a:pt x="97178" y="1460"/>
                    <a:pt x="97337" y="1521"/>
                  </a:cubicBezTo>
                  <a:cubicBezTo>
                    <a:pt x="96903" y="1288"/>
                    <a:pt x="95302" y="354"/>
                    <a:pt x="94935" y="154"/>
                  </a:cubicBezTo>
                  <a:cubicBezTo>
                    <a:pt x="94731" y="52"/>
                    <a:pt x="94507" y="1"/>
                    <a:pt x="94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522;p64">
              <a:extLst>
                <a:ext uri="{FF2B5EF4-FFF2-40B4-BE49-F238E27FC236}">
                  <a16:creationId xmlns:a16="http://schemas.microsoft.com/office/drawing/2014/main" id="{CAECFE48-41F2-40EE-B0C0-9E55D8BB3134}"/>
                </a:ext>
              </a:extLst>
            </p:cNvPr>
            <p:cNvSpPr/>
            <p:nvPr/>
          </p:nvSpPr>
          <p:spPr>
            <a:xfrm>
              <a:off x="5223025" y="1482830"/>
              <a:ext cx="1467374" cy="1840081"/>
            </a:xfrm>
            <a:custGeom>
              <a:avLst/>
              <a:gdLst/>
              <a:ahLst/>
              <a:cxnLst/>
              <a:rect l="l" t="t" r="r" b="b"/>
              <a:pathLst>
                <a:path w="95470" h="119719" extrusionOk="0">
                  <a:moveTo>
                    <a:pt x="94316" y="1"/>
                  </a:moveTo>
                  <a:cubicBezTo>
                    <a:pt x="94019" y="1"/>
                    <a:pt x="93733" y="89"/>
                    <a:pt x="93501" y="258"/>
                  </a:cubicBezTo>
                  <a:lnTo>
                    <a:pt x="1969" y="53063"/>
                  </a:lnTo>
                  <a:cubicBezTo>
                    <a:pt x="801" y="53830"/>
                    <a:pt x="68" y="55097"/>
                    <a:pt x="1" y="56498"/>
                  </a:cubicBezTo>
                  <a:lnTo>
                    <a:pt x="1" y="118376"/>
                  </a:lnTo>
                  <a:cubicBezTo>
                    <a:pt x="1" y="119163"/>
                    <a:pt x="638" y="119718"/>
                    <a:pt x="1340" y="119718"/>
                  </a:cubicBezTo>
                  <a:cubicBezTo>
                    <a:pt x="1560" y="119718"/>
                    <a:pt x="1787" y="119663"/>
                    <a:pt x="2002" y="119544"/>
                  </a:cubicBezTo>
                  <a:lnTo>
                    <a:pt x="93468" y="66739"/>
                  </a:lnTo>
                  <a:cubicBezTo>
                    <a:pt x="94635" y="65972"/>
                    <a:pt x="95369" y="64704"/>
                    <a:pt x="95469" y="63303"/>
                  </a:cubicBezTo>
                  <a:lnTo>
                    <a:pt x="95469" y="1392"/>
                  </a:lnTo>
                  <a:cubicBezTo>
                    <a:pt x="95469" y="1326"/>
                    <a:pt x="95436" y="1226"/>
                    <a:pt x="95436" y="1159"/>
                  </a:cubicBezTo>
                  <a:cubicBezTo>
                    <a:pt x="95436" y="1092"/>
                    <a:pt x="95436" y="1025"/>
                    <a:pt x="95402" y="959"/>
                  </a:cubicBezTo>
                  <a:lnTo>
                    <a:pt x="95402" y="925"/>
                  </a:lnTo>
                  <a:cubicBezTo>
                    <a:pt x="95402" y="859"/>
                    <a:pt x="95369" y="825"/>
                    <a:pt x="95369" y="759"/>
                  </a:cubicBezTo>
                  <a:cubicBezTo>
                    <a:pt x="95336" y="659"/>
                    <a:pt x="95302" y="592"/>
                    <a:pt x="95236" y="492"/>
                  </a:cubicBezTo>
                  <a:cubicBezTo>
                    <a:pt x="95236" y="458"/>
                    <a:pt x="95202" y="425"/>
                    <a:pt x="95169" y="392"/>
                  </a:cubicBezTo>
                  <a:cubicBezTo>
                    <a:pt x="95169" y="358"/>
                    <a:pt x="95135" y="358"/>
                    <a:pt x="95135" y="325"/>
                  </a:cubicBezTo>
                  <a:cubicBezTo>
                    <a:pt x="95069" y="258"/>
                    <a:pt x="95035" y="225"/>
                    <a:pt x="95002" y="192"/>
                  </a:cubicBezTo>
                  <a:cubicBezTo>
                    <a:pt x="94935" y="158"/>
                    <a:pt x="94869" y="125"/>
                    <a:pt x="94835" y="91"/>
                  </a:cubicBezTo>
                  <a:cubicBezTo>
                    <a:pt x="94664" y="30"/>
                    <a:pt x="94488" y="1"/>
                    <a:pt x="94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523;p64">
              <a:extLst>
                <a:ext uri="{FF2B5EF4-FFF2-40B4-BE49-F238E27FC236}">
                  <a16:creationId xmlns:a16="http://schemas.microsoft.com/office/drawing/2014/main" id="{24155767-5516-45FA-BEC2-5623B70576DE}"/>
                </a:ext>
              </a:extLst>
            </p:cNvPr>
            <p:cNvSpPr/>
            <p:nvPr/>
          </p:nvSpPr>
          <p:spPr>
            <a:xfrm>
              <a:off x="5193299" y="1460851"/>
              <a:ext cx="1486832" cy="860121"/>
            </a:xfrm>
            <a:custGeom>
              <a:avLst/>
              <a:gdLst/>
              <a:ahLst/>
              <a:cxnLst/>
              <a:rect l="l" t="t" r="r" b="b"/>
              <a:pathLst>
                <a:path w="96736" h="55961" extrusionOk="0">
                  <a:moveTo>
                    <a:pt x="93686" y="1"/>
                  </a:moveTo>
                  <a:cubicBezTo>
                    <a:pt x="93403" y="1"/>
                    <a:pt x="93125" y="85"/>
                    <a:pt x="92900" y="254"/>
                  </a:cubicBezTo>
                  <a:lnTo>
                    <a:pt x="1368" y="53058"/>
                  </a:lnTo>
                  <a:cubicBezTo>
                    <a:pt x="801" y="53425"/>
                    <a:pt x="334" y="53892"/>
                    <a:pt x="0" y="54493"/>
                  </a:cubicBezTo>
                  <a:lnTo>
                    <a:pt x="2502" y="55960"/>
                  </a:lnTo>
                  <a:cubicBezTo>
                    <a:pt x="2836" y="55360"/>
                    <a:pt x="3303" y="54860"/>
                    <a:pt x="3903" y="54493"/>
                  </a:cubicBezTo>
                  <a:lnTo>
                    <a:pt x="95402" y="1688"/>
                  </a:lnTo>
                  <a:cubicBezTo>
                    <a:pt x="95655" y="1519"/>
                    <a:pt x="95949" y="1431"/>
                    <a:pt x="96240" y="1431"/>
                  </a:cubicBezTo>
                  <a:cubicBezTo>
                    <a:pt x="96409" y="1431"/>
                    <a:pt x="96577" y="1460"/>
                    <a:pt x="96736" y="1521"/>
                  </a:cubicBezTo>
                  <a:cubicBezTo>
                    <a:pt x="96302" y="1288"/>
                    <a:pt x="94668" y="354"/>
                    <a:pt x="94334" y="154"/>
                  </a:cubicBezTo>
                  <a:cubicBezTo>
                    <a:pt x="94130" y="52"/>
                    <a:pt x="93906" y="1"/>
                    <a:pt x="9368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524;p64">
              <a:extLst>
                <a:ext uri="{FF2B5EF4-FFF2-40B4-BE49-F238E27FC236}">
                  <a16:creationId xmlns:a16="http://schemas.microsoft.com/office/drawing/2014/main" id="{E70A7BD8-ECBE-4171-9E33-045768BCE387}"/>
                </a:ext>
              </a:extLst>
            </p:cNvPr>
            <p:cNvSpPr/>
            <p:nvPr/>
          </p:nvSpPr>
          <p:spPr>
            <a:xfrm>
              <a:off x="5327618" y="2430022"/>
              <a:ext cx="1258572" cy="728184"/>
            </a:xfrm>
            <a:custGeom>
              <a:avLst/>
              <a:gdLst/>
              <a:ahLst/>
              <a:cxnLst/>
              <a:rect l="l" t="t" r="r" b="b"/>
              <a:pathLst>
                <a:path w="81885" h="47377" extrusionOk="0">
                  <a:moveTo>
                    <a:pt x="81612" y="0"/>
                  </a:moveTo>
                  <a:cubicBezTo>
                    <a:pt x="81574" y="0"/>
                    <a:pt x="81534" y="13"/>
                    <a:pt x="81492" y="43"/>
                  </a:cubicBezTo>
                  <a:lnTo>
                    <a:pt x="201" y="46976"/>
                  </a:lnTo>
                  <a:cubicBezTo>
                    <a:pt x="1" y="47077"/>
                    <a:pt x="67" y="47343"/>
                    <a:pt x="301" y="47377"/>
                  </a:cubicBezTo>
                  <a:cubicBezTo>
                    <a:pt x="334" y="47377"/>
                    <a:pt x="368" y="47343"/>
                    <a:pt x="401" y="47343"/>
                  </a:cubicBezTo>
                  <a:lnTo>
                    <a:pt x="81692" y="410"/>
                  </a:lnTo>
                  <a:cubicBezTo>
                    <a:pt x="81884" y="273"/>
                    <a:pt x="81783" y="0"/>
                    <a:pt x="8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525;p64">
              <a:extLst>
                <a:ext uri="{FF2B5EF4-FFF2-40B4-BE49-F238E27FC236}">
                  <a16:creationId xmlns:a16="http://schemas.microsoft.com/office/drawing/2014/main" id="{8E763A06-8E63-42E8-9F51-70429FB86498}"/>
                </a:ext>
              </a:extLst>
            </p:cNvPr>
            <p:cNvSpPr/>
            <p:nvPr/>
          </p:nvSpPr>
          <p:spPr>
            <a:xfrm>
              <a:off x="5328648" y="3137180"/>
              <a:ext cx="6686" cy="36412"/>
            </a:xfrm>
            <a:custGeom>
              <a:avLst/>
              <a:gdLst/>
              <a:ahLst/>
              <a:cxnLst/>
              <a:rect l="l" t="t" r="r" b="b"/>
              <a:pathLst>
                <a:path w="435" h="2369" extrusionOk="0">
                  <a:moveTo>
                    <a:pt x="217" y="0"/>
                  </a:moveTo>
                  <a:cubicBezTo>
                    <a:pt x="109" y="0"/>
                    <a:pt x="0" y="67"/>
                    <a:pt x="0" y="200"/>
                  </a:cubicBezTo>
                  <a:lnTo>
                    <a:pt x="0" y="2168"/>
                  </a:lnTo>
                  <a:cubicBezTo>
                    <a:pt x="0" y="2268"/>
                    <a:pt x="101" y="2368"/>
                    <a:pt x="234" y="2368"/>
                  </a:cubicBezTo>
                  <a:cubicBezTo>
                    <a:pt x="334" y="2368"/>
                    <a:pt x="434" y="2268"/>
                    <a:pt x="434" y="2168"/>
                  </a:cubicBezTo>
                  <a:lnTo>
                    <a:pt x="434" y="200"/>
                  </a:lnTo>
                  <a:cubicBezTo>
                    <a:pt x="434" y="67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526;p64">
              <a:extLst>
                <a:ext uri="{FF2B5EF4-FFF2-40B4-BE49-F238E27FC236}">
                  <a16:creationId xmlns:a16="http://schemas.microsoft.com/office/drawing/2014/main" id="{733E9159-CCB3-46AC-AFE1-6EFAD5398E05}"/>
                </a:ext>
              </a:extLst>
            </p:cNvPr>
            <p:cNvSpPr/>
            <p:nvPr/>
          </p:nvSpPr>
          <p:spPr>
            <a:xfrm>
              <a:off x="5537311" y="3016172"/>
              <a:ext cx="6179" cy="36427"/>
            </a:xfrm>
            <a:custGeom>
              <a:avLst/>
              <a:gdLst/>
              <a:ahLst/>
              <a:cxnLst/>
              <a:rect l="l" t="t" r="r" b="b"/>
              <a:pathLst>
                <a:path w="402" h="2370" extrusionOk="0">
                  <a:moveTo>
                    <a:pt x="201" y="1"/>
                  </a:moveTo>
                  <a:cubicBezTo>
                    <a:pt x="68" y="1"/>
                    <a:pt x="1" y="101"/>
                    <a:pt x="1" y="201"/>
                  </a:cubicBezTo>
                  <a:lnTo>
                    <a:pt x="1" y="2169"/>
                  </a:lnTo>
                  <a:cubicBezTo>
                    <a:pt x="1" y="2269"/>
                    <a:pt x="68" y="2369"/>
                    <a:pt x="201" y="2369"/>
                  </a:cubicBezTo>
                  <a:cubicBezTo>
                    <a:pt x="301" y="2369"/>
                    <a:pt x="401" y="2269"/>
                    <a:pt x="401" y="2169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527;p64">
              <a:extLst>
                <a:ext uri="{FF2B5EF4-FFF2-40B4-BE49-F238E27FC236}">
                  <a16:creationId xmlns:a16="http://schemas.microsoft.com/office/drawing/2014/main" id="{B3C3B580-5F16-4762-8A28-8D0A2E0A5526}"/>
                </a:ext>
              </a:extLst>
            </p:cNvPr>
            <p:cNvSpPr/>
            <p:nvPr/>
          </p:nvSpPr>
          <p:spPr>
            <a:xfrm>
              <a:off x="5745467" y="2895687"/>
              <a:ext cx="6179" cy="36427"/>
            </a:xfrm>
            <a:custGeom>
              <a:avLst/>
              <a:gdLst/>
              <a:ahLst/>
              <a:cxnLst/>
              <a:rect l="l" t="t" r="r" b="b"/>
              <a:pathLst>
                <a:path w="402" h="2370" extrusionOk="0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lnTo>
                    <a:pt x="1" y="2136"/>
                  </a:lnTo>
                  <a:cubicBezTo>
                    <a:pt x="1" y="2269"/>
                    <a:pt x="101" y="2369"/>
                    <a:pt x="201" y="2369"/>
                  </a:cubicBezTo>
                  <a:cubicBezTo>
                    <a:pt x="301" y="2369"/>
                    <a:pt x="401" y="2269"/>
                    <a:pt x="401" y="2136"/>
                  </a:cubicBezTo>
                  <a:lnTo>
                    <a:pt x="401" y="201"/>
                  </a:lnTo>
                  <a:cubicBezTo>
                    <a:pt x="401" y="68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528;p64">
              <a:extLst>
                <a:ext uri="{FF2B5EF4-FFF2-40B4-BE49-F238E27FC236}">
                  <a16:creationId xmlns:a16="http://schemas.microsoft.com/office/drawing/2014/main" id="{67BCAFF1-9E0D-40CA-9FCA-7D619C2B62AA}"/>
                </a:ext>
              </a:extLst>
            </p:cNvPr>
            <p:cNvSpPr/>
            <p:nvPr/>
          </p:nvSpPr>
          <p:spPr>
            <a:xfrm>
              <a:off x="5953623" y="2774310"/>
              <a:ext cx="6686" cy="36796"/>
            </a:xfrm>
            <a:custGeom>
              <a:avLst/>
              <a:gdLst/>
              <a:ahLst/>
              <a:cxnLst/>
              <a:rect l="l" t="t" r="r" b="b"/>
              <a:pathLst>
                <a:path w="435" h="2394" extrusionOk="0">
                  <a:moveTo>
                    <a:pt x="218" y="1"/>
                  </a:moveTo>
                  <a:cubicBezTo>
                    <a:pt x="109" y="1"/>
                    <a:pt x="1" y="76"/>
                    <a:pt x="1" y="226"/>
                  </a:cubicBezTo>
                  <a:lnTo>
                    <a:pt x="1" y="2194"/>
                  </a:lnTo>
                  <a:cubicBezTo>
                    <a:pt x="1" y="2294"/>
                    <a:pt x="101" y="2394"/>
                    <a:pt x="201" y="2394"/>
                  </a:cubicBezTo>
                  <a:cubicBezTo>
                    <a:pt x="334" y="2394"/>
                    <a:pt x="434" y="2294"/>
                    <a:pt x="434" y="2160"/>
                  </a:cubicBezTo>
                  <a:lnTo>
                    <a:pt x="434" y="226"/>
                  </a:lnTo>
                  <a:cubicBezTo>
                    <a:pt x="434" y="76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529;p64">
              <a:extLst>
                <a:ext uri="{FF2B5EF4-FFF2-40B4-BE49-F238E27FC236}">
                  <a16:creationId xmlns:a16="http://schemas.microsoft.com/office/drawing/2014/main" id="{D48F5897-0AC1-47BA-AAB8-EA2118C3C62B}"/>
                </a:ext>
              </a:extLst>
            </p:cNvPr>
            <p:cNvSpPr/>
            <p:nvPr/>
          </p:nvSpPr>
          <p:spPr>
            <a:xfrm>
              <a:off x="6161779" y="2653702"/>
              <a:ext cx="6686" cy="36412"/>
            </a:xfrm>
            <a:custGeom>
              <a:avLst/>
              <a:gdLst/>
              <a:ahLst/>
              <a:cxnLst/>
              <a:rect l="l" t="t" r="r" b="b"/>
              <a:pathLst>
                <a:path w="435" h="2369" extrusionOk="0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lnTo>
                    <a:pt x="1" y="2168"/>
                  </a:lnTo>
                  <a:cubicBezTo>
                    <a:pt x="1" y="2269"/>
                    <a:pt x="101" y="2369"/>
                    <a:pt x="234" y="2369"/>
                  </a:cubicBezTo>
                  <a:cubicBezTo>
                    <a:pt x="334" y="2369"/>
                    <a:pt x="434" y="2269"/>
                    <a:pt x="434" y="2168"/>
                  </a:cubicBezTo>
                  <a:lnTo>
                    <a:pt x="434" y="200"/>
                  </a:ln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530;p64">
              <a:extLst>
                <a:ext uri="{FF2B5EF4-FFF2-40B4-BE49-F238E27FC236}">
                  <a16:creationId xmlns:a16="http://schemas.microsoft.com/office/drawing/2014/main" id="{A868C003-ED85-4C78-BBC1-F5430C8AF5D5}"/>
                </a:ext>
              </a:extLst>
            </p:cNvPr>
            <p:cNvSpPr/>
            <p:nvPr/>
          </p:nvSpPr>
          <p:spPr>
            <a:xfrm>
              <a:off x="6369934" y="2532694"/>
              <a:ext cx="6686" cy="36934"/>
            </a:xfrm>
            <a:custGeom>
              <a:avLst/>
              <a:gdLst/>
              <a:ahLst/>
              <a:cxnLst/>
              <a:rect l="l" t="t" r="r" b="b"/>
              <a:pathLst>
                <a:path w="435" h="2403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169"/>
                  </a:lnTo>
                  <a:cubicBezTo>
                    <a:pt x="1" y="2303"/>
                    <a:pt x="101" y="2403"/>
                    <a:pt x="234" y="2403"/>
                  </a:cubicBezTo>
                  <a:cubicBezTo>
                    <a:pt x="334" y="2403"/>
                    <a:pt x="434" y="2303"/>
                    <a:pt x="434" y="2169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531;p64">
              <a:extLst>
                <a:ext uri="{FF2B5EF4-FFF2-40B4-BE49-F238E27FC236}">
                  <a16:creationId xmlns:a16="http://schemas.microsoft.com/office/drawing/2014/main" id="{57DBE07A-ED23-4650-B4CC-83B4AB40ACD4}"/>
                </a:ext>
              </a:extLst>
            </p:cNvPr>
            <p:cNvSpPr/>
            <p:nvPr/>
          </p:nvSpPr>
          <p:spPr>
            <a:xfrm>
              <a:off x="6578613" y="2412224"/>
              <a:ext cx="6163" cy="36412"/>
            </a:xfrm>
            <a:custGeom>
              <a:avLst/>
              <a:gdLst/>
              <a:ahLst/>
              <a:cxnLst/>
              <a:rect l="l" t="t" r="r" b="b"/>
              <a:pathLst>
                <a:path w="401" h="2369" extrusionOk="0"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lnTo>
                    <a:pt x="0" y="2168"/>
                  </a:lnTo>
                  <a:cubicBezTo>
                    <a:pt x="0" y="2268"/>
                    <a:pt x="67" y="2368"/>
                    <a:pt x="200" y="2368"/>
                  </a:cubicBezTo>
                  <a:cubicBezTo>
                    <a:pt x="300" y="2368"/>
                    <a:pt x="400" y="2268"/>
                    <a:pt x="400" y="2168"/>
                  </a:cubicBezTo>
                  <a:lnTo>
                    <a:pt x="400" y="200"/>
                  </a:lnTo>
                  <a:cubicBezTo>
                    <a:pt x="400" y="67"/>
                    <a:pt x="300" y="0"/>
                    <a:pt x="2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532;p64">
              <a:extLst>
                <a:ext uri="{FF2B5EF4-FFF2-40B4-BE49-F238E27FC236}">
                  <a16:creationId xmlns:a16="http://schemas.microsoft.com/office/drawing/2014/main" id="{35AC8F80-E012-4FDF-A4C9-5C66AC17BC37}"/>
                </a:ext>
              </a:extLst>
            </p:cNvPr>
            <p:cNvSpPr/>
            <p:nvPr/>
          </p:nvSpPr>
          <p:spPr>
            <a:xfrm>
              <a:off x="5331722" y="1651885"/>
              <a:ext cx="1249981" cy="1442751"/>
            </a:xfrm>
            <a:custGeom>
              <a:avLst/>
              <a:gdLst/>
              <a:ahLst/>
              <a:cxnLst/>
              <a:rect l="l" t="t" r="r" b="b"/>
              <a:pathLst>
                <a:path w="81326" h="93868" extrusionOk="0">
                  <a:moveTo>
                    <a:pt x="81325" y="0"/>
                  </a:moveTo>
                  <a:cubicBezTo>
                    <a:pt x="71151" y="5871"/>
                    <a:pt x="76222" y="30322"/>
                    <a:pt x="67782" y="35326"/>
                  </a:cubicBezTo>
                  <a:cubicBezTo>
                    <a:pt x="66995" y="35790"/>
                    <a:pt x="66296" y="35999"/>
                    <a:pt x="65668" y="35999"/>
                  </a:cubicBezTo>
                  <a:cubicBezTo>
                    <a:pt x="60154" y="35999"/>
                    <a:pt x="60155" y="19900"/>
                    <a:pt x="54618" y="19900"/>
                  </a:cubicBezTo>
                  <a:cubicBezTo>
                    <a:pt x="53999" y="19900"/>
                    <a:pt x="53311" y="20101"/>
                    <a:pt x="52538" y="20548"/>
                  </a:cubicBezTo>
                  <a:cubicBezTo>
                    <a:pt x="44065" y="25418"/>
                    <a:pt x="47434" y="56708"/>
                    <a:pt x="38995" y="61611"/>
                  </a:cubicBezTo>
                  <a:cubicBezTo>
                    <a:pt x="37891" y="62246"/>
                    <a:pt x="36958" y="62516"/>
                    <a:pt x="36154" y="62516"/>
                  </a:cubicBezTo>
                  <a:cubicBezTo>
                    <a:pt x="31595" y="62516"/>
                    <a:pt x="31127" y="53857"/>
                    <a:pt x="26595" y="53857"/>
                  </a:cubicBezTo>
                  <a:cubicBezTo>
                    <a:pt x="25790" y="53857"/>
                    <a:pt x="24858" y="54130"/>
                    <a:pt x="23751" y="54773"/>
                  </a:cubicBezTo>
                  <a:cubicBezTo>
                    <a:pt x="15278" y="59676"/>
                    <a:pt x="18647" y="77256"/>
                    <a:pt x="13577" y="80191"/>
                  </a:cubicBezTo>
                  <a:cubicBezTo>
                    <a:pt x="12828" y="80625"/>
                    <a:pt x="12152" y="80802"/>
                    <a:pt x="11523" y="80802"/>
                  </a:cubicBezTo>
                  <a:cubicBezTo>
                    <a:pt x="8697" y="80802"/>
                    <a:pt x="6805" y="77225"/>
                    <a:pt x="3381" y="77225"/>
                  </a:cubicBezTo>
                  <a:cubicBezTo>
                    <a:pt x="2408" y="77225"/>
                    <a:pt x="1311" y="77514"/>
                    <a:pt x="34" y="78256"/>
                  </a:cubicBezTo>
                  <a:lnTo>
                    <a:pt x="1" y="93867"/>
                  </a:lnTo>
                  <a:lnTo>
                    <a:pt x="81325" y="46934"/>
                  </a:lnTo>
                  <a:lnTo>
                    <a:pt x="8132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533;p64">
              <a:extLst>
                <a:ext uri="{FF2B5EF4-FFF2-40B4-BE49-F238E27FC236}">
                  <a16:creationId xmlns:a16="http://schemas.microsoft.com/office/drawing/2014/main" id="{42A88FD5-6B3C-4896-A8DD-14B2BAEF6CD7}"/>
                </a:ext>
              </a:extLst>
            </p:cNvPr>
            <p:cNvSpPr/>
            <p:nvPr/>
          </p:nvSpPr>
          <p:spPr>
            <a:xfrm>
              <a:off x="5331722" y="1651885"/>
              <a:ext cx="1249981" cy="1442751"/>
            </a:xfrm>
            <a:custGeom>
              <a:avLst/>
              <a:gdLst/>
              <a:ahLst/>
              <a:cxnLst/>
              <a:rect l="l" t="t" r="r" b="b"/>
              <a:pathLst>
                <a:path w="81326" h="93868" extrusionOk="0">
                  <a:moveTo>
                    <a:pt x="81325" y="0"/>
                  </a:moveTo>
                  <a:cubicBezTo>
                    <a:pt x="71151" y="5871"/>
                    <a:pt x="76222" y="30322"/>
                    <a:pt x="67782" y="35326"/>
                  </a:cubicBezTo>
                  <a:cubicBezTo>
                    <a:pt x="66995" y="35790"/>
                    <a:pt x="66296" y="35999"/>
                    <a:pt x="65668" y="35999"/>
                  </a:cubicBezTo>
                  <a:cubicBezTo>
                    <a:pt x="60154" y="35999"/>
                    <a:pt x="60155" y="19900"/>
                    <a:pt x="54618" y="19900"/>
                  </a:cubicBezTo>
                  <a:cubicBezTo>
                    <a:pt x="53999" y="19900"/>
                    <a:pt x="53311" y="20101"/>
                    <a:pt x="52538" y="20548"/>
                  </a:cubicBezTo>
                  <a:cubicBezTo>
                    <a:pt x="44065" y="25418"/>
                    <a:pt x="47434" y="56708"/>
                    <a:pt x="38995" y="61611"/>
                  </a:cubicBezTo>
                  <a:cubicBezTo>
                    <a:pt x="37891" y="62246"/>
                    <a:pt x="36958" y="62516"/>
                    <a:pt x="36154" y="62516"/>
                  </a:cubicBezTo>
                  <a:cubicBezTo>
                    <a:pt x="31595" y="62516"/>
                    <a:pt x="31127" y="53857"/>
                    <a:pt x="26595" y="53857"/>
                  </a:cubicBezTo>
                  <a:cubicBezTo>
                    <a:pt x="25790" y="53857"/>
                    <a:pt x="24858" y="54130"/>
                    <a:pt x="23751" y="54773"/>
                  </a:cubicBezTo>
                  <a:cubicBezTo>
                    <a:pt x="15278" y="59676"/>
                    <a:pt x="18647" y="77256"/>
                    <a:pt x="13577" y="80191"/>
                  </a:cubicBezTo>
                  <a:cubicBezTo>
                    <a:pt x="12828" y="80625"/>
                    <a:pt x="12152" y="80802"/>
                    <a:pt x="11523" y="80802"/>
                  </a:cubicBezTo>
                  <a:cubicBezTo>
                    <a:pt x="8697" y="80802"/>
                    <a:pt x="6805" y="77225"/>
                    <a:pt x="3381" y="77225"/>
                  </a:cubicBezTo>
                  <a:cubicBezTo>
                    <a:pt x="2408" y="77225"/>
                    <a:pt x="1311" y="77514"/>
                    <a:pt x="34" y="78256"/>
                  </a:cubicBezTo>
                  <a:lnTo>
                    <a:pt x="1" y="93867"/>
                  </a:lnTo>
                  <a:lnTo>
                    <a:pt x="81325" y="46934"/>
                  </a:lnTo>
                  <a:lnTo>
                    <a:pt x="813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534;p64">
              <a:extLst>
                <a:ext uri="{FF2B5EF4-FFF2-40B4-BE49-F238E27FC236}">
                  <a16:creationId xmlns:a16="http://schemas.microsoft.com/office/drawing/2014/main" id="{FC7A3C0C-79B8-4681-AF77-E9FF161BBD7B}"/>
                </a:ext>
              </a:extLst>
            </p:cNvPr>
            <p:cNvSpPr/>
            <p:nvPr/>
          </p:nvSpPr>
          <p:spPr>
            <a:xfrm>
              <a:off x="5331722" y="1787740"/>
              <a:ext cx="1249981" cy="1306896"/>
            </a:xfrm>
            <a:custGeom>
              <a:avLst/>
              <a:gdLst/>
              <a:ahLst/>
              <a:cxnLst/>
              <a:rect l="l" t="t" r="r" b="b"/>
              <a:pathLst>
                <a:path w="81326" h="85029" extrusionOk="0">
                  <a:moveTo>
                    <a:pt x="81325" y="1"/>
                  </a:moveTo>
                  <a:cubicBezTo>
                    <a:pt x="81200" y="105"/>
                    <a:pt x="81049" y="157"/>
                    <a:pt x="80896" y="157"/>
                  </a:cubicBezTo>
                  <a:cubicBezTo>
                    <a:pt x="80805" y="157"/>
                    <a:pt x="80712" y="139"/>
                    <a:pt x="80625" y="101"/>
                  </a:cubicBezTo>
                  <a:lnTo>
                    <a:pt x="74921" y="11609"/>
                  </a:lnTo>
                  <a:cubicBezTo>
                    <a:pt x="75154" y="11709"/>
                    <a:pt x="75288" y="11943"/>
                    <a:pt x="75254" y="12210"/>
                  </a:cubicBezTo>
                  <a:cubicBezTo>
                    <a:pt x="75221" y="12777"/>
                    <a:pt x="74887" y="13344"/>
                    <a:pt x="74420" y="13677"/>
                  </a:cubicBezTo>
                  <a:cubicBezTo>
                    <a:pt x="74288" y="13753"/>
                    <a:pt x="74164" y="13788"/>
                    <a:pt x="74054" y="13788"/>
                  </a:cubicBezTo>
                  <a:cubicBezTo>
                    <a:pt x="73775" y="13788"/>
                    <a:pt x="73586" y="13560"/>
                    <a:pt x="73586" y="13177"/>
                  </a:cubicBezTo>
                  <a:lnTo>
                    <a:pt x="68483" y="16079"/>
                  </a:lnTo>
                  <a:cubicBezTo>
                    <a:pt x="68483" y="16680"/>
                    <a:pt x="68149" y="17213"/>
                    <a:pt x="67649" y="17547"/>
                  </a:cubicBezTo>
                  <a:cubicBezTo>
                    <a:pt x="67549" y="17622"/>
                    <a:pt x="67411" y="17659"/>
                    <a:pt x="67278" y="17659"/>
                  </a:cubicBezTo>
                  <a:cubicBezTo>
                    <a:pt x="67234" y="17659"/>
                    <a:pt x="67190" y="17655"/>
                    <a:pt x="67149" y="17647"/>
                  </a:cubicBezTo>
                  <a:lnTo>
                    <a:pt x="61411" y="29188"/>
                  </a:lnTo>
                  <a:cubicBezTo>
                    <a:pt x="61645" y="29289"/>
                    <a:pt x="61778" y="29522"/>
                    <a:pt x="61745" y="29789"/>
                  </a:cubicBezTo>
                  <a:cubicBezTo>
                    <a:pt x="61711" y="30356"/>
                    <a:pt x="61378" y="30923"/>
                    <a:pt x="60911" y="31223"/>
                  </a:cubicBezTo>
                  <a:cubicBezTo>
                    <a:pt x="60753" y="31308"/>
                    <a:pt x="60609" y="31349"/>
                    <a:pt x="60486" y="31349"/>
                  </a:cubicBezTo>
                  <a:cubicBezTo>
                    <a:pt x="60270" y="31349"/>
                    <a:pt x="60119" y="31223"/>
                    <a:pt x="60077" y="30990"/>
                  </a:cubicBezTo>
                  <a:lnTo>
                    <a:pt x="54940" y="35426"/>
                  </a:lnTo>
                  <a:cubicBezTo>
                    <a:pt x="54940" y="35493"/>
                    <a:pt x="54973" y="35560"/>
                    <a:pt x="54973" y="35660"/>
                  </a:cubicBezTo>
                  <a:cubicBezTo>
                    <a:pt x="54940" y="36227"/>
                    <a:pt x="54606" y="36794"/>
                    <a:pt x="54139" y="37128"/>
                  </a:cubicBezTo>
                  <a:cubicBezTo>
                    <a:pt x="54007" y="37203"/>
                    <a:pt x="53883" y="37238"/>
                    <a:pt x="53773" y="37238"/>
                  </a:cubicBezTo>
                  <a:cubicBezTo>
                    <a:pt x="53494" y="37238"/>
                    <a:pt x="53305" y="37010"/>
                    <a:pt x="53305" y="36627"/>
                  </a:cubicBezTo>
                  <a:cubicBezTo>
                    <a:pt x="53305" y="36327"/>
                    <a:pt x="53372" y="36027"/>
                    <a:pt x="53539" y="35793"/>
                  </a:cubicBezTo>
                  <a:lnTo>
                    <a:pt x="47968" y="32558"/>
                  </a:lnTo>
                  <a:cubicBezTo>
                    <a:pt x="47801" y="32824"/>
                    <a:pt x="47601" y="33025"/>
                    <a:pt x="47368" y="33191"/>
                  </a:cubicBezTo>
                  <a:cubicBezTo>
                    <a:pt x="47232" y="33273"/>
                    <a:pt x="47102" y="33310"/>
                    <a:pt x="46987" y="33310"/>
                  </a:cubicBezTo>
                  <a:cubicBezTo>
                    <a:pt x="46818" y="33310"/>
                    <a:pt x="46680" y="33230"/>
                    <a:pt x="46601" y="33091"/>
                  </a:cubicBezTo>
                  <a:lnTo>
                    <a:pt x="41330" y="39162"/>
                  </a:lnTo>
                  <a:cubicBezTo>
                    <a:pt x="41397" y="39296"/>
                    <a:pt x="41430" y="39429"/>
                    <a:pt x="41430" y="39563"/>
                  </a:cubicBezTo>
                  <a:cubicBezTo>
                    <a:pt x="41397" y="40163"/>
                    <a:pt x="41097" y="40697"/>
                    <a:pt x="40596" y="41030"/>
                  </a:cubicBezTo>
                  <a:cubicBezTo>
                    <a:pt x="40461" y="41109"/>
                    <a:pt x="40332" y="41146"/>
                    <a:pt x="40219" y="41146"/>
                  </a:cubicBezTo>
                  <a:cubicBezTo>
                    <a:pt x="39997" y="41146"/>
                    <a:pt x="39828" y="41006"/>
                    <a:pt x="39762" y="40763"/>
                  </a:cubicBezTo>
                  <a:lnTo>
                    <a:pt x="34625" y="45200"/>
                  </a:lnTo>
                  <a:cubicBezTo>
                    <a:pt x="34659" y="45267"/>
                    <a:pt x="34659" y="45333"/>
                    <a:pt x="34659" y="45433"/>
                  </a:cubicBezTo>
                  <a:cubicBezTo>
                    <a:pt x="34625" y="46001"/>
                    <a:pt x="34325" y="46568"/>
                    <a:pt x="33825" y="46901"/>
                  </a:cubicBezTo>
                  <a:cubicBezTo>
                    <a:pt x="33725" y="46968"/>
                    <a:pt x="33608" y="47001"/>
                    <a:pt x="33491" y="47001"/>
                  </a:cubicBezTo>
                  <a:cubicBezTo>
                    <a:pt x="33374" y="47001"/>
                    <a:pt x="33258" y="46968"/>
                    <a:pt x="33158" y="46901"/>
                  </a:cubicBezTo>
                  <a:lnTo>
                    <a:pt x="27720" y="54740"/>
                  </a:lnTo>
                  <a:cubicBezTo>
                    <a:pt x="27854" y="54840"/>
                    <a:pt x="27921" y="55040"/>
                    <a:pt x="27921" y="55207"/>
                  </a:cubicBezTo>
                  <a:cubicBezTo>
                    <a:pt x="27887" y="55808"/>
                    <a:pt x="27554" y="56341"/>
                    <a:pt x="27087" y="56675"/>
                  </a:cubicBezTo>
                  <a:cubicBezTo>
                    <a:pt x="26938" y="56756"/>
                    <a:pt x="26805" y="56793"/>
                    <a:pt x="26691" y="56793"/>
                  </a:cubicBezTo>
                  <a:cubicBezTo>
                    <a:pt x="26525" y="56793"/>
                    <a:pt x="26399" y="56713"/>
                    <a:pt x="26319" y="56575"/>
                  </a:cubicBezTo>
                  <a:lnTo>
                    <a:pt x="21049" y="62646"/>
                  </a:lnTo>
                  <a:cubicBezTo>
                    <a:pt x="21116" y="62746"/>
                    <a:pt x="21149" y="62879"/>
                    <a:pt x="21149" y="63013"/>
                  </a:cubicBezTo>
                  <a:cubicBezTo>
                    <a:pt x="21116" y="63613"/>
                    <a:pt x="20815" y="64180"/>
                    <a:pt x="20315" y="64480"/>
                  </a:cubicBezTo>
                  <a:cubicBezTo>
                    <a:pt x="20176" y="64560"/>
                    <a:pt x="20045" y="64598"/>
                    <a:pt x="19931" y="64598"/>
                  </a:cubicBezTo>
                  <a:cubicBezTo>
                    <a:pt x="19662" y="64598"/>
                    <a:pt x="19481" y="64388"/>
                    <a:pt x="19481" y="64013"/>
                  </a:cubicBezTo>
                  <a:cubicBezTo>
                    <a:pt x="19481" y="63780"/>
                    <a:pt x="19548" y="63546"/>
                    <a:pt x="19648" y="63313"/>
                  </a:cubicBezTo>
                  <a:lnTo>
                    <a:pt x="14211" y="61745"/>
                  </a:lnTo>
                  <a:cubicBezTo>
                    <a:pt x="14077" y="62079"/>
                    <a:pt x="13844" y="62346"/>
                    <a:pt x="13544" y="62546"/>
                  </a:cubicBezTo>
                  <a:cubicBezTo>
                    <a:pt x="13454" y="62617"/>
                    <a:pt x="13336" y="62650"/>
                    <a:pt x="13215" y="62650"/>
                  </a:cubicBezTo>
                  <a:cubicBezTo>
                    <a:pt x="13110" y="62650"/>
                    <a:pt x="13003" y="62625"/>
                    <a:pt x="12910" y="62579"/>
                  </a:cubicBezTo>
                  <a:lnTo>
                    <a:pt x="7406" y="71319"/>
                  </a:lnTo>
                  <a:cubicBezTo>
                    <a:pt x="7573" y="71419"/>
                    <a:pt x="7639" y="71619"/>
                    <a:pt x="7639" y="71819"/>
                  </a:cubicBezTo>
                  <a:cubicBezTo>
                    <a:pt x="7606" y="72419"/>
                    <a:pt x="7272" y="72953"/>
                    <a:pt x="6805" y="73287"/>
                  </a:cubicBezTo>
                  <a:cubicBezTo>
                    <a:pt x="6654" y="73375"/>
                    <a:pt x="6517" y="73416"/>
                    <a:pt x="6399" y="73416"/>
                  </a:cubicBezTo>
                  <a:cubicBezTo>
                    <a:pt x="6206" y="73416"/>
                    <a:pt x="6067" y="73306"/>
                    <a:pt x="6005" y="73120"/>
                  </a:cubicBezTo>
                  <a:lnTo>
                    <a:pt x="1" y="79158"/>
                  </a:lnTo>
                  <a:lnTo>
                    <a:pt x="1" y="85028"/>
                  </a:lnTo>
                  <a:lnTo>
                    <a:pt x="81325" y="38095"/>
                  </a:lnTo>
                  <a:lnTo>
                    <a:pt x="8132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535;p64">
              <a:extLst>
                <a:ext uri="{FF2B5EF4-FFF2-40B4-BE49-F238E27FC236}">
                  <a16:creationId xmlns:a16="http://schemas.microsoft.com/office/drawing/2014/main" id="{93AB4241-C7F9-4C02-B104-465447F7978E}"/>
                </a:ext>
              </a:extLst>
            </p:cNvPr>
            <p:cNvSpPr/>
            <p:nvPr/>
          </p:nvSpPr>
          <p:spPr>
            <a:xfrm>
              <a:off x="5331722" y="1787740"/>
              <a:ext cx="1249981" cy="1306896"/>
            </a:xfrm>
            <a:custGeom>
              <a:avLst/>
              <a:gdLst/>
              <a:ahLst/>
              <a:cxnLst/>
              <a:rect l="l" t="t" r="r" b="b"/>
              <a:pathLst>
                <a:path w="81326" h="85029" extrusionOk="0">
                  <a:moveTo>
                    <a:pt x="81325" y="1"/>
                  </a:moveTo>
                  <a:cubicBezTo>
                    <a:pt x="81200" y="105"/>
                    <a:pt x="81049" y="157"/>
                    <a:pt x="80896" y="157"/>
                  </a:cubicBezTo>
                  <a:cubicBezTo>
                    <a:pt x="80805" y="157"/>
                    <a:pt x="80712" y="139"/>
                    <a:pt x="80625" y="101"/>
                  </a:cubicBezTo>
                  <a:lnTo>
                    <a:pt x="74921" y="11609"/>
                  </a:lnTo>
                  <a:cubicBezTo>
                    <a:pt x="75154" y="11709"/>
                    <a:pt x="75288" y="11943"/>
                    <a:pt x="75254" y="12210"/>
                  </a:cubicBezTo>
                  <a:cubicBezTo>
                    <a:pt x="75221" y="12777"/>
                    <a:pt x="74887" y="13344"/>
                    <a:pt x="74420" y="13677"/>
                  </a:cubicBezTo>
                  <a:cubicBezTo>
                    <a:pt x="74288" y="13753"/>
                    <a:pt x="74164" y="13788"/>
                    <a:pt x="74054" y="13788"/>
                  </a:cubicBezTo>
                  <a:cubicBezTo>
                    <a:pt x="73775" y="13788"/>
                    <a:pt x="73586" y="13560"/>
                    <a:pt x="73586" y="13177"/>
                  </a:cubicBezTo>
                  <a:lnTo>
                    <a:pt x="68483" y="16079"/>
                  </a:lnTo>
                  <a:cubicBezTo>
                    <a:pt x="68483" y="16680"/>
                    <a:pt x="68149" y="17213"/>
                    <a:pt x="67649" y="17547"/>
                  </a:cubicBezTo>
                  <a:cubicBezTo>
                    <a:pt x="67549" y="17622"/>
                    <a:pt x="67411" y="17659"/>
                    <a:pt x="67278" y="17659"/>
                  </a:cubicBezTo>
                  <a:cubicBezTo>
                    <a:pt x="67234" y="17659"/>
                    <a:pt x="67190" y="17655"/>
                    <a:pt x="67149" y="17647"/>
                  </a:cubicBezTo>
                  <a:lnTo>
                    <a:pt x="61411" y="29188"/>
                  </a:lnTo>
                  <a:cubicBezTo>
                    <a:pt x="61645" y="29289"/>
                    <a:pt x="61778" y="29522"/>
                    <a:pt x="61745" y="29789"/>
                  </a:cubicBezTo>
                  <a:cubicBezTo>
                    <a:pt x="61711" y="30356"/>
                    <a:pt x="61378" y="30923"/>
                    <a:pt x="60911" y="31223"/>
                  </a:cubicBezTo>
                  <a:cubicBezTo>
                    <a:pt x="60753" y="31308"/>
                    <a:pt x="60609" y="31349"/>
                    <a:pt x="60486" y="31349"/>
                  </a:cubicBezTo>
                  <a:cubicBezTo>
                    <a:pt x="60270" y="31349"/>
                    <a:pt x="60119" y="31223"/>
                    <a:pt x="60077" y="30990"/>
                  </a:cubicBezTo>
                  <a:lnTo>
                    <a:pt x="54940" y="35426"/>
                  </a:lnTo>
                  <a:cubicBezTo>
                    <a:pt x="54940" y="35493"/>
                    <a:pt x="54973" y="35560"/>
                    <a:pt x="54973" y="35660"/>
                  </a:cubicBezTo>
                  <a:cubicBezTo>
                    <a:pt x="54940" y="36227"/>
                    <a:pt x="54606" y="36794"/>
                    <a:pt x="54139" y="37128"/>
                  </a:cubicBezTo>
                  <a:cubicBezTo>
                    <a:pt x="54007" y="37203"/>
                    <a:pt x="53883" y="37238"/>
                    <a:pt x="53773" y="37238"/>
                  </a:cubicBezTo>
                  <a:cubicBezTo>
                    <a:pt x="53494" y="37238"/>
                    <a:pt x="53305" y="37010"/>
                    <a:pt x="53305" y="36627"/>
                  </a:cubicBezTo>
                  <a:cubicBezTo>
                    <a:pt x="53305" y="36327"/>
                    <a:pt x="53372" y="36027"/>
                    <a:pt x="53539" y="35793"/>
                  </a:cubicBezTo>
                  <a:lnTo>
                    <a:pt x="47968" y="32558"/>
                  </a:lnTo>
                  <a:cubicBezTo>
                    <a:pt x="47801" y="32824"/>
                    <a:pt x="47601" y="33025"/>
                    <a:pt x="47368" y="33191"/>
                  </a:cubicBezTo>
                  <a:cubicBezTo>
                    <a:pt x="47232" y="33273"/>
                    <a:pt x="47102" y="33310"/>
                    <a:pt x="46987" y="33310"/>
                  </a:cubicBezTo>
                  <a:cubicBezTo>
                    <a:pt x="46818" y="33310"/>
                    <a:pt x="46680" y="33230"/>
                    <a:pt x="46601" y="33091"/>
                  </a:cubicBezTo>
                  <a:lnTo>
                    <a:pt x="41330" y="39162"/>
                  </a:lnTo>
                  <a:cubicBezTo>
                    <a:pt x="41397" y="39296"/>
                    <a:pt x="41430" y="39429"/>
                    <a:pt x="41430" y="39563"/>
                  </a:cubicBezTo>
                  <a:cubicBezTo>
                    <a:pt x="41397" y="40163"/>
                    <a:pt x="41097" y="40697"/>
                    <a:pt x="40596" y="41030"/>
                  </a:cubicBezTo>
                  <a:cubicBezTo>
                    <a:pt x="40461" y="41109"/>
                    <a:pt x="40332" y="41146"/>
                    <a:pt x="40219" y="41146"/>
                  </a:cubicBezTo>
                  <a:cubicBezTo>
                    <a:pt x="39997" y="41146"/>
                    <a:pt x="39828" y="41006"/>
                    <a:pt x="39762" y="40763"/>
                  </a:cubicBezTo>
                  <a:lnTo>
                    <a:pt x="34625" y="45200"/>
                  </a:lnTo>
                  <a:cubicBezTo>
                    <a:pt x="34659" y="45267"/>
                    <a:pt x="34659" y="45333"/>
                    <a:pt x="34659" y="45433"/>
                  </a:cubicBezTo>
                  <a:cubicBezTo>
                    <a:pt x="34625" y="46001"/>
                    <a:pt x="34325" y="46568"/>
                    <a:pt x="33825" y="46901"/>
                  </a:cubicBezTo>
                  <a:cubicBezTo>
                    <a:pt x="33725" y="46968"/>
                    <a:pt x="33608" y="47001"/>
                    <a:pt x="33491" y="47001"/>
                  </a:cubicBezTo>
                  <a:cubicBezTo>
                    <a:pt x="33374" y="47001"/>
                    <a:pt x="33258" y="46968"/>
                    <a:pt x="33158" y="46901"/>
                  </a:cubicBezTo>
                  <a:lnTo>
                    <a:pt x="27720" y="54740"/>
                  </a:lnTo>
                  <a:cubicBezTo>
                    <a:pt x="27854" y="54840"/>
                    <a:pt x="27921" y="55040"/>
                    <a:pt x="27921" y="55207"/>
                  </a:cubicBezTo>
                  <a:cubicBezTo>
                    <a:pt x="27887" y="55808"/>
                    <a:pt x="27554" y="56341"/>
                    <a:pt x="27087" y="56675"/>
                  </a:cubicBezTo>
                  <a:cubicBezTo>
                    <a:pt x="26938" y="56756"/>
                    <a:pt x="26805" y="56793"/>
                    <a:pt x="26691" y="56793"/>
                  </a:cubicBezTo>
                  <a:cubicBezTo>
                    <a:pt x="26525" y="56793"/>
                    <a:pt x="26399" y="56713"/>
                    <a:pt x="26319" y="56575"/>
                  </a:cubicBezTo>
                  <a:lnTo>
                    <a:pt x="21049" y="62646"/>
                  </a:lnTo>
                  <a:cubicBezTo>
                    <a:pt x="21116" y="62746"/>
                    <a:pt x="21149" y="62879"/>
                    <a:pt x="21149" y="63013"/>
                  </a:cubicBezTo>
                  <a:cubicBezTo>
                    <a:pt x="21116" y="63613"/>
                    <a:pt x="20815" y="64180"/>
                    <a:pt x="20315" y="64480"/>
                  </a:cubicBezTo>
                  <a:cubicBezTo>
                    <a:pt x="20176" y="64560"/>
                    <a:pt x="20045" y="64598"/>
                    <a:pt x="19931" y="64598"/>
                  </a:cubicBezTo>
                  <a:cubicBezTo>
                    <a:pt x="19662" y="64598"/>
                    <a:pt x="19481" y="64388"/>
                    <a:pt x="19481" y="64013"/>
                  </a:cubicBezTo>
                  <a:cubicBezTo>
                    <a:pt x="19481" y="63780"/>
                    <a:pt x="19548" y="63546"/>
                    <a:pt x="19648" y="63313"/>
                  </a:cubicBezTo>
                  <a:lnTo>
                    <a:pt x="14211" y="61745"/>
                  </a:lnTo>
                  <a:cubicBezTo>
                    <a:pt x="14077" y="62079"/>
                    <a:pt x="13844" y="62346"/>
                    <a:pt x="13544" y="62546"/>
                  </a:cubicBezTo>
                  <a:cubicBezTo>
                    <a:pt x="13454" y="62617"/>
                    <a:pt x="13336" y="62650"/>
                    <a:pt x="13215" y="62650"/>
                  </a:cubicBezTo>
                  <a:cubicBezTo>
                    <a:pt x="13110" y="62650"/>
                    <a:pt x="13003" y="62625"/>
                    <a:pt x="12910" y="62579"/>
                  </a:cubicBezTo>
                  <a:lnTo>
                    <a:pt x="7406" y="71319"/>
                  </a:lnTo>
                  <a:cubicBezTo>
                    <a:pt x="7573" y="71419"/>
                    <a:pt x="7639" y="71619"/>
                    <a:pt x="7639" y="71819"/>
                  </a:cubicBezTo>
                  <a:cubicBezTo>
                    <a:pt x="7606" y="72419"/>
                    <a:pt x="7272" y="72953"/>
                    <a:pt x="6805" y="73287"/>
                  </a:cubicBezTo>
                  <a:cubicBezTo>
                    <a:pt x="6654" y="73375"/>
                    <a:pt x="6517" y="73416"/>
                    <a:pt x="6399" y="73416"/>
                  </a:cubicBezTo>
                  <a:cubicBezTo>
                    <a:pt x="6206" y="73416"/>
                    <a:pt x="6067" y="73306"/>
                    <a:pt x="6005" y="73120"/>
                  </a:cubicBezTo>
                  <a:lnTo>
                    <a:pt x="1" y="79158"/>
                  </a:lnTo>
                  <a:lnTo>
                    <a:pt x="1" y="85028"/>
                  </a:lnTo>
                  <a:lnTo>
                    <a:pt x="81325" y="38095"/>
                  </a:lnTo>
                  <a:lnTo>
                    <a:pt x="813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536;p64">
              <a:extLst>
                <a:ext uri="{FF2B5EF4-FFF2-40B4-BE49-F238E27FC236}">
                  <a16:creationId xmlns:a16="http://schemas.microsoft.com/office/drawing/2014/main" id="{CE3C8A5F-62D9-4F13-8819-71D69E7F437F}"/>
                </a:ext>
              </a:extLst>
            </p:cNvPr>
            <p:cNvSpPr/>
            <p:nvPr/>
          </p:nvSpPr>
          <p:spPr>
            <a:xfrm>
              <a:off x="5328648" y="2908383"/>
              <a:ext cx="98967" cy="99090"/>
            </a:xfrm>
            <a:custGeom>
              <a:avLst/>
              <a:gdLst/>
              <a:ahLst/>
              <a:cxnLst/>
              <a:rect l="l" t="t" r="r" b="b"/>
              <a:pathLst>
                <a:path w="6439" h="6447" extrusionOk="0">
                  <a:moveTo>
                    <a:pt x="6205" y="0"/>
                  </a:moveTo>
                  <a:cubicBezTo>
                    <a:pt x="6155" y="0"/>
                    <a:pt x="6105" y="25"/>
                    <a:pt x="6071" y="76"/>
                  </a:cubicBezTo>
                  <a:lnTo>
                    <a:pt x="67" y="6113"/>
                  </a:lnTo>
                  <a:cubicBezTo>
                    <a:pt x="0" y="6180"/>
                    <a:pt x="0" y="6313"/>
                    <a:pt x="67" y="6413"/>
                  </a:cubicBezTo>
                  <a:cubicBezTo>
                    <a:pt x="101" y="6447"/>
                    <a:pt x="167" y="6447"/>
                    <a:pt x="234" y="6447"/>
                  </a:cubicBezTo>
                  <a:cubicBezTo>
                    <a:pt x="267" y="6447"/>
                    <a:pt x="334" y="6447"/>
                    <a:pt x="367" y="6413"/>
                  </a:cubicBezTo>
                  <a:lnTo>
                    <a:pt x="6338" y="342"/>
                  </a:lnTo>
                  <a:cubicBezTo>
                    <a:pt x="6438" y="276"/>
                    <a:pt x="6438" y="142"/>
                    <a:pt x="6338" y="76"/>
                  </a:cubicBezTo>
                  <a:cubicBezTo>
                    <a:pt x="6305" y="25"/>
                    <a:pt x="6255" y="0"/>
                    <a:pt x="62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537;p64">
              <a:extLst>
                <a:ext uri="{FF2B5EF4-FFF2-40B4-BE49-F238E27FC236}">
                  <a16:creationId xmlns:a16="http://schemas.microsoft.com/office/drawing/2014/main" id="{E244A233-AD58-4B0D-8F84-D5A6EFF400E7}"/>
                </a:ext>
              </a:extLst>
            </p:cNvPr>
            <p:cNvSpPr/>
            <p:nvPr/>
          </p:nvSpPr>
          <p:spPr>
            <a:xfrm>
              <a:off x="5442463" y="2745968"/>
              <a:ext cx="91790" cy="141020"/>
            </a:xfrm>
            <a:custGeom>
              <a:avLst/>
              <a:gdLst/>
              <a:ahLst/>
              <a:cxnLst/>
              <a:rect l="l" t="t" r="r" b="b"/>
              <a:pathLst>
                <a:path w="5972" h="9175" extrusionOk="0">
                  <a:moveTo>
                    <a:pt x="5725" y="0"/>
                  </a:moveTo>
                  <a:cubicBezTo>
                    <a:pt x="5656" y="0"/>
                    <a:pt x="5593" y="37"/>
                    <a:pt x="5571" y="102"/>
                  </a:cubicBezTo>
                  <a:lnTo>
                    <a:pt x="67" y="8841"/>
                  </a:lnTo>
                  <a:cubicBezTo>
                    <a:pt x="1" y="8941"/>
                    <a:pt x="1" y="9075"/>
                    <a:pt x="134" y="9141"/>
                  </a:cubicBezTo>
                  <a:cubicBezTo>
                    <a:pt x="134" y="9175"/>
                    <a:pt x="201" y="9175"/>
                    <a:pt x="234" y="9175"/>
                  </a:cubicBezTo>
                  <a:cubicBezTo>
                    <a:pt x="301" y="9175"/>
                    <a:pt x="368" y="9141"/>
                    <a:pt x="401" y="9075"/>
                  </a:cubicBezTo>
                  <a:lnTo>
                    <a:pt x="5905" y="302"/>
                  </a:lnTo>
                  <a:cubicBezTo>
                    <a:pt x="5972" y="202"/>
                    <a:pt x="5938" y="102"/>
                    <a:pt x="5838" y="35"/>
                  </a:cubicBezTo>
                  <a:cubicBezTo>
                    <a:pt x="5803" y="11"/>
                    <a:pt x="5763" y="0"/>
                    <a:pt x="57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538;p64">
              <a:extLst>
                <a:ext uri="{FF2B5EF4-FFF2-40B4-BE49-F238E27FC236}">
                  <a16:creationId xmlns:a16="http://schemas.microsoft.com/office/drawing/2014/main" id="{9F75444E-B2DD-4F36-A17D-90ADBEBA6026}"/>
                </a:ext>
              </a:extLst>
            </p:cNvPr>
            <p:cNvSpPr/>
            <p:nvPr/>
          </p:nvSpPr>
          <p:spPr>
            <a:xfrm>
              <a:off x="5545826" y="2733564"/>
              <a:ext cx="91989" cy="30386"/>
            </a:xfrm>
            <a:custGeom>
              <a:avLst/>
              <a:gdLst/>
              <a:ahLst/>
              <a:cxnLst/>
              <a:rect l="l" t="t" r="r" b="b"/>
              <a:pathLst>
                <a:path w="5985" h="1977" extrusionOk="0">
                  <a:moveTo>
                    <a:pt x="322" y="1"/>
                  </a:moveTo>
                  <a:cubicBezTo>
                    <a:pt x="96" y="1"/>
                    <a:pt x="1" y="349"/>
                    <a:pt x="247" y="442"/>
                  </a:cubicBezTo>
                  <a:lnTo>
                    <a:pt x="5685" y="1976"/>
                  </a:lnTo>
                  <a:lnTo>
                    <a:pt x="5751" y="1976"/>
                  </a:lnTo>
                  <a:cubicBezTo>
                    <a:pt x="5818" y="1976"/>
                    <a:pt x="5918" y="1909"/>
                    <a:pt x="5951" y="1843"/>
                  </a:cubicBezTo>
                  <a:cubicBezTo>
                    <a:pt x="5985" y="1709"/>
                    <a:pt x="5918" y="1609"/>
                    <a:pt x="5785" y="1576"/>
                  </a:cubicBezTo>
                  <a:lnTo>
                    <a:pt x="381" y="8"/>
                  </a:lnTo>
                  <a:cubicBezTo>
                    <a:pt x="360" y="3"/>
                    <a:pt x="341" y="1"/>
                    <a:pt x="3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539;p64">
              <a:extLst>
                <a:ext uri="{FF2B5EF4-FFF2-40B4-BE49-F238E27FC236}">
                  <a16:creationId xmlns:a16="http://schemas.microsoft.com/office/drawing/2014/main" id="{11FB9777-FD09-4D81-8901-E9C8C223BC20}"/>
                </a:ext>
              </a:extLst>
            </p:cNvPr>
            <p:cNvSpPr/>
            <p:nvPr/>
          </p:nvSpPr>
          <p:spPr>
            <a:xfrm>
              <a:off x="5652155" y="2654086"/>
              <a:ext cx="88208" cy="99598"/>
            </a:xfrm>
            <a:custGeom>
              <a:avLst/>
              <a:gdLst/>
              <a:ahLst/>
              <a:cxnLst/>
              <a:rect l="l" t="t" r="r" b="b"/>
              <a:pathLst>
                <a:path w="5739" h="6480" extrusionOk="0">
                  <a:moveTo>
                    <a:pt x="5505" y="0"/>
                  </a:moveTo>
                  <a:cubicBezTo>
                    <a:pt x="5455" y="0"/>
                    <a:pt x="5405" y="25"/>
                    <a:pt x="5371" y="75"/>
                  </a:cubicBezTo>
                  <a:lnTo>
                    <a:pt x="101" y="6146"/>
                  </a:lnTo>
                  <a:cubicBezTo>
                    <a:pt x="1" y="6213"/>
                    <a:pt x="34" y="6346"/>
                    <a:pt x="134" y="6447"/>
                  </a:cubicBezTo>
                  <a:cubicBezTo>
                    <a:pt x="168" y="6480"/>
                    <a:pt x="201" y="6480"/>
                    <a:pt x="268" y="6480"/>
                  </a:cubicBezTo>
                  <a:cubicBezTo>
                    <a:pt x="301" y="6480"/>
                    <a:pt x="368" y="6447"/>
                    <a:pt x="401" y="6413"/>
                  </a:cubicBezTo>
                  <a:lnTo>
                    <a:pt x="5672" y="376"/>
                  </a:lnTo>
                  <a:cubicBezTo>
                    <a:pt x="5738" y="275"/>
                    <a:pt x="5738" y="142"/>
                    <a:pt x="5638" y="75"/>
                  </a:cubicBezTo>
                  <a:cubicBezTo>
                    <a:pt x="5605" y="25"/>
                    <a:pt x="5555" y="0"/>
                    <a:pt x="55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540;p64">
              <a:extLst>
                <a:ext uri="{FF2B5EF4-FFF2-40B4-BE49-F238E27FC236}">
                  <a16:creationId xmlns:a16="http://schemas.microsoft.com/office/drawing/2014/main" id="{53B1EE0D-B78D-4995-A4A2-B52602FE973F}"/>
                </a:ext>
              </a:extLst>
            </p:cNvPr>
            <p:cNvSpPr/>
            <p:nvPr/>
          </p:nvSpPr>
          <p:spPr>
            <a:xfrm>
              <a:off x="5755211" y="2505320"/>
              <a:ext cx="90760" cy="126864"/>
            </a:xfrm>
            <a:custGeom>
              <a:avLst/>
              <a:gdLst/>
              <a:ahLst/>
              <a:cxnLst/>
              <a:rect l="l" t="t" r="r" b="b"/>
              <a:pathLst>
                <a:path w="5905" h="8254" extrusionOk="0">
                  <a:moveTo>
                    <a:pt x="5653" y="1"/>
                  </a:moveTo>
                  <a:cubicBezTo>
                    <a:pt x="5598" y="1"/>
                    <a:pt x="5541" y="26"/>
                    <a:pt x="5505" y="81"/>
                  </a:cubicBezTo>
                  <a:lnTo>
                    <a:pt x="67" y="7920"/>
                  </a:lnTo>
                  <a:cubicBezTo>
                    <a:pt x="1" y="7986"/>
                    <a:pt x="34" y="8120"/>
                    <a:pt x="134" y="8187"/>
                  </a:cubicBezTo>
                  <a:cubicBezTo>
                    <a:pt x="167" y="8220"/>
                    <a:pt x="201" y="8220"/>
                    <a:pt x="234" y="8253"/>
                  </a:cubicBezTo>
                  <a:cubicBezTo>
                    <a:pt x="301" y="8220"/>
                    <a:pt x="368" y="8187"/>
                    <a:pt x="434" y="8153"/>
                  </a:cubicBezTo>
                  <a:lnTo>
                    <a:pt x="5838" y="314"/>
                  </a:lnTo>
                  <a:cubicBezTo>
                    <a:pt x="5905" y="214"/>
                    <a:pt x="5871" y="81"/>
                    <a:pt x="5771" y="47"/>
                  </a:cubicBezTo>
                  <a:cubicBezTo>
                    <a:pt x="5741" y="17"/>
                    <a:pt x="5698" y="1"/>
                    <a:pt x="56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541;p64">
              <a:extLst>
                <a:ext uri="{FF2B5EF4-FFF2-40B4-BE49-F238E27FC236}">
                  <a16:creationId xmlns:a16="http://schemas.microsoft.com/office/drawing/2014/main" id="{F2CD2AF2-768B-4F24-8DCE-CE6662599F90}"/>
                </a:ext>
              </a:extLst>
            </p:cNvPr>
            <p:cNvSpPr/>
            <p:nvPr/>
          </p:nvSpPr>
          <p:spPr>
            <a:xfrm>
              <a:off x="5861848" y="2410994"/>
              <a:ext cx="85642" cy="74560"/>
            </a:xfrm>
            <a:custGeom>
              <a:avLst/>
              <a:gdLst/>
              <a:ahLst/>
              <a:cxnLst/>
              <a:rect l="l" t="t" r="r" b="b"/>
              <a:pathLst>
                <a:path w="5572" h="4851" extrusionOk="0">
                  <a:moveTo>
                    <a:pt x="5351" y="0"/>
                  </a:moveTo>
                  <a:cubicBezTo>
                    <a:pt x="5301" y="0"/>
                    <a:pt x="5250" y="17"/>
                    <a:pt x="5205" y="47"/>
                  </a:cubicBezTo>
                  <a:lnTo>
                    <a:pt x="68" y="4483"/>
                  </a:lnTo>
                  <a:cubicBezTo>
                    <a:pt x="1" y="4583"/>
                    <a:pt x="1" y="4717"/>
                    <a:pt x="68" y="4783"/>
                  </a:cubicBezTo>
                  <a:cubicBezTo>
                    <a:pt x="101" y="4817"/>
                    <a:pt x="168" y="4850"/>
                    <a:pt x="234" y="4850"/>
                  </a:cubicBezTo>
                  <a:cubicBezTo>
                    <a:pt x="268" y="4850"/>
                    <a:pt x="301" y="4850"/>
                    <a:pt x="334" y="4817"/>
                  </a:cubicBezTo>
                  <a:lnTo>
                    <a:pt x="5471" y="380"/>
                  </a:lnTo>
                  <a:cubicBezTo>
                    <a:pt x="5572" y="280"/>
                    <a:pt x="5572" y="147"/>
                    <a:pt x="5505" y="80"/>
                  </a:cubicBezTo>
                  <a:cubicBezTo>
                    <a:pt x="5468" y="25"/>
                    <a:pt x="5411" y="0"/>
                    <a:pt x="53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542;p64">
              <a:extLst>
                <a:ext uri="{FF2B5EF4-FFF2-40B4-BE49-F238E27FC236}">
                  <a16:creationId xmlns:a16="http://schemas.microsoft.com/office/drawing/2014/main" id="{32BFC61E-998C-43EE-A5F9-64A8B6FD6B33}"/>
                </a:ext>
              </a:extLst>
            </p:cNvPr>
            <p:cNvSpPr/>
            <p:nvPr/>
          </p:nvSpPr>
          <p:spPr>
            <a:xfrm>
              <a:off x="5964397" y="2293198"/>
              <a:ext cx="89607" cy="100059"/>
            </a:xfrm>
            <a:custGeom>
              <a:avLst/>
              <a:gdLst/>
              <a:ahLst/>
              <a:cxnLst/>
              <a:rect l="l" t="t" r="r" b="b"/>
              <a:pathLst>
                <a:path w="5830" h="6510" extrusionOk="0">
                  <a:moveTo>
                    <a:pt x="5517" y="1"/>
                  </a:moveTo>
                  <a:cubicBezTo>
                    <a:pt x="5465" y="1"/>
                    <a:pt x="5413" y="22"/>
                    <a:pt x="5371" y="72"/>
                  </a:cubicBezTo>
                  <a:lnTo>
                    <a:pt x="100" y="6143"/>
                  </a:lnTo>
                  <a:cubicBezTo>
                    <a:pt x="0" y="6276"/>
                    <a:pt x="100" y="6510"/>
                    <a:pt x="267" y="6510"/>
                  </a:cubicBezTo>
                  <a:cubicBezTo>
                    <a:pt x="334" y="6476"/>
                    <a:pt x="367" y="6476"/>
                    <a:pt x="434" y="6410"/>
                  </a:cubicBezTo>
                  <a:lnTo>
                    <a:pt x="5704" y="339"/>
                  </a:lnTo>
                  <a:cubicBezTo>
                    <a:pt x="5829" y="189"/>
                    <a:pt x="5673" y="1"/>
                    <a:pt x="55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543;p64">
              <a:extLst>
                <a:ext uri="{FF2B5EF4-FFF2-40B4-BE49-F238E27FC236}">
                  <a16:creationId xmlns:a16="http://schemas.microsoft.com/office/drawing/2014/main" id="{C3658F23-609D-4FAF-8367-E322B002C00A}"/>
                </a:ext>
              </a:extLst>
            </p:cNvPr>
            <p:cNvSpPr/>
            <p:nvPr/>
          </p:nvSpPr>
          <p:spPr>
            <a:xfrm>
              <a:off x="6066423" y="2285052"/>
              <a:ext cx="93327" cy="55916"/>
            </a:xfrm>
            <a:custGeom>
              <a:avLst/>
              <a:gdLst/>
              <a:ahLst/>
              <a:cxnLst/>
              <a:rect l="l" t="t" r="r" b="b"/>
              <a:pathLst>
                <a:path w="6072" h="3638" extrusionOk="0">
                  <a:moveTo>
                    <a:pt x="229" y="0"/>
                  </a:moveTo>
                  <a:cubicBezTo>
                    <a:pt x="167" y="0"/>
                    <a:pt x="110" y="37"/>
                    <a:pt x="67" y="101"/>
                  </a:cubicBezTo>
                  <a:cubicBezTo>
                    <a:pt x="0" y="202"/>
                    <a:pt x="34" y="335"/>
                    <a:pt x="134" y="402"/>
                  </a:cubicBezTo>
                  <a:lnTo>
                    <a:pt x="5704" y="3604"/>
                  </a:lnTo>
                  <a:cubicBezTo>
                    <a:pt x="5738" y="3637"/>
                    <a:pt x="5771" y="3637"/>
                    <a:pt x="5838" y="3637"/>
                  </a:cubicBezTo>
                  <a:cubicBezTo>
                    <a:pt x="5905" y="3637"/>
                    <a:pt x="5971" y="3604"/>
                    <a:pt x="6005" y="3571"/>
                  </a:cubicBezTo>
                  <a:cubicBezTo>
                    <a:pt x="6071" y="3471"/>
                    <a:pt x="6038" y="3337"/>
                    <a:pt x="5938" y="3270"/>
                  </a:cubicBezTo>
                  <a:lnTo>
                    <a:pt x="334" y="35"/>
                  </a:lnTo>
                  <a:cubicBezTo>
                    <a:pt x="299" y="11"/>
                    <a:pt x="263" y="0"/>
                    <a:pt x="2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544;p64">
              <a:extLst>
                <a:ext uri="{FF2B5EF4-FFF2-40B4-BE49-F238E27FC236}">
                  <a16:creationId xmlns:a16="http://schemas.microsoft.com/office/drawing/2014/main" id="{54DC29AD-4C8F-44FE-8831-32962D98D0A5}"/>
                </a:ext>
              </a:extLst>
            </p:cNvPr>
            <p:cNvSpPr/>
            <p:nvPr/>
          </p:nvSpPr>
          <p:spPr>
            <a:xfrm>
              <a:off x="6174090" y="2260522"/>
              <a:ext cx="86902" cy="74806"/>
            </a:xfrm>
            <a:custGeom>
              <a:avLst/>
              <a:gdLst/>
              <a:ahLst/>
              <a:cxnLst/>
              <a:rect l="l" t="t" r="r" b="b"/>
              <a:pathLst>
                <a:path w="5654" h="4867" extrusionOk="0">
                  <a:moveTo>
                    <a:pt x="5343" y="1"/>
                  </a:moveTo>
                  <a:cubicBezTo>
                    <a:pt x="5297" y="1"/>
                    <a:pt x="5248" y="19"/>
                    <a:pt x="5204" y="63"/>
                  </a:cubicBezTo>
                  <a:lnTo>
                    <a:pt x="67" y="4499"/>
                  </a:lnTo>
                  <a:cubicBezTo>
                    <a:pt x="0" y="4566"/>
                    <a:pt x="0" y="4700"/>
                    <a:pt x="67" y="4800"/>
                  </a:cubicBezTo>
                  <a:cubicBezTo>
                    <a:pt x="134" y="4833"/>
                    <a:pt x="167" y="4866"/>
                    <a:pt x="234" y="4866"/>
                  </a:cubicBezTo>
                  <a:cubicBezTo>
                    <a:pt x="267" y="4866"/>
                    <a:pt x="334" y="4833"/>
                    <a:pt x="367" y="4833"/>
                  </a:cubicBezTo>
                  <a:lnTo>
                    <a:pt x="5471" y="363"/>
                  </a:lnTo>
                  <a:cubicBezTo>
                    <a:pt x="5653" y="233"/>
                    <a:pt x="5510" y="1"/>
                    <a:pt x="53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545;p64">
              <a:extLst>
                <a:ext uri="{FF2B5EF4-FFF2-40B4-BE49-F238E27FC236}">
                  <a16:creationId xmlns:a16="http://schemas.microsoft.com/office/drawing/2014/main" id="{6B321CE9-5D93-4686-88C9-F236388D1278}"/>
                </a:ext>
              </a:extLst>
            </p:cNvPr>
            <p:cNvSpPr/>
            <p:nvPr/>
          </p:nvSpPr>
          <p:spPr>
            <a:xfrm>
              <a:off x="6273549" y="2056208"/>
              <a:ext cx="95386" cy="183748"/>
            </a:xfrm>
            <a:custGeom>
              <a:avLst/>
              <a:gdLst/>
              <a:ahLst/>
              <a:cxnLst/>
              <a:rect l="l" t="t" r="r" b="b"/>
              <a:pathLst>
                <a:path w="6206" h="11955" extrusionOk="0">
                  <a:moveTo>
                    <a:pt x="5959" y="1"/>
                  </a:moveTo>
                  <a:cubicBezTo>
                    <a:pt x="5878" y="1"/>
                    <a:pt x="5796" y="38"/>
                    <a:pt x="5771" y="113"/>
                  </a:cubicBezTo>
                  <a:lnTo>
                    <a:pt x="67" y="11655"/>
                  </a:lnTo>
                  <a:cubicBezTo>
                    <a:pt x="1" y="11755"/>
                    <a:pt x="67" y="11855"/>
                    <a:pt x="167" y="11922"/>
                  </a:cubicBezTo>
                  <a:cubicBezTo>
                    <a:pt x="167" y="11922"/>
                    <a:pt x="201" y="11955"/>
                    <a:pt x="234" y="11955"/>
                  </a:cubicBezTo>
                  <a:cubicBezTo>
                    <a:pt x="334" y="11955"/>
                    <a:pt x="401" y="11888"/>
                    <a:pt x="434" y="11822"/>
                  </a:cubicBezTo>
                  <a:lnTo>
                    <a:pt x="6138" y="313"/>
                  </a:lnTo>
                  <a:cubicBezTo>
                    <a:pt x="6205" y="180"/>
                    <a:pt x="6138" y="80"/>
                    <a:pt x="6038" y="13"/>
                  </a:cubicBezTo>
                  <a:cubicBezTo>
                    <a:pt x="6013" y="5"/>
                    <a:pt x="5986" y="1"/>
                    <a:pt x="59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546;p64">
              <a:extLst>
                <a:ext uri="{FF2B5EF4-FFF2-40B4-BE49-F238E27FC236}">
                  <a16:creationId xmlns:a16="http://schemas.microsoft.com/office/drawing/2014/main" id="{8E93BEC0-0722-42FB-968B-793BF5091A83}"/>
                </a:ext>
              </a:extLst>
            </p:cNvPr>
            <p:cNvSpPr/>
            <p:nvPr/>
          </p:nvSpPr>
          <p:spPr>
            <a:xfrm>
              <a:off x="6381739" y="1986997"/>
              <a:ext cx="86149" cy="51474"/>
            </a:xfrm>
            <a:custGeom>
              <a:avLst/>
              <a:gdLst/>
              <a:ahLst/>
              <a:cxnLst/>
              <a:rect l="l" t="t" r="r" b="b"/>
              <a:pathLst>
                <a:path w="5605" h="3349" extrusionOk="0">
                  <a:moveTo>
                    <a:pt x="5350" y="0"/>
                  </a:moveTo>
                  <a:cubicBezTo>
                    <a:pt x="5323" y="0"/>
                    <a:pt x="5295" y="5"/>
                    <a:pt x="5270" y="13"/>
                  </a:cubicBezTo>
                  <a:lnTo>
                    <a:pt x="200" y="2948"/>
                  </a:lnTo>
                  <a:cubicBezTo>
                    <a:pt x="0" y="3048"/>
                    <a:pt x="100" y="3315"/>
                    <a:pt x="300" y="3349"/>
                  </a:cubicBezTo>
                  <a:cubicBezTo>
                    <a:pt x="334" y="3349"/>
                    <a:pt x="367" y="3315"/>
                    <a:pt x="400" y="3315"/>
                  </a:cubicBezTo>
                  <a:lnTo>
                    <a:pt x="5504" y="380"/>
                  </a:lnTo>
                  <a:cubicBezTo>
                    <a:pt x="5571" y="313"/>
                    <a:pt x="5604" y="213"/>
                    <a:pt x="5571" y="113"/>
                  </a:cubicBezTo>
                  <a:cubicBezTo>
                    <a:pt x="5521" y="38"/>
                    <a:pt x="5433" y="0"/>
                    <a:pt x="53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547;p64">
              <a:extLst>
                <a:ext uri="{FF2B5EF4-FFF2-40B4-BE49-F238E27FC236}">
                  <a16:creationId xmlns:a16="http://schemas.microsoft.com/office/drawing/2014/main" id="{B8D1C0F3-2112-4850-9051-F8840FD5D387}"/>
                </a:ext>
              </a:extLst>
            </p:cNvPr>
            <p:cNvSpPr/>
            <p:nvPr/>
          </p:nvSpPr>
          <p:spPr>
            <a:xfrm>
              <a:off x="6481705" y="1786127"/>
              <a:ext cx="95755" cy="183134"/>
            </a:xfrm>
            <a:custGeom>
              <a:avLst/>
              <a:gdLst/>
              <a:ahLst/>
              <a:cxnLst/>
              <a:rect l="l" t="t" r="r" b="b"/>
              <a:pathLst>
                <a:path w="6230" h="11915" extrusionOk="0">
                  <a:moveTo>
                    <a:pt x="5918" y="1"/>
                  </a:moveTo>
                  <a:cubicBezTo>
                    <a:pt x="5852" y="1"/>
                    <a:pt x="5793" y="31"/>
                    <a:pt x="5771" y="106"/>
                  </a:cubicBezTo>
                  <a:lnTo>
                    <a:pt x="67" y="11614"/>
                  </a:lnTo>
                  <a:cubicBezTo>
                    <a:pt x="1" y="11714"/>
                    <a:pt x="67" y="11848"/>
                    <a:pt x="167" y="11881"/>
                  </a:cubicBezTo>
                  <a:cubicBezTo>
                    <a:pt x="201" y="11914"/>
                    <a:pt x="234" y="11914"/>
                    <a:pt x="268" y="11914"/>
                  </a:cubicBezTo>
                  <a:cubicBezTo>
                    <a:pt x="334" y="11914"/>
                    <a:pt x="401" y="11848"/>
                    <a:pt x="434" y="11781"/>
                  </a:cubicBezTo>
                  <a:lnTo>
                    <a:pt x="6138" y="273"/>
                  </a:lnTo>
                  <a:cubicBezTo>
                    <a:pt x="6229" y="137"/>
                    <a:pt x="6058" y="1"/>
                    <a:pt x="59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548;p64">
              <a:extLst>
                <a:ext uri="{FF2B5EF4-FFF2-40B4-BE49-F238E27FC236}">
                  <a16:creationId xmlns:a16="http://schemas.microsoft.com/office/drawing/2014/main" id="{5AAE9F6C-DBDD-4638-9555-B1F4152EA266}"/>
                </a:ext>
              </a:extLst>
            </p:cNvPr>
            <p:cNvSpPr/>
            <p:nvPr/>
          </p:nvSpPr>
          <p:spPr>
            <a:xfrm>
              <a:off x="5419392" y="2878964"/>
              <a:ext cx="33952" cy="40331"/>
            </a:xfrm>
            <a:custGeom>
              <a:avLst/>
              <a:gdLst/>
              <a:ahLst/>
              <a:cxnLst/>
              <a:rect l="l" t="t" r="r" b="b"/>
              <a:pathLst>
                <a:path w="2209" h="2624" extrusionOk="0">
                  <a:moveTo>
                    <a:pt x="1423" y="427"/>
                  </a:moveTo>
                  <a:cubicBezTo>
                    <a:pt x="1620" y="427"/>
                    <a:pt x="1807" y="616"/>
                    <a:pt x="1735" y="855"/>
                  </a:cubicBezTo>
                  <a:cubicBezTo>
                    <a:pt x="1702" y="1356"/>
                    <a:pt x="1435" y="1823"/>
                    <a:pt x="1001" y="2123"/>
                  </a:cubicBezTo>
                  <a:cubicBezTo>
                    <a:pt x="917" y="2186"/>
                    <a:pt x="832" y="2210"/>
                    <a:pt x="748" y="2210"/>
                  </a:cubicBezTo>
                  <a:cubicBezTo>
                    <a:pt x="699" y="2210"/>
                    <a:pt x="650" y="2202"/>
                    <a:pt x="601" y="2190"/>
                  </a:cubicBezTo>
                  <a:cubicBezTo>
                    <a:pt x="501" y="2123"/>
                    <a:pt x="468" y="1990"/>
                    <a:pt x="468" y="1823"/>
                  </a:cubicBezTo>
                  <a:cubicBezTo>
                    <a:pt x="501" y="1289"/>
                    <a:pt x="768" y="822"/>
                    <a:pt x="1202" y="522"/>
                  </a:cubicBezTo>
                  <a:cubicBezTo>
                    <a:pt x="1267" y="456"/>
                    <a:pt x="1346" y="427"/>
                    <a:pt x="1423" y="427"/>
                  </a:cubicBezTo>
                  <a:close/>
                  <a:moveTo>
                    <a:pt x="1432" y="1"/>
                  </a:moveTo>
                  <a:cubicBezTo>
                    <a:pt x="1285" y="1"/>
                    <a:pt x="1135" y="48"/>
                    <a:pt x="1001" y="155"/>
                  </a:cubicBezTo>
                  <a:cubicBezTo>
                    <a:pt x="434" y="522"/>
                    <a:pt x="67" y="1122"/>
                    <a:pt x="34" y="1823"/>
                  </a:cubicBezTo>
                  <a:cubicBezTo>
                    <a:pt x="1" y="2090"/>
                    <a:pt x="134" y="2390"/>
                    <a:pt x="401" y="2523"/>
                  </a:cubicBezTo>
                  <a:cubicBezTo>
                    <a:pt x="501" y="2590"/>
                    <a:pt x="601" y="2623"/>
                    <a:pt x="701" y="2623"/>
                  </a:cubicBezTo>
                  <a:cubicBezTo>
                    <a:pt x="868" y="2623"/>
                    <a:pt x="1035" y="2590"/>
                    <a:pt x="1202" y="2490"/>
                  </a:cubicBezTo>
                  <a:cubicBezTo>
                    <a:pt x="1769" y="2123"/>
                    <a:pt x="2136" y="1523"/>
                    <a:pt x="2136" y="822"/>
                  </a:cubicBezTo>
                  <a:cubicBezTo>
                    <a:pt x="2209" y="358"/>
                    <a:pt x="1834" y="1"/>
                    <a:pt x="14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549;p64">
              <a:extLst>
                <a:ext uri="{FF2B5EF4-FFF2-40B4-BE49-F238E27FC236}">
                  <a16:creationId xmlns:a16="http://schemas.microsoft.com/office/drawing/2014/main" id="{CC101DC9-D807-47BE-A4AF-E1D56E2EC90B}"/>
                </a:ext>
              </a:extLst>
            </p:cNvPr>
            <p:cNvSpPr/>
            <p:nvPr/>
          </p:nvSpPr>
          <p:spPr>
            <a:xfrm>
              <a:off x="5523478" y="2713368"/>
              <a:ext cx="34460" cy="40838"/>
            </a:xfrm>
            <a:custGeom>
              <a:avLst/>
              <a:gdLst/>
              <a:ahLst/>
              <a:cxnLst/>
              <a:rect l="l" t="t" r="r" b="b"/>
              <a:pathLst>
                <a:path w="2242" h="2657" extrusionOk="0">
                  <a:moveTo>
                    <a:pt x="1439" y="452"/>
                  </a:moveTo>
                  <a:cubicBezTo>
                    <a:pt x="1495" y="452"/>
                    <a:pt x="1550" y="463"/>
                    <a:pt x="1601" y="488"/>
                  </a:cubicBezTo>
                  <a:cubicBezTo>
                    <a:pt x="1701" y="555"/>
                    <a:pt x="1735" y="688"/>
                    <a:pt x="1735" y="855"/>
                  </a:cubicBezTo>
                  <a:cubicBezTo>
                    <a:pt x="1701" y="1355"/>
                    <a:pt x="1435" y="1856"/>
                    <a:pt x="1001" y="2156"/>
                  </a:cubicBezTo>
                  <a:cubicBezTo>
                    <a:pt x="903" y="2205"/>
                    <a:pt x="806" y="2236"/>
                    <a:pt x="708" y="2236"/>
                  </a:cubicBezTo>
                  <a:cubicBezTo>
                    <a:pt x="672" y="2236"/>
                    <a:pt x="636" y="2232"/>
                    <a:pt x="601" y="2223"/>
                  </a:cubicBezTo>
                  <a:cubicBezTo>
                    <a:pt x="501" y="2123"/>
                    <a:pt x="434" y="1989"/>
                    <a:pt x="467" y="1856"/>
                  </a:cubicBezTo>
                  <a:cubicBezTo>
                    <a:pt x="501" y="1322"/>
                    <a:pt x="767" y="855"/>
                    <a:pt x="1201" y="555"/>
                  </a:cubicBezTo>
                  <a:lnTo>
                    <a:pt x="1201" y="521"/>
                  </a:lnTo>
                  <a:cubicBezTo>
                    <a:pt x="1263" y="480"/>
                    <a:pt x="1350" y="452"/>
                    <a:pt x="1439" y="452"/>
                  </a:cubicBezTo>
                  <a:close/>
                  <a:moveTo>
                    <a:pt x="1434" y="1"/>
                  </a:moveTo>
                  <a:cubicBezTo>
                    <a:pt x="1285" y="1"/>
                    <a:pt x="1134" y="48"/>
                    <a:pt x="1001" y="154"/>
                  </a:cubicBezTo>
                  <a:cubicBezTo>
                    <a:pt x="434" y="521"/>
                    <a:pt x="67" y="1155"/>
                    <a:pt x="34" y="1822"/>
                  </a:cubicBezTo>
                  <a:cubicBezTo>
                    <a:pt x="0" y="2123"/>
                    <a:pt x="167" y="2389"/>
                    <a:pt x="400" y="2556"/>
                  </a:cubicBezTo>
                  <a:cubicBezTo>
                    <a:pt x="501" y="2623"/>
                    <a:pt x="601" y="2656"/>
                    <a:pt x="734" y="2656"/>
                  </a:cubicBezTo>
                  <a:cubicBezTo>
                    <a:pt x="901" y="2623"/>
                    <a:pt x="1068" y="2590"/>
                    <a:pt x="1201" y="2489"/>
                  </a:cubicBezTo>
                  <a:cubicBezTo>
                    <a:pt x="1768" y="2123"/>
                    <a:pt x="2102" y="1522"/>
                    <a:pt x="2168" y="855"/>
                  </a:cubicBezTo>
                  <a:cubicBezTo>
                    <a:pt x="2242" y="365"/>
                    <a:pt x="1847" y="1"/>
                    <a:pt x="14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550;p64">
              <a:extLst>
                <a:ext uri="{FF2B5EF4-FFF2-40B4-BE49-F238E27FC236}">
                  <a16:creationId xmlns:a16="http://schemas.microsoft.com/office/drawing/2014/main" id="{C5F7FBD8-8CC6-41BA-BB93-AF6BC4DA11E9}"/>
                </a:ext>
              </a:extLst>
            </p:cNvPr>
            <p:cNvSpPr/>
            <p:nvPr/>
          </p:nvSpPr>
          <p:spPr>
            <a:xfrm>
              <a:off x="5627548" y="2743309"/>
              <a:ext cx="34091" cy="40623"/>
            </a:xfrm>
            <a:custGeom>
              <a:avLst/>
              <a:gdLst/>
              <a:ahLst/>
              <a:cxnLst/>
              <a:rect l="l" t="t" r="r" b="b"/>
              <a:pathLst>
                <a:path w="2218" h="2643" extrusionOk="0">
                  <a:moveTo>
                    <a:pt x="1468" y="441"/>
                  </a:moveTo>
                  <a:lnTo>
                    <a:pt x="1468" y="475"/>
                  </a:lnTo>
                  <a:cubicBezTo>
                    <a:pt x="1480" y="464"/>
                    <a:pt x="1494" y="460"/>
                    <a:pt x="1510" y="460"/>
                  </a:cubicBezTo>
                  <a:cubicBezTo>
                    <a:pt x="1543" y="460"/>
                    <a:pt x="1580" y="475"/>
                    <a:pt x="1602" y="475"/>
                  </a:cubicBezTo>
                  <a:cubicBezTo>
                    <a:pt x="1702" y="575"/>
                    <a:pt x="1769" y="708"/>
                    <a:pt x="1735" y="842"/>
                  </a:cubicBezTo>
                  <a:cubicBezTo>
                    <a:pt x="1702" y="1375"/>
                    <a:pt x="1435" y="1842"/>
                    <a:pt x="1001" y="2143"/>
                  </a:cubicBezTo>
                  <a:cubicBezTo>
                    <a:pt x="928" y="2191"/>
                    <a:pt x="819" y="2222"/>
                    <a:pt x="714" y="2222"/>
                  </a:cubicBezTo>
                  <a:cubicBezTo>
                    <a:pt x="675" y="2222"/>
                    <a:pt x="637" y="2218"/>
                    <a:pt x="601" y="2209"/>
                  </a:cubicBezTo>
                  <a:cubicBezTo>
                    <a:pt x="501" y="2109"/>
                    <a:pt x="434" y="1976"/>
                    <a:pt x="468" y="1842"/>
                  </a:cubicBezTo>
                  <a:cubicBezTo>
                    <a:pt x="501" y="1309"/>
                    <a:pt x="768" y="842"/>
                    <a:pt x="1202" y="541"/>
                  </a:cubicBezTo>
                  <a:cubicBezTo>
                    <a:pt x="1302" y="475"/>
                    <a:pt x="1368" y="475"/>
                    <a:pt x="1468" y="441"/>
                  </a:cubicBezTo>
                  <a:close/>
                  <a:moveTo>
                    <a:pt x="1451" y="0"/>
                  </a:moveTo>
                  <a:cubicBezTo>
                    <a:pt x="1298" y="0"/>
                    <a:pt x="1141" y="54"/>
                    <a:pt x="1001" y="175"/>
                  </a:cubicBezTo>
                  <a:cubicBezTo>
                    <a:pt x="434" y="541"/>
                    <a:pt x="67" y="1142"/>
                    <a:pt x="34" y="1842"/>
                  </a:cubicBezTo>
                  <a:cubicBezTo>
                    <a:pt x="1" y="2109"/>
                    <a:pt x="167" y="2409"/>
                    <a:pt x="401" y="2543"/>
                  </a:cubicBezTo>
                  <a:cubicBezTo>
                    <a:pt x="501" y="2610"/>
                    <a:pt x="601" y="2643"/>
                    <a:pt x="735" y="2643"/>
                  </a:cubicBezTo>
                  <a:cubicBezTo>
                    <a:pt x="901" y="2643"/>
                    <a:pt x="1068" y="2576"/>
                    <a:pt x="1202" y="2476"/>
                  </a:cubicBezTo>
                  <a:cubicBezTo>
                    <a:pt x="1769" y="2109"/>
                    <a:pt x="2136" y="1509"/>
                    <a:pt x="2169" y="842"/>
                  </a:cubicBezTo>
                  <a:cubicBezTo>
                    <a:pt x="2217" y="360"/>
                    <a:pt x="1848" y="0"/>
                    <a:pt x="14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551;p64">
              <a:extLst>
                <a:ext uri="{FF2B5EF4-FFF2-40B4-BE49-F238E27FC236}">
                  <a16:creationId xmlns:a16="http://schemas.microsoft.com/office/drawing/2014/main" id="{28F3BF22-E901-4DF6-A587-7D724892AE25}"/>
                </a:ext>
              </a:extLst>
            </p:cNvPr>
            <p:cNvSpPr/>
            <p:nvPr/>
          </p:nvSpPr>
          <p:spPr>
            <a:xfrm>
              <a:off x="5732141" y="2623638"/>
              <a:ext cx="33583" cy="40331"/>
            </a:xfrm>
            <a:custGeom>
              <a:avLst/>
              <a:gdLst/>
              <a:ahLst/>
              <a:cxnLst/>
              <a:rect l="l" t="t" r="r" b="b"/>
              <a:pathLst>
                <a:path w="2185" h="2624" extrusionOk="0">
                  <a:moveTo>
                    <a:pt x="1406" y="452"/>
                  </a:moveTo>
                  <a:cubicBezTo>
                    <a:pt x="1462" y="452"/>
                    <a:pt x="1517" y="463"/>
                    <a:pt x="1568" y="489"/>
                  </a:cubicBezTo>
                  <a:cubicBezTo>
                    <a:pt x="1668" y="555"/>
                    <a:pt x="1735" y="689"/>
                    <a:pt x="1702" y="855"/>
                  </a:cubicBezTo>
                  <a:cubicBezTo>
                    <a:pt x="1668" y="1356"/>
                    <a:pt x="1402" y="1823"/>
                    <a:pt x="968" y="2123"/>
                  </a:cubicBezTo>
                  <a:cubicBezTo>
                    <a:pt x="901" y="2190"/>
                    <a:pt x="821" y="2218"/>
                    <a:pt x="743" y="2218"/>
                  </a:cubicBezTo>
                  <a:cubicBezTo>
                    <a:pt x="547" y="2218"/>
                    <a:pt x="363" y="2038"/>
                    <a:pt x="434" y="1823"/>
                  </a:cubicBezTo>
                  <a:cubicBezTo>
                    <a:pt x="468" y="1289"/>
                    <a:pt x="734" y="822"/>
                    <a:pt x="1168" y="522"/>
                  </a:cubicBezTo>
                  <a:cubicBezTo>
                    <a:pt x="1230" y="481"/>
                    <a:pt x="1317" y="452"/>
                    <a:pt x="1406" y="452"/>
                  </a:cubicBezTo>
                  <a:close/>
                  <a:moveTo>
                    <a:pt x="1399" y="1"/>
                  </a:moveTo>
                  <a:cubicBezTo>
                    <a:pt x="1252" y="1"/>
                    <a:pt x="1102" y="48"/>
                    <a:pt x="968" y="155"/>
                  </a:cubicBezTo>
                  <a:cubicBezTo>
                    <a:pt x="401" y="522"/>
                    <a:pt x="34" y="1122"/>
                    <a:pt x="1" y="1789"/>
                  </a:cubicBezTo>
                  <a:cubicBezTo>
                    <a:pt x="1" y="2090"/>
                    <a:pt x="134" y="2357"/>
                    <a:pt x="367" y="2523"/>
                  </a:cubicBezTo>
                  <a:cubicBezTo>
                    <a:pt x="468" y="2590"/>
                    <a:pt x="568" y="2623"/>
                    <a:pt x="701" y="2623"/>
                  </a:cubicBezTo>
                  <a:cubicBezTo>
                    <a:pt x="868" y="2623"/>
                    <a:pt x="1035" y="2557"/>
                    <a:pt x="1168" y="2457"/>
                  </a:cubicBezTo>
                  <a:cubicBezTo>
                    <a:pt x="1735" y="2090"/>
                    <a:pt x="2102" y="1489"/>
                    <a:pt x="2135" y="822"/>
                  </a:cubicBezTo>
                  <a:cubicBezTo>
                    <a:pt x="2184" y="358"/>
                    <a:pt x="1803" y="1"/>
                    <a:pt x="1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552;p64">
              <a:extLst>
                <a:ext uri="{FF2B5EF4-FFF2-40B4-BE49-F238E27FC236}">
                  <a16:creationId xmlns:a16="http://schemas.microsoft.com/office/drawing/2014/main" id="{27822458-E41D-4DF3-AB90-18DAF8D6B2DF}"/>
                </a:ext>
              </a:extLst>
            </p:cNvPr>
            <p:cNvSpPr/>
            <p:nvPr/>
          </p:nvSpPr>
          <p:spPr>
            <a:xfrm>
              <a:off x="5836227" y="2472904"/>
              <a:ext cx="33952" cy="40331"/>
            </a:xfrm>
            <a:custGeom>
              <a:avLst/>
              <a:gdLst/>
              <a:ahLst/>
              <a:cxnLst/>
              <a:rect l="l" t="t" r="r" b="b"/>
              <a:pathLst>
                <a:path w="2209" h="2624" extrusionOk="0">
                  <a:moveTo>
                    <a:pt x="1421" y="469"/>
                  </a:moveTo>
                  <a:cubicBezTo>
                    <a:pt x="1470" y="469"/>
                    <a:pt x="1519" y="476"/>
                    <a:pt x="1568" y="489"/>
                  </a:cubicBezTo>
                  <a:cubicBezTo>
                    <a:pt x="1668" y="589"/>
                    <a:pt x="1735" y="722"/>
                    <a:pt x="1701" y="855"/>
                  </a:cubicBezTo>
                  <a:cubicBezTo>
                    <a:pt x="1668" y="1389"/>
                    <a:pt x="1401" y="1856"/>
                    <a:pt x="967" y="2156"/>
                  </a:cubicBezTo>
                  <a:cubicBezTo>
                    <a:pt x="906" y="2198"/>
                    <a:pt x="818" y="2226"/>
                    <a:pt x="729" y="2226"/>
                  </a:cubicBezTo>
                  <a:cubicBezTo>
                    <a:pt x="674" y="2226"/>
                    <a:pt x="618" y="2215"/>
                    <a:pt x="567" y="2190"/>
                  </a:cubicBezTo>
                  <a:cubicBezTo>
                    <a:pt x="467" y="2123"/>
                    <a:pt x="434" y="1990"/>
                    <a:pt x="434" y="1823"/>
                  </a:cubicBezTo>
                  <a:cubicBezTo>
                    <a:pt x="467" y="1322"/>
                    <a:pt x="734" y="855"/>
                    <a:pt x="1168" y="555"/>
                  </a:cubicBezTo>
                  <a:cubicBezTo>
                    <a:pt x="1252" y="492"/>
                    <a:pt x="1337" y="469"/>
                    <a:pt x="1421" y="469"/>
                  </a:cubicBezTo>
                  <a:close/>
                  <a:moveTo>
                    <a:pt x="1404" y="1"/>
                  </a:moveTo>
                  <a:cubicBezTo>
                    <a:pt x="1254" y="1"/>
                    <a:pt x="1101" y="48"/>
                    <a:pt x="967" y="155"/>
                  </a:cubicBezTo>
                  <a:cubicBezTo>
                    <a:pt x="400" y="522"/>
                    <a:pt x="33" y="1156"/>
                    <a:pt x="33" y="1823"/>
                  </a:cubicBezTo>
                  <a:cubicBezTo>
                    <a:pt x="0" y="2123"/>
                    <a:pt x="133" y="2390"/>
                    <a:pt x="367" y="2557"/>
                  </a:cubicBezTo>
                  <a:cubicBezTo>
                    <a:pt x="467" y="2623"/>
                    <a:pt x="567" y="2623"/>
                    <a:pt x="701" y="2623"/>
                  </a:cubicBezTo>
                  <a:cubicBezTo>
                    <a:pt x="867" y="2623"/>
                    <a:pt x="1034" y="2557"/>
                    <a:pt x="1168" y="2490"/>
                  </a:cubicBezTo>
                  <a:cubicBezTo>
                    <a:pt x="1735" y="2123"/>
                    <a:pt x="2102" y="1489"/>
                    <a:pt x="2135" y="822"/>
                  </a:cubicBezTo>
                  <a:cubicBezTo>
                    <a:pt x="2208" y="358"/>
                    <a:pt x="1816" y="1"/>
                    <a:pt x="14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553;p64">
              <a:extLst>
                <a:ext uri="{FF2B5EF4-FFF2-40B4-BE49-F238E27FC236}">
                  <a16:creationId xmlns:a16="http://schemas.microsoft.com/office/drawing/2014/main" id="{7EC25D66-8A2C-4B13-BA36-9F0ED431BF5F}"/>
                </a:ext>
              </a:extLst>
            </p:cNvPr>
            <p:cNvSpPr/>
            <p:nvPr/>
          </p:nvSpPr>
          <p:spPr>
            <a:xfrm>
              <a:off x="5940297" y="2382667"/>
              <a:ext cx="33952" cy="40838"/>
            </a:xfrm>
            <a:custGeom>
              <a:avLst/>
              <a:gdLst/>
              <a:ahLst/>
              <a:cxnLst/>
              <a:rect l="l" t="t" r="r" b="b"/>
              <a:pathLst>
                <a:path w="2209" h="2657" extrusionOk="0">
                  <a:moveTo>
                    <a:pt x="1422" y="469"/>
                  </a:moveTo>
                  <a:cubicBezTo>
                    <a:pt x="1471" y="469"/>
                    <a:pt x="1519" y="476"/>
                    <a:pt x="1568" y="489"/>
                  </a:cubicBezTo>
                  <a:cubicBezTo>
                    <a:pt x="1668" y="589"/>
                    <a:pt x="1735" y="722"/>
                    <a:pt x="1702" y="856"/>
                  </a:cubicBezTo>
                  <a:cubicBezTo>
                    <a:pt x="1668" y="1389"/>
                    <a:pt x="1402" y="1856"/>
                    <a:pt x="968" y="2157"/>
                  </a:cubicBezTo>
                  <a:cubicBezTo>
                    <a:pt x="895" y="2205"/>
                    <a:pt x="786" y="2236"/>
                    <a:pt x="680" y="2236"/>
                  </a:cubicBezTo>
                  <a:cubicBezTo>
                    <a:pt x="642" y="2236"/>
                    <a:pt x="603" y="2232"/>
                    <a:pt x="568" y="2223"/>
                  </a:cubicBezTo>
                  <a:cubicBezTo>
                    <a:pt x="468" y="2123"/>
                    <a:pt x="434" y="1990"/>
                    <a:pt x="434" y="1856"/>
                  </a:cubicBezTo>
                  <a:cubicBezTo>
                    <a:pt x="468" y="1323"/>
                    <a:pt x="734" y="856"/>
                    <a:pt x="1168" y="555"/>
                  </a:cubicBezTo>
                  <a:cubicBezTo>
                    <a:pt x="1253" y="492"/>
                    <a:pt x="1337" y="469"/>
                    <a:pt x="1422" y="469"/>
                  </a:cubicBezTo>
                  <a:close/>
                  <a:moveTo>
                    <a:pt x="1404" y="1"/>
                  </a:moveTo>
                  <a:cubicBezTo>
                    <a:pt x="1254" y="1"/>
                    <a:pt x="1102" y="48"/>
                    <a:pt x="968" y="155"/>
                  </a:cubicBezTo>
                  <a:cubicBezTo>
                    <a:pt x="401" y="522"/>
                    <a:pt x="34" y="1156"/>
                    <a:pt x="34" y="1823"/>
                  </a:cubicBezTo>
                  <a:cubicBezTo>
                    <a:pt x="1" y="2123"/>
                    <a:pt x="134" y="2390"/>
                    <a:pt x="367" y="2557"/>
                  </a:cubicBezTo>
                  <a:cubicBezTo>
                    <a:pt x="468" y="2624"/>
                    <a:pt x="568" y="2657"/>
                    <a:pt x="701" y="2657"/>
                  </a:cubicBezTo>
                  <a:cubicBezTo>
                    <a:pt x="868" y="2624"/>
                    <a:pt x="1035" y="2590"/>
                    <a:pt x="1168" y="2490"/>
                  </a:cubicBezTo>
                  <a:cubicBezTo>
                    <a:pt x="1735" y="2123"/>
                    <a:pt x="2102" y="1489"/>
                    <a:pt x="2135" y="822"/>
                  </a:cubicBezTo>
                  <a:cubicBezTo>
                    <a:pt x="2209" y="358"/>
                    <a:pt x="1816" y="1"/>
                    <a:pt x="14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554;p64">
              <a:extLst>
                <a:ext uri="{FF2B5EF4-FFF2-40B4-BE49-F238E27FC236}">
                  <a16:creationId xmlns:a16="http://schemas.microsoft.com/office/drawing/2014/main" id="{F9C9B644-E877-47AA-A03E-3928B106C985}"/>
                </a:ext>
              </a:extLst>
            </p:cNvPr>
            <p:cNvSpPr/>
            <p:nvPr/>
          </p:nvSpPr>
          <p:spPr>
            <a:xfrm>
              <a:off x="6148453" y="2323108"/>
              <a:ext cx="33937" cy="39901"/>
            </a:xfrm>
            <a:custGeom>
              <a:avLst/>
              <a:gdLst/>
              <a:ahLst/>
              <a:cxnLst/>
              <a:rect l="l" t="t" r="r" b="b"/>
              <a:pathLst>
                <a:path w="2208" h="2596" extrusionOk="0">
                  <a:moveTo>
                    <a:pt x="1468" y="427"/>
                  </a:moveTo>
                  <a:cubicBezTo>
                    <a:pt x="1502" y="427"/>
                    <a:pt x="1535" y="427"/>
                    <a:pt x="1568" y="461"/>
                  </a:cubicBezTo>
                  <a:cubicBezTo>
                    <a:pt x="1668" y="528"/>
                    <a:pt x="1735" y="661"/>
                    <a:pt x="1735" y="828"/>
                  </a:cubicBezTo>
                  <a:cubicBezTo>
                    <a:pt x="1702" y="1328"/>
                    <a:pt x="1402" y="1795"/>
                    <a:pt x="968" y="2095"/>
                  </a:cubicBezTo>
                  <a:cubicBezTo>
                    <a:pt x="904" y="2159"/>
                    <a:pt x="828" y="2182"/>
                    <a:pt x="746" y="2182"/>
                  </a:cubicBezTo>
                  <a:cubicBezTo>
                    <a:pt x="699" y="2182"/>
                    <a:pt x="650" y="2174"/>
                    <a:pt x="601" y="2162"/>
                  </a:cubicBezTo>
                  <a:cubicBezTo>
                    <a:pt x="468" y="2062"/>
                    <a:pt x="434" y="1929"/>
                    <a:pt x="434" y="1795"/>
                  </a:cubicBezTo>
                  <a:cubicBezTo>
                    <a:pt x="468" y="1261"/>
                    <a:pt x="768" y="794"/>
                    <a:pt x="1201" y="494"/>
                  </a:cubicBezTo>
                  <a:cubicBezTo>
                    <a:pt x="1268" y="461"/>
                    <a:pt x="1368" y="427"/>
                    <a:pt x="1468" y="427"/>
                  </a:cubicBezTo>
                  <a:close/>
                  <a:moveTo>
                    <a:pt x="1433" y="1"/>
                  </a:moveTo>
                  <a:cubicBezTo>
                    <a:pt x="1277" y="1"/>
                    <a:pt x="1115" y="50"/>
                    <a:pt x="968" y="161"/>
                  </a:cubicBezTo>
                  <a:cubicBezTo>
                    <a:pt x="401" y="494"/>
                    <a:pt x="67" y="1128"/>
                    <a:pt x="34" y="1795"/>
                  </a:cubicBezTo>
                  <a:cubicBezTo>
                    <a:pt x="1" y="2095"/>
                    <a:pt x="134" y="2362"/>
                    <a:pt x="367" y="2529"/>
                  </a:cubicBezTo>
                  <a:cubicBezTo>
                    <a:pt x="468" y="2562"/>
                    <a:pt x="601" y="2596"/>
                    <a:pt x="701" y="2596"/>
                  </a:cubicBezTo>
                  <a:cubicBezTo>
                    <a:pt x="868" y="2596"/>
                    <a:pt x="1035" y="2562"/>
                    <a:pt x="1201" y="2496"/>
                  </a:cubicBezTo>
                  <a:cubicBezTo>
                    <a:pt x="1768" y="2095"/>
                    <a:pt x="2102" y="1495"/>
                    <a:pt x="2135" y="828"/>
                  </a:cubicBezTo>
                  <a:cubicBezTo>
                    <a:pt x="2208" y="344"/>
                    <a:pt x="1842" y="1"/>
                    <a:pt x="143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555;p64">
              <a:extLst>
                <a:ext uri="{FF2B5EF4-FFF2-40B4-BE49-F238E27FC236}">
                  <a16:creationId xmlns:a16="http://schemas.microsoft.com/office/drawing/2014/main" id="{2BF5F8ED-7B6D-481C-9E62-0D96FDE08E40}"/>
                </a:ext>
              </a:extLst>
            </p:cNvPr>
            <p:cNvSpPr/>
            <p:nvPr/>
          </p:nvSpPr>
          <p:spPr>
            <a:xfrm>
              <a:off x="6252538" y="2232656"/>
              <a:ext cx="33937" cy="40116"/>
            </a:xfrm>
            <a:custGeom>
              <a:avLst/>
              <a:gdLst/>
              <a:ahLst/>
              <a:cxnLst/>
              <a:rect l="l" t="t" r="r" b="b"/>
              <a:pathLst>
                <a:path w="2208" h="2610" extrusionOk="0">
                  <a:moveTo>
                    <a:pt x="1423" y="455"/>
                  </a:moveTo>
                  <a:cubicBezTo>
                    <a:pt x="1470" y="455"/>
                    <a:pt x="1519" y="463"/>
                    <a:pt x="1568" y="475"/>
                  </a:cubicBezTo>
                  <a:cubicBezTo>
                    <a:pt x="1701" y="575"/>
                    <a:pt x="1735" y="708"/>
                    <a:pt x="1735" y="842"/>
                  </a:cubicBezTo>
                  <a:cubicBezTo>
                    <a:pt x="1701" y="1376"/>
                    <a:pt x="1401" y="1843"/>
                    <a:pt x="967" y="2143"/>
                  </a:cubicBezTo>
                  <a:cubicBezTo>
                    <a:pt x="901" y="2209"/>
                    <a:pt x="824" y="2238"/>
                    <a:pt x="749" y="2238"/>
                  </a:cubicBezTo>
                  <a:cubicBezTo>
                    <a:pt x="560" y="2238"/>
                    <a:pt x="386" y="2057"/>
                    <a:pt x="434" y="1843"/>
                  </a:cubicBezTo>
                  <a:cubicBezTo>
                    <a:pt x="467" y="1309"/>
                    <a:pt x="767" y="842"/>
                    <a:pt x="1201" y="542"/>
                  </a:cubicBezTo>
                  <a:cubicBezTo>
                    <a:pt x="1264" y="478"/>
                    <a:pt x="1341" y="455"/>
                    <a:pt x="1423" y="455"/>
                  </a:cubicBezTo>
                  <a:close/>
                  <a:moveTo>
                    <a:pt x="1437" y="1"/>
                  </a:moveTo>
                  <a:cubicBezTo>
                    <a:pt x="1280" y="1"/>
                    <a:pt x="1116" y="54"/>
                    <a:pt x="967" y="175"/>
                  </a:cubicBezTo>
                  <a:cubicBezTo>
                    <a:pt x="400" y="542"/>
                    <a:pt x="67" y="1142"/>
                    <a:pt x="33" y="1809"/>
                  </a:cubicBezTo>
                  <a:cubicBezTo>
                    <a:pt x="0" y="2109"/>
                    <a:pt x="133" y="2376"/>
                    <a:pt x="400" y="2543"/>
                  </a:cubicBezTo>
                  <a:cubicBezTo>
                    <a:pt x="467" y="2610"/>
                    <a:pt x="600" y="2610"/>
                    <a:pt x="701" y="2610"/>
                  </a:cubicBezTo>
                  <a:cubicBezTo>
                    <a:pt x="867" y="2610"/>
                    <a:pt x="1034" y="2576"/>
                    <a:pt x="1201" y="2476"/>
                  </a:cubicBezTo>
                  <a:cubicBezTo>
                    <a:pt x="1768" y="2109"/>
                    <a:pt x="2102" y="1509"/>
                    <a:pt x="2135" y="842"/>
                  </a:cubicBezTo>
                  <a:cubicBezTo>
                    <a:pt x="2207" y="360"/>
                    <a:pt x="1845" y="1"/>
                    <a:pt x="1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556;p64">
              <a:extLst>
                <a:ext uri="{FF2B5EF4-FFF2-40B4-BE49-F238E27FC236}">
                  <a16:creationId xmlns:a16="http://schemas.microsoft.com/office/drawing/2014/main" id="{7B2DD781-19FA-40A7-8AEB-106E209303A5}"/>
                </a:ext>
              </a:extLst>
            </p:cNvPr>
            <p:cNvSpPr/>
            <p:nvPr/>
          </p:nvSpPr>
          <p:spPr>
            <a:xfrm>
              <a:off x="6460694" y="1962344"/>
              <a:ext cx="33338" cy="40239"/>
            </a:xfrm>
            <a:custGeom>
              <a:avLst/>
              <a:gdLst/>
              <a:ahLst/>
              <a:cxnLst/>
              <a:rect l="l" t="t" r="r" b="b"/>
              <a:pathLst>
                <a:path w="2169" h="2618" extrusionOk="0">
                  <a:moveTo>
                    <a:pt x="1489" y="436"/>
                  </a:moveTo>
                  <a:cubicBezTo>
                    <a:pt x="1527" y="436"/>
                    <a:pt x="1565" y="440"/>
                    <a:pt x="1601" y="449"/>
                  </a:cubicBezTo>
                  <a:cubicBezTo>
                    <a:pt x="1701" y="549"/>
                    <a:pt x="1735" y="683"/>
                    <a:pt x="1735" y="816"/>
                  </a:cubicBezTo>
                  <a:cubicBezTo>
                    <a:pt x="1701" y="1350"/>
                    <a:pt x="1434" y="1817"/>
                    <a:pt x="1001" y="2117"/>
                  </a:cubicBezTo>
                  <a:cubicBezTo>
                    <a:pt x="903" y="2166"/>
                    <a:pt x="805" y="2197"/>
                    <a:pt x="708" y="2197"/>
                  </a:cubicBezTo>
                  <a:cubicBezTo>
                    <a:pt x="672" y="2197"/>
                    <a:pt x="636" y="2193"/>
                    <a:pt x="600" y="2184"/>
                  </a:cubicBezTo>
                  <a:cubicBezTo>
                    <a:pt x="500" y="2117"/>
                    <a:pt x="467" y="1984"/>
                    <a:pt x="467" y="1817"/>
                  </a:cubicBezTo>
                  <a:cubicBezTo>
                    <a:pt x="500" y="1283"/>
                    <a:pt x="767" y="816"/>
                    <a:pt x="1201" y="516"/>
                  </a:cubicBezTo>
                  <a:cubicBezTo>
                    <a:pt x="1274" y="467"/>
                    <a:pt x="1383" y="436"/>
                    <a:pt x="1489" y="436"/>
                  </a:cubicBezTo>
                  <a:close/>
                  <a:moveTo>
                    <a:pt x="1457" y="0"/>
                  </a:moveTo>
                  <a:cubicBezTo>
                    <a:pt x="1295" y="0"/>
                    <a:pt x="1137" y="52"/>
                    <a:pt x="1001" y="149"/>
                  </a:cubicBezTo>
                  <a:cubicBezTo>
                    <a:pt x="434" y="516"/>
                    <a:pt x="67" y="1117"/>
                    <a:pt x="33" y="1784"/>
                  </a:cubicBezTo>
                  <a:cubicBezTo>
                    <a:pt x="0" y="2084"/>
                    <a:pt x="133" y="2351"/>
                    <a:pt x="400" y="2518"/>
                  </a:cubicBezTo>
                  <a:cubicBezTo>
                    <a:pt x="500" y="2584"/>
                    <a:pt x="600" y="2618"/>
                    <a:pt x="701" y="2618"/>
                  </a:cubicBezTo>
                  <a:cubicBezTo>
                    <a:pt x="901" y="2584"/>
                    <a:pt x="1067" y="2551"/>
                    <a:pt x="1201" y="2451"/>
                  </a:cubicBezTo>
                  <a:cubicBezTo>
                    <a:pt x="1768" y="2084"/>
                    <a:pt x="2102" y="1483"/>
                    <a:pt x="2135" y="816"/>
                  </a:cubicBezTo>
                  <a:cubicBezTo>
                    <a:pt x="2168" y="516"/>
                    <a:pt x="2035" y="249"/>
                    <a:pt x="1801" y="82"/>
                  </a:cubicBezTo>
                  <a:cubicBezTo>
                    <a:pt x="1690" y="27"/>
                    <a:pt x="1573" y="0"/>
                    <a:pt x="14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557;p64">
              <a:extLst>
                <a:ext uri="{FF2B5EF4-FFF2-40B4-BE49-F238E27FC236}">
                  <a16:creationId xmlns:a16="http://schemas.microsoft.com/office/drawing/2014/main" id="{B3B0E080-1BFF-4527-BA73-B4936A88AE82}"/>
                </a:ext>
              </a:extLst>
            </p:cNvPr>
            <p:cNvSpPr/>
            <p:nvPr/>
          </p:nvSpPr>
          <p:spPr>
            <a:xfrm>
              <a:off x="6356609" y="2021933"/>
              <a:ext cx="33937" cy="40638"/>
            </a:xfrm>
            <a:custGeom>
              <a:avLst/>
              <a:gdLst/>
              <a:ahLst/>
              <a:cxnLst/>
              <a:rect l="l" t="t" r="r" b="b"/>
              <a:pathLst>
                <a:path w="2208" h="2644" extrusionOk="0">
                  <a:moveTo>
                    <a:pt x="1441" y="459"/>
                  </a:moveTo>
                  <a:cubicBezTo>
                    <a:pt x="1632" y="459"/>
                    <a:pt x="1805" y="643"/>
                    <a:pt x="1735" y="875"/>
                  </a:cubicBezTo>
                  <a:cubicBezTo>
                    <a:pt x="1702" y="1376"/>
                    <a:pt x="1435" y="1876"/>
                    <a:pt x="1001" y="2143"/>
                  </a:cubicBezTo>
                  <a:cubicBezTo>
                    <a:pt x="930" y="2224"/>
                    <a:pt x="844" y="2259"/>
                    <a:pt x="761" y="2259"/>
                  </a:cubicBezTo>
                  <a:cubicBezTo>
                    <a:pt x="571" y="2259"/>
                    <a:pt x="398" y="2075"/>
                    <a:pt x="468" y="1843"/>
                  </a:cubicBezTo>
                  <a:cubicBezTo>
                    <a:pt x="468" y="1309"/>
                    <a:pt x="768" y="842"/>
                    <a:pt x="1201" y="575"/>
                  </a:cubicBezTo>
                  <a:cubicBezTo>
                    <a:pt x="1272" y="494"/>
                    <a:pt x="1359" y="459"/>
                    <a:pt x="1441" y="459"/>
                  </a:cubicBezTo>
                  <a:close/>
                  <a:moveTo>
                    <a:pt x="1450" y="1"/>
                  </a:moveTo>
                  <a:cubicBezTo>
                    <a:pt x="1298" y="1"/>
                    <a:pt x="1141" y="54"/>
                    <a:pt x="1001" y="175"/>
                  </a:cubicBezTo>
                  <a:cubicBezTo>
                    <a:pt x="401" y="542"/>
                    <a:pt x="67" y="1142"/>
                    <a:pt x="34" y="1843"/>
                  </a:cubicBezTo>
                  <a:cubicBezTo>
                    <a:pt x="1" y="2110"/>
                    <a:pt x="134" y="2410"/>
                    <a:pt x="401" y="2543"/>
                  </a:cubicBezTo>
                  <a:cubicBezTo>
                    <a:pt x="501" y="2610"/>
                    <a:pt x="601" y="2643"/>
                    <a:pt x="701" y="2643"/>
                  </a:cubicBezTo>
                  <a:cubicBezTo>
                    <a:pt x="868" y="2643"/>
                    <a:pt x="1035" y="2577"/>
                    <a:pt x="1201" y="2510"/>
                  </a:cubicBezTo>
                  <a:cubicBezTo>
                    <a:pt x="1768" y="2143"/>
                    <a:pt x="2102" y="1509"/>
                    <a:pt x="2135" y="842"/>
                  </a:cubicBezTo>
                  <a:cubicBezTo>
                    <a:pt x="2208" y="361"/>
                    <a:pt x="1845" y="1"/>
                    <a:pt x="1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558;p64">
              <a:extLst>
                <a:ext uri="{FF2B5EF4-FFF2-40B4-BE49-F238E27FC236}">
                  <a16:creationId xmlns:a16="http://schemas.microsoft.com/office/drawing/2014/main" id="{3B9396E4-6B06-4446-93E4-56FD127ABD30}"/>
                </a:ext>
              </a:extLst>
            </p:cNvPr>
            <p:cNvSpPr/>
            <p:nvPr/>
          </p:nvSpPr>
          <p:spPr>
            <a:xfrm>
              <a:off x="6564765" y="1752051"/>
              <a:ext cx="34091" cy="40838"/>
            </a:xfrm>
            <a:custGeom>
              <a:avLst/>
              <a:gdLst/>
              <a:ahLst/>
              <a:cxnLst/>
              <a:rect l="l" t="t" r="r" b="b"/>
              <a:pathLst>
                <a:path w="2218" h="2657" extrusionOk="0">
                  <a:moveTo>
                    <a:pt x="1468" y="455"/>
                  </a:moveTo>
                  <a:cubicBezTo>
                    <a:pt x="1502" y="455"/>
                    <a:pt x="1568" y="455"/>
                    <a:pt x="1602" y="488"/>
                  </a:cubicBezTo>
                  <a:cubicBezTo>
                    <a:pt x="1702" y="555"/>
                    <a:pt x="1768" y="688"/>
                    <a:pt x="1735" y="855"/>
                  </a:cubicBezTo>
                  <a:cubicBezTo>
                    <a:pt x="1702" y="1356"/>
                    <a:pt x="1435" y="1856"/>
                    <a:pt x="968" y="2156"/>
                  </a:cubicBezTo>
                  <a:cubicBezTo>
                    <a:pt x="906" y="2197"/>
                    <a:pt x="831" y="2226"/>
                    <a:pt x="752" y="2226"/>
                  </a:cubicBezTo>
                  <a:cubicBezTo>
                    <a:pt x="703" y="2226"/>
                    <a:pt x="652" y="2215"/>
                    <a:pt x="601" y="2189"/>
                  </a:cubicBezTo>
                  <a:cubicBezTo>
                    <a:pt x="501" y="2123"/>
                    <a:pt x="434" y="1989"/>
                    <a:pt x="468" y="1823"/>
                  </a:cubicBezTo>
                  <a:cubicBezTo>
                    <a:pt x="501" y="1322"/>
                    <a:pt x="768" y="822"/>
                    <a:pt x="1201" y="555"/>
                  </a:cubicBezTo>
                  <a:cubicBezTo>
                    <a:pt x="1268" y="488"/>
                    <a:pt x="1368" y="455"/>
                    <a:pt x="1468" y="455"/>
                  </a:cubicBezTo>
                  <a:close/>
                  <a:moveTo>
                    <a:pt x="1430" y="1"/>
                  </a:moveTo>
                  <a:cubicBezTo>
                    <a:pt x="1283" y="1"/>
                    <a:pt x="1134" y="48"/>
                    <a:pt x="1001" y="155"/>
                  </a:cubicBezTo>
                  <a:cubicBezTo>
                    <a:pt x="434" y="522"/>
                    <a:pt x="67" y="1155"/>
                    <a:pt x="34" y="1823"/>
                  </a:cubicBezTo>
                  <a:cubicBezTo>
                    <a:pt x="1" y="2123"/>
                    <a:pt x="167" y="2390"/>
                    <a:pt x="401" y="2556"/>
                  </a:cubicBezTo>
                  <a:cubicBezTo>
                    <a:pt x="501" y="2623"/>
                    <a:pt x="601" y="2656"/>
                    <a:pt x="734" y="2656"/>
                  </a:cubicBezTo>
                  <a:cubicBezTo>
                    <a:pt x="901" y="2656"/>
                    <a:pt x="1068" y="2590"/>
                    <a:pt x="1201" y="2523"/>
                  </a:cubicBezTo>
                  <a:cubicBezTo>
                    <a:pt x="1768" y="2123"/>
                    <a:pt x="2135" y="1522"/>
                    <a:pt x="2169" y="855"/>
                  </a:cubicBezTo>
                  <a:cubicBezTo>
                    <a:pt x="2218" y="365"/>
                    <a:pt x="1835" y="1"/>
                    <a:pt x="14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559;p64">
              <a:extLst>
                <a:ext uri="{FF2B5EF4-FFF2-40B4-BE49-F238E27FC236}">
                  <a16:creationId xmlns:a16="http://schemas.microsoft.com/office/drawing/2014/main" id="{8E5FCDD3-3F6E-42F0-9C7A-14F216FF5A5F}"/>
                </a:ext>
              </a:extLst>
            </p:cNvPr>
            <p:cNvSpPr/>
            <p:nvPr/>
          </p:nvSpPr>
          <p:spPr>
            <a:xfrm>
              <a:off x="6044382" y="2262904"/>
              <a:ext cx="33937" cy="40638"/>
            </a:xfrm>
            <a:custGeom>
              <a:avLst/>
              <a:gdLst/>
              <a:ahLst/>
              <a:cxnLst/>
              <a:rect l="l" t="t" r="r" b="b"/>
              <a:pathLst>
                <a:path w="2208" h="2644" extrusionOk="0">
                  <a:moveTo>
                    <a:pt x="1468" y="408"/>
                  </a:moveTo>
                  <a:cubicBezTo>
                    <a:pt x="1501" y="408"/>
                    <a:pt x="1534" y="442"/>
                    <a:pt x="1568" y="475"/>
                  </a:cubicBezTo>
                  <a:cubicBezTo>
                    <a:pt x="1668" y="542"/>
                    <a:pt x="1735" y="709"/>
                    <a:pt x="1735" y="842"/>
                  </a:cubicBezTo>
                  <a:cubicBezTo>
                    <a:pt x="1701" y="1342"/>
                    <a:pt x="1401" y="1843"/>
                    <a:pt x="967" y="2110"/>
                  </a:cubicBezTo>
                  <a:cubicBezTo>
                    <a:pt x="903" y="2174"/>
                    <a:pt x="810" y="2211"/>
                    <a:pt x="726" y="2211"/>
                  </a:cubicBezTo>
                  <a:cubicBezTo>
                    <a:pt x="680" y="2211"/>
                    <a:pt x="636" y="2200"/>
                    <a:pt x="600" y="2176"/>
                  </a:cubicBezTo>
                  <a:cubicBezTo>
                    <a:pt x="467" y="2076"/>
                    <a:pt x="434" y="1943"/>
                    <a:pt x="434" y="1809"/>
                  </a:cubicBezTo>
                  <a:cubicBezTo>
                    <a:pt x="467" y="1276"/>
                    <a:pt x="734" y="809"/>
                    <a:pt x="1201" y="542"/>
                  </a:cubicBezTo>
                  <a:cubicBezTo>
                    <a:pt x="1268" y="475"/>
                    <a:pt x="1368" y="442"/>
                    <a:pt x="1468" y="442"/>
                  </a:cubicBezTo>
                  <a:lnTo>
                    <a:pt x="1468" y="408"/>
                  </a:lnTo>
                  <a:close/>
                  <a:moveTo>
                    <a:pt x="1437" y="1"/>
                  </a:moveTo>
                  <a:cubicBezTo>
                    <a:pt x="1280" y="1"/>
                    <a:pt x="1116" y="54"/>
                    <a:pt x="967" y="175"/>
                  </a:cubicBezTo>
                  <a:cubicBezTo>
                    <a:pt x="400" y="542"/>
                    <a:pt x="67" y="1142"/>
                    <a:pt x="33" y="1809"/>
                  </a:cubicBezTo>
                  <a:cubicBezTo>
                    <a:pt x="0" y="2110"/>
                    <a:pt x="133" y="2376"/>
                    <a:pt x="367" y="2543"/>
                  </a:cubicBezTo>
                  <a:cubicBezTo>
                    <a:pt x="467" y="2610"/>
                    <a:pt x="600" y="2643"/>
                    <a:pt x="701" y="2643"/>
                  </a:cubicBezTo>
                  <a:cubicBezTo>
                    <a:pt x="867" y="2643"/>
                    <a:pt x="1034" y="2577"/>
                    <a:pt x="1201" y="2510"/>
                  </a:cubicBezTo>
                  <a:cubicBezTo>
                    <a:pt x="1768" y="2143"/>
                    <a:pt x="2102" y="1509"/>
                    <a:pt x="2135" y="842"/>
                  </a:cubicBezTo>
                  <a:cubicBezTo>
                    <a:pt x="2207" y="361"/>
                    <a:pt x="1845" y="1"/>
                    <a:pt x="1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560;p64">
              <a:extLst>
                <a:ext uri="{FF2B5EF4-FFF2-40B4-BE49-F238E27FC236}">
                  <a16:creationId xmlns:a16="http://schemas.microsoft.com/office/drawing/2014/main" id="{0C1D8624-C8E5-4634-A66C-812C3D78861F}"/>
                </a:ext>
              </a:extLst>
            </p:cNvPr>
            <p:cNvSpPr/>
            <p:nvPr/>
          </p:nvSpPr>
          <p:spPr>
            <a:xfrm>
              <a:off x="5330692" y="1648811"/>
              <a:ext cx="1253055" cy="1247921"/>
            </a:xfrm>
            <a:custGeom>
              <a:avLst/>
              <a:gdLst/>
              <a:ahLst/>
              <a:cxnLst/>
              <a:rect l="l" t="t" r="r" b="b"/>
              <a:pathLst>
                <a:path w="81526" h="81192" extrusionOk="0">
                  <a:moveTo>
                    <a:pt x="81292" y="0"/>
                  </a:moveTo>
                  <a:cubicBezTo>
                    <a:pt x="75888" y="3136"/>
                    <a:pt x="74754" y="11275"/>
                    <a:pt x="73653" y="19181"/>
                  </a:cubicBezTo>
                  <a:cubicBezTo>
                    <a:pt x="72653" y="26286"/>
                    <a:pt x="71719" y="32990"/>
                    <a:pt x="67749" y="35325"/>
                  </a:cubicBezTo>
                  <a:cubicBezTo>
                    <a:pt x="67038" y="35770"/>
                    <a:pt x="66370" y="35978"/>
                    <a:pt x="65758" y="35978"/>
                  </a:cubicBezTo>
                  <a:cubicBezTo>
                    <a:pt x="65451" y="35978"/>
                    <a:pt x="65159" y="35926"/>
                    <a:pt x="64881" y="35826"/>
                  </a:cubicBezTo>
                  <a:cubicBezTo>
                    <a:pt x="62812" y="35059"/>
                    <a:pt x="61612" y="31523"/>
                    <a:pt x="60444" y="28087"/>
                  </a:cubicBezTo>
                  <a:cubicBezTo>
                    <a:pt x="59210" y="24551"/>
                    <a:pt x="57976" y="20882"/>
                    <a:pt x="55707" y="20048"/>
                  </a:cubicBezTo>
                  <a:cubicBezTo>
                    <a:pt x="55396" y="19937"/>
                    <a:pt x="55066" y="19881"/>
                    <a:pt x="54721" y="19881"/>
                  </a:cubicBezTo>
                  <a:cubicBezTo>
                    <a:pt x="54032" y="19881"/>
                    <a:pt x="53283" y="20103"/>
                    <a:pt x="52505" y="20548"/>
                  </a:cubicBezTo>
                  <a:cubicBezTo>
                    <a:pt x="48202" y="23050"/>
                    <a:pt x="46868" y="32290"/>
                    <a:pt x="45633" y="41230"/>
                  </a:cubicBezTo>
                  <a:cubicBezTo>
                    <a:pt x="44366" y="50069"/>
                    <a:pt x="43098" y="59209"/>
                    <a:pt x="38962" y="61611"/>
                  </a:cubicBezTo>
                  <a:cubicBezTo>
                    <a:pt x="37940" y="62206"/>
                    <a:pt x="37032" y="62500"/>
                    <a:pt x="36214" y="62500"/>
                  </a:cubicBezTo>
                  <a:cubicBezTo>
                    <a:pt x="35565" y="62500"/>
                    <a:pt x="34972" y="62314"/>
                    <a:pt x="34425" y="61944"/>
                  </a:cubicBezTo>
                  <a:cubicBezTo>
                    <a:pt x="33291" y="61177"/>
                    <a:pt x="32457" y="59710"/>
                    <a:pt x="31623" y="58275"/>
                  </a:cubicBezTo>
                  <a:cubicBezTo>
                    <a:pt x="30341" y="56081"/>
                    <a:pt x="29041" y="53831"/>
                    <a:pt x="26658" y="53831"/>
                  </a:cubicBezTo>
                  <a:cubicBezTo>
                    <a:pt x="25817" y="53831"/>
                    <a:pt x="24842" y="54111"/>
                    <a:pt x="23684" y="54773"/>
                  </a:cubicBezTo>
                  <a:cubicBezTo>
                    <a:pt x="18848" y="57575"/>
                    <a:pt x="17814" y="64380"/>
                    <a:pt x="16946" y="70384"/>
                  </a:cubicBezTo>
                  <a:cubicBezTo>
                    <a:pt x="16246" y="74987"/>
                    <a:pt x="15679" y="78957"/>
                    <a:pt x="13544" y="80191"/>
                  </a:cubicBezTo>
                  <a:cubicBezTo>
                    <a:pt x="12821" y="80606"/>
                    <a:pt x="12175" y="80776"/>
                    <a:pt x="11576" y="80776"/>
                  </a:cubicBezTo>
                  <a:cubicBezTo>
                    <a:pt x="10295" y="80776"/>
                    <a:pt x="9221" y="79997"/>
                    <a:pt x="8040" y="79157"/>
                  </a:cubicBezTo>
                  <a:cubicBezTo>
                    <a:pt x="6716" y="78223"/>
                    <a:pt x="5293" y="77205"/>
                    <a:pt x="3431" y="77205"/>
                  </a:cubicBezTo>
                  <a:cubicBezTo>
                    <a:pt x="2432" y="77205"/>
                    <a:pt x="1306" y="77499"/>
                    <a:pt x="1" y="78256"/>
                  </a:cubicBezTo>
                  <a:lnTo>
                    <a:pt x="201" y="78590"/>
                  </a:lnTo>
                  <a:cubicBezTo>
                    <a:pt x="1429" y="77888"/>
                    <a:pt x="2480" y="77613"/>
                    <a:pt x="3414" y="77613"/>
                  </a:cubicBezTo>
                  <a:cubicBezTo>
                    <a:pt x="5145" y="77613"/>
                    <a:pt x="6473" y="78559"/>
                    <a:pt x="7773" y="79490"/>
                  </a:cubicBezTo>
                  <a:cubicBezTo>
                    <a:pt x="9007" y="80358"/>
                    <a:pt x="10175" y="81192"/>
                    <a:pt x="11576" y="81192"/>
                  </a:cubicBezTo>
                  <a:cubicBezTo>
                    <a:pt x="12343" y="81192"/>
                    <a:pt x="13077" y="80958"/>
                    <a:pt x="13744" y="80558"/>
                  </a:cubicBezTo>
                  <a:cubicBezTo>
                    <a:pt x="16046" y="79223"/>
                    <a:pt x="16646" y="75187"/>
                    <a:pt x="17347" y="70484"/>
                  </a:cubicBezTo>
                  <a:cubicBezTo>
                    <a:pt x="18214" y="64546"/>
                    <a:pt x="19215" y="57842"/>
                    <a:pt x="23885" y="55140"/>
                  </a:cubicBezTo>
                  <a:cubicBezTo>
                    <a:pt x="24952" y="54527"/>
                    <a:pt x="25849" y="54266"/>
                    <a:pt x="26623" y="54266"/>
                  </a:cubicBezTo>
                  <a:cubicBezTo>
                    <a:pt x="28799" y="54266"/>
                    <a:pt x="29993" y="56334"/>
                    <a:pt x="31223" y="58475"/>
                  </a:cubicBezTo>
                  <a:cubicBezTo>
                    <a:pt x="32057" y="59943"/>
                    <a:pt x="32958" y="61444"/>
                    <a:pt x="34159" y="62278"/>
                  </a:cubicBezTo>
                  <a:cubicBezTo>
                    <a:pt x="34791" y="62700"/>
                    <a:pt x="35465" y="62911"/>
                    <a:pt x="36198" y="62911"/>
                  </a:cubicBezTo>
                  <a:cubicBezTo>
                    <a:pt x="37087" y="62911"/>
                    <a:pt x="38065" y="62600"/>
                    <a:pt x="39162" y="61978"/>
                  </a:cubicBezTo>
                  <a:cubicBezTo>
                    <a:pt x="43465" y="59476"/>
                    <a:pt x="44766" y="50236"/>
                    <a:pt x="46034" y="41296"/>
                  </a:cubicBezTo>
                  <a:cubicBezTo>
                    <a:pt x="47268" y="32457"/>
                    <a:pt x="48569" y="23283"/>
                    <a:pt x="52705" y="20915"/>
                  </a:cubicBezTo>
                  <a:cubicBezTo>
                    <a:pt x="53412" y="20495"/>
                    <a:pt x="54061" y="20295"/>
                    <a:pt x="54661" y="20295"/>
                  </a:cubicBezTo>
                  <a:cubicBezTo>
                    <a:pt x="54966" y="20295"/>
                    <a:pt x="55259" y="20347"/>
                    <a:pt x="55541" y="20448"/>
                  </a:cubicBezTo>
                  <a:cubicBezTo>
                    <a:pt x="57609" y="21215"/>
                    <a:pt x="58843" y="24785"/>
                    <a:pt x="60010" y="28220"/>
                  </a:cubicBezTo>
                  <a:cubicBezTo>
                    <a:pt x="61211" y="31756"/>
                    <a:pt x="62479" y="35392"/>
                    <a:pt x="64714" y="36226"/>
                  </a:cubicBezTo>
                  <a:cubicBezTo>
                    <a:pt x="65033" y="36336"/>
                    <a:pt x="65363" y="36392"/>
                    <a:pt x="65704" y="36392"/>
                  </a:cubicBezTo>
                  <a:cubicBezTo>
                    <a:pt x="66400" y="36392"/>
                    <a:pt x="67144" y="36162"/>
                    <a:pt x="67949" y="35692"/>
                  </a:cubicBezTo>
                  <a:cubicBezTo>
                    <a:pt x="72086" y="33257"/>
                    <a:pt x="73020" y="26452"/>
                    <a:pt x="74054" y="19247"/>
                  </a:cubicBezTo>
                  <a:cubicBezTo>
                    <a:pt x="75121" y="11442"/>
                    <a:pt x="76255" y="3403"/>
                    <a:pt x="81526" y="367"/>
                  </a:cubicBezTo>
                  <a:lnTo>
                    <a:pt x="8129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561;p64">
              <a:extLst>
                <a:ext uri="{FF2B5EF4-FFF2-40B4-BE49-F238E27FC236}">
                  <a16:creationId xmlns:a16="http://schemas.microsoft.com/office/drawing/2014/main" id="{B1FA0CE9-5944-45F5-B54A-7807B01A2017}"/>
                </a:ext>
              </a:extLst>
            </p:cNvPr>
            <p:cNvSpPr/>
            <p:nvPr/>
          </p:nvSpPr>
          <p:spPr>
            <a:xfrm>
              <a:off x="6126412" y="1937613"/>
              <a:ext cx="40515" cy="52504"/>
            </a:xfrm>
            <a:custGeom>
              <a:avLst/>
              <a:gdLst/>
              <a:ahLst/>
              <a:cxnLst/>
              <a:rect l="l" t="t" r="r" b="b"/>
              <a:pathLst>
                <a:path w="2636" h="3416" extrusionOk="0">
                  <a:moveTo>
                    <a:pt x="1905" y="1"/>
                  </a:moveTo>
                  <a:cubicBezTo>
                    <a:pt x="1724" y="1"/>
                    <a:pt x="1518" y="62"/>
                    <a:pt x="1301" y="190"/>
                  </a:cubicBezTo>
                  <a:cubicBezTo>
                    <a:pt x="534" y="691"/>
                    <a:pt x="34" y="1525"/>
                    <a:pt x="0" y="2459"/>
                  </a:cubicBezTo>
                  <a:cubicBezTo>
                    <a:pt x="0" y="3069"/>
                    <a:pt x="281" y="3415"/>
                    <a:pt x="704" y="3415"/>
                  </a:cubicBezTo>
                  <a:cubicBezTo>
                    <a:pt x="881" y="3415"/>
                    <a:pt x="1084" y="3354"/>
                    <a:pt x="1301" y="3226"/>
                  </a:cubicBezTo>
                  <a:cubicBezTo>
                    <a:pt x="2102" y="2726"/>
                    <a:pt x="2569" y="1858"/>
                    <a:pt x="2635" y="958"/>
                  </a:cubicBezTo>
                  <a:cubicBezTo>
                    <a:pt x="2635" y="347"/>
                    <a:pt x="2338" y="1"/>
                    <a:pt x="19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562;p64">
              <a:extLst>
                <a:ext uri="{FF2B5EF4-FFF2-40B4-BE49-F238E27FC236}">
                  <a16:creationId xmlns:a16="http://schemas.microsoft.com/office/drawing/2014/main" id="{A0E7018F-489B-4A66-AA9D-A6A60385C0D9}"/>
                </a:ext>
              </a:extLst>
            </p:cNvPr>
            <p:cNvSpPr/>
            <p:nvPr/>
          </p:nvSpPr>
          <p:spPr>
            <a:xfrm>
              <a:off x="5718293" y="2009437"/>
              <a:ext cx="347208" cy="261797"/>
            </a:xfrm>
            <a:custGeom>
              <a:avLst/>
              <a:gdLst/>
              <a:ahLst/>
              <a:cxnLst/>
              <a:rect l="l" t="t" r="r" b="b"/>
              <a:pathLst>
                <a:path w="22590" h="17033" extrusionOk="0">
                  <a:moveTo>
                    <a:pt x="22277" y="1"/>
                  </a:moveTo>
                  <a:cubicBezTo>
                    <a:pt x="22247" y="1"/>
                    <a:pt x="22216" y="7"/>
                    <a:pt x="22183" y="21"/>
                  </a:cubicBezTo>
                  <a:lnTo>
                    <a:pt x="15412" y="3923"/>
                  </a:lnTo>
                  <a:cubicBezTo>
                    <a:pt x="15379" y="3957"/>
                    <a:pt x="15345" y="3990"/>
                    <a:pt x="15312" y="4057"/>
                  </a:cubicBezTo>
                  <a:lnTo>
                    <a:pt x="13644" y="8860"/>
                  </a:lnTo>
                  <a:lnTo>
                    <a:pt x="168" y="16632"/>
                  </a:lnTo>
                  <a:cubicBezTo>
                    <a:pt x="1" y="16766"/>
                    <a:pt x="68" y="17033"/>
                    <a:pt x="268" y="17033"/>
                  </a:cubicBezTo>
                  <a:cubicBezTo>
                    <a:pt x="301" y="17033"/>
                    <a:pt x="334" y="17033"/>
                    <a:pt x="368" y="16999"/>
                  </a:cubicBezTo>
                  <a:lnTo>
                    <a:pt x="13944" y="9194"/>
                  </a:lnTo>
                  <a:cubicBezTo>
                    <a:pt x="13978" y="9160"/>
                    <a:pt x="14011" y="9127"/>
                    <a:pt x="14011" y="9060"/>
                  </a:cubicBezTo>
                  <a:lnTo>
                    <a:pt x="15679" y="4257"/>
                  </a:lnTo>
                  <a:lnTo>
                    <a:pt x="22417" y="388"/>
                  </a:lnTo>
                  <a:cubicBezTo>
                    <a:pt x="22589" y="244"/>
                    <a:pt x="22464" y="1"/>
                    <a:pt x="22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563;p64">
              <a:extLst>
                <a:ext uri="{FF2B5EF4-FFF2-40B4-BE49-F238E27FC236}">
                  <a16:creationId xmlns:a16="http://schemas.microsoft.com/office/drawing/2014/main" id="{D514C247-141F-45A2-9481-FCD829F1EF00}"/>
                </a:ext>
              </a:extLst>
            </p:cNvPr>
            <p:cNvSpPr/>
            <p:nvPr/>
          </p:nvSpPr>
          <p:spPr>
            <a:xfrm>
              <a:off x="5728560" y="2105869"/>
              <a:ext cx="182012" cy="123083"/>
            </a:xfrm>
            <a:custGeom>
              <a:avLst/>
              <a:gdLst/>
              <a:ahLst/>
              <a:cxnLst/>
              <a:rect l="l" t="t" r="r" b="b"/>
              <a:pathLst>
                <a:path w="11842" h="8008" extrusionOk="0">
                  <a:moveTo>
                    <a:pt x="11354" y="0"/>
                  </a:moveTo>
                  <a:cubicBezTo>
                    <a:pt x="11231" y="0"/>
                    <a:pt x="11090" y="38"/>
                    <a:pt x="10941" y="118"/>
                  </a:cubicBezTo>
                  <a:lnTo>
                    <a:pt x="901" y="5922"/>
                  </a:lnTo>
                  <a:cubicBezTo>
                    <a:pt x="367" y="6256"/>
                    <a:pt x="33" y="6823"/>
                    <a:pt x="0" y="7423"/>
                  </a:cubicBezTo>
                  <a:cubicBezTo>
                    <a:pt x="0" y="7797"/>
                    <a:pt x="197" y="8008"/>
                    <a:pt x="487" y="8008"/>
                  </a:cubicBezTo>
                  <a:cubicBezTo>
                    <a:pt x="611" y="8008"/>
                    <a:pt x="751" y="7970"/>
                    <a:pt x="901" y="7890"/>
                  </a:cubicBezTo>
                  <a:lnTo>
                    <a:pt x="10941" y="2086"/>
                  </a:lnTo>
                  <a:cubicBezTo>
                    <a:pt x="11475" y="1752"/>
                    <a:pt x="11808" y="1185"/>
                    <a:pt x="11842" y="585"/>
                  </a:cubicBezTo>
                  <a:cubicBezTo>
                    <a:pt x="11842" y="210"/>
                    <a:pt x="11645" y="0"/>
                    <a:pt x="113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564;p64">
              <a:extLst>
                <a:ext uri="{FF2B5EF4-FFF2-40B4-BE49-F238E27FC236}">
                  <a16:creationId xmlns:a16="http://schemas.microsoft.com/office/drawing/2014/main" id="{B03F95F6-5ECE-4B28-803A-7F13E00A4C50}"/>
                </a:ext>
              </a:extLst>
            </p:cNvPr>
            <p:cNvSpPr/>
            <p:nvPr/>
          </p:nvSpPr>
          <p:spPr>
            <a:xfrm>
              <a:off x="7222554" y="1848759"/>
              <a:ext cx="259953" cy="432220"/>
            </a:xfrm>
            <a:custGeom>
              <a:avLst/>
              <a:gdLst/>
              <a:ahLst/>
              <a:cxnLst/>
              <a:rect l="l" t="t" r="r" b="b"/>
              <a:pathLst>
                <a:path w="16913" h="28121" extrusionOk="0">
                  <a:moveTo>
                    <a:pt x="1" y="0"/>
                  </a:moveTo>
                  <a:lnTo>
                    <a:pt x="1" y="28121"/>
                  </a:lnTo>
                  <a:lnTo>
                    <a:pt x="16679" y="28121"/>
                  </a:lnTo>
                  <a:cubicBezTo>
                    <a:pt x="16679" y="28121"/>
                    <a:pt x="16679" y="17813"/>
                    <a:pt x="16679" y="11342"/>
                  </a:cubicBezTo>
                  <a:cubicBezTo>
                    <a:pt x="16713" y="4871"/>
                    <a:pt x="16913" y="1602"/>
                    <a:pt x="1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565;p64">
              <a:extLst>
                <a:ext uri="{FF2B5EF4-FFF2-40B4-BE49-F238E27FC236}">
                  <a16:creationId xmlns:a16="http://schemas.microsoft.com/office/drawing/2014/main" id="{A73B61F7-7D06-464C-AFA0-8C9460E94DEE}"/>
                </a:ext>
              </a:extLst>
            </p:cNvPr>
            <p:cNvSpPr/>
            <p:nvPr/>
          </p:nvSpPr>
          <p:spPr>
            <a:xfrm>
              <a:off x="6758565" y="2008715"/>
              <a:ext cx="492209" cy="357291"/>
            </a:xfrm>
            <a:custGeom>
              <a:avLst/>
              <a:gdLst/>
              <a:ahLst/>
              <a:cxnLst/>
              <a:rect l="l" t="t" r="r" b="b"/>
              <a:pathLst>
                <a:path w="32024" h="23246" extrusionOk="0">
                  <a:moveTo>
                    <a:pt x="1435" y="1"/>
                  </a:moveTo>
                  <a:cubicBezTo>
                    <a:pt x="1168" y="34"/>
                    <a:pt x="935" y="168"/>
                    <a:pt x="734" y="368"/>
                  </a:cubicBezTo>
                  <a:cubicBezTo>
                    <a:pt x="434" y="668"/>
                    <a:pt x="201" y="1068"/>
                    <a:pt x="101" y="1535"/>
                  </a:cubicBezTo>
                  <a:cubicBezTo>
                    <a:pt x="34" y="1969"/>
                    <a:pt x="1" y="2436"/>
                    <a:pt x="34" y="2870"/>
                  </a:cubicBezTo>
                  <a:cubicBezTo>
                    <a:pt x="67" y="3503"/>
                    <a:pt x="167" y="4104"/>
                    <a:pt x="367" y="4704"/>
                  </a:cubicBezTo>
                  <a:cubicBezTo>
                    <a:pt x="501" y="5105"/>
                    <a:pt x="701" y="5505"/>
                    <a:pt x="968" y="5872"/>
                  </a:cubicBezTo>
                  <a:cubicBezTo>
                    <a:pt x="1568" y="6839"/>
                    <a:pt x="2336" y="7640"/>
                    <a:pt x="3236" y="8340"/>
                  </a:cubicBezTo>
                  <a:cubicBezTo>
                    <a:pt x="3703" y="8774"/>
                    <a:pt x="4671" y="9241"/>
                    <a:pt x="5104" y="9674"/>
                  </a:cubicBezTo>
                  <a:cubicBezTo>
                    <a:pt x="5605" y="10175"/>
                    <a:pt x="6005" y="10809"/>
                    <a:pt x="6305" y="11442"/>
                  </a:cubicBezTo>
                  <a:cubicBezTo>
                    <a:pt x="6572" y="11909"/>
                    <a:pt x="6772" y="12343"/>
                    <a:pt x="7006" y="12810"/>
                  </a:cubicBezTo>
                  <a:cubicBezTo>
                    <a:pt x="8140" y="15045"/>
                    <a:pt x="10708" y="20115"/>
                    <a:pt x="12209" y="22017"/>
                  </a:cubicBezTo>
                  <a:cubicBezTo>
                    <a:pt x="12903" y="22900"/>
                    <a:pt x="13574" y="23246"/>
                    <a:pt x="14364" y="23246"/>
                  </a:cubicBezTo>
                  <a:cubicBezTo>
                    <a:pt x="15246" y="23246"/>
                    <a:pt x="16274" y="22815"/>
                    <a:pt x="17646" y="22217"/>
                  </a:cubicBezTo>
                  <a:cubicBezTo>
                    <a:pt x="20282" y="21116"/>
                    <a:pt x="29989" y="15512"/>
                    <a:pt x="29989" y="15512"/>
                  </a:cubicBezTo>
                  <a:lnTo>
                    <a:pt x="32023" y="6906"/>
                  </a:lnTo>
                  <a:cubicBezTo>
                    <a:pt x="31223" y="6906"/>
                    <a:pt x="29321" y="7073"/>
                    <a:pt x="24418" y="10608"/>
                  </a:cubicBezTo>
                  <a:lnTo>
                    <a:pt x="15545" y="16846"/>
                  </a:lnTo>
                  <a:cubicBezTo>
                    <a:pt x="14844" y="15745"/>
                    <a:pt x="11042" y="10408"/>
                    <a:pt x="10308" y="9207"/>
                  </a:cubicBezTo>
                  <a:cubicBezTo>
                    <a:pt x="9741" y="8173"/>
                    <a:pt x="9341" y="7073"/>
                    <a:pt x="9107" y="5938"/>
                  </a:cubicBezTo>
                  <a:cubicBezTo>
                    <a:pt x="9007" y="5371"/>
                    <a:pt x="8840" y="4804"/>
                    <a:pt x="8673" y="4271"/>
                  </a:cubicBezTo>
                  <a:cubicBezTo>
                    <a:pt x="8573" y="3870"/>
                    <a:pt x="8440" y="3470"/>
                    <a:pt x="8240" y="3070"/>
                  </a:cubicBezTo>
                  <a:cubicBezTo>
                    <a:pt x="8006" y="2669"/>
                    <a:pt x="7773" y="2236"/>
                    <a:pt x="7573" y="1836"/>
                  </a:cubicBezTo>
                  <a:cubicBezTo>
                    <a:pt x="7506" y="1735"/>
                    <a:pt x="7473" y="1669"/>
                    <a:pt x="7406" y="1635"/>
                  </a:cubicBezTo>
                  <a:cubicBezTo>
                    <a:pt x="7340" y="1596"/>
                    <a:pt x="7269" y="1577"/>
                    <a:pt x="7199" y="1577"/>
                  </a:cubicBezTo>
                  <a:cubicBezTo>
                    <a:pt x="7092" y="1577"/>
                    <a:pt x="6986" y="1621"/>
                    <a:pt x="6905" y="1702"/>
                  </a:cubicBezTo>
                  <a:cubicBezTo>
                    <a:pt x="6672" y="1936"/>
                    <a:pt x="6539" y="2236"/>
                    <a:pt x="6539" y="2569"/>
                  </a:cubicBezTo>
                  <a:cubicBezTo>
                    <a:pt x="6572" y="2903"/>
                    <a:pt x="6605" y="3203"/>
                    <a:pt x="6705" y="3537"/>
                  </a:cubicBezTo>
                  <a:cubicBezTo>
                    <a:pt x="6772" y="3837"/>
                    <a:pt x="6805" y="4171"/>
                    <a:pt x="6739" y="4471"/>
                  </a:cubicBezTo>
                  <a:cubicBezTo>
                    <a:pt x="6372" y="4471"/>
                    <a:pt x="6005" y="4304"/>
                    <a:pt x="5738" y="4037"/>
                  </a:cubicBezTo>
                  <a:cubicBezTo>
                    <a:pt x="4804" y="3270"/>
                    <a:pt x="3970" y="2403"/>
                    <a:pt x="3236" y="1469"/>
                  </a:cubicBezTo>
                  <a:cubicBezTo>
                    <a:pt x="2903" y="1068"/>
                    <a:pt x="2569" y="668"/>
                    <a:pt x="2235" y="301"/>
                  </a:cubicBezTo>
                  <a:cubicBezTo>
                    <a:pt x="2002" y="101"/>
                    <a:pt x="1735" y="1"/>
                    <a:pt x="1435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566;p64">
              <a:extLst>
                <a:ext uri="{FF2B5EF4-FFF2-40B4-BE49-F238E27FC236}">
                  <a16:creationId xmlns:a16="http://schemas.microsoft.com/office/drawing/2014/main" id="{A260CC6E-5811-4DB1-A9A7-FC95F91F9629}"/>
                </a:ext>
              </a:extLst>
            </p:cNvPr>
            <p:cNvSpPr/>
            <p:nvPr/>
          </p:nvSpPr>
          <p:spPr>
            <a:xfrm>
              <a:off x="7142584" y="2115367"/>
              <a:ext cx="340953" cy="373660"/>
            </a:xfrm>
            <a:custGeom>
              <a:avLst/>
              <a:gdLst/>
              <a:ahLst/>
              <a:cxnLst/>
              <a:rect l="l" t="t" r="r" b="b"/>
              <a:pathLst>
                <a:path w="22183" h="24311" extrusionOk="0">
                  <a:moveTo>
                    <a:pt x="7005" y="0"/>
                  </a:moveTo>
                  <a:cubicBezTo>
                    <a:pt x="4470" y="2836"/>
                    <a:pt x="2068" y="6071"/>
                    <a:pt x="1468" y="7606"/>
                  </a:cubicBezTo>
                  <a:cubicBezTo>
                    <a:pt x="834" y="9140"/>
                    <a:pt x="0" y="12109"/>
                    <a:pt x="2669" y="15278"/>
                  </a:cubicBezTo>
                  <a:cubicBezTo>
                    <a:pt x="2735" y="16812"/>
                    <a:pt x="3036" y="22083"/>
                    <a:pt x="3036" y="22083"/>
                  </a:cubicBezTo>
                  <a:cubicBezTo>
                    <a:pt x="5519" y="23802"/>
                    <a:pt x="8734" y="24310"/>
                    <a:pt x="11666" y="24310"/>
                  </a:cubicBezTo>
                  <a:cubicBezTo>
                    <a:pt x="15902" y="24310"/>
                    <a:pt x="19547" y="23250"/>
                    <a:pt x="19547" y="23250"/>
                  </a:cubicBezTo>
                  <a:cubicBezTo>
                    <a:pt x="20048" y="19848"/>
                    <a:pt x="20915" y="15111"/>
                    <a:pt x="22183" y="11775"/>
                  </a:cubicBezTo>
                  <a:cubicBezTo>
                    <a:pt x="22183" y="11775"/>
                    <a:pt x="17379" y="5171"/>
                    <a:pt x="20448" y="501"/>
                  </a:cubicBezTo>
                  <a:lnTo>
                    <a:pt x="14877" y="134"/>
                  </a:lnTo>
                  <a:lnTo>
                    <a:pt x="9674" y="67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567;p64">
              <a:extLst>
                <a:ext uri="{FF2B5EF4-FFF2-40B4-BE49-F238E27FC236}">
                  <a16:creationId xmlns:a16="http://schemas.microsoft.com/office/drawing/2014/main" id="{E669CCCC-D464-4C85-9B04-9389C15EACDE}"/>
                </a:ext>
              </a:extLst>
            </p:cNvPr>
            <p:cNvSpPr/>
            <p:nvPr/>
          </p:nvSpPr>
          <p:spPr>
            <a:xfrm>
              <a:off x="7142584" y="2115367"/>
              <a:ext cx="340953" cy="373660"/>
            </a:xfrm>
            <a:custGeom>
              <a:avLst/>
              <a:gdLst/>
              <a:ahLst/>
              <a:cxnLst/>
              <a:rect l="l" t="t" r="r" b="b"/>
              <a:pathLst>
                <a:path w="22183" h="24311" extrusionOk="0">
                  <a:moveTo>
                    <a:pt x="7005" y="0"/>
                  </a:moveTo>
                  <a:cubicBezTo>
                    <a:pt x="4470" y="2836"/>
                    <a:pt x="2068" y="6071"/>
                    <a:pt x="1468" y="7606"/>
                  </a:cubicBezTo>
                  <a:cubicBezTo>
                    <a:pt x="834" y="9140"/>
                    <a:pt x="0" y="12109"/>
                    <a:pt x="2669" y="15278"/>
                  </a:cubicBezTo>
                  <a:cubicBezTo>
                    <a:pt x="2735" y="16812"/>
                    <a:pt x="3036" y="22083"/>
                    <a:pt x="3036" y="22083"/>
                  </a:cubicBezTo>
                  <a:cubicBezTo>
                    <a:pt x="5519" y="23802"/>
                    <a:pt x="8734" y="24310"/>
                    <a:pt x="11666" y="24310"/>
                  </a:cubicBezTo>
                  <a:cubicBezTo>
                    <a:pt x="15902" y="24310"/>
                    <a:pt x="19547" y="23250"/>
                    <a:pt x="19547" y="23250"/>
                  </a:cubicBezTo>
                  <a:cubicBezTo>
                    <a:pt x="20048" y="19848"/>
                    <a:pt x="20915" y="15111"/>
                    <a:pt x="22183" y="11775"/>
                  </a:cubicBezTo>
                  <a:cubicBezTo>
                    <a:pt x="22183" y="11775"/>
                    <a:pt x="17379" y="5171"/>
                    <a:pt x="20448" y="501"/>
                  </a:cubicBezTo>
                  <a:lnTo>
                    <a:pt x="14877" y="134"/>
                  </a:lnTo>
                  <a:lnTo>
                    <a:pt x="9674" y="67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568;p64">
              <a:extLst>
                <a:ext uri="{FF2B5EF4-FFF2-40B4-BE49-F238E27FC236}">
                  <a16:creationId xmlns:a16="http://schemas.microsoft.com/office/drawing/2014/main" id="{D9B8A40B-1A9D-420B-8622-827AB9ECC056}"/>
                </a:ext>
              </a:extLst>
            </p:cNvPr>
            <p:cNvSpPr/>
            <p:nvPr/>
          </p:nvSpPr>
          <p:spPr>
            <a:xfrm>
              <a:off x="7450707" y="3527332"/>
              <a:ext cx="119471" cy="242984"/>
            </a:xfrm>
            <a:custGeom>
              <a:avLst/>
              <a:gdLst/>
              <a:ahLst/>
              <a:cxnLst/>
              <a:rect l="l" t="t" r="r" b="b"/>
              <a:pathLst>
                <a:path w="7773" h="15809" extrusionOk="0">
                  <a:moveTo>
                    <a:pt x="5238" y="1"/>
                  </a:moveTo>
                  <a:cubicBezTo>
                    <a:pt x="3703" y="134"/>
                    <a:pt x="2069" y="568"/>
                    <a:pt x="534" y="668"/>
                  </a:cubicBezTo>
                  <a:cubicBezTo>
                    <a:pt x="468" y="1836"/>
                    <a:pt x="434" y="2403"/>
                    <a:pt x="434" y="3737"/>
                  </a:cubicBezTo>
                  <a:cubicBezTo>
                    <a:pt x="434" y="5271"/>
                    <a:pt x="701" y="6239"/>
                    <a:pt x="601" y="8173"/>
                  </a:cubicBezTo>
                  <a:cubicBezTo>
                    <a:pt x="501" y="10108"/>
                    <a:pt x="1" y="12843"/>
                    <a:pt x="968" y="14745"/>
                  </a:cubicBezTo>
                  <a:cubicBezTo>
                    <a:pt x="1357" y="15478"/>
                    <a:pt x="2169" y="15809"/>
                    <a:pt x="3067" y="15809"/>
                  </a:cubicBezTo>
                  <a:cubicBezTo>
                    <a:pt x="4170" y="15809"/>
                    <a:pt x="5403" y="15309"/>
                    <a:pt x="6138" y="14445"/>
                  </a:cubicBezTo>
                  <a:cubicBezTo>
                    <a:pt x="7773" y="12543"/>
                    <a:pt x="7239" y="10909"/>
                    <a:pt x="6839" y="8674"/>
                  </a:cubicBezTo>
                  <a:cubicBezTo>
                    <a:pt x="6372" y="6272"/>
                    <a:pt x="6238" y="5171"/>
                    <a:pt x="6005" y="3770"/>
                  </a:cubicBezTo>
                  <a:cubicBezTo>
                    <a:pt x="5805" y="2503"/>
                    <a:pt x="5571" y="1235"/>
                    <a:pt x="523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569;p64">
              <a:extLst>
                <a:ext uri="{FF2B5EF4-FFF2-40B4-BE49-F238E27FC236}">
                  <a16:creationId xmlns:a16="http://schemas.microsoft.com/office/drawing/2014/main" id="{66FA1876-C646-475D-8BEE-63071F6A731B}"/>
                </a:ext>
              </a:extLst>
            </p:cNvPr>
            <p:cNvSpPr/>
            <p:nvPr/>
          </p:nvSpPr>
          <p:spPr>
            <a:xfrm>
              <a:off x="7077462" y="2489120"/>
              <a:ext cx="468631" cy="1210295"/>
            </a:xfrm>
            <a:custGeom>
              <a:avLst/>
              <a:gdLst/>
              <a:ahLst/>
              <a:cxnLst/>
              <a:rect l="l" t="t" r="r" b="b"/>
              <a:pathLst>
                <a:path w="30490" h="78744" extrusionOk="0">
                  <a:moveTo>
                    <a:pt x="7306" y="1"/>
                  </a:moveTo>
                  <a:lnTo>
                    <a:pt x="7373" y="1068"/>
                  </a:lnTo>
                  <a:lnTo>
                    <a:pt x="7539" y="1468"/>
                  </a:lnTo>
                  <a:cubicBezTo>
                    <a:pt x="7539" y="1468"/>
                    <a:pt x="5004" y="28354"/>
                    <a:pt x="5405" y="38361"/>
                  </a:cubicBezTo>
                  <a:cubicBezTo>
                    <a:pt x="5638" y="43699"/>
                    <a:pt x="5838" y="51504"/>
                    <a:pt x="6038" y="55574"/>
                  </a:cubicBezTo>
                  <a:cubicBezTo>
                    <a:pt x="6138" y="58609"/>
                    <a:pt x="6205" y="62679"/>
                    <a:pt x="6138" y="64347"/>
                  </a:cubicBezTo>
                  <a:cubicBezTo>
                    <a:pt x="6038" y="65781"/>
                    <a:pt x="5738" y="67215"/>
                    <a:pt x="5171" y="68583"/>
                  </a:cubicBezTo>
                  <a:cubicBezTo>
                    <a:pt x="4671" y="70051"/>
                    <a:pt x="4037" y="71485"/>
                    <a:pt x="3303" y="72853"/>
                  </a:cubicBezTo>
                  <a:cubicBezTo>
                    <a:pt x="3103" y="73220"/>
                    <a:pt x="2903" y="73587"/>
                    <a:pt x="2603" y="73887"/>
                  </a:cubicBezTo>
                  <a:cubicBezTo>
                    <a:pt x="2236" y="74287"/>
                    <a:pt x="1802" y="74654"/>
                    <a:pt x="1368" y="75021"/>
                  </a:cubicBezTo>
                  <a:cubicBezTo>
                    <a:pt x="468" y="75755"/>
                    <a:pt x="1" y="76122"/>
                    <a:pt x="67" y="76822"/>
                  </a:cubicBezTo>
                  <a:cubicBezTo>
                    <a:pt x="134" y="77489"/>
                    <a:pt x="668" y="77790"/>
                    <a:pt x="1268" y="77956"/>
                  </a:cubicBezTo>
                  <a:cubicBezTo>
                    <a:pt x="1950" y="78163"/>
                    <a:pt x="2662" y="78241"/>
                    <a:pt x="3383" y="78241"/>
                  </a:cubicBezTo>
                  <a:cubicBezTo>
                    <a:pt x="4178" y="78241"/>
                    <a:pt x="4984" y="78146"/>
                    <a:pt x="5771" y="78023"/>
                  </a:cubicBezTo>
                  <a:cubicBezTo>
                    <a:pt x="7239" y="77790"/>
                    <a:pt x="8840" y="77156"/>
                    <a:pt x="9474" y="75855"/>
                  </a:cubicBezTo>
                  <a:cubicBezTo>
                    <a:pt x="9641" y="75455"/>
                    <a:pt x="9741" y="75054"/>
                    <a:pt x="9808" y="74621"/>
                  </a:cubicBezTo>
                  <a:cubicBezTo>
                    <a:pt x="10041" y="73253"/>
                    <a:pt x="10441" y="71919"/>
                    <a:pt x="11009" y="70618"/>
                  </a:cubicBezTo>
                  <a:cubicBezTo>
                    <a:pt x="11209" y="70084"/>
                    <a:pt x="11509" y="69550"/>
                    <a:pt x="11842" y="69083"/>
                  </a:cubicBezTo>
                  <a:cubicBezTo>
                    <a:pt x="12209" y="68550"/>
                    <a:pt x="12676" y="67983"/>
                    <a:pt x="12776" y="67315"/>
                  </a:cubicBezTo>
                  <a:cubicBezTo>
                    <a:pt x="12843" y="66782"/>
                    <a:pt x="12410" y="66015"/>
                    <a:pt x="11842" y="65181"/>
                  </a:cubicBezTo>
                  <a:cubicBezTo>
                    <a:pt x="11375" y="64447"/>
                    <a:pt x="11509" y="63946"/>
                    <a:pt x="11709" y="61678"/>
                  </a:cubicBezTo>
                  <a:cubicBezTo>
                    <a:pt x="11909" y="59643"/>
                    <a:pt x="12209" y="57642"/>
                    <a:pt x="12643" y="55640"/>
                  </a:cubicBezTo>
                  <a:cubicBezTo>
                    <a:pt x="12910" y="53139"/>
                    <a:pt x="13844" y="49503"/>
                    <a:pt x="14044" y="46134"/>
                  </a:cubicBezTo>
                  <a:cubicBezTo>
                    <a:pt x="14278" y="43165"/>
                    <a:pt x="14678" y="41063"/>
                    <a:pt x="13944" y="37828"/>
                  </a:cubicBezTo>
                  <a:cubicBezTo>
                    <a:pt x="14211" y="34392"/>
                    <a:pt x="15679" y="26620"/>
                    <a:pt x="16212" y="23851"/>
                  </a:cubicBezTo>
                  <a:cubicBezTo>
                    <a:pt x="17180" y="28755"/>
                    <a:pt x="17880" y="34659"/>
                    <a:pt x="18447" y="38662"/>
                  </a:cubicBezTo>
                  <a:cubicBezTo>
                    <a:pt x="19248" y="44532"/>
                    <a:pt x="22884" y="56875"/>
                    <a:pt x="23484" y="60044"/>
                  </a:cubicBezTo>
                  <a:cubicBezTo>
                    <a:pt x="24085" y="63213"/>
                    <a:pt x="24451" y="65347"/>
                    <a:pt x="24752" y="67916"/>
                  </a:cubicBezTo>
                  <a:cubicBezTo>
                    <a:pt x="25019" y="70151"/>
                    <a:pt x="25285" y="74687"/>
                    <a:pt x="25586" y="76722"/>
                  </a:cubicBezTo>
                  <a:cubicBezTo>
                    <a:pt x="25816" y="78134"/>
                    <a:pt x="26600" y="78743"/>
                    <a:pt x="27458" y="78743"/>
                  </a:cubicBezTo>
                  <a:cubicBezTo>
                    <a:pt x="28585" y="78743"/>
                    <a:pt x="29838" y="77689"/>
                    <a:pt x="30122" y="76022"/>
                  </a:cubicBezTo>
                  <a:cubicBezTo>
                    <a:pt x="30489" y="74087"/>
                    <a:pt x="29588" y="70017"/>
                    <a:pt x="29522" y="67516"/>
                  </a:cubicBezTo>
                  <a:cubicBezTo>
                    <a:pt x="29455" y="65681"/>
                    <a:pt x="29455" y="63279"/>
                    <a:pt x="29555" y="60077"/>
                  </a:cubicBezTo>
                  <a:cubicBezTo>
                    <a:pt x="29722" y="56308"/>
                    <a:pt x="29689" y="53405"/>
                    <a:pt x="29622" y="49469"/>
                  </a:cubicBezTo>
                  <a:cubicBezTo>
                    <a:pt x="29555" y="46467"/>
                    <a:pt x="28821" y="43799"/>
                    <a:pt x="27620" y="38061"/>
                  </a:cubicBezTo>
                  <a:cubicBezTo>
                    <a:pt x="28254" y="24251"/>
                    <a:pt x="29121" y="11342"/>
                    <a:pt x="27620" y="6972"/>
                  </a:cubicBezTo>
                  <a:cubicBezTo>
                    <a:pt x="26353" y="3236"/>
                    <a:pt x="24485" y="2436"/>
                    <a:pt x="23751" y="434"/>
                  </a:cubicBezTo>
                  <a:cubicBezTo>
                    <a:pt x="20549" y="1168"/>
                    <a:pt x="17280" y="1568"/>
                    <a:pt x="14011" y="1702"/>
                  </a:cubicBezTo>
                  <a:cubicBezTo>
                    <a:pt x="13816" y="1706"/>
                    <a:pt x="13628" y="1709"/>
                    <a:pt x="13444" y="1709"/>
                  </a:cubicBezTo>
                  <a:cubicBezTo>
                    <a:pt x="8393" y="1709"/>
                    <a:pt x="7306" y="1"/>
                    <a:pt x="7306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570;p64">
              <a:extLst>
                <a:ext uri="{FF2B5EF4-FFF2-40B4-BE49-F238E27FC236}">
                  <a16:creationId xmlns:a16="http://schemas.microsoft.com/office/drawing/2014/main" id="{07D6C172-CD6D-493A-B710-D9D5FF90DC87}"/>
                </a:ext>
              </a:extLst>
            </p:cNvPr>
            <p:cNvSpPr/>
            <p:nvPr/>
          </p:nvSpPr>
          <p:spPr>
            <a:xfrm>
              <a:off x="7241521" y="3569892"/>
              <a:ext cx="12327" cy="90253"/>
            </a:xfrm>
            <a:custGeom>
              <a:avLst/>
              <a:gdLst/>
              <a:ahLst/>
              <a:cxnLst/>
              <a:rect l="l" t="t" r="r" b="b"/>
              <a:pathLst>
                <a:path w="802" h="5872" extrusionOk="0">
                  <a:moveTo>
                    <a:pt x="768" y="1"/>
                  </a:moveTo>
                  <a:lnTo>
                    <a:pt x="1" y="1935"/>
                  </a:lnTo>
                  <a:cubicBezTo>
                    <a:pt x="401" y="2703"/>
                    <a:pt x="301" y="4170"/>
                    <a:pt x="301" y="5771"/>
                  </a:cubicBezTo>
                  <a:lnTo>
                    <a:pt x="802" y="587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571;p64">
              <a:extLst>
                <a:ext uri="{FF2B5EF4-FFF2-40B4-BE49-F238E27FC236}">
                  <a16:creationId xmlns:a16="http://schemas.microsoft.com/office/drawing/2014/main" id="{F9CABDBE-0137-4FA2-AE74-1F0DA14FE724}"/>
                </a:ext>
              </a:extLst>
            </p:cNvPr>
            <p:cNvSpPr/>
            <p:nvPr/>
          </p:nvSpPr>
          <p:spPr>
            <a:xfrm>
              <a:off x="7253325" y="3547851"/>
              <a:ext cx="22563" cy="112293"/>
            </a:xfrm>
            <a:custGeom>
              <a:avLst/>
              <a:gdLst/>
              <a:ahLst/>
              <a:cxnLst/>
              <a:rect l="l" t="t" r="r" b="b"/>
              <a:pathLst>
                <a:path w="1468" h="7306" extrusionOk="0">
                  <a:moveTo>
                    <a:pt x="1468" y="0"/>
                  </a:moveTo>
                  <a:lnTo>
                    <a:pt x="0" y="1435"/>
                  </a:lnTo>
                  <a:lnTo>
                    <a:pt x="34" y="7305"/>
                  </a:lnTo>
                  <a:lnTo>
                    <a:pt x="567" y="7172"/>
                  </a:lnTo>
                  <a:cubicBezTo>
                    <a:pt x="501" y="6238"/>
                    <a:pt x="501" y="5304"/>
                    <a:pt x="567" y="4403"/>
                  </a:cubicBezTo>
                  <a:cubicBezTo>
                    <a:pt x="667" y="2235"/>
                    <a:pt x="1334" y="1101"/>
                    <a:pt x="1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572;p64">
              <a:extLst>
                <a:ext uri="{FF2B5EF4-FFF2-40B4-BE49-F238E27FC236}">
                  <a16:creationId xmlns:a16="http://schemas.microsoft.com/office/drawing/2014/main" id="{FD32D093-962A-4362-9FDB-537933DF6DE9}"/>
                </a:ext>
              </a:extLst>
            </p:cNvPr>
            <p:cNvSpPr/>
            <p:nvPr/>
          </p:nvSpPr>
          <p:spPr>
            <a:xfrm>
              <a:off x="7081058" y="3531436"/>
              <a:ext cx="197397" cy="173589"/>
            </a:xfrm>
            <a:custGeom>
              <a:avLst/>
              <a:gdLst/>
              <a:ahLst/>
              <a:cxnLst/>
              <a:rect l="l" t="t" r="r" b="b"/>
              <a:pathLst>
                <a:path w="12843" h="11294" extrusionOk="0">
                  <a:moveTo>
                    <a:pt x="12776" y="1"/>
                  </a:moveTo>
                  <a:cubicBezTo>
                    <a:pt x="12776" y="1"/>
                    <a:pt x="10808" y="335"/>
                    <a:pt x="9707" y="2903"/>
                  </a:cubicBezTo>
                  <a:cubicBezTo>
                    <a:pt x="8606" y="5471"/>
                    <a:pt x="7305" y="7973"/>
                    <a:pt x="4937" y="8640"/>
                  </a:cubicBezTo>
                  <a:cubicBezTo>
                    <a:pt x="3303" y="9107"/>
                    <a:pt x="1668" y="9441"/>
                    <a:pt x="0" y="9674"/>
                  </a:cubicBezTo>
                  <a:cubicBezTo>
                    <a:pt x="0" y="9674"/>
                    <a:pt x="0" y="10342"/>
                    <a:pt x="300" y="10542"/>
                  </a:cubicBezTo>
                  <a:cubicBezTo>
                    <a:pt x="543" y="10724"/>
                    <a:pt x="1063" y="11293"/>
                    <a:pt x="3368" y="11293"/>
                  </a:cubicBezTo>
                  <a:cubicBezTo>
                    <a:pt x="3595" y="11293"/>
                    <a:pt x="3840" y="11288"/>
                    <a:pt x="4103" y="11276"/>
                  </a:cubicBezTo>
                  <a:cubicBezTo>
                    <a:pt x="7005" y="11142"/>
                    <a:pt x="8039" y="10475"/>
                    <a:pt x="9073" y="9608"/>
                  </a:cubicBezTo>
                  <a:cubicBezTo>
                    <a:pt x="10074" y="8740"/>
                    <a:pt x="10374" y="6439"/>
                    <a:pt x="10541" y="5338"/>
                  </a:cubicBezTo>
                  <a:cubicBezTo>
                    <a:pt x="10875" y="3236"/>
                    <a:pt x="11809" y="2136"/>
                    <a:pt x="12676" y="1102"/>
                  </a:cubicBezTo>
                  <a:cubicBezTo>
                    <a:pt x="12809" y="735"/>
                    <a:pt x="12843" y="368"/>
                    <a:pt x="12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573;p64">
              <a:extLst>
                <a:ext uri="{FF2B5EF4-FFF2-40B4-BE49-F238E27FC236}">
                  <a16:creationId xmlns:a16="http://schemas.microsoft.com/office/drawing/2014/main" id="{5E5C5E99-2167-4FBA-AD82-F2D077005885}"/>
                </a:ext>
              </a:extLst>
            </p:cNvPr>
            <p:cNvSpPr/>
            <p:nvPr/>
          </p:nvSpPr>
          <p:spPr>
            <a:xfrm>
              <a:off x="7073358" y="3482729"/>
              <a:ext cx="206634" cy="211307"/>
            </a:xfrm>
            <a:custGeom>
              <a:avLst/>
              <a:gdLst/>
              <a:ahLst/>
              <a:cxnLst/>
              <a:rect l="l" t="t" r="r" b="b"/>
              <a:pathLst>
                <a:path w="13444" h="13748" extrusionOk="0">
                  <a:moveTo>
                    <a:pt x="11876" y="1"/>
                  </a:moveTo>
                  <a:cubicBezTo>
                    <a:pt x="11409" y="401"/>
                    <a:pt x="11075" y="902"/>
                    <a:pt x="10909" y="1502"/>
                  </a:cubicBezTo>
                  <a:cubicBezTo>
                    <a:pt x="10708" y="2069"/>
                    <a:pt x="10208" y="4838"/>
                    <a:pt x="9474" y="7006"/>
                  </a:cubicBezTo>
                  <a:cubicBezTo>
                    <a:pt x="8907" y="8674"/>
                    <a:pt x="8007" y="9508"/>
                    <a:pt x="6772" y="9941"/>
                  </a:cubicBezTo>
                  <a:cubicBezTo>
                    <a:pt x="6211" y="10129"/>
                    <a:pt x="5649" y="10234"/>
                    <a:pt x="5076" y="10234"/>
                  </a:cubicBezTo>
                  <a:cubicBezTo>
                    <a:pt x="4832" y="10234"/>
                    <a:pt x="4586" y="10215"/>
                    <a:pt x="4337" y="10175"/>
                  </a:cubicBezTo>
                  <a:cubicBezTo>
                    <a:pt x="2836" y="9975"/>
                    <a:pt x="3203" y="8907"/>
                    <a:pt x="3203" y="8907"/>
                  </a:cubicBezTo>
                  <a:lnTo>
                    <a:pt x="3203" y="8907"/>
                  </a:lnTo>
                  <a:cubicBezTo>
                    <a:pt x="2836" y="9374"/>
                    <a:pt x="1368" y="10508"/>
                    <a:pt x="501" y="11309"/>
                  </a:cubicBezTo>
                  <a:cubicBezTo>
                    <a:pt x="1" y="11776"/>
                    <a:pt x="234" y="12510"/>
                    <a:pt x="601" y="12977"/>
                  </a:cubicBezTo>
                  <a:cubicBezTo>
                    <a:pt x="912" y="13262"/>
                    <a:pt x="1565" y="13748"/>
                    <a:pt x="3559" y="13748"/>
                  </a:cubicBezTo>
                  <a:cubicBezTo>
                    <a:pt x="4133" y="13748"/>
                    <a:pt x="4818" y="13708"/>
                    <a:pt x="5638" y="13611"/>
                  </a:cubicBezTo>
                  <a:cubicBezTo>
                    <a:pt x="8874" y="13177"/>
                    <a:pt x="9641" y="11776"/>
                    <a:pt x="9941" y="11109"/>
                  </a:cubicBezTo>
                  <a:cubicBezTo>
                    <a:pt x="10275" y="10175"/>
                    <a:pt x="10542" y="9207"/>
                    <a:pt x="10675" y="8207"/>
                  </a:cubicBezTo>
                  <a:cubicBezTo>
                    <a:pt x="10875" y="7106"/>
                    <a:pt x="11276" y="6072"/>
                    <a:pt x="11843" y="5105"/>
                  </a:cubicBezTo>
                  <a:cubicBezTo>
                    <a:pt x="11909" y="5004"/>
                    <a:pt x="12009" y="4904"/>
                    <a:pt x="12076" y="4804"/>
                  </a:cubicBezTo>
                  <a:cubicBezTo>
                    <a:pt x="12276" y="4504"/>
                    <a:pt x="12543" y="4137"/>
                    <a:pt x="12843" y="3804"/>
                  </a:cubicBezTo>
                  <a:cubicBezTo>
                    <a:pt x="13077" y="3570"/>
                    <a:pt x="13277" y="3437"/>
                    <a:pt x="13310" y="3203"/>
                  </a:cubicBezTo>
                  <a:cubicBezTo>
                    <a:pt x="13444" y="2636"/>
                    <a:pt x="13344" y="2036"/>
                    <a:pt x="13043" y="1535"/>
                  </a:cubicBezTo>
                  <a:cubicBezTo>
                    <a:pt x="12643" y="835"/>
                    <a:pt x="12276" y="635"/>
                    <a:pt x="1187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574;p64">
              <a:extLst>
                <a:ext uri="{FF2B5EF4-FFF2-40B4-BE49-F238E27FC236}">
                  <a16:creationId xmlns:a16="http://schemas.microsoft.com/office/drawing/2014/main" id="{7D36038C-824F-4D0B-A937-DBC40C1B2DFF}"/>
                </a:ext>
              </a:extLst>
            </p:cNvPr>
            <p:cNvSpPr/>
            <p:nvPr/>
          </p:nvSpPr>
          <p:spPr>
            <a:xfrm>
              <a:off x="7150269" y="2487075"/>
              <a:ext cx="386586" cy="917420"/>
            </a:xfrm>
            <a:custGeom>
              <a:avLst/>
              <a:gdLst/>
              <a:ahLst/>
              <a:cxnLst/>
              <a:rect l="l" t="t" r="r" b="b"/>
              <a:pathLst>
                <a:path w="25152" h="59689" extrusionOk="0">
                  <a:moveTo>
                    <a:pt x="20015" y="0"/>
                  </a:moveTo>
                  <a:cubicBezTo>
                    <a:pt x="20015" y="0"/>
                    <a:pt x="14177" y="1735"/>
                    <a:pt x="9307" y="1835"/>
                  </a:cubicBezTo>
                  <a:cubicBezTo>
                    <a:pt x="9070" y="1842"/>
                    <a:pt x="8842" y="1845"/>
                    <a:pt x="8621" y="1845"/>
                  </a:cubicBezTo>
                  <a:cubicBezTo>
                    <a:pt x="3672" y="1845"/>
                    <a:pt x="2602" y="134"/>
                    <a:pt x="2602" y="134"/>
                  </a:cubicBezTo>
                  <a:lnTo>
                    <a:pt x="2435" y="1068"/>
                  </a:lnTo>
                  <a:lnTo>
                    <a:pt x="2402" y="1968"/>
                  </a:lnTo>
                  <a:cubicBezTo>
                    <a:pt x="2402" y="1968"/>
                    <a:pt x="0" y="28721"/>
                    <a:pt x="534" y="37827"/>
                  </a:cubicBezTo>
                  <a:cubicBezTo>
                    <a:pt x="834" y="43131"/>
                    <a:pt x="901" y="52271"/>
                    <a:pt x="1101" y="56974"/>
                  </a:cubicBezTo>
                  <a:cubicBezTo>
                    <a:pt x="2032" y="57616"/>
                    <a:pt x="3694" y="58052"/>
                    <a:pt x="5252" y="58052"/>
                  </a:cubicBezTo>
                  <a:cubicBezTo>
                    <a:pt x="6207" y="58052"/>
                    <a:pt x="7122" y="57888"/>
                    <a:pt x="7806" y="57508"/>
                  </a:cubicBezTo>
                  <a:cubicBezTo>
                    <a:pt x="8306" y="54206"/>
                    <a:pt x="9207" y="50236"/>
                    <a:pt x="9707" y="46700"/>
                  </a:cubicBezTo>
                  <a:cubicBezTo>
                    <a:pt x="10108" y="43731"/>
                    <a:pt x="10241" y="41196"/>
                    <a:pt x="9474" y="37961"/>
                  </a:cubicBezTo>
                  <a:cubicBezTo>
                    <a:pt x="9907" y="34658"/>
                    <a:pt x="11175" y="27954"/>
                    <a:pt x="11709" y="25151"/>
                  </a:cubicBezTo>
                  <a:cubicBezTo>
                    <a:pt x="12409" y="30389"/>
                    <a:pt x="13176" y="34792"/>
                    <a:pt x="13710" y="38795"/>
                  </a:cubicBezTo>
                  <a:cubicBezTo>
                    <a:pt x="14544" y="44699"/>
                    <a:pt x="17580" y="55873"/>
                    <a:pt x="18313" y="59042"/>
                  </a:cubicBezTo>
                  <a:cubicBezTo>
                    <a:pt x="18893" y="59423"/>
                    <a:pt x="20112" y="59689"/>
                    <a:pt x="21410" y="59689"/>
                  </a:cubicBezTo>
                  <a:cubicBezTo>
                    <a:pt x="22729" y="59689"/>
                    <a:pt x="24128" y="59415"/>
                    <a:pt x="25018" y="58709"/>
                  </a:cubicBezTo>
                  <a:cubicBezTo>
                    <a:pt x="25152" y="54973"/>
                    <a:pt x="25152" y="53672"/>
                    <a:pt x="25085" y="49702"/>
                  </a:cubicBezTo>
                  <a:cubicBezTo>
                    <a:pt x="25018" y="46700"/>
                    <a:pt x="24918" y="43898"/>
                    <a:pt x="23250" y="38261"/>
                  </a:cubicBezTo>
                  <a:cubicBezTo>
                    <a:pt x="23917" y="24451"/>
                    <a:pt x="24218" y="11475"/>
                    <a:pt x="23084" y="7039"/>
                  </a:cubicBezTo>
                  <a:cubicBezTo>
                    <a:pt x="22183" y="3603"/>
                    <a:pt x="21549" y="2469"/>
                    <a:pt x="200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575;p64">
              <a:extLst>
                <a:ext uri="{FF2B5EF4-FFF2-40B4-BE49-F238E27FC236}">
                  <a16:creationId xmlns:a16="http://schemas.microsoft.com/office/drawing/2014/main" id="{96AED9F3-EF0F-4C75-98F8-CF57D1AF3FC5}"/>
                </a:ext>
              </a:extLst>
            </p:cNvPr>
            <p:cNvSpPr/>
            <p:nvPr/>
          </p:nvSpPr>
          <p:spPr>
            <a:xfrm>
              <a:off x="7220510" y="2668057"/>
              <a:ext cx="110249" cy="380438"/>
            </a:xfrm>
            <a:custGeom>
              <a:avLst/>
              <a:gdLst/>
              <a:ahLst/>
              <a:cxnLst/>
              <a:rect l="l" t="t" r="r" b="b"/>
              <a:pathLst>
                <a:path w="7173" h="2475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8" y="2202"/>
                    <a:pt x="4403" y="3770"/>
                  </a:cubicBezTo>
                  <a:lnTo>
                    <a:pt x="6271" y="13643"/>
                  </a:lnTo>
                  <a:lnTo>
                    <a:pt x="5104" y="24751"/>
                  </a:lnTo>
                  <a:lnTo>
                    <a:pt x="7172" y="13410"/>
                  </a:lnTo>
                  <a:lnTo>
                    <a:pt x="5638" y="3069"/>
                  </a:lnTo>
                  <a:cubicBezTo>
                    <a:pt x="5638" y="3069"/>
                    <a:pt x="2035" y="1768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576;p64">
              <a:extLst>
                <a:ext uri="{FF2B5EF4-FFF2-40B4-BE49-F238E27FC236}">
                  <a16:creationId xmlns:a16="http://schemas.microsoft.com/office/drawing/2014/main" id="{FD749BB8-ED69-4D0E-B7A4-251F5FDF8273}"/>
                </a:ext>
              </a:extLst>
            </p:cNvPr>
            <p:cNvSpPr/>
            <p:nvPr/>
          </p:nvSpPr>
          <p:spPr>
            <a:xfrm>
              <a:off x="7187188" y="2458364"/>
              <a:ext cx="284038" cy="93357"/>
            </a:xfrm>
            <a:custGeom>
              <a:avLst/>
              <a:gdLst/>
              <a:ahLst/>
              <a:cxnLst/>
              <a:rect l="l" t="t" r="r" b="b"/>
              <a:pathLst>
                <a:path w="18480" h="6074" extrusionOk="0">
                  <a:moveTo>
                    <a:pt x="16845" y="0"/>
                  </a:moveTo>
                  <a:cubicBezTo>
                    <a:pt x="13877" y="1234"/>
                    <a:pt x="10674" y="1902"/>
                    <a:pt x="7472" y="1968"/>
                  </a:cubicBezTo>
                  <a:cubicBezTo>
                    <a:pt x="7322" y="1971"/>
                    <a:pt x="7175" y="1972"/>
                    <a:pt x="7031" y="1972"/>
                  </a:cubicBezTo>
                  <a:cubicBezTo>
                    <a:pt x="1928" y="1972"/>
                    <a:pt x="67" y="301"/>
                    <a:pt x="67" y="300"/>
                  </a:cubicBezTo>
                  <a:lnTo>
                    <a:pt x="67" y="300"/>
                  </a:lnTo>
                  <a:cubicBezTo>
                    <a:pt x="100" y="1568"/>
                    <a:pt x="0" y="3836"/>
                    <a:pt x="0" y="3836"/>
                  </a:cubicBezTo>
                  <a:cubicBezTo>
                    <a:pt x="0" y="3836"/>
                    <a:pt x="2703" y="6074"/>
                    <a:pt x="7538" y="6074"/>
                  </a:cubicBezTo>
                  <a:cubicBezTo>
                    <a:pt x="7883" y="6074"/>
                    <a:pt x="8239" y="6062"/>
                    <a:pt x="8606" y="6038"/>
                  </a:cubicBezTo>
                  <a:cubicBezTo>
                    <a:pt x="12009" y="5771"/>
                    <a:pt x="15378" y="4904"/>
                    <a:pt x="18480" y="3436"/>
                  </a:cubicBezTo>
                  <a:cubicBezTo>
                    <a:pt x="16912" y="801"/>
                    <a:pt x="16845" y="0"/>
                    <a:pt x="168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577;p64">
              <a:extLst>
                <a:ext uri="{FF2B5EF4-FFF2-40B4-BE49-F238E27FC236}">
                  <a16:creationId xmlns:a16="http://schemas.microsoft.com/office/drawing/2014/main" id="{124611DE-9FB4-4283-A919-F22B770D9BD3}"/>
                </a:ext>
              </a:extLst>
            </p:cNvPr>
            <p:cNvSpPr/>
            <p:nvPr/>
          </p:nvSpPr>
          <p:spPr>
            <a:xfrm>
              <a:off x="7194873" y="2114845"/>
              <a:ext cx="90253" cy="200486"/>
            </a:xfrm>
            <a:custGeom>
              <a:avLst/>
              <a:gdLst/>
              <a:ahLst/>
              <a:cxnLst/>
              <a:rect l="l" t="t" r="r" b="b"/>
              <a:pathLst>
                <a:path w="5872" h="13044" extrusionOk="0">
                  <a:moveTo>
                    <a:pt x="5271" y="1"/>
                  </a:moveTo>
                  <a:lnTo>
                    <a:pt x="4270" y="34"/>
                  </a:lnTo>
                  <a:cubicBezTo>
                    <a:pt x="2669" y="1535"/>
                    <a:pt x="1502" y="3437"/>
                    <a:pt x="934" y="5571"/>
                  </a:cubicBezTo>
                  <a:cubicBezTo>
                    <a:pt x="267" y="8273"/>
                    <a:pt x="1301" y="8840"/>
                    <a:pt x="1301" y="8840"/>
                  </a:cubicBezTo>
                  <a:cubicBezTo>
                    <a:pt x="1301" y="8840"/>
                    <a:pt x="0" y="12310"/>
                    <a:pt x="1401" y="13043"/>
                  </a:cubicBezTo>
                  <a:cubicBezTo>
                    <a:pt x="2335" y="10975"/>
                    <a:pt x="5871" y="801"/>
                    <a:pt x="5871" y="801"/>
                  </a:cubicBezTo>
                  <a:lnTo>
                    <a:pt x="527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578;p64">
              <a:extLst>
                <a:ext uri="{FF2B5EF4-FFF2-40B4-BE49-F238E27FC236}">
                  <a16:creationId xmlns:a16="http://schemas.microsoft.com/office/drawing/2014/main" id="{9378F69E-0B33-40AD-B4BE-C3A9C9E74AC2}"/>
                </a:ext>
              </a:extLst>
            </p:cNvPr>
            <p:cNvSpPr/>
            <p:nvPr/>
          </p:nvSpPr>
          <p:spPr>
            <a:xfrm>
              <a:off x="7216406" y="2115367"/>
              <a:ext cx="198427" cy="200471"/>
            </a:xfrm>
            <a:custGeom>
              <a:avLst/>
              <a:gdLst/>
              <a:ahLst/>
              <a:cxnLst/>
              <a:rect l="l" t="t" r="r" b="b"/>
              <a:pathLst>
                <a:path w="12910" h="13043" extrusionOk="0">
                  <a:moveTo>
                    <a:pt x="10308" y="0"/>
                  </a:moveTo>
                  <a:cubicBezTo>
                    <a:pt x="10308" y="0"/>
                    <a:pt x="2502" y="6405"/>
                    <a:pt x="1035" y="9740"/>
                  </a:cubicBezTo>
                  <a:cubicBezTo>
                    <a:pt x="568" y="10775"/>
                    <a:pt x="234" y="11909"/>
                    <a:pt x="0" y="13043"/>
                  </a:cubicBezTo>
                  <a:cubicBezTo>
                    <a:pt x="0" y="13043"/>
                    <a:pt x="2202" y="12743"/>
                    <a:pt x="3136" y="11642"/>
                  </a:cubicBezTo>
                  <a:cubicBezTo>
                    <a:pt x="4070" y="10574"/>
                    <a:pt x="4037" y="8773"/>
                    <a:pt x="4037" y="8773"/>
                  </a:cubicBezTo>
                  <a:cubicBezTo>
                    <a:pt x="6105" y="8273"/>
                    <a:pt x="8006" y="7272"/>
                    <a:pt x="9641" y="5871"/>
                  </a:cubicBezTo>
                  <a:cubicBezTo>
                    <a:pt x="12109" y="3636"/>
                    <a:pt x="12910" y="300"/>
                    <a:pt x="12910" y="300"/>
                  </a:cubicBezTo>
                  <a:lnTo>
                    <a:pt x="1030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579;p64">
              <a:extLst>
                <a:ext uri="{FF2B5EF4-FFF2-40B4-BE49-F238E27FC236}">
                  <a16:creationId xmlns:a16="http://schemas.microsoft.com/office/drawing/2014/main" id="{77886274-3B14-4CE3-B935-77D0CB5E0D8F}"/>
                </a:ext>
              </a:extLst>
            </p:cNvPr>
            <p:cNvSpPr/>
            <p:nvPr/>
          </p:nvSpPr>
          <p:spPr>
            <a:xfrm>
              <a:off x="7155910" y="1775045"/>
              <a:ext cx="297886" cy="307892"/>
            </a:xfrm>
            <a:custGeom>
              <a:avLst/>
              <a:gdLst/>
              <a:ahLst/>
              <a:cxnLst/>
              <a:rect l="l" t="t" r="r" b="b"/>
              <a:pathLst>
                <a:path w="19381" h="20032" extrusionOk="0">
                  <a:moveTo>
                    <a:pt x="3226" y="1"/>
                  </a:moveTo>
                  <a:cubicBezTo>
                    <a:pt x="2687" y="1"/>
                    <a:pt x="2194" y="71"/>
                    <a:pt x="1768" y="260"/>
                  </a:cubicBezTo>
                  <a:cubicBezTo>
                    <a:pt x="734" y="727"/>
                    <a:pt x="100" y="1794"/>
                    <a:pt x="134" y="3229"/>
                  </a:cubicBezTo>
                  <a:cubicBezTo>
                    <a:pt x="167" y="3963"/>
                    <a:pt x="467" y="4696"/>
                    <a:pt x="968" y="5230"/>
                  </a:cubicBezTo>
                  <a:cubicBezTo>
                    <a:pt x="0" y="6631"/>
                    <a:pt x="801" y="9100"/>
                    <a:pt x="2902" y="9733"/>
                  </a:cubicBezTo>
                  <a:lnTo>
                    <a:pt x="4704" y="17105"/>
                  </a:lnTo>
                  <a:cubicBezTo>
                    <a:pt x="4704" y="17105"/>
                    <a:pt x="11137" y="20032"/>
                    <a:pt x="13326" y="20032"/>
                  </a:cubicBezTo>
                  <a:cubicBezTo>
                    <a:pt x="13760" y="20032"/>
                    <a:pt x="14027" y="19917"/>
                    <a:pt x="14044" y="19640"/>
                  </a:cubicBezTo>
                  <a:cubicBezTo>
                    <a:pt x="16012" y="16471"/>
                    <a:pt x="19381" y="11068"/>
                    <a:pt x="18047" y="5497"/>
                  </a:cubicBezTo>
                  <a:cubicBezTo>
                    <a:pt x="17413" y="2795"/>
                    <a:pt x="15845" y="1094"/>
                    <a:pt x="11976" y="560"/>
                  </a:cubicBezTo>
                  <a:cubicBezTo>
                    <a:pt x="11096" y="377"/>
                    <a:pt x="10361" y="331"/>
                    <a:pt x="9658" y="331"/>
                  </a:cubicBezTo>
                  <a:cubicBezTo>
                    <a:pt x="8951" y="331"/>
                    <a:pt x="8278" y="378"/>
                    <a:pt x="7522" y="378"/>
                  </a:cubicBezTo>
                  <a:cubicBezTo>
                    <a:pt x="6835" y="378"/>
                    <a:pt x="6080" y="339"/>
                    <a:pt x="5171" y="193"/>
                  </a:cubicBezTo>
                  <a:cubicBezTo>
                    <a:pt x="4485" y="88"/>
                    <a:pt x="3827" y="1"/>
                    <a:pt x="3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580;p64">
              <a:extLst>
                <a:ext uri="{FF2B5EF4-FFF2-40B4-BE49-F238E27FC236}">
                  <a16:creationId xmlns:a16="http://schemas.microsoft.com/office/drawing/2014/main" id="{D7376223-A559-41CA-A1EA-3FD6590F353F}"/>
                </a:ext>
              </a:extLst>
            </p:cNvPr>
            <p:cNvSpPr/>
            <p:nvPr/>
          </p:nvSpPr>
          <p:spPr>
            <a:xfrm>
              <a:off x="7192306" y="1851326"/>
              <a:ext cx="248164" cy="396331"/>
            </a:xfrm>
            <a:custGeom>
              <a:avLst/>
              <a:gdLst/>
              <a:ahLst/>
              <a:cxnLst/>
              <a:rect l="l" t="t" r="r" b="b"/>
              <a:pathLst>
                <a:path w="16146" h="25786" extrusionOk="0">
                  <a:moveTo>
                    <a:pt x="2069" y="0"/>
                  </a:moveTo>
                  <a:cubicBezTo>
                    <a:pt x="1235" y="601"/>
                    <a:pt x="301" y="2402"/>
                    <a:pt x="134" y="7272"/>
                  </a:cubicBezTo>
                  <a:cubicBezTo>
                    <a:pt x="1" y="10908"/>
                    <a:pt x="1502" y="12709"/>
                    <a:pt x="2302" y="13376"/>
                  </a:cubicBezTo>
                  <a:cubicBezTo>
                    <a:pt x="2768" y="13768"/>
                    <a:pt x="3359" y="13944"/>
                    <a:pt x="4220" y="13944"/>
                  </a:cubicBezTo>
                  <a:cubicBezTo>
                    <a:pt x="4533" y="13944"/>
                    <a:pt x="4881" y="13921"/>
                    <a:pt x="5271" y="13877"/>
                  </a:cubicBezTo>
                  <a:lnTo>
                    <a:pt x="5271" y="13877"/>
                  </a:lnTo>
                  <a:lnTo>
                    <a:pt x="5238" y="17313"/>
                  </a:lnTo>
                  <a:cubicBezTo>
                    <a:pt x="3470" y="20515"/>
                    <a:pt x="3203" y="22783"/>
                    <a:pt x="3203" y="25785"/>
                  </a:cubicBezTo>
                  <a:cubicBezTo>
                    <a:pt x="6339" y="22783"/>
                    <a:pt x="8207" y="20281"/>
                    <a:pt x="11876" y="17479"/>
                  </a:cubicBezTo>
                  <a:lnTo>
                    <a:pt x="11909" y="10208"/>
                  </a:lnTo>
                  <a:cubicBezTo>
                    <a:pt x="11909" y="10208"/>
                    <a:pt x="12328" y="10673"/>
                    <a:pt x="13049" y="10673"/>
                  </a:cubicBezTo>
                  <a:cubicBezTo>
                    <a:pt x="13385" y="10673"/>
                    <a:pt x="13788" y="10571"/>
                    <a:pt x="14244" y="10274"/>
                  </a:cubicBezTo>
                  <a:cubicBezTo>
                    <a:pt x="15512" y="9440"/>
                    <a:pt x="16146" y="7539"/>
                    <a:pt x="15345" y="6472"/>
                  </a:cubicBezTo>
                  <a:cubicBezTo>
                    <a:pt x="15029" y="6086"/>
                    <a:pt x="14364" y="5765"/>
                    <a:pt x="13687" y="5765"/>
                  </a:cubicBezTo>
                  <a:cubicBezTo>
                    <a:pt x="13076" y="5765"/>
                    <a:pt x="12456" y="6026"/>
                    <a:pt x="12076" y="6738"/>
                  </a:cubicBezTo>
                  <a:cubicBezTo>
                    <a:pt x="12076" y="6738"/>
                    <a:pt x="9874" y="6505"/>
                    <a:pt x="7139" y="4337"/>
                  </a:cubicBezTo>
                  <a:cubicBezTo>
                    <a:pt x="4370" y="2135"/>
                    <a:pt x="3803" y="300"/>
                    <a:pt x="2069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581;p64">
              <a:extLst>
                <a:ext uri="{FF2B5EF4-FFF2-40B4-BE49-F238E27FC236}">
                  <a16:creationId xmlns:a16="http://schemas.microsoft.com/office/drawing/2014/main" id="{F5110D6B-5681-4745-8AC3-CC448D578E13}"/>
                </a:ext>
              </a:extLst>
            </p:cNvPr>
            <p:cNvSpPr/>
            <p:nvPr/>
          </p:nvSpPr>
          <p:spPr>
            <a:xfrm>
              <a:off x="7289214" y="1935707"/>
              <a:ext cx="24853" cy="20796"/>
            </a:xfrm>
            <a:custGeom>
              <a:avLst/>
              <a:gdLst/>
              <a:ahLst/>
              <a:cxnLst/>
              <a:rect l="l" t="t" r="r" b="b"/>
              <a:pathLst>
                <a:path w="1617" h="1353" extrusionOk="0">
                  <a:moveTo>
                    <a:pt x="728" y="0"/>
                  </a:moveTo>
                  <a:cubicBezTo>
                    <a:pt x="405" y="0"/>
                    <a:pt x="88" y="233"/>
                    <a:pt x="67" y="615"/>
                  </a:cubicBezTo>
                  <a:cubicBezTo>
                    <a:pt x="0" y="982"/>
                    <a:pt x="267" y="1282"/>
                    <a:pt x="634" y="1348"/>
                  </a:cubicBezTo>
                  <a:cubicBezTo>
                    <a:pt x="661" y="1351"/>
                    <a:pt x="687" y="1353"/>
                    <a:pt x="713" y="1353"/>
                  </a:cubicBezTo>
                  <a:cubicBezTo>
                    <a:pt x="1269" y="1353"/>
                    <a:pt x="1617" y="694"/>
                    <a:pt x="1234" y="248"/>
                  </a:cubicBezTo>
                  <a:cubicBezTo>
                    <a:pt x="1100" y="77"/>
                    <a:pt x="913" y="0"/>
                    <a:pt x="7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582;p64">
              <a:extLst>
                <a:ext uri="{FF2B5EF4-FFF2-40B4-BE49-F238E27FC236}">
                  <a16:creationId xmlns:a16="http://schemas.microsoft.com/office/drawing/2014/main" id="{E7B9D41C-DF89-4B9E-BFC8-B9757654DB4F}"/>
                </a:ext>
              </a:extLst>
            </p:cNvPr>
            <p:cNvSpPr/>
            <p:nvPr/>
          </p:nvSpPr>
          <p:spPr>
            <a:xfrm>
              <a:off x="7203588" y="1900310"/>
              <a:ext cx="25653" cy="19735"/>
            </a:xfrm>
            <a:custGeom>
              <a:avLst/>
              <a:gdLst/>
              <a:ahLst/>
              <a:cxnLst/>
              <a:rect l="l" t="t" r="r" b="b"/>
              <a:pathLst>
                <a:path w="1669" h="1284" extrusionOk="0">
                  <a:moveTo>
                    <a:pt x="954" y="1"/>
                  </a:moveTo>
                  <a:cubicBezTo>
                    <a:pt x="812" y="1"/>
                    <a:pt x="668" y="38"/>
                    <a:pt x="534" y="116"/>
                  </a:cubicBezTo>
                  <a:cubicBezTo>
                    <a:pt x="134" y="349"/>
                    <a:pt x="1" y="883"/>
                    <a:pt x="267" y="1283"/>
                  </a:cubicBezTo>
                  <a:lnTo>
                    <a:pt x="1668" y="416"/>
                  </a:lnTo>
                  <a:cubicBezTo>
                    <a:pt x="1513" y="149"/>
                    <a:pt x="1238" y="1"/>
                    <a:pt x="9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583;p64">
              <a:extLst>
                <a:ext uri="{FF2B5EF4-FFF2-40B4-BE49-F238E27FC236}">
                  <a16:creationId xmlns:a16="http://schemas.microsoft.com/office/drawing/2014/main" id="{A96BFEFA-0406-405F-A9CA-37A61E854EAD}"/>
                </a:ext>
              </a:extLst>
            </p:cNvPr>
            <p:cNvSpPr/>
            <p:nvPr/>
          </p:nvSpPr>
          <p:spPr>
            <a:xfrm>
              <a:off x="7261010" y="2004627"/>
              <a:ext cx="29234" cy="18475"/>
            </a:xfrm>
            <a:custGeom>
              <a:avLst/>
              <a:gdLst/>
              <a:ahLst/>
              <a:cxnLst/>
              <a:rect l="l" t="t" r="r" b="b"/>
              <a:pathLst>
                <a:path w="1902" h="1202" extrusionOk="0">
                  <a:moveTo>
                    <a:pt x="1768" y="0"/>
                  </a:moveTo>
                  <a:lnTo>
                    <a:pt x="1" y="534"/>
                  </a:lnTo>
                  <a:cubicBezTo>
                    <a:pt x="111" y="948"/>
                    <a:pt x="495" y="1202"/>
                    <a:pt x="889" y="1202"/>
                  </a:cubicBezTo>
                  <a:cubicBezTo>
                    <a:pt x="971" y="1202"/>
                    <a:pt x="1054" y="1191"/>
                    <a:pt x="1135" y="1168"/>
                  </a:cubicBezTo>
                  <a:cubicBezTo>
                    <a:pt x="1635" y="1001"/>
                    <a:pt x="1902" y="467"/>
                    <a:pt x="1768" y="0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584;p64">
              <a:extLst>
                <a:ext uri="{FF2B5EF4-FFF2-40B4-BE49-F238E27FC236}">
                  <a16:creationId xmlns:a16="http://schemas.microsoft.com/office/drawing/2014/main" id="{0C44695F-C67B-49B3-A23F-5E052B87B35F}"/>
                </a:ext>
              </a:extLst>
            </p:cNvPr>
            <p:cNvSpPr/>
            <p:nvPr/>
          </p:nvSpPr>
          <p:spPr>
            <a:xfrm>
              <a:off x="7212303" y="1932111"/>
              <a:ext cx="24377" cy="20811"/>
            </a:xfrm>
            <a:custGeom>
              <a:avLst/>
              <a:gdLst/>
              <a:ahLst/>
              <a:cxnLst/>
              <a:rect l="l" t="t" r="r" b="b"/>
              <a:pathLst>
                <a:path w="1586" h="1354" extrusionOk="0">
                  <a:moveTo>
                    <a:pt x="727" y="1"/>
                  </a:moveTo>
                  <a:cubicBezTo>
                    <a:pt x="401" y="1"/>
                    <a:pt x="76" y="234"/>
                    <a:pt x="34" y="615"/>
                  </a:cubicBezTo>
                  <a:cubicBezTo>
                    <a:pt x="1" y="982"/>
                    <a:pt x="267" y="1316"/>
                    <a:pt x="634" y="1349"/>
                  </a:cubicBezTo>
                  <a:cubicBezTo>
                    <a:pt x="661" y="1352"/>
                    <a:pt x="688" y="1353"/>
                    <a:pt x="714" y="1353"/>
                  </a:cubicBezTo>
                  <a:cubicBezTo>
                    <a:pt x="1266" y="1353"/>
                    <a:pt x="1585" y="694"/>
                    <a:pt x="1235" y="248"/>
                  </a:cubicBezTo>
                  <a:cubicBezTo>
                    <a:pt x="1101" y="78"/>
                    <a:pt x="914" y="1"/>
                    <a:pt x="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585;p64">
              <a:extLst>
                <a:ext uri="{FF2B5EF4-FFF2-40B4-BE49-F238E27FC236}">
                  <a16:creationId xmlns:a16="http://schemas.microsoft.com/office/drawing/2014/main" id="{4F1B3FD2-149A-4287-9A59-4EDB89E94C5C}"/>
                </a:ext>
              </a:extLst>
            </p:cNvPr>
            <p:cNvSpPr/>
            <p:nvPr/>
          </p:nvSpPr>
          <p:spPr>
            <a:xfrm>
              <a:off x="7230255" y="1936430"/>
              <a:ext cx="33338" cy="54364"/>
            </a:xfrm>
            <a:custGeom>
              <a:avLst/>
              <a:gdLst/>
              <a:ahLst/>
              <a:cxnLst/>
              <a:rect l="l" t="t" r="r" b="b"/>
              <a:pathLst>
                <a:path w="2169" h="3537" extrusionOk="0">
                  <a:moveTo>
                    <a:pt x="2168" y="1"/>
                  </a:moveTo>
                  <a:lnTo>
                    <a:pt x="0" y="2869"/>
                  </a:lnTo>
                  <a:lnTo>
                    <a:pt x="1868" y="353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586;p64">
              <a:extLst>
                <a:ext uri="{FF2B5EF4-FFF2-40B4-BE49-F238E27FC236}">
                  <a16:creationId xmlns:a16="http://schemas.microsoft.com/office/drawing/2014/main" id="{84F82AD5-C5E4-479C-99D5-2D1B07E210CD}"/>
                </a:ext>
              </a:extLst>
            </p:cNvPr>
            <p:cNvSpPr/>
            <p:nvPr/>
          </p:nvSpPr>
          <p:spPr>
            <a:xfrm>
              <a:off x="7273322" y="2033338"/>
              <a:ext cx="81522" cy="46156"/>
            </a:xfrm>
            <a:custGeom>
              <a:avLst/>
              <a:gdLst/>
              <a:ahLst/>
              <a:cxnLst/>
              <a:rect l="l" t="t" r="r" b="b"/>
              <a:pathLst>
                <a:path w="5304" h="3003" extrusionOk="0">
                  <a:moveTo>
                    <a:pt x="5304" y="0"/>
                  </a:moveTo>
                  <a:cubicBezTo>
                    <a:pt x="4770" y="1201"/>
                    <a:pt x="1535" y="1935"/>
                    <a:pt x="0" y="2035"/>
                  </a:cubicBezTo>
                  <a:lnTo>
                    <a:pt x="0" y="3002"/>
                  </a:lnTo>
                  <a:cubicBezTo>
                    <a:pt x="0" y="3002"/>
                    <a:pt x="3136" y="2268"/>
                    <a:pt x="4136" y="1501"/>
                  </a:cubicBezTo>
                  <a:cubicBezTo>
                    <a:pt x="4670" y="1134"/>
                    <a:pt x="5070" y="634"/>
                    <a:pt x="5304" y="0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587;p64">
              <a:extLst>
                <a:ext uri="{FF2B5EF4-FFF2-40B4-BE49-F238E27FC236}">
                  <a16:creationId xmlns:a16="http://schemas.microsoft.com/office/drawing/2014/main" id="{41E0B61A-37C9-4B35-9465-3614991622BE}"/>
                </a:ext>
              </a:extLst>
            </p:cNvPr>
            <p:cNvSpPr/>
            <p:nvPr/>
          </p:nvSpPr>
          <p:spPr>
            <a:xfrm>
              <a:off x="7354829" y="1927715"/>
              <a:ext cx="23086" cy="52827"/>
            </a:xfrm>
            <a:custGeom>
              <a:avLst/>
              <a:gdLst/>
              <a:ahLst/>
              <a:cxnLst/>
              <a:rect l="l" t="t" r="r" b="b"/>
              <a:pathLst>
                <a:path w="1502" h="3437" extrusionOk="0">
                  <a:moveTo>
                    <a:pt x="168" y="0"/>
                  </a:moveTo>
                  <a:lnTo>
                    <a:pt x="34" y="1935"/>
                  </a:lnTo>
                  <a:cubicBezTo>
                    <a:pt x="1" y="2736"/>
                    <a:pt x="601" y="3403"/>
                    <a:pt x="1402" y="3436"/>
                  </a:cubicBezTo>
                  <a:lnTo>
                    <a:pt x="1502" y="143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588;p64">
              <a:extLst>
                <a:ext uri="{FF2B5EF4-FFF2-40B4-BE49-F238E27FC236}">
                  <a16:creationId xmlns:a16="http://schemas.microsoft.com/office/drawing/2014/main" id="{6ED9AD99-24BC-41E0-B4EB-406E2BC080DB}"/>
                </a:ext>
              </a:extLst>
            </p:cNvPr>
            <p:cNvSpPr/>
            <p:nvPr/>
          </p:nvSpPr>
          <p:spPr>
            <a:xfrm>
              <a:off x="7074895" y="2360949"/>
              <a:ext cx="305586" cy="265071"/>
            </a:xfrm>
            <a:custGeom>
              <a:avLst/>
              <a:gdLst/>
              <a:ahLst/>
              <a:cxnLst/>
              <a:rect l="l" t="t" r="r" b="b"/>
              <a:pathLst>
                <a:path w="19882" h="17246" extrusionOk="0">
                  <a:moveTo>
                    <a:pt x="15345" y="0"/>
                  </a:moveTo>
                  <a:lnTo>
                    <a:pt x="1" y="434"/>
                  </a:lnTo>
                  <a:lnTo>
                    <a:pt x="5305" y="17246"/>
                  </a:lnTo>
                  <a:lnTo>
                    <a:pt x="19882" y="17246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589;p64">
              <a:extLst>
                <a:ext uri="{FF2B5EF4-FFF2-40B4-BE49-F238E27FC236}">
                  <a16:creationId xmlns:a16="http://schemas.microsoft.com/office/drawing/2014/main" id="{66E75F05-720A-4CC7-A6D0-C3E6210CC43E}"/>
                </a:ext>
              </a:extLst>
            </p:cNvPr>
            <p:cNvSpPr/>
            <p:nvPr/>
          </p:nvSpPr>
          <p:spPr>
            <a:xfrm>
              <a:off x="7074895" y="2360949"/>
              <a:ext cx="305586" cy="265071"/>
            </a:xfrm>
            <a:custGeom>
              <a:avLst/>
              <a:gdLst/>
              <a:ahLst/>
              <a:cxnLst/>
              <a:rect l="l" t="t" r="r" b="b"/>
              <a:pathLst>
                <a:path w="19882" h="17246" extrusionOk="0">
                  <a:moveTo>
                    <a:pt x="15345" y="0"/>
                  </a:moveTo>
                  <a:lnTo>
                    <a:pt x="1" y="434"/>
                  </a:lnTo>
                  <a:lnTo>
                    <a:pt x="5305" y="17246"/>
                  </a:lnTo>
                  <a:lnTo>
                    <a:pt x="19882" y="17246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590;p64">
              <a:extLst>
                <a:ext uri="{FF2B5EF4-FFF2-40B4-BE49-F238E27FC236}">
                  <a16:creationId xmlns:a16="http://schemas.microsoft.com/office/drawing/2014/main" id="{A848D598-0E86-4156-A7FB-53533FA41B4A}"/>
                </a:ext>
              </a:extLst>
            </p:cNvPr>
            <p:cNvSpPr/>
            <p:nvPr/>
          </p:nvSpPr>
          <p:spPr>
            <a:xfrm>
              <a:off x="7272292" y="2523979"/>
              <a:ext cx="91790" cy="43359"/>
            </a:xfrm>
            <a:custGeom>
              <a:avLst/>
              <a:gdLst/>
              <a:ahLst/>
              <a:cxnLst/>
              <a:rect l="l" t="t" r="r" b="b"/>
              <a:pathLst>
                <a:path w="5972" h="2821" extrusionOk="0">
                  <a:moveTo>
                    <a:pt x="67" y="1"/>
                  </a:moveTo>
                  <a:cubicBezTo>
                    <a:pt x="0" y="368"/>
                    <a:pt x="267" y="835"/>
                    <a:pt x="1034" y="1369"/>
                  </a:cubicBezTo>
                  <a:cubicBezTo>
                    <a:pt x="1635" y="1769"/>
                    <a:pt x="2069" y="2569"/>
                    <a:pt x="3036" y="2703"/>
                  </a:cubicBezTo>
                  <a:cubicBezTo>
                    <a:pt x="3617" y="2790"/>
                    <a:pt x="4108" y="2821"/>
                    <a:pt x="4512" y="2821"/>
                  </a:cubicBezTo>
                  <a:cubicBezTo>
                    <a:pt x="5501" y="2821"/>
                    <a:pt x="5971" y="2636"/>
                    <a:pt x="5971" y="2636"/>
                  </a:cubicBezTo>
                  <a:lnTo>
                    <a:pt x="5371" y="2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591;p64">
              <a:extLst>
                <a:ext uri="{FF2B5EF4-FFF2-40B4-BE49-F238E27FC236}">
                  <a16:creationId xmlns:a16="http://schemas.microsoft.com/office/drawing/2014/main" id="{C255269B-0825-45E0-B706-CF8489FCE9A8}"/>
                </a:ext>
              </a:extLst>
            </p:cNvPr>
            <p:cNvSpPr/>
            <p:nvPr/>
          </p:nvSpPr>
          <p:spPr>
            <a:xfrm>
              <a:off x="7141032" y="2370632"/>
              <a:ext cx="103594" cy="18521"/>
            </a:xfrm>
            <a:custGeom>
              <a:avLst/>
              <a:gdLst/>
              <a:ahLst/>
              <a:cxnLst/>
              <a:rect l="l" t="t" r="r" b="b"/>
              <a:pathLst>
                <a:path w="6740" h="1205" extrusionOk="0">
                  <a:moveTo>
                    <a:pt x="4590" y="0"/>
                  </a:moveTo>
                  <a:cubicBezTo>
                    <a:pt x="4507" y="0"/>
                    <a:pt x="4423" y="2"/>
                    <a:pt x="4337" y="4"/>
                  </a:cubicBezTo>
                  <a:lnTo>
                    <a:pt x="2069" y="71"/>
                  </a:lnTo>
                  <a:cubicBezTo>
                    <a:pt x="902" y="104"/>
                    <a:pt x="1" y="371"/>
                    <a:pt x="68" y="671"/>
                  </a:cubicBezTo>
                  <a:cubicBezTo>
                    <a:pt x="134" y="971"/>
                    <a:pt x="201" y="1205"/>
                    <a:pt x="201" y="1205"/>
                  </a:cubicBezTo>
                  <a:lnTo>
                    <a:pt x="6739" y="1005"/>
                  </a:lnTo>
                  <a:lnTo>
                    <a:pt x="6606" y="471"/>
                  </a:lnTo>
                  <a:cubicBezTo>
                    <a:pt x="6544" y="193"/>
                    <a:pt x="5651" y="0"/>
                    <a:pt x="4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592;p64">
              <a:extLst>
                <a:ext uri="{FF2B5EF4-FFF2-40B4-BE49-F238E27FC236}">
                  <a16:creationId xmlns:a16="http://schemas.microsoft.com/office/drawing/2014/main" id="{DDB60B74-8CC6-4E64-AE6F-A478533A89A2}"/>
                </a:ext>
              </a:extLst>
            </p:cNvPr>
            <p:cNvSpPr/>
            <p:nvPr/>
          </p:nvSpPr>
          <p:spPr>
            <a:xfrm>
              <a:off x="7127199" y="2335666"/>
              <a:ext cx="123068" cy="30940"/>
            </a:xfrm>
            <a:custGeom>
              <a:avLst/>
              <a:gdLst/>
              <a:ahLst/>
              <a:cxnLst/>
              <a:rect l="l" t="t" r="r" b="b"/>
              <a:pathLst>
                <a:path w="8007" h="2013" extrusionOk="0">
                  <a:moveTo>
                    <a:pt x="3753" y="1"/>
                  </a:moveTo>
                  <a:cubicBezTo>
                    <a:pt x="3662" y="1"/>
                    <a:pt x="3568" y="4"/>
                    <a:pt x="3469" y="11"/>
                  </a:cubicBezTo>
                  <a:cubicBezTo>
                    <a:pt x="1468" y="144"/>
                    <a:pt x="1735" y="1312"/>
                    <a:pt x="1735" y="1312"/>
                  </a:cubicBezTo>
                  <a:lnTo>
                    <a:pt x="834" y="1312"/>
                  </a:lnTo>
                  <a:cubicBezTo>
                    <a:pt x="367" y="1312"/>
                    <a:pt x="0" y="1479"/>
                    <a:pt x="34" y="1645"/>
                  </a:cubicBezTo>
                  <a:cubicBezTo>
                    <a:pt x="67" y="1812"/>
                    <a:pt x="134" y="2012"/>
                    <a:pt x="134" y="2012"/>
                  </a:cubicBezTo>
                  <a:lnTo>
                    <a:pt x="8006" y="1812"/>
                  </a:lnTo>
                  <a:lnTo>
                    <a:pt x="7906" y="1479"/>
                  </a:lnTo>
                  <a:cubicBezTo>
                    <a:pt x="7839" y="1312"/>
                    <a:pt x="7372" y="1145"/>
                    <a:pt x="6839" y="1145"/>
                  </a:cubicBezTo>
                  <a:lnTo>
                    <a:pt x="5871" y="1145"/>
                  </a:lnTo>
                  <a:cubicBezTo>
                    <a:pt x="5871" y="1145"/>
                    <a:pt x="5480" y="1"/>
                    <a:pt x="3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593;p64">
              <a:extLst>
                <a:ext uri="{FF2B5EF4-FFF2-40B4-BE49-F238E27FC236}">
                  <a16:creationId xmlns:a16="http://schemas.microsoft.com/office/drawing/2014/main" id="{E74CDADD-C476-443E-BEF2-96C15E99A337}"/>
                </a:ext>
              </a:extLst>
            </p:cNvPr>
            <p:cNvSpPr/>
            <p:nvPr/>
          </p:nvSpPr>
          <p:spPr>
            <a:xfrm>
              <a:off x="7141032" y="2359412"/>
              <a:ext cx="84105" cy="26160"/>
            </a:xfrm>
            <a:custGeom>
              <a:avLst/>
              <a:gdLst/>
              <a:ahLst/>
              <a:cxnLst/>
              <a:rect l="l" t="t" r="r" b="b"/>
              <a:pathLst>
                <a:path w="5472" h="1702" extrusionOk="0">
                  <a:moveTo>
                    <a:pt x="5472" y="0"/>
                  </a:moveTo>
                  <a:lnTo>
                    <a:pt x="1" y="200"/>
                  </a:lnTo>
                  <a:lnTo>
                    <a:pt x="234" y="401"/>
                  </a:lnTo>
                  <a:cubicBezTo>
                    <a:pt x="387" y="393"/>
                    <a:pt x="520" y="388"/>
                    <a:pt x="637" y="388"/>
                  </a:cubicBezTo>
                  <a:cubicBezTo>
                    <a:pt x="1057" y="388"/>
                    <a:pt x="1264" y="461"/>
                    <a:pt x="1369" y="801"/>
                  </a:cubicBezTo>
                  <a:cubicBezTo>
                    <a:pt x="1469" y="1335"/>
                    <a:pt x="1535" y="1701"/>
                    <a:pt x="1535" y="1701"/>
                  </a:cubicBezTo>
                  <a:lnTo>
                    <a:pt x="5038" y="1635"/>
                  </a:lnTo>
                  <a:cubicBezTo>
                    <a:pt x="5038" y="1635"/>
                    <a:pt x="4838" y="968"/>
                    <a:pt x="4804" y="701"/>
                  </a:cubicBezTo>
                  <a:cubicBezTo>
                    <a:pt x="4738" y="467"/>
                    <a:pt x="4871" y="267"/>
                    <a:pt x="5405" y="234"/>
                  </a:cubicBezTo>
                  <a:lnTo>
                    <a:pt x="5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594;p64">
              <a:extLst>
                <a:ext uri="{FF2B5EF4-FFF2-40B4-BE49-F238E27FC236}">
                  <a16:creationId xmlns:a16="http://schemas.microsoft.com/office/drawing/2014/main" id="{83AE9A6F-0D7C-431E-BEB3-8B12A3D10BF6}"/>
                </a:ext>
              </a:extLst>
            </p:cNvPr>
            <p:cNvSpPr/>
            <p:nvPr/>
          </p:nvSpPr>
          <p:spPr>
            <a:xfrm>
              <a:off x="7139495" y="2371662"/>
              <a:ext cx="103594" cy="18521"/>
            </a:xfrm>
            <a:custGeom>
              <a:avLst/>
              <a:gdLst/>
              <a:ahLst/>
              <a:cxnLst/>
              <a:rect l="l" t="t" r="r" b="b"/>
              <a:pathLst>
                <a:path w="6740" h="1205" extrusionOk="0">
                  <a:moveTo>
                    <a:pt x="4597" y="0"/>
                  </a:moveTo>
                  <a:cubicBezTo>
                    <a:pt x="4511" y="0"/>
                    <a:pt x="4425" y="1"/>
                    <a:pt x="4337" y="4"/>
                  </a:cubicBezTo>
                  <a:lnTo>
                    <a:pt x="2069" y="71"/>
                  </a:lnTo>
                  <a:cubicBezTo>
                    <a:pt x="902" y="104"/>
                    <a:pt x="1" y="371"/>
                    <a:pt x="68" y="671"/>
                  </a:cubicBezTo>
                  <a:cubicBezTo>
                    <a:pt x="134" y="971"/>
                    <a:pt x="201" y="1205"/>
                    <a:pt x="201" y="1205"/>
                  </a:cubicBezTo>
                  <a:lnTo>
                    <a:pt x="6739" y="1005"/>
                  </a:lnTo>
                  <a:lnTo>
                    <a:pt x="6606" y="471"/>
                  </a:lnTo>
                  <a:cubicBezTo>
                    <a:pt x="6544" y="192"/>
                    <a:pt x="5679" y="0"/>
                    <a:pt x="459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595;p64">
              <a:extLst>
                <a:ext uri="{FF2B5EF4-FFF2-40B4-BE49-F238E27FC236}">
                  <a16:creationId xmlns:a16="http://schemas.microsoft.com/office/drawing/2014/main" id="{96877FFA-565F-49D5-9BAE-5A16ADFEEE56}"/>
                </a:ext>
              </a:extLst>
            </p:cNvPr>
            <p:cNvSpPr/>
            <p:nvPr/>
          </p:nvSpPr>
          <p:spPr>
            <a:xfrm>
              <a:off x="7256906" y="2123052"/>
              <a:ext cx="358398" cy="429930"/>
            </a:xfrm>
            <a:custGeom>
              <a:avLst/>
              <a:gdLst/>
              <a:ahLst/>
              <a:cxnLst/>
              <a:rect l="l" t="t" r="r" b="b"/>
              <a:pathLst>
                <a:path w="23318" h="27972" extrusionOk="0">
                  <a:moveTo>
                    <a:pt x="12977" y="1"/>
                  </a:moveTo>
                  <a:lnTo>
                    <a:pt x="12977" y="1"/>
                  </a:lnTo>
                  <a:cubicBezTo>
                    <a:pt x="9574" y="4871"/>
                    <a:pt x="13977" y="11209"/>
                    <a:pt x="13977" y="11209"/>
                  </a:cubicBezTo>
                  <a:lnTo>
                    <a:pt x="16779" y="19348"/>
                  </a:lnTo>
                  <a:cubicBezTo>
                    <a:pt x="16779" y="19348"/>
                    <a:pt x="12743" y="21249"/>
                    <a:pt x="9908" y="21883"/>
                  </a:cubicBezTo>
                  <a:cubicBezTo>
                    <a:pt x="9474" y="22050"/>
                    <a:pt x="9007" y="22116"/>
                    <a:pt x="8573" y="22116"/>
                  </a:cubicBezTo>
                  <a:cubicBezTo>
                    <a:pt x="7625" y="22084"/>
                    <a:pt x="6164" y="21281"/>
                    <a:pt x="5069" y="21281"/>
                  </a:cubicBezTo>
                  <a:cubicBezTo>
                    <a:pt x="5048" y="21281"/>
                    <a:pt x="5026" y="21282"/>
                    <a:pt x="5004" y="21282"/>
                  </a:cubicBezTo>
                  <a:lnTo>
                    <a:pt x="5471" y="23017"/>
                  </a:lnTo>
                  <a:lnTo>
                    <a:pt x="5505" y="23150"/>
                  </a:lnTo>
                  <a:cubicBezTo>
                    <a:pt x="5471" y="23184"/>
                    <a:pt x="5405" y="23184"/>
                    <a:pt x="5338" y="23217"/>
                  </a:cubicBezTo>
                  <a:cubicBezTo>
                    <a:pt x="4679" y="23300"/>
                    <a:pt x="4020" y="23359"/>
                    <a:pt x="3362" y="23359"/>
                  </a:cubicBezTo>
                  <a:cubicBezTo>
                    <a:pt x="3220" y="23359"/>
                    <a:pt x="3078" y="23356"/>
                    <a:pt x="2936" y="23351"/>
                  </a:cubicBezTo>
                  <a:cubicBezTo>
                    <a:pt x="2236" y="23317"/>
                    <a:pt x="1502" y="23251"/>
                    <a:pt x="801" y="23184"/>
                  </a:cubicBezTo>
                  <a:cubicBezTo>
                    <a:pt x="762" y="23174"/>
                    <a:pt x="723" y="23170"/>
                    <a:pt x="684" y="23170"/>
                  </a:cubicBezTo>
                  <a:cubicBezTo>
                    <a:pt x="590" y="23170"/>
                    <a:pt x="495" y="23194"/>
                    <a:pt x="401" y="23217"/>
                  </a:cubicBezTo>
                  <a:cubicBezTo>
                    <a:pt x="101" y="23384"/>
                    <a:pt x="1" y="23684"/>
                    <a:pt x="101" y="23984"/>
                  </a:cubicBezTo>
                  <a:cubicBezTo>
                    <a:pt x="201" y="24285"/>
                    <a:pt x="368" y="24551"/>
                    <a:pt x="534" y="24785"/>
                  </a:cubicBezTo>
                  <a:cubicBezTo>
                    <a:pt x="835" y="25285"/>
                    <a:pt x="901" y="25819"/>
                    <a:pt x="1202" y="26286"/>
                  </a:cubicBezTo>
                  <a:cubicBezTo>
                    <a:pt x="1881" y="27337"/>
                    <a:pt x="2905" y="27972"/>
                    <a:pt x="4746" y="27972"/>
                  </a:cubicBezTo>
                  <a:cubicBezTo>
                    <a:pt x="5709" y="27972"/>
                    <a:pt x="6896" y="27798"/>
                    <a:pt x="8373" y="27420"/>
                  </a:cubicBezTo>
                  <a:cubicBezTo>
                    <a:pt x="9608" y="27120"/>
                    <a:pt x="10975" y="26386"/>
                    <a:pt x="12576" y="26019"/>
                  </a:cubicBezTo>
                  <a:cubicBezTo>
                    <a:pt x="15812" y="25285"/>
                    <a:pt x="17980" y="24652"/>
                    <a:pt x="20649" y="23784"/>
                  </a:cubicBezTo>
                  <a:cubicBezTo>
                    <a:pt x="23317" y="22917"/>
                    <a:pt x="22950" y="21516"/>
                    <a:pt x="22650" y="19314"/>
                  </a:cubicBezTo>
                  <a:cubicBezTo>
                    <a:pt x="22250" y="16779"/>
                    <a:pt x="20782" y="10808"/>
                    <a:pt x="19248" y="5705"/>
                  </a:cubicBezTo>
                  <a:cubicBezTo>
                    <a:pt x="17580" y="234"/>
                    <a:pt x="16312" y="201"/>
                    <a:pt x="12977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596;p64">
              <a:extLst>
                <a:ext uri="{FF2B5EF4-FFF2-40B4-BE49-F238E27FC236}">
                  <a16:creationId xmlns:a16="http://schemas.microsoft.com/office/drawing/2014/main" id="{DA08E566-F726-4B7D-BDA7-A588883322BE}"/>
                </a:ext>
              </a:extLst>
            </p:cNvPr>
            <p:cNvSpPr/>
            <p:nvPr/>
          </p:nvSpPr>
          <p:spPr>
            <a:xfrm>
              <a:off x="6088986" y="3557335"/>
              <a:ext cx="607038" cy="433757"/>
            </a:xfrm>
            <a:custGeom>
              <a:avLst/>
              <a:gdLst/>
              <a:ahLst/>
              <a:cxnLst/>
              <a:rect l="l" t="t" r="r" b="b"/>
              <a:pathLst>
                <a:path w="39495" h="28221" extrusionOk="0">
                  <a:moveTo>
                    <a:pt x="19748" y="1918"/>
                  </a:moveTo>
                  <a:cubicBezTo>
                    <a:pt x="24684" y="1918"/>
                    <a:pt x="29321" y="3019"/>
                    <a:pt x="32757" y="4987"/>
                  </a:cubicBezTo>
                  <a:cubicBezTo>
                    <a:pt x="35892" y="6789"/>
                    <a:pt x="37594" y="9090"/>
                    <a:pt x="37594" y="11425"/>
                  </a:cubicBezTo>
                  <a:cubicBezTo>
                    <a:pt x="37594" y="13760"/>
                    <a:pt x="35892" y="16028"/>
                    <a:pt x="32757" y="17830"/>
                  </a:cubicBezTo>
                  <a:cubicBezTo>
                    <a:pt x="29321" y="19831"/>
                    <a:pt x="24684" y="20899"/>
                    <a:pt x="19748" y="20899"/>
                  </a:cubicBezTo>
                  <a:cubicBezTo>
                    <a:pt x="14811" y="20899"/>
                    <a:pt x="10174" y="19831"/>
                    <a:pt x="6738" y="17830"/>
                  </a:cubicBezTo>
                  <a:cubicBezTo>
                    <a:pt x="3603" y="16028"/>
                    <a:pt x="1901" y="13760"/>
                    <a:pt x="1901" y="11425"/>
                  </a:cubicBezTo>
                  <a:cubicBezTo>
                    <a:pt x="1901" y="9090"/>
                    <a:pt x="3603" y="6822"/>
                    <a:pt x="6738" y="4987"/>
                  </a:cubicBezTo>
                  <a:cubicBezTo>
                    <a:pt x="10174" y="3019"/>
                    <a:pt x="14811" y="1918"/>
                    <a:pt x="19748" y="1918"/>
                  </a:cubicBezTo>
                  <a:close/>
                  <a:moveTo>
                    <a:pt x="19735" y="0"/>
                  </a:moveTo>
                  <a:cubicBezTo>
                    <a:pt x="14677" y="0"/>
                    <a:pt x="9624" y="1118"/>
                    <a:pt x="5771" y="3353"/>
                  </a:cubicBezTo>
                  <a:cubicBezTo>
                    <a:pt x="1935" y="5588"/>
                    <a:pt x="0" y="8490"/>
                    <a:pt x="0" y="11425"/>
                  </a:cubicBezTo>
                  <a:lnTo>
                    <a:pt x="0" y="16829"/>
                  </a:lnTo>
                  <a:cubicBezTo>
                    <a:pt x="0" y="19731"/>
                    <a:pt x="1935" y="22667"/>
                    <a:pt x="5771" y="24868"/>
                  </a:cubicBezTo>
                  <a:cubicBezTo>
                    <a:pt x="9640" y="27103"/>
                    <a:pt x="14702" y="28221"/>
                    <a:pt x="19760" y="28221"/>
                  </a:cubicBezTo>
                  <a:cubicBezTo>
                    <a:pt x="24818" y="28221"/>
                    <a:pt x="29871" y="27103"/>
                    <a:pt x="33724" y="24868"/>
                  </a:cubicBezTo>
                  <a:cubicBezTo>
                    <a:pt x="37594" y="22667"/>
                    <a:pt x="39495" y="19731"/>
                    <a:pt x="39495" y="16829"/>
                  </a:cubicBezTo>
                  <a:lnTo>
                    <a:pt x="39495" y="11425"/>
                  </a:lnTo>
                  <a:cubicBezTo>
                    <a:pt x="39495" y="8490"/>
                    <a:pt x="37594" y="5588"/>
                    <a:pt x="33724" y="3353"/>
                  </a:cubicBezTo>
                  <a:cubicBezTo>
                    <a:pt x="29855" y="1118"/>
                    <a:pt x="24793" y="0"/>
                    <a:pt x="19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597;p64">
              <a:extLst>
                <a:ext uri="{FF2B5EF4-FFF2-40B4-BE49-F238E27FC236}">
                  <a16:creationId xmlns:a16="http://schemas.microsoft.com/office/drawing/2014/main" id="{8248D4DD-1973-4C95-9D69-EC964926E00E}"/>
                </a:ext>
              </a:extLst>
            </p:cNvPr>
            <p:cNvSpPr/>
            <p:nvPr/>
          </p:nvSpPr>
          <p:spPr>
            <a:xfrm>
              <a:off x="6382753" y="3724222"/>
              <a:ext cx="313671" cy="266193"/>
            </a:xfrm>
            <a:custGeom>
              <a:avLst/>
              <a:gdLst/>
              <a:ahLst/>
              <a:cxnLst/>
              <a:rect l="l" t="t" r="r" b="b"/>
              <a:pathLst>
                <a:path w="20408" h="17319" extrusionOk="0">
                  <a:moveTo>
                    <a:pt x="20382" y="0"/>
                  </a:moveTo>
                  <a:cubicBezTo>
                    <a:pt x="20382" y="167"/>
                    <a:pt x="20382" y="367"/>
                    <a:pt x="20382" y="534"/>
                  </a:cubicBezTo>
                  <a:lnTo>
                    <a:pt x="20382" y="1017"/>
                  </a:lnTo>
                  <a:lnTo>
                    <a:pt x="20382" y="1017"/>
                  </a:lnTo>
                  <a:cubicBezTo>
                    <a:pt x="20408" y="678"/>
                    <a:pt x="20407" y="339"/>
                    <a:pt x="20382" y="0"/>
                  </a:cubicBezTo>
                  <a:close/>
                  <a:moveTo>
                    <a:pt x="20382" y="1017"/>
                  </a:moveTo>
                  <a:cubicBezTo>
                    <a:pt x="20174" y="3778"/>
                    <a:pt x="18266" y="6497"/>
                    <a:pt x="14611" y="8606"/>
                  </a:cubicBezTo>
                  <a:cubicBezTo>
                    <a:pt x="10748" y="10873"/>
                    <a:pt x="5722" y="11948"/>
                    <a:pt x="677" y="11948"/>
                  </a:cubicBezTo>
                  <a:cubicBezTo>
                    <a:pt x="451" y="11948"/>
                    <a:pt x="226" y="11946"/>
                    <a:pt x="1" y="11942"/>
                  </a:cubicBezTo>
                  <a:lnTo>
                    <a:pt x="1" y="17313"/>
                  </a:lnTo>
                  <a:cubicBezTo>
                    <a:pt x="220" y="17317"/>
                    <a:pt x="440" y="17319"/>
                    <a:pt x="659" y="17319"/>
                  </a:cubicBezTo>
                  <a:cubicBezTo>
                    <a:pt x="5711" y="17319"/>
                    <a:pt x="10743" y="16215"/>
                    <a:pt x="14611" y="13977"/>
                  </a:cubicBezTo>
                  <a:cubicBezTo>
                    <a:pt x="18481" y="11742"/>
                    <a:pt x="20382" y="8840"/>
                    <a:pt x="20382" y="5904"/>
                  </a:cubicBezTo>
                  <a:lnTo>
                    <a:pt x="20382" y="10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598;p64">
              <a:extLst>
                <a:ext uri="{FF2B5EF4-FFF2-40B4-BE49-F238E27FC236}">
                  <a16:creationId xmlns:a16="http://schemas.microsoft.com/office/drawing/2014/main" id="{2CF8EA53-FD6A-4B60-AA4B-4A2A1A599CD5}"/>
                </a:ext>
              </a:extLst>
            </p:cNvPr>
            <p:cNvSpPr/>
            <p:nvPr/>
          </p:nvSpPr>
          <p:spPr>
            <a:xfrm>
              <a:off x="6059245" y="3557335"/>
              <a:ext cx="666520" cy="350697"/>
            </a:xfrm>
            <a:custGeom>
              <a:avLst/>
              <a:gdLst/>
              <a:ahLst/>
              <a:cxnLst/>
              <a:rect l="l" t="t" r="r" b="b"/>
              <a:pathLst>
                <a:path w="43365" h="22817" extrusionOk="0">
                  <a:moveTo>
                    <a:pt x="21683" y="1918"/>
                  </a:moveTo>
                  <a:cubicBezTo>
                    <a:pt x="26619" y="1918"/>
                    <a:pt x="31256" y="3019"/>
                    <a:pt x="34692" y="4987"/>
                  </a:cubicBezTo>
                  <a:cubicBezTo>
                    <a:pt x="37794" y="6789"/>
                    <a:pt x="39529" y="9090"/>
                    <a:pt x="39529" y="11425"/>
                  </a:cubicBezTo>
                  <a:cubicBezTo>
                    <a:pt x="39529" y="13760"/>
                    <a:pt x="37794" y="16028"/>
                    <a:pt x="34692" y="17830"/>
                  </a:cubicBezTo>
                  <a:cubicBezTo>
                    <a:pt x="31256" y="19831"/>
                    <a:pt x="26619" y="20899"/>
                    <a:pt x="21683" y="20899"/>
                  </a:cubicBezTo>
                  <a:cubicBezTo>
                    <a:pt x="16746" y="20899"/>
                    <a:pt x="12076" y="19831"/>
                    <a:pt x="8673" y="17830"/>
                  </a:cubicBezTo>
                  <a:cubicBezTo>
                    <a:pt x="5538" y="16028"/>
                    <a:pt x="3836" y="13760"/>
                    <a:pt x="3836" y="11425"/>
                  </a:cubicBezTo>
                  <a:cubicBezTo>
                    <a:pt x="3836" y="9090"/>
                    <a:pt x="5538" y="6789"/>
                    <a:pt x="8673" y="4987"/>
                  </a:cubicBezTo>
                  <a:cubicBezTo>
                    <a:pt x="12109" y="3019"/>
                    <a:pt x="16746" y="1918"/>
                    <a:pt x="21683" y="1918"/>
                  </a:cubicBezTo>
                  <a:close/>
                  <a:moveTo>
                    <a:pt x="21670" y="0"/>
                  </a:moveTo>
                  <a:cubicBezTo>
                    <a:pt x="16612" y="0"/>
                    <a:pt x="11559" y="1118"/>
                    <a:pt x="7706" y="3353"/>
                  </a:cubicBezTo>
                  <a:cubicBezTo>
                    <a:pt x="0" y="7789"/>
                    <a:pt x="0" y="15028"/>
                    <a:pt x="7706" y="19464"/>
                  </a:cubicBezTo>
                  <a:cubicBezTo>
                    <a:pt x="11575" y="21699"/>
                    <a:pt x="16637" y="22817"/>
                    <a:pt x="21695" y="22817"/>
                  </a:cubicBezTo>
                  <a:cubicBezTo>
                    <a:pt x="26753" y="22817"/>
                    <a:pt x="31806" y="21699"/>
                    <a:pt x="35659" y="19464"/>
                  </a:cubicBezTo>
                  <a:cubicBezTo>
                    <a:pt x="43365" y="15028"/>
                    <a:pt x="43365" y="7789"/>
                    <a:pt x="35659" y="3353"/>
                  </a:cubicBezTo>
                  <a:cubicBezTo>
                    <a:pt x="31790" y="1118"/>
                    <a:pt x="26728" y="0"/>
                    <a:pt x="2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599;p64">
              <a:extLst>
                <a:ext uri="{FF2B5EF4-FFF2-40B4-BE49-F238E27FC236}">
                  <a16:creationId xmlns:a16="http://schemas.microsoft.com/office/drawing/2014/main" id="{F2ED96C8-FCF3-4FF4-AE00-4430CC0A8720}"/>
                </a:ext>
              </a:extLst>
            </p:cNvPr>
            <p:cNvSpPr/>
            <p:nvPr/>
          </p:nvSpPr>
          <p:spPr>
            <a:xfrm>
              <a:off x="6118205" y="3586814"/>
              <a:ext cx="548601" cy="187145"/>
            </a:xfrm>
            <a:custGeom>
              <a:avLst/>
              <a:gdLst/>
              <a:ahLst/>
              <a:cxnLst/>
              <a:rect l="l" t="t" r="r" b="b"/>
              <a:pathLst>
                <a:path w="35693" h="12176" extrusionOk="0">
                  <a:moveTo>
                    <a:pt x="17847" y="0"/>
                  </a:moveTo>
                  <a:cubicBezTo>
                    <a:pt x="12910" y="0"/>
                    <a:pt x="8240" y="1101"/>
                    <a:pt x="4837" y="3069"/>
                  </a:cubicBezTo>
                  <a:cubicBezTo>
                    <a:pt x="1702" y="4904"/>
                    <a:pt x="0" y="7172"/>
                    <a:pt x="0" y="9507"/>
                  </a:cubicBezTo>
                  <a:cubicBezTo>
                    <a:pt x="0" y="10441"/>
                    <a:pt x="267" y="11375"/>
                    <a:pt x="768" y="12176"/>
                  </a:cubicBezTo>
                  <a:cubicBezTo>
                    <a:pt x="1535" y="10841"/>
                    <a:pt x="2936" y="9541"/>
                    <a:pt x="4837" y="8473"/>
                  </a:cubicBezTo>
                  <a:cubicBezTo>
                    <a:pt x="8273" y="6472"/>
                    <a:pt x="12910" y="5371"/>
                    <a:pt x="17847" y="5371"/>
                  </a:cubicBezTo>
                  <a:cubicBezTo>
                    <a:pt x="22783" y="5371"/>
                    <a:pt x="27420" y="6472"/>
                    <a:pt x="30856" y="8473"/>
                  </a:cubicBezTo>
                  <a:cubicBezTo>
                    <a:pt x="32757" y="9541"/>
                    <a:pt x="34125" y="10841"/>
                    <a:pt x="34925" y="12176"/>
                  </a:cubicBezTo>
                  <a:cubicBezTo>
                    <a:pt x="35426" y="11375"/>
                    <a:pt x="35693" y="10441"/>
                    <a:pt x="35693" y="9507"/>
                  </a:cubicBezTo>
                  <a:cubicBezTo>
                    <a:pt x="35693" y="7172"/>
                    <a:pt x="33991" y="4871"/>
                    <a:pt x="30856" y="3069"/>
                  </a:cubicBezTo>
                  <a:cubicBezTo>
                    <a:pt x="27420" y="1101"/>
                    <a:pt x="22783" y="0"/>
                    <a:pt x="178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600;p64">
              <a:extLst>
                <a:ext uri="{FF2B5EF4-FFF2-40B4-BE49-F238E27FC236}">
                  <a16:creationId xmlns:a16="http://schemas.microsoft.com/office/drawing/2014/main" id="{DEFA6542-9592-4545-BAD6-17677C0D0B32}"/>
                </a:ext>
              </a:extLst>
            </p:cNvPr>
            <p:cNvSpPr/>
            <p:nvPr/>
          </p:nvSpPr>
          <p:spPr>
            <a:xfrm>
              <a:off x="6120771" y="3624240"/>
              <a:ext cx="543468" cy="254312"/>
            </a:xfrm>
            <a:custGeom>
              <a:avLst/>
              <a:gdLst/>
              <a:ahLst/>
              <a:cxnLst/>
              <a:rect l="l" t="t" r="r" b="b"/>
              <a:pathLst>
                <a:path w="35359" h="16546" extrusionOk="0">
                  <a:moveTo>
                    <a:pt x="17680" y="0"/>
                  </a:moveTo>
                  <a:cubicBezTo>
                    <a:pt x="12743" y="0"/>
                    <a:pt x="8106" y="1101"/>
                    <a:pt x="4670" y="3069"/>
                  </a:cubicBezTo>
                  <a:cubicBezTo>
                    <a:pt x="2102" y="4570"/>
                    <a:pt x="467" y="6372"/>
                    <a:pt x="0" y="8273"/>
                  </a:cubicBezTo>
                  <a:cubicBezTo>
                    <a:pt x="501" y="10174"/>
                    <a:pt x="2102" y="11976"/>
                    <a:pt x="4670" y="13477"/>
                  </a:cubicBezTo>
                  <a:cubicBezTo>
                    <a:pt x="8073" y="15445"/>
                    <a:pt x="12743" y="16546"/>
                    <a:pt x="17680" y="16546"/>
                  </a:cubicBezTo>
                  <a:cubicBezTo>
                    <a:pt x="22616" y="16546"/>
                    <a:pt x="27253" y="15445"/>
                    <a:pt x="30689" y="13477"/>
                  </a:cubicBezTo>
                  <a:cubicBezTo>
                    <a:pt x="33291" y="11976"/>
                    <a:pt x="34892" y="10174"/>
                    <a:pt x="35359" y="8273"/>
                  </a:cubicBezTo>
                  <a:cubicBezTo>
                    <a:pt x="34858" y="6372"/>
                    <a:pt x="33257" y="4570"/>
                    <a:pt x="30689" y="3069"/>
                  </a:cubicBezTo>
                  <a:cubicBezTo>
                    <a:pt x="27253" y="1101"/>
                    <a:pt x="22616" y="0"/>
                    <a:pt x="17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601;p64">
              <a:extLst>
                <a:ext uri="{FF2B5EF4-FFF2-40B4-BE49-F238E27FC236}">
                  <a16:creationId xmlns:a16="http://schemas.microsoft.com/office/drawing/2014/main" id="{540422F2-F0A4-4CC4-9609-E2D3F648D544}"/>
                </a:ext>
              </a:extLst>
            </p:cNvPr>
            <p:cNvSpPr/>
            <p:nvPr/>
          </p:nvSpPr>
          <p:spPr>
            <a:xfrm>
              <a:off x="6041293" y="3869622"/>
              <a:ext cx="146138" cy="113185"/>
            </a:xfrm>
            <a:custGeom>
              <a:avLst/>
              <a:gdLst/>
              <a:ahLst/>
              <a:cxnLst/>
              <a:rect l="l" t="t" r="r" b="b"/>
              <a:pathLst>
                <a:path w="9508" h="7364" extrusionOk="0">
                  <a:moveTo>
                    <a:pt x="7516" y="0"/>
                  </a:moveTo>
                  <a:cubicBezTo>
                    <a:pt x="7378" y="0"/>
                    <a:pt x="7239" y="27"/>
                    <a:pt x="7106" y="80"/>
                  </a:cubicBezTo>
                  <a:lnTo>
                    <a:pt x="435" y="3883"/>
                  </a:lnTo>
                  <a:cubicBezTo>
                    <a:pt x="168" y="4083"/>
                    <a:pt x="1" y="4417"/>
                    <a:pt x="34" y="4750"/>
                  </a:cubicBezTo>
                  <a:cubicBezTo>
                    <a:pt x="68" y="5751"/>
                    <a:pt x="601" y="6618"/>
                    <a:pt x="1402" y="7152"/>
                  </a:cubicBezTo>
                  <a:cubicBezTo>
                    <a:pt x="1586" y="7296"/>
                    <a:pt x="1796" y="7363"/>
                    <a:pt x="2000" y="7363"/>
                  </a:cubicBezTo>
                  <a:cubicBezTo>
                    <a:pt x="2128" y="7363"/>
                    <a:pt x="2254" y="7337"/>
                    <a:pt x="2369" y="7285"/>
                  </a:cubicBezTo>
                  <a:lnTo>
                    <a:pt x="9074" y="3483"/>
                  </a:lnTo>
                  <a:cubicBezTo>
                    <a:pt x="9374" y="3283"/>
                    <a:pt x="9508" y="2916"/>
                    <a:pt x="9474" y="2582"/>
                  </a:cubicBezTo>
                  <a:cubicBezTo>
                    <a:pt x="9408" y="1615"/>
                    <a:pt x="8907" y="714"/>
                    <a:pt x="8107" y="180"/>
                  </a:cubicBezTo>
                  <a:cubicBezTo>
                    <a:pt x="7927" y="60"/>
                    <a:pt x="7722" y="0"/>
                    <a:pt x="751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602;p64">
              <a:extLst>
                <a:ext uri="{FF2B5EF4-FFF2-40B4-BE49-F238E27FC236}">
                  <a16:creationId xmlns:a16="http://schemas.microsoft.com/office/drawing/2014/main" id="{1E190ADE-1C89-403B-808D-00254B3897BC}"/>
                </a:ext>
              </a:extLst>
            </p:cNvPr>
            <p:cNvSpPr/>
            <p:nvPr/>
          </p:nvSpPr>
          <p:spPr>
            <a:xfrm>
              <a:off x="6051560" y="3893400"/>
              <a:ext cx="136393" cy="89438"/>
            </a:xfrm>
            <a:custGeom>
              <a:avLst/>
              <a:gdLst/>
              <a:ahLst/>
              <a:cxnLst/>
              <a:rect l="l" t="t" r="r" b="b"/>
              <a:pathLst>
                <a:path w="8874" h="5819" extrusionOk="0">
                  <a:moveTo>
                    <a:pt x="8606" y="1"/>
                  </a:moveTo>
                  <a:lnTo>
                    <a:pt x="0" y="4905"/>
                  </a:lnTo>
                  <a:cubicBezTo>
                    <a:pt x="234" y="5205"/>
                    <a:pt x="467" y="5438"/>
                    <a:pt x="801" y="5638"/>
                  </a:cubicBezTo>
                  <a:cubicBezTo>
                    <a:pt x="961" y="5758"/>
                    <a:pt x="1157" y="5818"/>
                    <a:pt x="1360" y="5818"/>
                  </a:cubicBezTo>
                  <a:cubicBezTo>
                    <a:pt x="1496" y="5818"/>
                    <a:pt x="1635" y="5792"/>
                    <a:pt x="1768" y="5738"/>
                  </a:cubicBezTo>
                  <a:lnTo>
                    <a:pt x="8406" y="1936"/>
                  </a:lnTo>
                  <a:cubicBezTo>
                    <a:pt x="8706" y="1736"/>
                    <a:pt x="8873" y="1402"/>
                    <a:pt x="8840" y="1035"/>
                  </a:cubicBezTo>
                  <a:cubicBezTo>
                    <a:pt x="8806" y="668"/>
                    <a:pt x="8740" y="335"/>
                    <a:pt x="8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603;p64">
              <a:extLst>
                <a:ext uri="{FF2B5EF4-FFF2-40B4-BE49-F238E27FC236}">
                  <a16:creationId xmlns:a16="http://schemas.microsoft.com/office/drawing/2014/main" id="{2563C138-0477-4788-89D0-666D19EDD8C3}"/>
                </a:ext>
              </a:extLst>
            </p:cNvPr>
            <p:cNvSpPr/>
            <p:nvPr/>
          </p:nvSpPr>
          <p:spPr>
            <a:xfrm>
              <a:off x="6071034" y="3950315"/>
              <a:ext cx="2582" cy="3612"/>
            </a:xfrm>
            <a:custGeom>
              <a:avLst/>
              <a:gdLst/>
              <a:ahLst/>
              <a:cxnLst/>
              <a:rect l="l" t="t" r="r" b="b"/>
              <a:pathLst>
                <a:path w="168" h="235" extrusionOk="0">
                  <a:moveTo>
                    <a:pt x="1" y="1"/>
                  </a:moveTo>
                  <a:cubicBezTo>
                    <a:pt x="67" y="101"/>
                    <a:pt x="101" y="167"/>
                    <a:pt x="167" y="234"/>
                  </a:cubicBezTo>
                  <a:cubicBezTo>
                    <a:pt x="101" y="134"/>
                    <a:pt x="67" y="67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604;p64">
              <a:extLst>
                <a:ext uri="{FF2B5EF4-FFF2-40B4-BE49-F238E27FC236}">
                  <a16:creationId xmlns:a16="http://schemas.microsoft.com/office/drawing/2014/main" id="{E1C6C3B0-005E-4826-BF96-E871B1F24CF3}"/>
                </a:ext>
              </a:extLst>
            </p:cNvPr>
            <p:cNvSpPr/>
            <p:nvPr/>
          </p:nvSpPr>
          <p:spPr>
            <a:xfrm>
              <a:off x="5694208" y="3927506"/>
              <a:ext cx="377349" cy="226369"/>
            </a:xfrm>
            <a:custGeom>
              <a:avLst/>
              <a:gdLst/>
              <a:ahLst/>
              <a:cxnLst/>
              <a:rect l="l" t="t" r="r" b="b"/>
              <a:pathLst>
                <a:path w="24551" h="14728" extrusionOk="0">
                  <a:moveTo>
                    <a:pt x="22610" y="1"/>
                  </a:moveTo>
                  <a:cubicBezTo>
                    <a:pt x="22442" y="1"/>
                    <a:pt x="22274" y="38"/>
                    <a:pt x="22116" y="117"/>
                  </a:cubicBezTo>
                  <a:lnTo>
                    <a:pt x="0" y="11925"/>
                  </a:lnTo>
                  <a:lnTo>
                    <a:pt x="1601" y="14727"/>
                  </a:lnTo>
                  <a:lnTo>
                    <a:pt x="24551" y="1485"/>
                  </a:lnTo>
                  <a:cubicBezTo>
                    <a:pt x="24251" y="984"/>
                    <a:pt x="23850" y="551"/>
                    <a:pt x="23350" y="250"/>
                  </a:cubicBezTo>
                  <a:cubicBezTo>
                    <a:pt x="23128" y="89"/>
                    <a:pt x="22869" y="1"/>
                    <a:pt x="226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605;p64">
              <a:extLst>
                <a:ext uri="{FF2B5EF4-FFF2-40B4-BE49-F238E27FC236}">
                  <a16:creationId xmlns:a16="http://schemas.microsoft.com/office/drawing/2014/main" id="{4EE4450C-36F5-44DB-883E-2A1C9A648FF8}"/>
                </a:ext>
              </a:extLst>
            </p:cNvPr>
            <p:cNvSpPr/>
            <p:nvPr/>
          </p:nvSpPr>
          <p:spPr>
            <a:xfrm>
              <a:off x="5694208" y="3927506"/>
              <a:ext cx="377349" cy="226369"/>
            </a:xfrm>
            <a:custGeom>
              <a:avLst/>
              <a:gdLst/>
              <a:ahLst/>
              <a:cxnLst/>
              <a:rect l="l" t="t" r="r" b="b"/>
              <a:pathLst>
                <a:path w="24551" h="14728" extrusionOk="0">
                  <a:moveTo>
                    <a:pt x="22610" y="1"/>
                  </a:moveTo>
                  <a:cubicBezTo>
                    <a:pt x="22442" y="1"/>
                    <a:pt x="22274" y="38"/>
                    <a:pt x="22116" y="117"/>
                  </a:cubicBezTo>
                  <a:lnTo>
                    <a:pt x="0" y="11925"/>
                  </a:lnTo>
                  <a:lnTo>
                    <a:pt x="1601" y="14727"/>
                  </a:lnTo>
                  <a:lnTo>
                    <a:pt x="24551" y="1485"/>
                  </a:lnTo>
                  <a:cubicBezTo>
                    <a:pt x="24251" y="984"/>
                    <a:pt x="23850" y="551"/>
                    <a:pt x="23350" y="250"/>
                  </a:cubicBezTo>
                  <a:cubicBezTo>
                    <a:pt x="23128" y="89"/>
                    <a:pt x="22869" y="1"/>
                    <a:pt x="22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606;p64">
              <a:extLst>
                <a:ext uri="{FF2B5EF4-FFF2-40B4-BE49-F238E27FC236}">
                  <a16:creationId xmlns:a16="http://schemas.microsoft.com/office/drawing/2014/main" id="{0993EC2E-A7FA-4F5D-B85C-972678B47E60}"/>
                </a:ext>
              </a:extLst>
            </p:cNvPr>
            <p:cNvSpPr/>
            <p:nvPr/>
          </p:nvSpPr>
          <p:spPr>
            <a:xfrm>
              <a:off x="5718815" y="3950837"/>
              <a:ext cx="362486" cy="249686"/>
            </a:xfrm>
            <a:custGeom>
              <a:avLst/>
              <a:gdLst/>
              <a:ahLst/>
              <a:cxnLst/>
              <a:rect l="l" t="t" r="r" b="b"/>
              <a:pathLst>
                <a:path w="23584" h="16245" extrusionOk="0">
                  <a:moveTo>
                    <a:pt x="22917" y="0"/>
                  </a:moveTo>
                  <a:lnTo>
                    <a:pt x="0" y="13209"/>
                  </a:lnTo>
                  <a:lnTo>
                    <a:pt x="1701" y="16245"/>
                  </a:lnTo>
                  <a:lnTo>
                    <a:pt x="22983" y="3069"/>
                  </a:lnTo>
                  <a:cubicBezTo>
                    <a:pt x="23384" y="2802"/>
                    <a:pt x="23584" y="2335"/>
                    <a:pt x="23517" y="1901"/>
                  </a:cubicBezTo>
                  <a:cubicBezTo>
                    <a:pt x="23517" y="1534"/>
                    <a:pt x="23450" y="1201"/>
                    <a:pt x="23350" y="901"/>
                  </a:cubicBezTo>
                  <a:cubicBezTo>
                    <a:pt x="23350" y="834"/>
                    <a:pt x="23317" y="767"/>
                    <a:pt x="23284" y="701"/>
                  </a:cubicBezTo>
                  <a:cubicBezTo>
                    <a:pt x="23217" y="534"/>
                    <a:pt x="23150" y="367"/>
                    <a:pt x="23050" y="234"/>
                  </a:cubicBezTo>
                  <a:cubicBezTo>
                    <a:pt x="23017" y="133"/>
                    <a:pt x="22983" y="67"/>
                    <a:pt x="22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607;p64">
              <a:extLst>
                <a:ext uri="{FF2B5EF4-FFF2-40B4-BE49-F238E27FC236}">
                  <a16:creationId xmlns:a16="http://schemas.microsoft.com/office/drawing/2014/main" id="{21FB3095-02E7-4F6B-8645-10FC21A94CE3}"/>
                </a:ext>
              </a:extLst>
            </p:cNvPr>
            <p:cNvSpPr/>
            <p:nvPr/>
          </p:nvSpPr>
          <p:spPr>
            <a:xfrm>
              <a:off x="5718815" y="3950837"/>
              <a:ext cx="362486" cy="249686"/>
            </a:xfrm>
            <a:custGeom>
              <a:avLst/>
              <a:gdLst/>
              <a:ahLst/>
              <a:cxnLst/>
              <a:rect l="l" t="t" r="r" b="b"/>
              <a:pathLst>
                <a:path w="23584" h="16245" extrusionOk="0">
                  <a:moveTo>
                    <a:pt x="22917" y="0"/>
                  </a:moveTo>
                  <a:lnTo>
                    <a:pt x="0" y="13209"/>
                  </a:lnTo>
                  <a:lnTo>
                    <a:pt x="1701" y="16245"/>
                  </a:lnTo>
                  <a:lnTo>
                    <a:pt x="22983" y="3069"/>
                  </a:lnTo>
                  <a:cubicBezTo>
                    <a:pt x="23384" y="2802"/>
                    <a:pt x="23584" y="2335"/>
                    <a:pt x="23517" y="1901"/>
                  </a:cubicBezTo>
                  <a:cubicBezTo>
                    <a:pt x="23517" y="1534"/>
                    <a:pt x="23450" y="1201"/>
                    <a:pt x="23350" y="901"/>
                  </a:cubicBezTo>
                  <a:cubicBezTo>
                    <a:pt x="23350" y="834"/>
                    <a:pt x="23317" y="767"/>
                    <a:pt x="23284" y="701"/>
                  </a:cubicBezTo>
                  <a:cubicBezTo>
                    <a:pt x="23217" y="534"/>
                    <a:pt x="23150" y="367"/>
                    <a:pt x="23050" y="234"/>
                  </a:cubicBezTo>
                  <a:cubicBezTo>
                    <a:pt x="23017" y="133"/>
                    <a:pt x="22983" y="67"/>
                    <a:pt x="229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608;p64">
              <a:extLst>
                <a:ext uri="{FF2B5EF4-FFF2-40B4-BE49-F238E27FC236}">
                  <a16:creationId xmlns:a16="http://schemas.microsoft.com/office/drawing/2014/main" id="{57A20EEC-DD0D-4E05-9FE4-7132458B6DD1}"/>
                </a:ext>
              </a:extLst>
            </p:cNvPr>
            <p:cNvSpPr/>
            <p:nvPr/>
          </p:nvSpPr>
          <p:spPr>
            <a:xfrm>
              <a:off x="5683433" y="4108334"/>
              <a:ext cx="72300" cy="93926"/>
            </a:xfrm>
            <a:custGeom>
              <a:avLst/>
              <a:gdLst/>
              <a:ahLst/>
              <a:cxnLst/>
              <a:rect l="l" t="t" r="r" b="b"/>
              <a:pathLst>
                <a:path w="4704" h="6111" extrusionOk="0">
                  <a:moveTo>
                    <a:pt x="1317" y="0"/>
                  </a:moveTo>
                  <a:cubicBezTo>
                    <a:pt x="539" y="0"/>
                    <a:pt x="1" y="629"/>
                    <a:pt x="1" y="1695"/>
                  </a:cubicBezTo>
                  <a:cubicBezTo>
                    <a:pt x="67" y="3329"/>
                    <a:pt x="935" y="4864"/>
                    <a:pt x="2336" y="5798"/>
                  </a:cubicBezTo>
                  <a:cubicBezTo>
                    <a:pt x="2711" y="6010"/>
                    <a:pt x="3067" y="6110"/>
                    <a:pt x="3383" y="6110"/>
                  </a:cubicBezTo>
                  <a:cubicBezTo>
                    <a:pt x="4164" y="6110"/>
                    <a:pt x="4704" y="5498"/>
                    <a:pt x="4704" y="4430"/>
                  </a:cubicBezTo>
                  <a:cubicBezTo>
                    <a:pt x="4604" y="2762"/>
                    <a:pt x="3737" y="1228"/>
                    <a:pt x="2369" y="327"/>
                  </a:cubicBezTo>
                  <a:cubicBezTo>
                    <a:pt x="1992" y="105"/>
                    <a:pt x="1635" y="0"/>
                    <a:pt x="13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609;p64">
              <a:extLst>
                <a:ext uri="{FF2B5EF4-FFF2-40B4-BE49-F238E27FC236}">
                  <a16:creationId xmlns:a16="http://schemas.microsoft.com/office/drawing/2014/main" id="{B9672766-7971-4366-9929-C57802F0E491}"/>
                </a:ext>
              </a:extLst>
            </p:cNvPr>
            <p:cNvSpPr/>
            <p:nvPr/>
          </p:nvSpPr>
          <p:spPr>
            <a:xfrm>
              <a:off x="5683433" y="4108334"/>
              <a:ext cx="72300" cy="93926"/>
            </a:xfrm>
            <a:custGeom>
              <a:avLst/>
              <a:gdLst/>
              <a:ahLst/>
              <a:cxnLst/>
              <a:rect l="l" t="t" r="r" b="b"/>
              <a:pathLst>
                <a:path w="4704" h="6111" extrusionOk="0">
                  <a:moveTo>
                    <a:pt x="1317" y="0"/>
                  </a:moveTo>
                  <a:cubicBezTo>
                    <a:pt x="539" y="0"/>
                    <a:pt x="1" y="629"/>
                    <a:pt x="1" y="1695"/>
                  </a:cubicBezTo>
                  <a:cubicBezTo>
                    <a:pt x="67" y="3329"/>
                    <a:pt x="935" y="4864"/>
                    <a:pt x="2336" y="5798"/>
                  </a:cubicBezTo>
                  <a:cubicBezTo>
                    <a:pt x="2711" y="6010"/>
                    <a:pt x="3067" y="6110"/>
                    <a:pt x="3383" y="6110"/>
                  </a:cubicBezTo>
                  <a:cubicBezTo>
                    <a:pt x="4164" y="6110"/>
                    <a:pt x="4704" y="5498"/>
                    <a:pt x="4704" y="4430"/>
                  </a:cubicBezTo>
                  <a:cubicBezTo>
                    <a:pt x="4604" y="2762"/>
                    <a:pt x="3737" y="1228"/>
                    <a:pt x="2369" y="327"/>
                  </a:cubicBezTo>
                  <a:cubicBezTo>
                    <a:pt x="1992" y="105"/>
                    <a:pt x="1635" y="0"/>
                    <a:pt x="1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274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6"/>
          <p:cNvSpPr txBox="1">
            <a:spLocks noGrp="1"/>
          </p:cNvSpPr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현장 면접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841" name="Google Shape;841;p46"/>
          <p:cNvSpPr txBox="1">
            <a:spLocks noGrp="1"/>
          </p:cNvSpPr>
          <p:nvPr>
            <p:ph type="subTitle" idx="2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소중한 면접기회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감사합니다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sp>
        <p:nvSpPr>
          <p:cNvPr id="842" name="Google Shape;842;p46"/>
          <p:cNvSpPr txBox="1">
            <a:spLocks noGrp="1"/>
          </p:cNvSpPr>
          <p:nvPr>
            <p:ph type="subTitle" idx="1"/>
          </p:nvPr>
        </p:nvSpPr>
        <p:spPr>
          <a:xfrm>
            <a:off x="522757" y="3591202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소중한 </a:t>
            </a:r>
            <a:r>
              <a:rPr lang="ko-KR" altLang="en-US" dirty="0" err="1"/>
              <a:t>한말씀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좋은 피드백 부탁드립니다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43" name="Google Shape;843;p46"/>
          <p:cNvSpPr txBox="1">
            <a:spLocks noGrp="1"/>
          </p:cNvSpPr>
          <p:nvPr>
            <p:ph type="title" idx="4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기념촬영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844" name="Google Shape;844;p46"/>
          <p:cNvSpPr txBox="1">
            <a:spLocks noGrp="1"/>
          </p:cNvSpPr>
          <p:nvPr>
            <p:ph type="title" idx="5"/>
          </p:nvPr>
        </p:nvSpPr>
        <p:spPr>
          <a:xfrm>
            <a:off x="462688" y="223132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발표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피드백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45" name="Google Shape;845;p46"/>
          <p:cNvSpPr txBox="1">
            <a:spLocks noGrp="1"/>
          </p:cNvSpPr>
          <p:nvPr>
            <p:ph type="subTitle" idx="3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+mn-ea"/>
                <a:ea typeface="+mn-ea"/>
              </a:rPr>
              <a:t>모두 고생하셨습니다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+mn-ea"/>
                <a:ea typeface="+mn-ea"/>
              </a:rPr>
              <a:t>마지막 촬영이 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57"/>
          <p:cNvSpPr txBox="1">
            <a:spLocks noGrp="1"/>
          </p:cNvSpPr>
          <p:nvPr>
            <p:ph type="body" idx="1"/>
          </p:nvPr>
        </p:nvSpPr>
        <p:spPr>
          <a:xfrm>
            <a:off x="1325075" y="1568322"/>
            <a:ext cx="4216754" cy="2735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latin typeface="+mj-ea"/>
                <a:ea typeface="+mj-ea"/>
              </a:rPr>
              <a:t>6</a:t>
            </a:r>
            <a:r>
              <a:rPr lang="ko-KR" altLang="en-US" sz="2400" dirty="0">
                <a:latin typeface="+mj-ea"/>
                <a:ea typeface="+mj-ea"/>
              </a:rPr>
              <a:t>개월이라는 시간동안</a:t>
            </a:r>
            <a:endParaRPr lang="en-US" altLang="ko-KR" sz="24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+mj-ea"/>
                <a:ea typeface="+mj-ea"/>
              </a:rPr>
              <a:t>정말 고생 많으셨습니다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+mj-ea"/>
                <a:ea typeface="+mj-ea"/>
              </a:rPr>
              <a:t>이것으로</a:t>
            </a:r>
            <a:endParaRPr lang="en-US" altLang="ko-KR" sz="24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err="1">
                <a:latin typeface="+mj-ea"/>
                <a:ea typeface="+mj-ea"/>
              </a:rPr>
              <a:t>코드랩아카데미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1</a:t>
            </a:r>
            <a:r>
              <a:rPr lang="ko-KR" altLang="en-US" sz="2400" dirty="0">
                <a:latin typeface="+mj-ea"/>
                <a:ea typeface="+mj-ea"/>
              </a:rPr>
              <a:t>기</a:t>
            </a:r>
            <a:endParaRPr lang="en-US" altLang="ko-KR" sz="24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ea"/>
                <a:ea typeface="+mj-ea"/>
              </a:rPr>
              <a:t>AICC Web Serves </a:t>
            </a:r>
            <a:r>
              <a:rPr lang="ko-KR" altLang="en-US" sz="2400" dirty="0">
                <a:latin typeface="+mj-ea"/>
                <a:ea typeface="+mj-ea"/>
              </a:rPr>
              <a:t>수업이</a:t>
            </a:r>
            <a:endParaRPr lang="en-US" altLang="ko-KR" sz="24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+mj-ea"/>
                <a:ea typeface="+mj-ea"/>
              </a:rPr>
              <a:t>종료되었습니다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1937" name="Google Shape;1937;p57"/>
          <p:cNvSpPr txBox="1">
            <a:spLocks noGrp="1"/>
          </p:cNvSpPr>
          <p:nvPr>
            <p:ph type="title"/>
          </p:nvPr>
        </p:nvSpPr>
        <p:spPr>
          <a:xfrm>
            <a:off x="522000" y="422953"/>
            <a:ext cx="8100000" cy="860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latin typeface="HY궁서B" panose="02030600000101010101" pitchFamily="18" charset="-127"/>
                <a:ea typeface="HY궁서B" panose="02030600000101010101" pitchFamily="18" charset="-127"/>
              </a:rPr>
              <a:t>감사합니다</a:t>
            </a:r>
            <a:r>
              <a:rPr lang="en-US" altLang="ko-KR" sz="4400" dirty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sz="44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1938" name="Google Shape;1938;p57"/>
          <p:cNvGrpSpPr/>
          <p:nvPr/>
        </p:nvGrpSpPr>
        <p:grpSpPr>
          <a:xfrm flipH="1">
            <a:off x="5662109" y="1569390"/>
            <a:ext cx="1883861" cy="2874088"/>
            <a:chOff x="4572029" y="1613481"/>
            <a:chExt cx="1740448" cy="2655292"/>
          </a:xfrm>
        </p:grpSpPr>
        <p:sp>
          <p:nvSpPr>
            <p:cNvPr id="1939" name="Google Shape;1939;p57"/>
            <p:cNvSpPr/>
            <p:nvPr/>
          </p:nvSpPr>
          <p:spPr>
            <a:xfrm>
              <a:off x="4817268" y="3594947"/>
              <a:ext cx="1167111" cy="673825"/>
            </a:xfrm>
            <a:custGeom>
              <a:avLst/>
              <a:gdLst/>
              <a:ahLst/>
              <a:cxnLst/>
              <a:rect l="l" t="t" r="r" b="b"/>
              <a:pathLst>
                <a:path w="68583" h="39596" extrusionOk="0">
                  <a:moveTo>
                    <a:pt x="34291" y="1"/>
                  </a:moveTo>
                  <a:cubicBezTo>
                    <a:pt x="15344" y="1"/>
                    <a:pt x="0" y="8874"/>
                    <a:pt x="0" y="19781"/>
                  </a:cubicBezTo>
                  <a:cubicBezTo>
                    <a:pt x="0" y="30723"/>
                    <a:pt x="15344" y="39596"/>
                    <a:pt x="34291" y="39596"/>
                  </a:cubicBezTo>
                  <a:cubicBezTo>
                    <a:pt x="53238" y="39596"/>
                    <a:pt x="68582" y="30723"/>
                    <a:pt x="68582" y="19781"/>
                  </a:cubicBezTo>
                  <a:cubicBezTo>
                    <a:pt x="68582" y="8874"/>
                    <a:pt x="53238" y="1"/>
                    <a:pt x="34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7"/>
            <p:cNvSpPr/>
            <p:nvPr/>
          </p:nvSpPr>
          <p:spPr>
            <a:xfrm>
              <a:off x="4781497" y="3342493"/>
              <a:ext cx="350254" cy="560148"/>
            </a:xfrm>
            <a:custGeom>
              <a:avLst/>
              <a:gdLst/>
              <a:ahLst/>
              <a:cxnLst/>
              <a:rect l="l" t="t" r="r" b="b"/>
              <a:pathLst>
                <a:path w="20582" h="32916" extrusionOk="0">
                  <a:moveTo>
                    <a:pt x="4841" y="0"/>
                  </a:moveTo>
                  <a:cubicBezTo>
                    <a:pt x="4493" y="0"/>
                    <a:pt x="4147" y="40"/>
                    <a:pt x="3803" y="125"/>
                  </a:cubicBezTo>
                  <a:cubicBezTo>
                    <a:pt x="34" y="1059"/>
                    <a:pt x="1" y="5896"/>
                    <a:pt x="4170" y="9465"/>
                  </a:cubicBezTo>
                  <a:cubicBezTo>
                    <a:pt x="8340" y="13068"/>
                    <a:pt x="14678" y="17638"/>
                    <a:pt x="16145" y="23308"/>
                  </a:cubicBezTo>
                  <a:lnTo>
                    <a:pt x="19815" y="32915"/>
                  </a:lnTo>
                  <a:lnTo>
                    <a:pt x="20282" y="24543"/>
                  </a:lnTo>
                  <a:cubicBezTo>
                    <a:pt x="20582" y="21140"/>
                    <a:pt x="18547" y="13735"/>
                    <a:pt x="15412" y="9031"/>
                  </a:cubicBezTo>
                  <a:cubicBezTo>
                    <a:pt x="12541" y="4726"/>
                    <a:pt x="8608" y="0"/>
                    <a:pt x="484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7"/>
            <p:cNvSpPr/>
            <p:nvPr/>
          </p:nvSpPr>
          <p:spPr>
            <a:xfrm>
              <a:off x="4855864" y="3391843"/>
              <a:ext cx="270782" cy="430747"/>
            </a:xfrm>
            <a:custGeom>
              <a:avLst/>
              <a:gdLst/>
              <a:ahLst/>
              <a:cxnLst/>
              <a:rect l="l" t="t" r="r" b="b"/>
              <a:pathLst>
                <a:path w="15912" h="25312" extrusionOk="0">
                  <a:moveTo>
                    <a:pt x="289" y="1"/>
                  </a:moveTo>
                  <a:cubicBezTo>
                    <a:pt x="187" y="1"/>
                    <a:pt x="92" y="63"/>
                    <a:pt x="67" y="160"/>
                  </a:cubicBezTo>
                  <a:cubicBezTo>
                    <a:pt x="0" y="261"/>
                    <a:pt x="67" y="427"/>
                    <a:pt x="167" y="494"/>
                  </a:cubicBezTo>
                  <a:cubicBezTo>
                    <a:pt x="5604" y="3063"/>
                    <a:pt x="14144" y="13303"/>
                    <a:pt x="15411" y="25078"/>
                  </a:cubicBezTo>
                  <a:cubicBezTo>
                    <a:pt x="15411" y="25178"/>
                    <a:pt x="15511" y="25278"/>
                    <a:pt x="15612" y="25312"/>
                  </a:cubicBezTo>
                  <a:lnTo>
                    <a:pt x="15678" y="25312"/>
                  </a:lnTo>
                  <a:cubicBezTo>
                    <a:pt x="15812" y="25312"/>
                    <a:pt x="15912" y="25178"/>
                    <a:pt x="15912" y="25045"/>
                  </a:cubicBezTo>
                  <a:cubicBezTo>
                    <a:pt x="14644" y="13070"/>
                    <a:pt x="5938" y="2662"/>
                    <a:pt x="401" y="27"/>
                  </a:cubicBezTo>
                  <a:cubicBezTo>
                    <a:pt x="365" y="9"/>
                    <a:pt x="327" y="1"/>
                    <a:pt x="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7"/>
            <p:cNvSpPr/>
            <p:nvPr/>
          </p:nvSpPr>
          <p:spPr>
            <a:xfrm>
              <a:off x="4791061" y="3582507"/>
              <a:ext cx="322533" cy="353045"/>
            </a:xfrm>
            <a:custGeom>
              <a:avLst/>
              <a:gdLst/>
              <a:ahLst/>
              <a:cxnLst/>
              <a:rect l="l" t="t" r="r" b="b"/>
              <a:pathLst>
                <a:path w="18953" h="20746" extrusionOk="0">
                  <a:moveTo>
                    <a:pt x="4161" y="0"/>
                  </a:moveTo>
                  <a:cubicBezTo>
                    <a:pt x="1365" y="0"/>
                    <a:pt x="1" y="1823"/>
                    <a:pt x="1006" y="4134"/>
                  </a:cubicBezTo>
                  <a:cubicBezTo>
                    <a:pt x="2040" y="6469"/>
                    <a:pt x="8512" y="8370"/>
                    <a:pt x="12548" y="12273"/>
                  </a:cubicBezTo>
                  <a:cubicBezTo>
                    <a:pt x="15884" y="15475"/>
                    <a:pt x="17451" y="18811"/>
                    <a:pt x="17818" y="20746"/>
                  </a:cubicBezTo>
                  <a:lnTo>
                    <a:pt x="18953" y="17210"/>
                  </a:lnTo>
                  <a:cubicBezTo>
                    <a:pt x="18519" y="8304"/>
                    <a:pt x="11948" y="1732"/>
                    <a:pt x="6277" y="298"/>
                  </a:cubicBezTo>
                  <a:cubicBezTo>
                    <a:pt x="5505" y="94"/>
                    <a:pt x="4796" y="0"/>
                    <a:pt x="41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7"/>
            <p:cNvSpPr/>
            <p:nvPr/>
          </p:nvSpPr>
          <p:spPr>
            <a:xfrm>
              <a:off x="4851881" y="3617291"/>
              <a:ext cx="265116" cy="285349"/>
            </a:xfrm>
            <a:custGeom>
              <a:avLst/>
              <a:gdLst/>
              <a:ahLst/>
              <a:cxnLst/>
              <a:rect l="l" t="t" r="r" b="b"/>
              <a:pathLst>
                <a:path w="15579" h="16768" extrusionOk="0">
                  <a:moveTo>
                    <a:pt x="248" y="1"/>
                  </a:moveTo>
                  <a:cubicBezTo>
                    <a:pt x="147" y="1"/>
                    <a:pt x="60" y="84"/>
                    <a:pt x="34" y="189"/>
                  </a:cubicBezTo>
                  <a:cubicBezTo>
                    <a:pt x="1" y="322"/>
                    <a:pt x="101" y="456"/>
                    <a:pt x="234" y="489"/>
                  </a:cubicBezTo>
                  <a:cubicBezTo>
                    <a:pt x="3704" y="1256"/>
                    <a:pt x="12376" y="6360"/>
                    <a:pt x="15045" y="16600"/>
                  </a:cubicBezTo>
                  <a:cubicBezTo>
                    <a:pt x="15078" y="16700"/>
                    <a:pt x="15145" y="16767"/>
                    <a:pt x="15245" y="16767"/>
                  </a:cubicBezTo>
                  <a:lnTo>
                    <a:pt x="15345" y="16767"/>
                  </a:lnTo>
                  <a:cubicBezTo>
                    <a:pt x="15479" y="16734"/>
                    <a:pt x="15579" y="16600"/>
                    <a:pt x="15545" y="16467"/>
                  </a:cubicBezTo>
                  <a:cubicBezTo>
                    <a:pt x="12810" y="6026"/>
                    <a:pt x="4171" y="856"/>
                    <a:pt x="334" y="22"/>
                  </a:cubicBezTo>
                  <a:cubicBezTo>
                    <a:pt x="305" y="7"/>
                    <a:pt x="276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7"/>
            <p:cNvSpPr/>
            <p:nvPr/>
          </p:nvSpPr>
          <p:spPr>
            <a:xfrm>
              <a:off x="4979036" y="1787382"/>
              <a:ext cx="163504" cy="202253"/>
            </a:xfrm>
            <a:custGeom>
              <a:avLst/>
              <a:gdLst/>
              <a:ahLst/>
              <a:cxnLst/>
              <a:rect l="l" t="t" r="r" b="b"/>
              <a:pathLst>
                <a:path w="9608" h="11885" extrusionOk="0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7"/>
            <p:cNvSpPr/>
            <p:nvPr/>
          </p:nvSpPr>
          <p:spPr>
            <a:xfrm>
              <a:off x="4979036" y="1787382"/>
              <a:ext cx="163504" cy="202253"/>
            </a:xfrm>
            <a:custGeom>
              <a:avLst/>
              <a:gdLst/>
              <a:ahLst/>
              <a:cxnLst/>
              <a:rect l="l" t="t" r="r" b="b"/>
              <a:pathLst>
                <a:path w="9608" h="11885" extrusionOk="0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7"/>
            <p:cNvSpPr/>
            <p:nvPr/>
          </p:nvSpPr>
          <p:spPr>
            <a:xfrm>
              <a:off x="4979036" y="1787382"/>
              <a:ext cx="163504" cy="202253"/>
            </a:xfrm>
            <a:custGeom>
              <a:avLst/>
              <a:gdLst/>
              <a:ahLst/>
              <a:cxnLst/>
              <a:rect l="l" t="t" r="r" b="b"/>
              <a:pathLst>
                <a:path w="9608" h="11885" extrusionOk="0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7"/>
            <p:cNvSpPr/>
            <p:nvPr/>
          </p:nvSpPr>
          <p:spPr>
            <a:xfrm>
              <a:off x="4979036" y="1915252"/>
              <a:ext cx="33507" cy="27262"/>
            </a:xfrm>
            <a:custGeom>
              <a:avLst/>
              <a:gdLst/>
              <a:ahLst/>
              <a:cxnLst/>
              <a:rect l="l" t="t" r="r" b="b"/>
              <a:pathLst>
                <a:path w="1969" h="1602" extrusionOk="0">
                  <a:moveTo>
                    <a:pt x="935" y="1"/>
                  </a:moveTo>
                  <a:lnTo>
                    <a:pt x="101" y="768"/>
                  </a:lnTo>
                  <a:lnTo>
                    <a:pt x="68" y="835"/>
                  </a:lnTo>
                  <a:cubicBezTo>
                    <a:pt x="68" y="835"/>
                    <a:pt x="34" y="868"/>
                    <a:pt x="34" y="901"/>
                  </a:cubicBezTo>
                  <a:cubicBezTo>
                    <a:pt x="1" y="935"/>
                    <a:pt x="1" y="968"/>
                    <a:pt x="1" y="1035"/>
                  </a:cubicBezTo>
                  <a:lnTo>
                    <a:pt x="1002" y="1602"/>
                  </a:lnTo>
                  <a:cubicBezTo>
                    <a:pt x="1035" y="1502"/>
                    <a:pt x="1068" y="1435"/>
                    <a:pt x="1135" y="1368"/>
                  </a:cubicBezTo>
                  <a:lnTo>
                    <a:pt x="1969" y="6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7"/>
            <p:cNvSpPr/>
            <p:nvPr/>
          </p:nvSpPr>
          <p:spPr>
            <a:xfrm>
              <a:off x="4998913" y="1857358"/>
              <a:ext cx="35209" cy="10789"/>
            </a:xfrm>
            <a:custGeom>
              <a:avLst/>
              <a:gdLst/>
              <a:ahLst/>
              <a:cxnLst/>
              <a:rect l="l" t="t" r="r" b="b"/>
              <a:pathLst>
                <a:path w="2069" h="634" extrusionOk="0">
                  <a:moveTo>
                    <a:pt x="100" y="0"/>
                  </a:moveTo>
                  <a:cubicBezTo>
                    <a:pt x="67" y="0"/>
                    <a:pt x="34" y="33"/>
                    <a:pt x="0" y="67"/>
                  </a:cubicBezTo>
                  <a:lnTo>
                    <a:pt x="1001" y="634"/>
                  </a:lnTo>
                  <a:cubicBezTo>
                    <a:pt x="1068" y="567"/>
                    <a:pt x="1168" y="534"/>
                    <a:pt x="1268" y="534"/>
                  </a:cubicBezTo>
                  <a:lnTo>
                    <a:pt x="1868" y="567"/>
                  </a:lnTo>
                  <a:cubicBezTo>
                    <a:pt x="1935" y="567"/>
                    <a:pt x="2002" y="534"/>
                    <a:pt x="2069" y="534"/>
                  </a:cubicBezTo>
                  <a:lnTo>
                    <a:pt x="1034" y="0"/>
                  </a:lnTo>
                  <a:cubicBezTo>
                    <a:pt x="1001" y="0"/>
                    <a:pt x="968" y="33"/>
                    <a:pt x="934" y="33"/>
                  </a:cubicBezTo>
                  <a:lnTo>
                    <a:pt x="868" y="3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7"/>
            <p:cNvSpPr/>
            <p:nvPr/>
          </p:nvSpPr>
          <p:spPr>
            <a:xfrm>
              <a:off x="5114717" y="1816057"/>
              <a:ext cx="28402" cy="20727"/>
            </a:xfrm>
            <a:custGeom>
              <a:avLst/>
              <a:gdLst/>
              <a:ahLst/>
              <a:cxnLst/>
              <a:rect l="l" t="t" r="r" b="b"/>
              <a:pathLst>
                <a:path w="1669" h="1218" extrusionOk="0">
                  <a:moveTo>
                    <a:pt x="584" y="0"/>
                  </a:moveTo>
                  <a:cubicBezTo>
                    <a:pt x="551" y="0"/>
                    <a:pt x="517" y="9"/>
                    <a:pt x="501" y="25"/>
                  </a:cubicBezTo>
                  <a:lnTo>
                    <a:pt x="134" y="259"/>
                  </a:lnTo>
                  <a:lnTo>
                    <a:pt x="67" y="459"/>
                  </a:lnTo>
                  <a:cubicBezTo>
                    <a:pt x="0" y="626"/>
                    <a:pt x="34" y="793"/>
                    <a:pt x="134" y="893"/>
                  </a:cubicBezTo>
                  <a:cubicBezTo>
                    <a:pt x="200" y="959"/>
                    <a:pt x="267" y="1026"/>
                    <a:pt x="300" y="1093"/>
                  </a:cubicBezTo>
                  <a:cubicBezTo>
                    <a:pt x="361" y="1174"/>
                    <a:pt x="434" y="1218"/>
                    <a:pt x="512" y="1218"/>
                  </a:cubicBezTo>
                  <a:cubicBezTo>
                    <a:pt x="562" y="1218"/>
                    <a:pt x="615" y="1199"/>
                    <a:pt x="667" y="1160"/>
                  </a:cubicBezTo>
                  <a:lnTo>
                    <a:pt x="1501" y="626"/>
                  </a:lnTo>
                  <a:cubicBezTo>
                    <a:pt x="1518" y="609"/>
                    <a:pt x="1543" y="601"/>
                    <a:pt x="1572" y="601"/>
                  </a:cubicBezTo>
                  <a:cubicBezTo>
                    <a:pt x="1601" y="601"/>
                    <a:pt x="1635" y="609"/>
                    <a:pt x="1668" y="626"/>
                  </a:cubicBezTo>
                  <a:lnTo>
                    <a:pt x="667" y="25"/>
                  </a:lnTo>
                  <a:cubicBezTo>
                    <a:pt x="651" y="9"/>
                    <a:pt x="617" y="0"/>
                    <a:pt x="5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7"/>
            <p:cNvSpPr/>
            <p:nvPr/>
          </p:nvSpPr>
          <p:spPr>
            <a:xfrm>
              <a:off x="5073279" y="1787382"/>
              <a:ext cx="47700" cy="34784"/>
            </a:xfrm>
            <a:custGeom>
              <a:avLst/>
              <a:gdLst/>
              <a:ahLst/>
              <a:cxnLst/>
              <a:rect l="l" t="t" r="r" b="b"/>
              <a:pathLst>
                <a:path w="2803" h="2044" extrusionOk="0">
                  <a:moveTo>
                    <a:pt x="1030" y="1"/>
                  </a:moveTo>
                  <a:cubicBezTo>
                    <a:pt x="913" y="1"/>
                    <a:pt x="789" y="65"/>
                    <a:pt x="734" y="176"/>
                  </a:cubicBezTo>
                  <a:lnTo>
                    <a:pt x="134" y="1310"/>
                  </a:lnTo>
                  <a:cubicBezTo>
                    <a:pt x="100" y="1377"/>
                    <a:pt x="67" y="1444"/>
                    <a:pt x="0" y="1477"/>
                  </a:cubicBezTo>
                  <a:lnTo>
                    <a:pt x="1001" y="2044"/>
                  </a:lnTo>
                  <a:cubicBezTo>
                    <a:pt x="1068" y="2011"/>
                    <a:pt x="1101" y="1944"/>
                    <a:pt x="1168" y="1911"/>
                  </a:cubicBezTo>
                  <a:lnTo>
                    <a:pt x="1768" y="743"/>
                  </a:lnTo>
                  <a:cubicBezTo>
                    <a:pt x="1823" y="633"/>
                    <a:pt x="1924" y="568"/>
                    <a:pt x="2052" y="568"/>
                  </a:cubicBezTo>
                  <a:cubicBezTo>
                    <a:pt x="2079" y="568"/>
                    <a:pt x="2106" y="571"/>
                    <a:pt x="2135" y="576"/>
                  </a:cubicBezTo>
                  <a:lnTo>
                    <a:pt x="2735" y="743"/>
                  </a:lnTo>
                  <a:lnTo>
                    <a:pt x="2802" y="743"/>
                  </a:lnTo>
                  <a:lnTo>
                    <a:pt x="1801" y="176"/>
                  </a:lnTo>
                  <a:cubicBezTo>
                    <a:pt x="1801" y="143"/>
                    <a:pt x="1768" y="143"/>
                    <a:pt x="1735" y="143"/>
                  </a:cubicBezTo>
                  <a:lnTo>
                    <a:pt x="1101" y="9"/>
                  </a:lnTo>
                  <a:cubicBezTo>
                    <a:pt x="1078" y="3"/>
                    <a:pt x="1054" y="1"/>
                    <a:pt x="10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7"/>
            <p:cNvSpPr/>
            <p:nvPr/>
          </p:nvSpPr>
          <p:spPr>
            <a:xfrm>
              <a:off x="5030140" y="1799601"/>
              <a:ext cx="39174" cy="28249"/>
            </a:xfrm>
            <a:custGeom>
              <a:avLst/>
              <a:gdLst/>
              <a:ahLst/>
              <a:cxnLst/>
              <a:rect l="l" t="t" r="r" b="b"/>
              <a:pathLst>
                <a:path w="2302" h="1660" extrusionOk="0">
                  <a:moveTo>
                    <a:pt x="1251" y="0"/>
                  </a:moveTo>
                  <a:cubicBezTo>
                    <a:pt x="1234" y="0"/>
                    <a:pt x="1218" y="8"/>
                    <a:pt x="1201" y="25"/>
                  </a:cubicBezTo>
                  <a:cubicBezTo>
                    <a:pt x="1168" y="25"/>
                    <a:pt x="1134" y="25"/>
                    <a:pt x="1101" y="58"/>
                  </a:cubicBezTo>
                  <a:lnTo>
                    <a:pt x="133" y="826"/>
                  </a:lnTo>
                  <a:cubicBezTo>
                    <a:pt x="133" y="826"/>
                    <a:pt x="100" y="826"/>
                    <a:pt x="100" y="859"/>
                  </a:cubicBezTo>
                  <a:lnTo>
                    <a:pt x="67" y="859"/>
                  </a:lnTo>
                  <a:cubicBezTo>
                    <a:pt x="33" y="926"/>
                    <a:pt x="0" y="959"/>
                    <a:pt x="0" y="1026"/>
                  </a:cubicBezTo>
                  <a:lnTo>
                    <a:pt x="0" y="1059"/>
                  </a:lnTo>
                  <a:lnTo>
                    <a:pt x="1001" y="1660"/>
                  </a:lnTo>
                  <a:cubicBezTo>
                    <a:pt x="1034" y="1559"/>
                    <a:pt x="1067" y="1459"/>
                    <a:pt x="1168" y="1393"/>
                  </a:cubicBezTo>
                  <a:lnTo>
                    <a:pt x="2135" y="625"/>
                  </a:lnTo>
                  <a:cubicBezTo>
                    <a:pt x="2152" y="609"/>
                    <a:pt x="2177" y="600"/>
                    <a:pt x="2206" y="600"/>
                  </a:cubicBezTo>
                  <a:cubicBezTo>
                    <a:pt x="2235" y="600"/>
                    <a:pt x="2268" y="609"/>
                    <a:pt x="2302" y="625"/>
                  </a:cubicBezTo>
                  <a:lnTo>
                    <a:pt x="1301" y="25"/>
                  </a:lnTo>
                  <a:cubicBezTo>
                    <a:pt x="1284" y="8"/>
                    <a:pt x="1268" y="0"/>
                    <a:pt x="1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7"/>
            <p:cNvSpPr/>
            <p:nvPr/>
          </p:nvSpPr>
          <p:spPr>
            <a:xfrm>
              <a:off x="4979036" y="1915252"/>
              <a:ext cx="33507" cy="27262"/>
            </a:xfrm>
            <a:custGeom>
              <a:avLst/>
              <a:gdLst/>
              <a:ahLst/>
              <a:cxnLst/>
              <a:rect l="l" t="t" r="r" b="b"/>
              <a:pathLst>
                <a:path w="1969" h="1602" extrusionOk="0">
                  <a:moveTo>
                    <a:pt x="935" y="1"/>
                  </a:moveTo>
                  <a:lnTo>
                    <a:pt x="101" y="768"/>
                  </a:lnTo>
                  <a:lnTo>
                    <a:pt x="68" y="835"/>
                  </a:lnTo>
                  <a:cubicBezTo>
                    <a:pt x="68" y="835"/>
                    <a:pt x="34" y="868"/>
                    <a:pt x="34" y="901"/>
                  </a:cubicBezTo>
                  <a:cubicBezTo>
                    <a:pt x="1" y="935"/>
                    <a:pt x="1" y="968"/>
                    <a:pt x="1" y="1035"/>
                  </a:cubicBezTo>
                  <a:lnTo>
                    <a:pt x="1002" y="1602"/>
                  </a:lnTo>
                  <a:cubicBezTo>
                    <a:pt x="1035" y="1502"/>
                    <a:pt x="1068" y="1435"/>
                    <a:pt x="1135" y="1368"/>
                  </a:cubicBezTo>
                  <a:lnTo>
                    <a:pt x="1969" y="6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7"/>
            <p:cNvSpPr/>
            <p:nvPr/>
          </p:nvSpPr>
          <p:spPr>
            <a:xfrm>
              <a:off x="4998913" y="1857358"/>
              <a:ext cx="35209" cy="10789"/>
            </a:xfrm>
            <a:custGeom>
              <a:avLst/>
              <a:gdLst/>
              <a:ahLst/>
              <a:cxnLst/>
              <a:rect l="l" t="t" r="r" b="b"/>
              <a:pathLst>
                <a:path w="2069" h="634" extrusionOk="0">
                  <a:moveTo>
                    <a:pt x="100" y="0"/>
                  </a:moveTo>
                  <a:cubicBezTo>
                    <a:pt x="67" y="0"/>
                    <a:pt x="34" y="33"/>
                    <a:pt x="0" y="67"/>
                  </a:cubicBezTo>
                  <a:lnTo>
                    <a:pt x="1001" y="634"/>
                  </a:lnTo>
                  <a:cubicBezTo>
                    <a:pt x="1068" y="567"/>
                    <a:pt x="1168" y="534"/>
                    <a:pt x="1268" y="534"/>
                  </a:cubicBezTo>
                  <a:lnTo>
                    <a:pt x="1868" y="567"/>
                  </a:lnTo>
                  <a:cubicBezTo>
                    <a:pt x="1935" y="567"/>
                    <a:pt x="2002" y="534"/>
                    <a:pt x="2069" y="534"/>
                  </a:cubicBezTo>
                  <a:lnTo>
                    <a:pt x="1034" y="0"/>
                  </a:lnTo>
                  <a:cubicBezTo>
                    <a:pt x="1001" y="0"/>
                    <a:pt x="968" y="33"/>
                    <a:pt x="934" y="33"/>
                  </a:cubicBezTo>
                  <a:lnTo>
                    <a:pt x="868" y="3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7"/>
            <p:cNvSpPr/>
            <p:nvPr/>
          </p:nvSpPr>
          <p:spPr>
            <a:xfrm>
              <a:off x="5114717" y="1816057"/>
              <a:ext cx="28402" cy="20727"/>
            </a:xfrm>
            <a:custGeom>
              <a:avLst/>
              <a:gdLst/>
              <a:ahLst/>
              <a:cxnLst/>
              <a:rect l="l" t="t" r="r" b="b"/>
              <a:pathLst>
                <a:path w="1669" h="1218" extrusionOk="0">
                  <a:moveTo>
                    <a:pt x="584" y="0"/>
                  </a:moveTo>
                  <a:cubicBezTo>
                    <a:pt x="551" y="0"/>
                    <a:pt x="517" y="9"/>
                    <a:pt x="501" y="25"/>
                  </a:cubicBezTo>
                  <a:lnTo>
                    <a:pt x="134" y="259"/>
                  </a:lnTo>
                  <a:lnTo>
                    <a:pt x="67" y="459"/>
                  </a:lnTo>
                  <a:cubicBezTo>
                    <a:pt x="0" y="626"/>
                    <a:pt x="34" y="793"/>
                    <a:pt x="134" y="893"/>
                  </a:cubicBezTo>
                  <a:cubicBezTo>
                    <a:pt x="200" y="959"/>
                    <a:pt x="267" y="1026"/>
                    <a:pt x="300" y="1093"/>
                  </a:cubicBezTo>
                  <a:cubicBezTo>
                    <a:pt x="361" y="1174"/>
                    <a:pt x="434" y="1218"/>
                    <a:pt x="512" y="1218"/>
                  </a:cubicBezTo>
                  <a:cubicBezTo>
                    <a:pt x="562" y="1218"/>
                    <a:pt x="615" y="1199"/>
                    <a:pt x="667" y="1160"/>
                  </a:cubicBezTo>
                  <a:lnTo>
                    <a:pt x="1501" y="626"/>
                  </a:lnTo>
                  <a:cubicBezTo>
                    <a:pt x="1518" y="609"/>
                    <a:pt x="1543" y="601"/>
                    <a:pt x="1572" y="601"/>
                  </a:cubicBezTo>
                  <a:cubicBezTo>
                    <a:pt x="1601" y="601"/>
                    <a:pt x="1635" y="609"/>
                    <a:pt x="1668" y="626"/>
                  </a:cubicBezTo>
                  <a:lnTo>
                    <a:pt x="667" y="25"/>
                  </a:lnTo>
                  <a:cubicBezTo>
                    <a:pt x="651" y="9"/>
                    <a:pt x="617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7"/>
            <p:cNvSpPr/>
            <p:nvPr/>
          </p:nvSpPr>
          <p:spPr>
            <a:xfrm>
              <a:off x="5073279" y="1787382"/>
              <a:ext cx="47700" cy="34784"/>
            </a:xfrm>
            <a:custGeom>
              <a:avLst/>
              <a:gdLst/>
              <a:ahLst/>
              <a:cxnLst/>
              <a:rect l="l" t="t" r="r" b="b"/>
              <a:pathLst>
                <a:path w="2803" h="2044" extrusionOk="0">
                  <a:moveTo>
                    <a:pt x="1030" y="1"/>
                  </a:moveTo>
                  <a:cubicBezTo>
                    <a:pt x="913" y="1"/>
                    <a:pt x="789" y="65"/>
                    <a:pt x="734" y="176"/>
                  </a:cubicBezTo>
                  <a:lnTo>
                    <a:pt x="134" y="1310"/>
                  </a:lnTo>
                  <a:cubicBezTo>
                    <a:pt x="100" y="1377"/>
                    <a:pt x="67" y="1444"/>
                    <a:pt x="0" y="1477"/>
                  </a:cubicBezTo>
                  <a:lnTo>
                    <a:pt x="1001" y="2044"/>
                  </a:lnTo>
                  <a:cubicBezTo>
                    <a:pt x="1068" y="2011"/>
                    <a:pt x="1101" y="1944"/>
                    <a:pt x="1168" y="1911"/>
                  </a:cubicBezTo>
                  <a:lnTo>
                    <a:pt x="1768" y="743"/>
                  </a:lnTo>
                  <a:cubicBezTo>
                    <a:pt x="1823" y="633"/>
                    <a:pt x="1924" y="568"/>
                    <a:pt x="2052" y="568"/>
                  </a:cubicBezTo>
                  <a:cubicBezTo>
                    <a:pt x="2079" y="568"/>
                    <a:pt x="2106" y="571"/>
                    <a:pt x="2135" y="576"/>
                  </a:cubicBezTo>
                  <a:lnTo>
                    <a:pt x="2735" y="743"/>
                  </a:lnTo>
                  <a:lnTo>
                    <a:pt x="2802" y="743"/>
                  </a:lnTo>
                  <a:lnTo>
                    <a:pt x="1801" y="176"/>
                  </a:lnTo>
                  <a:cubicBezTo>
                    <a:pt x="1801" y="143"/>
                    <a:pt x="1768" y="143"/>
                    <a:pt x="1735" y="143"/>
                  </a:cubicBezTo>
                  <a:lnTo>
                    <a:pt x="1101" y="9"/>
                  </a:lnTo>
                  <a:cubicBezTo>
                    <a:pt x="1078" y="3"/>
                    <a:pt x="1054" y="1"/>
                    <a:pt x="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7"/>
            <p:cNvSpPr/>
            <p:nvPr/>
          </p:nvSpPr>
          <p:spPr>
            <a:xfrm>
              <a:off x="5030140" y="1799601"/>
              <a:ext cx="39174" cy="28249"/>
            </a:xfrm>
            <a:custGeom>
              <a:avLst/>
              <a:gdLst/>
              <a:ahLst/>
              <a:cxnLst/>
              <a:rect l="l" t="t" r="r" b="b"/>
              <a:pathLst>
                <a:path w="2302" h="1660" extrusionOk="0">
                  <a:moveTo>
                    <a:pt x="1251" y="0"/>
                  </a:moveTo>
                  <a:cubicBezTo>
                    <a:pt x="1234" y="0"/>
                    <a:pt x="1218" y="8"/>
                    <a:pt x="1201" y="25"/>
                  </a:cubicBezTo>
                  <a:cubicBezTo>
                    <a:pt x="1168" y="25"/>
                    <a:pt x="1134" y="25"/>
                    <a:pt x="1101" y="58"/>
                  </a:cubicBezTo>
                  <a:lnTo>
                    <a:pt x="133" y="826"/>
                  </a:lnTo>
                  <a:cubicBezTo>
                    <a:pt x="133" y="826"/>
                    <a:pt x="100" y="826"/>
                    <a:pt x="100" y="859"/>
                  </a:cubicBezTo>
                  <a:lnTo>
                    <a:pt x="67" y="859"/>
                  </a:lnTo>
                  <a:cubicBezTo>
                    <a:pt x="33" y="926"/>
                    <a:pt x="0" y="959"/>
                    <a:pt x="0" y="1026"/>
                  </a:cubicBezTo>
                  <a:lnTo>
                    <a:pt x="0" y="1059"/>
                  </a:lnTo>
                  <a:lnTo>
                    <a:pt x="1001" y="1660"/>
                  </a:lnTo>
                  <a:cubicBezTo>
                    <a:pt x="1034" y="1559"/>
                    <a:pt x="1067" y="1459"/>
                    <a:pt x="1168" y="1393"/>
                  </a:cubicBezTo>
                  <a:lnTo>
                    <a:pt x="2135" y="625"/>
                  </a:lnTo>
                  <a:cubicBezTo>
                    <a:pt x="2152" y="609"/>
                    <a:pt x="2177" y="600"/>
                    <a:pt x="2206" y="600"/>
                  </a:cubicBezTo>
                  <a:cubicBezTo>
                    <a:pt x="2235" y="600"/>
                    <a:pt x="2268" y="609"/>
                    <a:pt x="2302" y="625"/>
                  </a:cubicBezTo>
                  <a:lnTo>
                    <a:pt x="1301" y="25"/>
                  </a:lnTo>
                  <a:cubicBezTo>
                    <a:pt x="1284" y="8"/>
                    <a:pt x="1268" y="0"/>
                    <a:pt x="1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7"/>
            <p:cNvSpPr/>
            <p:nvPr/>
          </p:nvSpPr>
          <p:spPr>
            <a:xfrm>
              <a:off x="4996071" y="1797031"/>
              <a:ext cx="151013" cy="196008"/>
            </a:xfrm>
            <a:custGeom>
              <a:avLst/>
              <a:gdLst/>
              <a:ahLst/>
              <a:cxnLst/>
              <a:rect l="l" t="t" r="r" b="b"/>
              <a:pathLst>
                <a:path w="8874" h="11518" extrusionOk="0">
                  <a:moveTo>
                    <a:pt x="5293" y="3277"/>
                  </a:moveTo>
                  <a:cubicBezTo>
                    <a:pt x="5813" y="3277"/>
                    <a:pt x="6206" y="3625"/>
                    <a:pt x="6305" y="4279"/>
                  </a:cubicBezTo>
                  <a:cubicBezTo>
                    <a:pt x="6505" y="5380"/>
                    <a:pt x="5838" y="6948"/>
                    <a:pt x="4771" y="7748"/>
                  </a:cubicBezTo>
                  <a:cubicBezTo>
                    <a:pt x="4351" y="8087"/>
                    <a:pt x="3936" y="8249"/>
                    <a:pt x="3579" y="8249"/>
                  </a:cubicBezTo>
                  <a:cubicBezTo>
                    <a:pt x="3056" y="8249"/>
                    <a:pt x="2655" y="7902"/>
                    <a:pt x="2536" y="7248"/>
                  </a:cubicBezTo>
                  <a:cubicBezTo>
                    <a:pt x="2369" y="6147"/>
                    <a:pt x="3036" y="4613"/>
                    <a:pt x="4104" y="3779"/>
                  </a:cubicBezTo>
                  <a:cubicBezTo>
                    <a:pt x="4523" y="3440"/>
                    <a:pt x="4938" y="3277"/>
                    <a:pt x="5293" y="3277"/>
                  </a:cubicBezTo>
                  <a:close/>
                  <a:moveTo>
                    <a:pt x="6589" y="1"/>
                  </a:moveTo>
                  <a:cubicBezTo>
                    <a:pt x="6461" y="1"/>
                    <a:pt x="6360" y="66"/>
                    <a:pt x="6305" y="176"/>
                  </a:cubicBezTo>
                  <a:lnTo>
                    <a:pt x="5705" y="1344"/>
                  </a:lnTo>
                  <a:cubicBezTo>
                    <a:pt x="5605" y="1477"/>
                    <a:pt x="5471" y="1577"/>
                    <a:pt x="5338" y="1610"/>
                  </a:cubicBezTo>
                  <a:cubicBezTo>
                    <a:pt x="5171" y="1644"/>
                    <a:pt x="5038" y="1677"/>
                    <a:pt x="4904" y="1744"/>
                  </a:cubicBezTo>
                  <a:cubicBezTo>
                    <a:pt x="4868" y="1762"/>
                    <a:pt x="4833" y="1770"/>
                    <a:pt x="4799" y="1770"/>
                  </a:cubicBezTo>
                  <a:cubicBezTo>
                    <a:pt x="4706" y="1770"/>
                    <a:pt x="4628" y="1708"/>
                    <a:pt x="4604" y="1610"/>
                  </a:cubicBezTo>
                  <a:lnTo>
                    <a:pt x="4370" y="877"/>
                  </a:lnTo>
                  <a:cubicBezTo>
                    <a:pt x="4370" y="788"/>
                    <a:pt x="4296" y="743"/>
                    <a:pt x="4217" y="743"/>
                  </a:cubicBezTo>
                  <a:cubicBezTo>
                    <a:pt x="4178" y="743"/>
                    <a:pt x="4137" y="754"/>
                    <a:pt x="4104" y="776"/>
                  </a:cubicBezTo>
                  <a:lnTo>
                    <a:pt x="3170" y="1544"/>
                  </a:lnTo>
                  <a:cubicBezTo>
                    <a:pt x="3036" y="1644"/>
                    <a:pt x="2969" y="1811"/>
                    <a:pt x="2969" y="1977"/>
                  </a:cubicBezTo>
                  <a:lnTo>
                    <a:pt x="3036" y="2878"/>
                  </a:lnTo>
                  <a:cubicBezTo>
                    <a:pt x="3036" y="3045"/>
                    <a:pt x="3003" y="3178"/>
                    <a:pt x="2903" y="3312"/>
                  </a:cubicBezTo>
                  <a:cubicBezTo>
                    <a:pt x="2736" y="3512"/>
                    <a:pt x="2602" y="3712"/>
                    <a:pt x="2469" y="3912"/>
                  </a:cubicBezTo>
                  <a:cubicBezTo>
                    <a:pt x="2369" y="4012"/>
                    <a:pt x="2236" y="4112"/>
                    <a:pt x="2069" y="4112"/>
                  </a:cubicBezTo>
                  <a:lnTo>
                    <a:pt x="1435" y="4079"/>
                  </a:lnTo>
                  <a:cubicBezTo>
                    <a:pt x="1302" y="4079"/>
                    <a:pt x="1168" y="4146"/>
                    <a:pt x="1101" y="4279"/>
                  </a:cubicBezTo>
                  <a:lnTo>
                    <a:pt x="501" y="5580"/>
                  </a:lnTo>
                  <a:cubicBezTo>
                    <a:pt x="468" y="5713"/>
                    <a:pt x="501" y="5880"/>
                    <a:pt x="634" y="5914"/>
                  </a:cubicBezTo>
                  <a:lnTo>
                    <a:pt x="1135" y="6147"/>
                  </a:lnTo>
                  <a:cubicBezTo>
                    <a:pt x="1268" y="6180"/>
                    <a:pt x="1335" y="6347"/>
                    <a:pt x="1302" y="6481"/>
                  </a:cubicBezTo>
                  <a:cubicBezTo>
                    <a:pt x="1268" y="6681"/>
                    <a:pt x="1235" y="6914"/>
                    <a:pt x="1201" y="7114"/>
                  </a:cubicBezTo>
                  <a:cubicBezTo>
                    <a:pt x="1168" y="7248"/>
                    <a:pt x="1101" y="7415"/>
                    <a:pt x="1001" y="7515"/>
                  </a:cubicBezTo>
                  <a:lnTo>
                    <a:pt x="167" y="8315"/>
                  </a:lnTo>
                  <a:cubicBezTo>
                    <a:pt x="67" y="8415"/>
                    <a:pt x="1" y="8582"/>
                    <a:pt x="34" y="8716"/>
                  </a:cubicBezTo>
                  <a:lnTo>
                    <a:pt x="167" y="9650"/>
                  </a:lnTo>
                  <a:cubicBezTo>
                    <a:pt x="190" y="9738"/>
                    <a:pt x="256" y="9798"/>
                    <a:pt x="328" y="9798"/>
                  </a:cubicBezTo>
                  <a:cubicBezTo>
                    <a:pt x="364" y="9798"/>
                    <a:pt x="401" y="9783"/>
                    <a:pt x="434" y="9750"/>
                  </a:cubicBezTo>
                  <a:lnTo>
                    <a:pt x="1268" y="9216"/>
                  </a:lnTo>
                  <a:cubicBezTo>
                    <a:pt x="1308" y="9176"/>
                    <a:pt x="1357" y="9158"/>
                    <a:pt x="1407" y="9158"/>
                  </a:cubicBezTo>
                  <a:cubicBezTo>
                    <a:pt x="1484" y="9158"/>
                    <a:pt x="1561" y="9202"/>
                    <a:pt x="1602" y="9283"/>
                  </a:cubicBezTo>
                  <a:cubicBezTo>
                    <a:pt x="1668" y="9349"/>
                    <a:pt x="1702" y="9416"/>
                    <a:pt x="1769" y="9483"/>
                  </a:cubicBezTo>
                  <a:cubicBezTo>
                    <a:pt x="1869" y="9583"/>
                    <a:pt x="1935" y="9750"/>
                    <a:pt x="1869" y="9883"/>
                  </a:cubicBezTo>
                  <a:lnTo>
                    <a:pt x="1468" y="11084"/>
                  </a:lnTo>
                  <a:cubicBezTo>
                    <a:pt x="1402" y="11184"/>
                    <a:pt x="1468" y="11351"/>
                    <a:pt x="1602" y="11351"/>
                  </a:cubicBezTo>
                  <a:lnTo>
                    <a:pt x="2269" y="11518"/>
                  </a:lnTo>
                  <a:cubicBezTo>
                    <a:pt x="2402" y="11518"/>
                    <a:pt x="2536" y="11451"/>
                    <a:pt x="2636" y="11351"/>
                  </a:cubicBezTo>
                  <a:lnTo>
                    <a:pt x="3236" y="10183"/>
                  </a:lnTo>
                  <a:cubicBezTo>
                    <a:pt x="3303" y="10050"/>
                    <a:pt x="3436" y="9950"/>
                    <a:pt x="3603" y="9916"/>
                  </a:cubicBezTo>
                  <a:cubicBezTo>
                    <a:pt x="3737" y="9883"/>
                    <a:pt x="3870" y="9850"/>
                    <a:pt x="4003" y="9783"/>
                  </a:cubicBezTo>
                  <a:cubicBezTo>
                    <a:pt x="4039" y="9765"/>
                    <a:pt x="4075" y="9757"/>
                    <a:pt x="4109" y="9757"/>
                  </a:cubicBezTo>
                  <a:cubicBezTo>
                    <a:pt x="4201" y="9757"/>
                    <a:pt x="4279" y="9819"/>
                    <a:pt x="4304" y="9916"/>
                  </a:cubicBezTo>
                  <a:lnTo>
                    <a:pt x="4537" y="10650"/>
                  </a:lnTo>
                  <a:cubicBezTo>
                    <a:pt x="4537" y="10731"/>
                    <a:pt x="4598" y="10775"/>
                    <a:pt x="4669" y="10775"/>
                  </a:cubicBezTo>
                  <a:cubicBezTo>
                    <a:pt x="4715" y="10775"/>
                    <a:pt x="4765" y="10756"/>
                    <a:pt x="4804" y="10717"/>
                  </a:cubicBezTo>
                  <a:lnTo>
                    <a:pt x="5771" y="9983"/>
                  </a:lnTo>
                  <a:cubicBezTo>
                    <a:pt x="5871" y="9850"/>
                    <a:pt x="5938" y="9716"/>
                    <a:pt x="5938" y="9549"/>
                  </a:cubicBezTo>
                  <a:lnTo>
                    <a:pt x="5838" y="8649"/>
                  </a:lnTo>
                  <a:cubicBezTo>
                    <a:pt x="5805" y="8482"/>
                    <a:pt x="5871" y="8315"/>
                    <a:pt x="5972" y="8215"/>
                  </a:cubicBezTo>
                  <a:cubicBezTo>
                    <a:pt x="6138" y="8015"/>
                    <a:pt x="6272" y="7815"/>
                    <a:pt x="6405" y="7615"/>
                  </a:cubicBezTo>
                  <a:cubicBezTo>
                    <a:pt x="6505" y="7481"/>
                    <a:pt x="6672" y="7415"/>
                    <a:pt x="6805" y="7415"/>
                  </a:cubicBezTo>
                  <a:lnTo>
                    <a:pt x="7439" y="7448"/>
                  </a:lnTo>
                  <a:cubicBezTo>
                    <a:pt x="7573" y="7448"/>
                    <a:pt x="7706" y="7348"/>
                    <a:pt x="7773" y="7214"/>
                  </a:cubicBezTo>
                  <a:lnTo>
                    <a:pt x="8373" y="5914"/>
                  </a:lnTo>
                  <a:cubicBezTo>
                    <a:pt x="8407" y="5780"/>
                    <a:pt x="8373" y="5647"/>
                    <a:pt x="8240" y="5580"/>
                  </a:cubicBezTo>
                  <a:lnTo>
                    <a:pt x="7739" y="5380"/>
                  </a:lnTo>
                  <a:cubicBezTo>
                    <a:pt x="7606" y="5313"/>
                    <a:pt x="7539" y="5180"/>
                    <a:pt x="7573" y="5046"/>
                  </a:cubicBezTo>
                  <a:cubicBezTo>
                    <a:pt x="7606" y="4813"/>
                    <a:pt x="7639" y="4613"/>
                    <a:pt x="7673" y="4412"/>
                  </a:cubicBezTo>
                  <a:cubicBezTo>
                    <a:pt x="7706" y="4246"/>
                    <a:pt x="7773" y="4112"/>
                    <a:pt x="7873" y="3979"/>
                  </a:cubicBezTo>
                  <a:lnTo>
                    <a:pt x="8707" y="3212"/>
                  </a:lnTo>
                  <a:cubicBezTo>
                    <a:pt x="8840" y="3111"/>
                    <a:pt x="8874" y="2945"/>
                    <a:pt x="8874" y="2778"/>
                  </a:cubicBezTo>
                  <a:lnTo>
                    <a:pt x="8707" y="1877"/>
                  </a:lnTo>
                  <a:cubicBezTo>
                    <a:pt x="8707" y="1780"/>
                    <a:pt x="8635" y="1718"/>
                    <a:pt x="8558" y="1718"/>
                  </a:cubicBezTo>
                  <a:cubicBezTo>
                    <a:pt x="8529" y="1718"/>
                    <a:pt x="8500" y="1726"/>
                    <a:pt x="8473" y="1744"/>
                  </a:cubicBezTo>
                  <a:lnTo>
                    <a:pt x="7639" y="2311"/>
                  </a:lnTo>
                  <a:cubicBezTo>
                    <a:pt x="7592" y="2335"/>
                    <a:pt x="7545" y="2346"/>
                    <a:pt x="7499" y="2346"/>
                  </a:cubicBezTo>
                  <a:cubicBezTo>
                    <a:pt x="7416" y="2346"/>
                    <a:pt x="7337" y="2309"/>
                    <a:pt x="7272" y="2244"/>
                  </a:cubicBezTo>
                  <a:cubicBezTo>
                    <a:pt x="7239" y="2144"/>
                    <a:pt x="7172" y="2077"/>
                    <a:pt x="7139" y="2044"/>
                  </a:cubicBezTo>
                  <a:cubicBezTo>
                    <a:pt x="7006" y="1911"/>
                    <a:pt x="6972" y="1744"/>
                    <a:pt x="7039" y="1610"/>
                  </a:cubicBezTo>
                  <a:lnTo>
                    <a:pt x="7439" y="443"/>
                  </a:lnTo>
                  <a:cubicBezTo>
                    <a:pt x="7473" y="309"/>
                    <a:pt x="7406" y="176"/>
                    <a:pt x="7272" y="143"/>
                  </a:cubicBezTo>
                  <a:lnTo>
                    <a:pt x="6672" y="9"/>
                  </a:lnTo>
                  <a:cubicBezTo>
                    <a:pt x="6643" y="4"/>
                    <a:pt x="6616" y="1"/>
                    <a:pt x="65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7"/>
            <p:cNvSpPr/>
            <p:nvPr/>
          </p:nvSpPr>
          <p:spPr>
            <a:xfrm>
              <a:off x="4996071" y="1797031"/>
              <a:ext cx="151013" cy="196008"/>
            </a:xfrm>
            <a:custGeom>
              <a:avLst/>
              <a:gdLst/>
              <a:ahLst/>
              <a:cxnLst/>
              <a:rect l="l" t="t" r="r" b="b"/>
              <a:pathLst>
                <a:path w="8874" h="11518" extrusionOk="0">
                  <a:moveTo>
                    <a:pt x="5293" y="3277"/>
                  </a:moveTo>
                  <a:cubicBezTo>
                    <a:pt x="5813" y="3277"/>
                    <a:pt x="6206" y="3625"/>
                    <a:pt x="6305" y="4279"/>
                  </a:cubicBezTo>
                  <a:cubicBezTo>
                    <a:pt x="6505" y="5380"/>
                    <a:pt x="5838" y="6948"/>
                    <a:pt x="4771" y="7748"/>
                  </a:cubicBezTo>
                  <a:cubicBezTo>
                    <a:pt x="4351" y="8087"/>
                    <a:pt x="3936" y="8249"/>
                    <a:pt x="3579" y="8249"/>
                  </a:cubicBezTo>
                  <a:cubicBezTo>
                    <a:pt x="3056" y="8249"/>
                    <a:pt x="2655" y="7902"/>
                    <a:pt x="2536" y="7248"/>
                  </a:cubicBezTo>
                  <a:cubicBezTo>
                    <a:pt x="2369" y="6147"/>
                    <a:pt x="3036" y="4613"/>
                    <a:pt x="4104" y="3779"/>
                  </a:cubicBezTo>
                  <a:cubicBezTo>
                    <a:pt x="4523" y="3440"/>
                    <a:pt x="4938" y="3277"/>
                    <a:pt x="5293" y="3277"/>
                  </a:cubicBezTo>
                  <a:close/>
                  <a:moveTo>
                    <a:pt x="6589" y="1"/>
                  </a:moveTo>
                  <a:cubicBezTo>
                    <a:pt x="6461" y="1"/>
                    <a:pt x="6360" y="66"/>
                    <a:pt x="6305" y="176"/>
                  </a:cubicBezTo>
                  <a:lnTo>
                    <a:pt x="5705" y="1344"/>
                  </a:lnTo>
                  <a:cubicBezTo>
                    <a:pt x="5605" y="1477"/>
                    <a:pt x="5471" y="1577"/>
                    <a:pt x="5338" y="1610"/>
                  </a:cubicBezTo>
                  <a:cubicBezTo>
                    <a:pt x="5171" y="1644"/>
                    <a:pt x="5038" y="1677"/>
                    <a:pt x="4904" y="1744"/>
                  </a:cubicBezTo>
                  <a:cubicBezTo>
                    <a:pt x="4868" y="1762"/>
                    <a:pt x="4833" y="1770"/>
                    <a:pt x="4799" y="1770"/>
                  </a:cubicBezTo>
                  <a:cubicBezTo>
                    <a:pt x="4706" y="1770"/>
                    <a:pt x="4628" y="1708"/>
                    <a:pt x="4604" y="1610"/>
                  </a:cubicBezTo>
                  <a:lnTo>
                    <a:pt x="4370" y="877"/>
                  </a:lnTo>
                  <a:cubicBezTo>
                    <a:pt x="4370" y="788"/>
                    <a:pt x="4296" y="743"/>
                    <a:pt x="4217" y="743"/>
                  </a:cubicBezTo>
                  <a:cubicBezTo>
                    <a:pt x="4178" y="743"/>
                    <a:pt x="4137" y="754"/>
                    <a:pt x="4104" y="776"/>
                  </a:cubicBezTo>
                  <a:lnTo>
                    <a:pt x="3170" y="1544"/>
                  </a:lnTo>
                  <a:cubicBezTo>
                    <a:pt x="3036" y="1644"/>
                    <a:pt x="2969" y="1811"/>
                    <a:pt x="2969" y="1977"/>
                  </a:cubicBezTo>
                  <a:lnTo>
                    <a:pt x="3036" y="2878"/>
                  </a:lnTo>
                  <a:cubicBezTo>
                    <a:pt x="3036" y="3045"/>
                    <a:pt x="3003" y="3178"/>
                    <a:pt x="2903" y="3312"/>
                  </a:cubicBezTo>
                  <a:cubicBezTo>
                    <a:pt x="2736" y="3512"/>
                    <a:pt x="2602" y="3712"/>
                    <a:pt x="2469" y="3912"/>
                  </a:cubicBezTo>
                  <a:cubicBezTo>
                    <a:pt x="2369" y="4012"/>
                    <a:pt x="2236" y="4112"/>
                    <a:pt x="2069" y="4112"/>
                  </a:cubicBezTo>
                  <a:lnTo>
                    <a:pt x="1435" y="4079"/>
                  </a:lnTo>
                  <a:cubicBezTo>
                    <a:pt x="1302" y="4079"/>
                    <a:pt x="1168" y="4146"/>
                    <a:pt x="1101" y="4279"/>
                  </a:cubicBezTo>
                  <a:lnTo>
                    <a:pt x="501" y="5580"/>
                  </a:lnTo>
                  <a:cubicBezTo>
                    <a:pt x="468" y="5713"/>
                    <a:pt x="501" y="5880"/>
                    <a:pt x="634" y="5914"/>
                  </a:cubicBezTo>
                  <a:lnTo>
                    <a:pt x="1135" y="6147"/>
                  </a:lnTo>
                  <a:cubicBezTo>
                    <a:pt x="1268" y="6180"/>
                    <a:pt x="1335" y="6347"/>
                    <a:pt x="1302" y="6481"/>
                  </a:cubicBezTo>
                  <a:cubicBezTo>
                    <a:pt x="1268" y="6681"/>
                    <a:pt x="1235" y="6914"/>
                    <a:pt x="1201" y="7114"/>
                  </a:cubicBezTo>
                  <a:cubicBezTo>
                    <a:pt x="1168" y="7248"/>
                    <a:pt x="1101" y="7415"/>
                    <a:pt x="1001" y="7515"/>
                  </a:cubicBezTo>
                  <a:lnTo>
                    <a:pt x="167" y="8315"/>
                  </a:lnTo>
                  <a:cubicBezTo>
                    <a:pt x="67" y="8415"/>
                    <a:pt x="1" y="8582"/>
                    <a:pt x="34" y="8716"/>
                  </a:cubicBezTo>
                  <a:lnTo>
                    <a:pt x="167" y="9650"/>
                  </a:lnTo>
                  <a:cubicBezTo>
                    <a:pt x="190" y="9738"/>
                    <a:pt x="256" y="9798"/>
                    <a:pt x="328" y="9798"/>
                  </a:cubicBezTo>
                  <a:cubicBezTo>
                    <a:pt x="364" y="9798"/>
                    <a:pt x="401" y="9783"/>
                    <a:pt x="434" y="9750"/>
                  </a:cubicBezTo>
                  <a:lnTo>
                    <a:pt x="1268" y="9216"/>
                  </a:lnTo>
                  <a:cubicBezTo>
                    <a:pt x="1308" y="9176"/>
                    <a:pt x="1357" y="9158"/>
                    <a:pt x="1407" y="9158"/>
                  </a:cubicBezTo>
                  <a:cubicBezTo>
                    <a:pt x="1484" y="9158"/>
                    <a:pt x="1561" y="9202"/>
                    <a:pt x="1602" y="9283"/>
                  </a:cubicBezTo>
                  <a:cubicBezTo>
                    <a:pt x="1668" y="9349"/>
                    <a:pt x="1702" y="9416"/>
                    <a:pt x="1769" y="9483"/>
                  </a:cubicBezTo>
                  <a:cubicBezTo>
                    <a:pt x="1869" y="9583"/>
                    <a:pt x="1935" y="9750"/>
                    <a:pt x="1869" y="9883"/>
                  </a:cubicBezTo>
                  <a:lnTo>
                    <a:pt x="1468" y="11084"/>
                  </a:lnTo>
                  <a:cubicBezTo>
                    <a:pt x="1402" y="11184"/>
                    <a:pt x="1468" y="11351"/>
                    <a:pt x="1602" y="11351"/>
                  </a:cubicBezTo>
                  <a:lnTo>
                    <a:pt x="2269" y="11518"/>
                  </a:lnTo>
                  <a:cubicBezTo>
                    <a:pt x="2402" y="11518"/>
                    <a:pt x="2536" y="11451"/>
                    <a:pt x="2636" y="11351"/>
                  </a:cubicBezTo>
                  <a:lnTo>
                    <a:pt x="3236" y="10183"/>
                  </a:lnTo>
                  <a:cubicBezTo>
                    <a:pt x="3303" y="10050"/>
                    <a:pt x="3436" y="9950"/>
                    <a:pt x="3603" y="9916"/>
                  </a:cubicBezTo>
                  <a:cubicBezTo>
                    <a:pt x="3737" y="9883"/>
                    <a:pt x="3870" y="9850"/>
                    <a:pt x="4003" y="9783"/>
                  </a:cubicBezTo>
                  <a:cubicBezTo>
                    <a:pt x="4039" y="9765"/>
                    <a:pt x="4075" y="9757"/>
                    <a:pt x="4109" y="9757"/>
                  </a:cubicBezTo>
                  <a:cubicBezTo>
                    <a:pt x="4201" y="9757"/>
                    <a:pt x="4279" y="9819"/>
                    <a:pt x="4304" y="9916"/>
                  </a:cubicBezTo>
                  <a:lnTo>
                    <a:pt x="4537" y="10650"/>
                  </a:lnTo>
                  <a:cubicBezTo>
                    <a:pt x="4537" y="10731"/>
                    <a:pt x="4598" y="10775"/>
                    <a:pt x="4669" y="10775"/>
                  </a:cubicBezTo>
                  <a:cubicBezTo>
                    <a:pt x="4715" y="10775"/>
                    <a:pt x="4765" y="10756"/>
                    <a:pt x="4804" y="10717"/>
                  </a:cubicBezTo>
                  <a:lnTo>
                    <a:pt x="5771" y="9983"/>
                  </a:lnTo>
                  <a:cubicBezTo>
                    <a:pt x="5871" y="9850"/>
                    <a:pt x="5938" y="9716"/>
                    <a:pt x="5938" y="9549"/>
                  </a:cubicBezTo>
                  <a:lnTo>
                    <a:pt x="5838" y="8649"/>
                  </a:lnTo>
                  <a:cubicBezTo>
                    <a:pt x="5805" y="8482"/>
                    <a:pt x="5871" y="8315"/>
                    <a:pt x="5972" y="8215"/>
                  </a:cubicBezTo>
                  <a:cubicBezTo>
                    <a:pt x="6138" y="8015"/>
                    <a:pt x="6272" y="7815"/>
                    <a:pt x="6405" y="7615"/>
                  </a:cubicBezTo>
                  <a:cubicBezTo>
                    <a:pt x="6505" y="7481"/>
                    <a:pt x="6672" y="7415"/>
                    <a:pt x="6805" y="7415"/>
                  </a:cubicBezTo>
                  <a:lnTo>
                    <a:pt x="7439" y="7448"/>
                  </a:lnTo>
                  <a:cubicBezTo>
                    <a:pt x="7573" y="7448"/>
                    <a:pt x="7706" y="7348"/>
                    <a:pt x="7773" y="7214"/>
                  </a:cubicBezTo>
                  <a:lnTo>
                    <a:pt x="8373" y="5914"/>
                  </a:lnTo>
                  <a:cubicBezTo>
                    <a:pt x="8407" y="5780"/>
                    <a:pt x="8373" y="5647"/>
                    <a:pt x="8240" y="5580"/>
                  </a:cubicBezTo>
                  <a:lnTo>
                    <a:pt x="7739" y="5380"/>
                  </a:lnTo>
                  <a:cubicBezTo>
                    <a:pt x="7606" y="5313"/>
                    <a:pt x="7539" y="5180"/>
                    <a:pt x="7573" y="5046"/>
                  </a:cubicBezTo>
                  <a:cubicBezTo>
                    <a:pt x="7606" y="4813"/>
                    <a:pt x="7639" y="4613"/>
                    <a:pt x="7673" y="4412"/>
                  </a:cubicBezTo>
                  <a:cubicBezTo>
                    <a:pt x="7706" y="4246"/>
                    <a:pt x="7773" y="4112"/>
                    <a:pt x="7873" y="3979"/>
                  </a:cubicBezTo>
                  <a:lnTo>
                    <a:pt x="8707" y="3212"/>
                  </a:lnTo>
                  <a:cubicBezTo>
                    <a:pt x="8840" y="3111"/>
                    <a:pt x="8874" y="2945"/>
                    <a:pt x="8874" y="2778"/>
                  </a:cubicBezTo>
                  <a:lnTo>
                    <a:pt x="8707" y="1877"/>
                  </a:lnTo>
                  <a:cubicBezTo>
                    <a:pt x="8707" y="1780"/>
                    <a:pt x="8635" y="1718"/>
                    <a:pt x="8558" y="1718"/>
                  </a:cubicBezTo>
                  <a:cubicBezTo>
                    <a:pt x="8529" y="1718"/>
                    <a:pt x="8500" y="1726"/>
                    <a:pt x="8473" y="1744"/>
                  </a:cubicBezTo>
                  <a:lnTo>
                    <a:pt x="7639" y="2311"/>
                  </a:lnTo>
                  <a:cubicBezTo>
                    <a:pt x="7592" y="2335"/>
                    <a:pt x="7545" y="2346"/>
                    <a:pt x="7499" y="2346"/>
                  </a:cubicBezTo>
                  <a:cubicBezTo>
                    <a:pt x="7416" y="2346"/>
                    <a:pt x="7337" y="2309"/>
                    <a:pt x="7272" y="2244"/>
                  </a:cubicBezTo>
                  <a:cubicBezTo>
                    <a:pt x="7239" y="2144"/>
                    <a:pt x="7172" y="2077"/>
                    <a:pt x="7139" y="2044"/>
                  </a:cubicBezTo>
                  <a:cubicBezTo>
                    <a:pt x="7006" y="1911"/>
                    <a:pt x="6972" y="1744"/>
                    <a:pt x="7039" y="1610"/>
                  </a:cubicBezTo>
                  <a:lnTo>
                    <a:pt x="7439" y="443"/>
                  </a:lnTo>
                  <a:cubicBezTo>
                    <a:pt x="7473" y="309"/>
                    <a:pt x="7406" y="176"/>
                    <a:pt x="7272" y="143"/>
                  </a:cubicBezTo>
                  <a:lnTo>
                    <a:pt x="6672" y="9"/>
                  </a:lnTo>
                  <a:cubicBezTo>
                    <a:pt x="6643" y="4"/>
                    <a:pt x="6616" y="1"/>
                    <a:pt x="6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7"/>
            <p:cNvSpPr/>
            <p:nvPr/>
          </p:nvSpPr>
          <p:spPr>
            <a:xfrm>
              <a:off x="4766743" y="1613532"/>
              <a:ext cx="246941" cy="304579"/>
            </a:xfrm>
            <a:custGeom>
              <a:avLst/>
              <a:gdLst/>
              <a:ahLst/>
              <a:cxnLst/>
              <a:rect l="l" t="t" r="r" b="b"/>
              <a:pathLst>
                <a:path w="14511" h="17898" extrusionOk="0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7"/>
            <p:cNvSpPr/>
            <p:nvPr/>
          </p:nvSpPr>
          <p:spPr>
            <a:xfrm>
              <a:off x="4766743" y="1613532"/>
              <a:ext cx="246941" cy="304579"/>
            </a:xfrm>
            <a:custGeom>
              <a:avLst/>
              <a:gdLst/>
              <a:ahLst/>
              <a:cxnLst/>
              <a:rect l="l" t="t" r="r" b="b"/>
              <a:pathLst>
                <a:path w="14511" h="17898" extrusionOk="0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7"/>
            <p:cNvSpPr/>
            <p:nvPr/>
          </p:nvSpPr>
          <p:spPr>
            <a:xfrm>
              <a:off x="4766743" y="1613532"/>
              <a:ext cx="246941" cy="304579"/>
            </a:xfrm>
            <a:custGeom>
              <a:avLst/>
              <a:gdLst/>
              <a:ahLst/>
              <a:cxnLst/>
              <a:rect l="l" t="t" r="r" b="b"/>
              <a:pathLst>
                <a:path w="14511" h="17898" extrusionOk="0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7"/>
            <p:cNvSpPr/>
            <p:nvPr/>
          </p:nvSpPr>
          <p:spPr>
            <a:xfrm>
              <a:off x="4767305" y="1806255"/>
              <a:ext cx="50542" cy="40893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1435" y="1"/>
                  </a:moveTo>
                  <a:lnTo>
                    <a:pt x="167" y="1168"/>
                  </a:lnTo>
                  <a:cubicBezTo>
                    <a:pt x="134" y="1168"/>
                    <a:pt x="134" y="1202"/>
                    <a:pt x="101" y="1235"/>
                  </a:cubicBezTo>
                  <a:cubicBezTo>
                    <a:pt x="101" y="1235"/>
                    <a:pt x="67" y="1269"/>
                    <a:pt x="67" y="1302"/>
                  </a:cubicBezTo>
                  <a:cubicBezTo>
                    <a:pt x="34" y="1369"/>
                    <a:pt x="1" y="1435"/>
                    <a:pt x="1" y="1502"/>
                  </a:cubicBezTo>
                  <a:lnTo>
                    <a:pt x="1502" y="2403"/>
                  </a:lnTo>
                  <a:cubicBezTo>
                    <a:pt x="1535" y="2236"/>
                    <a:pt x="1602" y="2136"/>
                    <a:pt x="1702" y="2036"/>
                  </a:cubicBezTo>
                  <a:lnTo>
                    <a:pt x="2969" y="8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7"/>
            <p:cNvSpPr/>
            <p:nvPr/>
          </p:nvSpPr>
          <p:spPr>
            <a:xfrm>
              <a:off x="4797391" y="1717713"/>
              <a:ext cx="52244" cy="17035"/>
            </a:xfrm>
            <a:custGeom>
              <a:avLst/>
              <a:gdLst/>
              <a:ahLst/>
              <a:cxnLst/>
              <a:rect l="l" t="t" r="r" b="b"/>
              <a:pathLst>
                <a:path w="3070" h="1001" extrusionOk="0">
                  <a:moveTo>
                    <a:pt x="201" y="0"/>
                  </a:moveTo>
                  <a:lnTo>
                    <a:pt x="134" y="34"/>
                  </a:lnTo>
                  <a:cubicBezTo>
                    <a:pt x="67" y="67"/>
                    <a:pt x="34" y="100"/>
                    <a:pt x="1" y="134"/>
                  </a:cubicBezTo>
                  <a:lnTo>
                    <a:pt x="1502" y="1001"/>
                  </a:lnTo>
                  <a:cubicBezTo>
                    <a:pt x="1602" y="901"/>
                    <a:pt x="1735" y="868"/>
                    <a:pt x="1869" y="868"/>
                  </a:cubicBezTo>
                  <a:lnTo>
                    <a:pt x="2803" y="901"/>
                  </a:lnTo>
                  <a:cubicBezTo>
                    <a:pt x="2903" y="901"/>
                    <a:pt x="3003" y="901"/>
                    <a:pt x="3069" y="868"/>
                  </a:cubicBezTo>
                  <a:lnTo>
                    <a:pt x="1568" y="0"/>
                  </a:lnTo>
                  <a:cubicBezTo>
                    <a:pt x="1502" y="34"/>
                    <a:pt x="1468" y="34"/>
                    <a:pt x="1435" y="67"/>
                  </a:cubicBezTo>
                  <a:lnTo>
                    <a:pt x="1302" y="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7"/>
            <p:cNvSpPr/>
            <p:nvPr/>
          </p:nvSpPr>
          <p:spPr>
            <a:xfrm>
              <a:off x="4971089" y="1656926"/>
              <a:ext cx="42595" cy="31108"/>
            </a:xfrm>
            <a:custGeom>
              <a:avLst/>
              <a:gdLst/>
              <a:ahLst/>
              <a:cxnLst/>
              <a:rect l="l" t="t" r="r" b="b"/>
              <a:pathLst>
                <a:path w="2503" h="1828" extrusionOk="0">
                  <a:moveTo>
                    <a:pt x="889" y="0"/>
                  </a:moveTo>
                  <a:cubicBezTo>
                    <a:pt x="830" y="0"/>
                    <a:pt x="776" y="29"/>
                    <a:pt x="735" y="70"/>
                  </a:cubicBezTo>
                  <a:lnTo>
                    <a:pt x="168" y="403"/>
                  </a:lnTo>
                  <a:lnTo>
                    <a:pt x="68" y="737"/>
                  </a:lnTo>
                  <a:cubicBezTo>
                    <a:pt x="1" y="970"/>
                    <a:pt x="34" y="1204"/>
                    <a:pt x="201" y="1337"/>
                  </a:cubicBezTo>
                  <a:cubicBezTo>
                    <a:pt x="301" y="1437"/>
                    <a:pt x="368" y="1537"/>
                    <a:pt x="468" y="1671"/>
                  </a:cubicBezTo>
                  <a:cubicBezTo>
                    <a:pt x="530" y="1775"/>
                    <a:pt x="645" y="1827"/>
                    <a:pt x="763" y="1827"/>
                  </a:cubicBezTo>
                  <a:cubicBezTo>
                    <a:pt x="834" y="1827"/>
                    <a:pt x="906" y="1809"/>
                    <a:pt x="968" y="1771"/>
                  </a:cubicBezTo>
                  <a:lnTo>
                    <a:pt x="2236" y="937"/>
                  </a:lnTo>
                  <a:cubicBezTo>
                    <a:pt x="2294" y="898"/>
                    <a:pt x="2353" y="882"/>
                    <a:pt x="2405" y="882"/>
                  </a:cubicBezTo>
                  <a:cubicBezTo>
                    <a:pt x="2442" y="882"/>
                    <a:pt x="2475" y="890"/>
                    <a:pt x="2503" y="904"/>
                  </a:cubicBezTo>
                  <a:lnTo>
                    <a:pt x="1002" y="36"/>
                  </a:lnTo>
                  <a:cubicBezTo>
                    <a:pt x="963" y="11"/>
                    <a:pt x="925" y="0"/>
                    <a:pt x="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7"/>
            <p:cNvSpPr/>
            <p:nvPr/>
          </p:nvSpPr>
          <p:spPr>
            <a:xfrm>
              <a:off x="4908652" y="1613481"/>
              <a:ext cx="72103" cy="52584"/>
            </a:xfrm>
            <a:custGeom>
              <a:avLst/>
              <a:gdLst/>
              <a:ahLst/>
              <a:cxnLst/>
              <a:rect l="l" t="t" r="r" b="b"/>
              <a:pathLst>
                <a:path w="4237" h="3090" extrusionOk="0">
                  <a:moveTo>
                    <a:pt x="4120" y="1085"/>
                  </a:moveTo>
                  <a:lnTo>
                    <a:pt x="4237" y="1155"/>
                  </a:lnTo>
                  <a:cubicBezTo>
                    <a:pt x="4204" y="1122"/>
                    <a:pt x="4170" y="1122"/>
                    <a:pt x="4137" y="1088"/>
                  </a:cubicBezTo>
                  <a:lnTo>
                    <a:pt x="4120" y="1085"/>
                  </a:lnTo>
                  <a:close/>
                  <a:moveTo>
                    <a:pt x="1523" y="0"/>
                  </a:moveTo>
                  <a:cubicBezTo>
                    <a:pt x="1343" y="0"/>
                    <a:pt x="1181" y="96"/>
                    <a:pt x="1101" y="254"/>
                  </a:cubicBezTo>
                  <a:lnTo>
                    <a:pt x="201" y="1989"/>
                  </a:lnTo>
                  <a:cubicBezTo>
                    <a:pt x="134" y="2089"/>
                    <a:pt x="67" y="2156"/>
                    <a:pt x="1" y="2222"/>
                  </a:cubicBezTo>
                  <a:lnTo>
                    <a:pt x="1502" y="3090"/>
                  </a:lnTo>
                  <a:cubicBezTo>
                    <a:pt x="1602" y="3023"/>
                    <a:pt x="1668" y="2956"/>
                    <a:pt x="1702" y="2856"/>
                  </a:cubicBezTo>
                  <a:lnTo>
                    <a:pt x="2636" y="1122"/>
                  </a:lnTo>
                  <a:cubicBezTo>
                    <a:pt x="2723" y="976"/>
                    <a:pt x="2911" y="882"/>
                    <a:pt x="3091" y="882"/>
                  </a:cubicBezTo>
                  <a:cubicBezTo>
                    <a:pt x="3117" y="882"/>
                    <a:pt x="3144" y="884"/>
                    <a:pt x="3170" y="888"/>
                  </a:cubicBezTo>
                  <a:lnTo>
                    <a:pt x="4120" y="1085"/>
                  </a:lnTo>
                  <a:lnTo>
                    <a:pt x="2736" y="254"/>
                  </a:lnTo>
                  <a:cubicBezTo>
                    <a:pt x="2703" y="254"/>
                    <a:pt x="2636" y="221"/>
                    <a:pt x="2602" y="221"/>
                  </a:cubicBezTo>
                  <a:lnTo>
                    <a:pt x="1668" y="21"/>
                  </a:lnTo>
                  <a:cubicBezTo>
                    <a:pt x="1620" y="7"/>
                    <a:pt x="1571" y="0"/>
                    <a:pt x="15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7"/>
            <p:cNvSpPr/>
            <p:nvPr/>
          </p:nvSpPr>
          <p:spPr>
            <a:xfrm>
              <a:off x="4843934" y="1632557"/>
              <a:ext cx="59068" cy="41455"/>
            </a:xfrm>
            <a:custGeom>
              <a:avLst/>
              <a:gdLst/>
              <a:ahLst/>
              <a:cxnLst/>
              <a:rect l="l" t="t" r="r" b="b"/>
              <a:pathLst>
                <a:path w="3471" h="2436" extrusionOk="0">
                  <a:moveTo>
                    <a:pt x="3439" y="884"/>
                  </a:moveTo>
                  <a:lnTo>
                    <a:pt x="3470" y="901"/>
                  </a:lnTo>
                  <a:cubicBezTo>
                    <a:pt x="3460" y="894"/>
                    <a:pt x="3449" y="888"/>
                    <a:pt x="3439" y="884"/>
                  </a:cubicBezTo>
                  <a:close/>
                  <a:moveTo>
                    <a:pt x="1836" y="1"/>
                  </a:moveTo>
                  <a:cubicBezTo>
                    <a:pt x="1769" y="1"/>
                    <a:pt x="1702" y="34"/>
                    <a:pt x="1635" y="67"/>
                  </a:cubicBezTo>
                  <a:lnTo>
                    <a:pt x="201" y="1202"/>
                  </a:lnTo>
                  <a:lnTo>
                    <a:pt x="134" y="1268"/>
                  </a:lnTo>
                  <a:cubicBezTo>
                    <a:pt x="134" y="1268"/>
                    <a:pt x="134" y="1268"/>
                    <a:pt x="101" y="1302"/>
                  </a:cubicBezTo>
                  <a:cubicBezTo>
                    <a:pt x="68" y="1368"/>
                    <a:pt x="1" y="1435"/>
                    <a:pt x="1" y="1535"/>
                  </a:cubicBezTo>
                  <a:lnTo>
                    <a:pt x="1" y="1602"/>
                  </a:lnTo>
                  <a:lnTo>
                    <a:pt x="1502" y="2436"/>
                  </a:lnTo>
                  <a:cubicBezTo>
                    <a:pt x="1535" y="2302"/>
                    <a:pt x="1635" y="2169"/>
                    <a:pt x="1735" y="2069"/>
                  </a:cubicBezTo>
                  <a:lnTo>
                    <a:pt x="3203" y="935"/>
                  </a:lnTo>
                  <a:cubicBezTo>
                    <a:pt x="3244" y="893"/>
                    <a:pt x="3298" y="865"/>
                    <a:pt x="3357" y="865"/>
                  </a:cubicBezTo>
                  <a:cubicBezTo>
                    <a:pt x="3384" y="865"/>
                    <a:pt x="3411" y="871"/>
                    <a:pt x="3439" y="884"/>
                  </a:cubicBezTo>
                  <a:lnTo>
                    <a:pt x="3439" y="884"/>
                  </a:lnTo>
                  <a:lnTo>
                    <a:pt x="1936" y="34"/>
                  </a:lnTo>
                  <a:cubicBezTo>
                    <a:pt x="1902" y="1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7"/>
            <p:cNvSpPr/>
            <p:nvPr/>
          </p:nvSpPr>
          <p:spPr>
            <a:xfrm>
              <a:off x="4767305" y="1806255"/>
              <a:ext cx="50542" cy="40893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1435" y="1"/>
                  </a:moveTo>
                  <a:lnTo>
                    <a:pt x="167" y="1168"/>
                  </a:lnTo>
                  <a:cubicBezTo>
                    <a:pt x="134" y="1168"/>
                    <a:pt x="134" y="1202"/>
                    <a:pt x="101" y="1235"/>
                  </a:cubicBezTo>
                  <a:cubicBezTo>
                    <a:pt x="101" y="1235"/>
                    <a:pt x="67" y="1269"/>
                    <a:pt x="67" y="1302"/>
                  </a:cubicBezTo>
                  <a:cubicBezTo>
                    <a:pt x="34" y="1369"/>
                    <a:pt x="1" y="1435"/>
                    <a:pt x="1" y="1502"/>
                  </a:cubicBezTo>
                  <a:lnTo>
                    <a:pt x="1502" y="2403"/>
                  </a:lnTo>
                  <a:cubicBezTo>
                    <a:pt x="1535" y="2236"/>
                    <a:pt x="1602" y="2136"/>
                    <a:pt x="1702" y="2036"/>
                  </a:cubicBezTo>
                  <a:lnTo>
                    <a:pt x="2969" y="8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7"/>
            <p:cNvSpPr/>
            <p:nvPr/>
          </p:nvSpPr>
          <p:spPr>
            <a:xfrm>
              <a:off x="4797391" y="1717713"/>
              <a:ext cx="52244" cy="17035"/>
            </a:xfrm>
            <a:custGeom>
              <a:avLst/>
              <a:gdLst/>
              <a:ahLst/>
              <a:cxnLst/>
              <a:rect l="l" t="t" r="r" b="b"/>
              <a:pathLst>
                <a:path w="3070" h="1001" extrusionOk="0">
                  <a:moveTo>
                    <a:pt x="201" y="0"/>
                  </a:moveTo>
                  <a:lnTo>
                    <a:pt x="134" y="34"/>
                  </a:lnTo>
                  <a:cubicBezTo>
                    <a:pt x="67" y="67"/>
                    <a:pt x="34" y="100"/>
                    <a:pt x="1" y="134"/>
                  </a:cubicBezTo>
                  <a:lnTo>
                    <a:pt x="1502" y="1001"/>
                  </a:lnTo>
                  <a:cubicBezTo>
                    <a:pt x="1602" y="901"/>
                    <a:pt x="1735" y="868"/>
                    <a:pt x="1869" y="868"/>
                  </a:cubicBezTo>
                  <a:lnTo>
                    <a:pt x="2803" y="901"/>
                  </a:lnTo>
                  <a:cubicBezTo>
                    <a:pt x="2903" y="901"/>
                    <a:pt x="3003" y="901"/>
                    <a:pt x="3069" y="868"/>
                  </a:cubicBezTo>
                  <a:lnTo>
                    <a:pt x="1568" y="0"/>
                  </a:lnTo>
                  <a:cubicBezTo>
                    <a:pt x="1502" y="34"/>
                    <a:pt x="1468" y="34"/>
                    <a:pt x="1435" y="67"/>
                  </a:cubicBezTo>
                  <a:lnTo>
                    <a:pt x="1302" y="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7"/>
            <p:cNvSpPr/>
            <p:nvPr/>
          </p:nvSpPr>
          <p:spPr>
            <a:xfrm>
              <a:off x="4971089" y="1656926"/>
              <a:ext cx="42595" cy="31108"/>
            </a:xfrm>
            <a:custGeom>
              <a:avLst/>
              <a:gdLst/>
              <a:ahLst/>
              <a:cxnLst/>
              <a:rect l="l" t="t" r="r" b="b"/>
              <a:pathLst>
                <a:path w="2503" h="1828" extrusionOk="0">
                  <a:moveTo>
                    <a:pt x="889" y="0"/>
                  </a:moveTo>
                  <a:cubicBezTo>
                    <a:pt x="830" y="0"/>
                    <a:pt x="776" y="29"/>
                    <a:pt x="735" y="70"/>
                  </a:cubicBezTo>
                  <a:lnTo>
                    <a:pt x="168" y="403"/>
                  </a:lnTo>
                  <a:lnTo>
                    <a:pt x="68" y="737"/>
                  </a:lnTo>
                  <a:cubicBezTo>
                    <a:pt x="1" y="970"/>
                    <a:pt x="34" y="1204"/>
                    <a:pt x="201" y="1337"/>
                  </a:cubicBezTo>
                  <a:cubicBezTo>
                    <a:pt x="301" y="1437"/>
                    <a:pt x="368" y="1537"/>
                    <a:pt x="468" y="1671"/>
                  </a:cubicBezTo>
                  <a:cubicBezTo>
                    <a:pt x="530" y="1775"/>
                    <a:pt x="645" y="1827"/>
                    <a:pt x="763" y="1827"/>
                  </a:cubicBezTo>
                  <a:cubicBezTo>
                    <a:pt x="834" y="1827"/>
                    <a:pt x="906" y="1809"/>
                    <a:pt x="968" y="1771"/>
                  </a:cubicBezTo>
                  <a:lnTo>
                    <a:pt x="2236" y="937"/>
                  </a:lnTo>
                  <a:cubicBezTo>
                    <a:pt x="2294" y="898"/>
                    <a:pt x="2353" y="882"/>
                    <a:pt x="2405" y="882"/>
                  </a:cubicBezTo>
                  <a:cubicBezTo>
                    <a:pt x="2442" y="882"/>
                    <a:pt x="2475" y="890"/>
                    <a:pt x="2503" y="904"/>
                  </a:cubicBezTo>
                  <a:lnTo>
                    <a:pt x="1002" y="36"/>
                  </a:lnTo>
                  <a:cubicBezTo>
                    <a:pt x="963" y="11"/>
                    <a:pt x="925" y="0"/>
                    <a:pt x="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7"/>
            <p:cNvSpPr/>
            <p:nvPr/>
          </p:nvSpPr>
          <p:spPr>
            <a:xfrm>
              <a:off x="4908652" y="1613481"/>
              <a:ext cx="72103" cy="52584"/>
            </a:xfrm>
            <a:custGeom>
              <a:avLst/>
              <a:gdLst/>
              <a:ahLst/>
              <a:cxnLst/>
              <a:rect l="l" t="t" r="r" b="b"/>
              <a:pathLst>
                <a:path w="4237" h="3090" extrusionOk="0">
                  <a:moveTo>
                    <a:pt x="4120" y="1085"/>
                  </a:moveTo>
                  <a:lnTo>
                    <a:pt x="4237" y="1155"/>
                  </a:lnTo>
                  <a:cubicBezTo>
                    <a:pt x="4204" y="1122"/>
                    <a:pt x="4170" y="1122"/>
                    <a:pt x="4137" y="1088"/>
                  </a:cubicBezTo>
                  <a:lnTo>
                    <a:pt x="4120" y="1085"/>
                  </a:lnTo>
                  <a:close/>
                  <a:moveTo>
                    <a:pt x="1523" y="0"/>
                  </a:moveTo>
                  <a:cubicBezTo>
                    <a:pt x="1343" y="0"/>
                    <a:pt x="1181" y="96"/>
                    <a:pt x="1101" y="254"/>
                  </a:cubicBezTo>
                  <a:lnTo>
                    <a:pt x="201" y="1989"/>
                  </a:lnTo>
                  <a:cubicBezTo>
                    <a:pt x="134" y="2089"/>
                    <a:pt x="67" y="2156"/>
                    <a:pt x="1" y="2222"/>
                  </a:cubicBezTo>
                  <a:lnTo>
                    <a:pt x="1502" y="3090"/>
                  </a:lnTo>
                  <a:cubicBezTo>
                    <a:pt x="1602" y="3023"/>
                    <a:pt x="1668" y="2956"/>
                    <a:pt x="1702" y="2856"/>
                  </a:cubicBezTo>
                  <a:lnTo>
                    <a:pt x="2636" y="1122"/>
                  </a:lnTo>
                  <a:cubicBezTo>
                    <a:pt x="2723" y="976"/>
                    <a:pt x="2911" y="882"/>
                    <a:pt x="3091" y="882"/>
                  </a:cubicBezTo>
                  <a:cubicBezTo>
                    <a:pt x="3117" y="882"/>
                    <a:pt x="3144" y="884"/>
                    <a:pt x="3170" y="888"/>
                  </a:cubicBezTo>
                  <a:lnTo>
                    <a:pt x="4120" y="1085"/>
                  </a:lnTo>
                  <a:lnTo>
                    <a:pt x="2736" y="254"/>
                  </a:lnTo>
                  <a:cubicBezTo>
                    <a:pt x="2703" y="254"/>
                    <a:pt x="2636" y="221"/>
                    <a:pt x="2602" y="221"/>
                  </a:cubicBezTo>
                  <a:lnTo>
                    <a:pt x="1668" y="21"/>
                  </a:lnTo>
                  <a:cubicBezTo>
                    <a:pt x="1620" y="7"/>
                    <a:pt x="1571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7"/>
            <p:cNvSpPr/>
            <p:nvPr/>
          </p:nvSpPr>
          <p:spPr>
            <a:xfrm>
              <a:off x="4843934" y="1632557"/>
              <a:ext cx="59068" cy="41455"/>
            </a:xfrm>
            <a:custGeom>
              <a:avLst/>
              <a:gdLst/>
              <a:ahLst/>
              <a:cxnLst/>
              <a:rect l="l" t="t" r="r" b="b"/>
              <a:pathLst>
                <a:path w="3471" h="2436" extrusionOk="0">
                  <a:moveTo>
                    <a:pt x="3439" y="884"/>
                  </a:moveTo>
                  <a:lnTo>
                    <a:pt x="3470" y="901"/>
                  </a:lnTo>
                  <a:cubicBezTo>
                    <a:pt x="3460" y="894"/>
                    <a:pt x="3449" y="888"/>
                    <a:pt x="3439" y="884"/>
                  </a:cubicBezTo>
                  <a:close/>
                  <a:moveTo>
                    <a:pt x="1836" y="1"/>
                  </a:moveTo>
                  <a:cubicBezTo>
                    <a:pt x="1769" y="1"/>
                    <a:pt x="1702" y="34"/>
                    <a:pt x="1635" y="67"/>
                  </a:cubicBezTo>
                  <a:lnTo>
                    <a:pt x="201" y="1202"/>
                  </a:lnTo>
                  <a:lnTo>
                    <a:pt x="134" y="1268"/>
                  </a:lnTo>
                  <a:cubicBezTo>
                    <a:pt x="134" y="1268"/>
                    <a:pt x="134" y="1268"/>
                    <a:pt x="101" y="1302"/>
                  </a:cubicBezTo>
                  <a:cubicBezTo>
                    <a:pt x="68" y="1368"/>
                    <a:pt x="1" y="1435"/>
                    <a:pt x="1" y="1535"/>
                  </a:cubicBezTo>
                  <a:lnTo>
                    <a:pt x="1" y="1602"/>
                  </a:lnTo>
                  <a:lnTo>
                    <a:pt x="1502" y="2436"/>
                  </a:lnTo>
                  <a:cubicBezTo>
                    <a:pt x="1535" y="2302"/>
                    <a:pt x="1635" y="2169"/>
                    <a:pt x="1735" y="2069"/>
                  </a:cubicBezTo>
                  <a:lnTo>
                    <a:pt x="3203" y="935"/>
                  </a:lnTo>
                  <a:cubicBezTo>
                    <a:pt x="3244" y="893"/>
                    <a:pt x="3298" y="865"/>
                    <a:pt x="3357" y="865"/>
                  </a:cubicBezTo>
                  <a:cubicBezTo>
                    <a:pt x="3384" y="865"/>
                    <a:pt x="3411" y="871"/>
                    <a:pt x="3439" y="884"/>
                  </a:cubicBezTo>
                  <a:lnTo>
                    <a:pt x="3439" y="884"/>
                  </a:lnTo>
                  <a:lnTo>
                    <a:pt x="1936" y="34"/>
                  </a:lnTo>
                  <a:cubicBezTo>
                    <a:pt x="1902" y="1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7"/>
            <p:cNvSpPr/>
            <p:nvPr/>
          </p:nvSpPr>
          <p:spPr>
            <a:xfrm>
              <a:off x="4791725" y="1628235"/>
              <a:ext cx="228766" cy="293960"/>
            </a:xfrm>
            <a:custGeom>
              <a:avLst/>
              <a:gdLst/>
              <a:ahLst/>
              <a:cxnLst/>
              <a:rect l="l" t="t" r="r" b="b"/>
              <a:pathLst>
                <a:path w="13443" h="17274" extrusionOk="0">
                  <a:moveTo>
                    <a:pt x="8021" y="4925"/>
                  </a:moveTo>
                  <a:cubicBezTo>
                    <a:pt x="8814" y="4925"/>
                    <a:pt x="9414" y="5449"/>
                    <a:pt x="9574" y="6426"/>
                  </a:cubicBezTo>
                  <a:cubicBezTo>
                    <a:pt x="9840" y="8060"/>
                    <a:pt x="8806" y="10395"/>
                    <a:pt x="7239" y="11629"/>
                  </a:cubicBezTo>
                  <a:cubicBezTo>
                    <a:pt x="6602" y="12144"/>
                    <a:pt x="5976" y="12390"/>
                    <a:pt x="5439" y="12390"/>
                  </a:cubicBezTo>
                  <a:cubicBezTo>
                    <a:pt x="4655" y="12390"/>
                    <a:pt x="4061" y="11866"/>
                    <a:pt x="3903" y="10896"/>
                  </a:cubicBezTo>
                  <a:cubicBezTo>
                    <a:pt x="3636" y="9228"/>
                    <a:pt x="4670" y="6893"/>
                    <a:pt x="6238" y="5659"/>
                  </a:cubicBezTo>
                  <a:cubicBezTo>
                    <a:pt x="6868" y="5162"/>
                    <a:pt x="7488" y="4925"/>
                    <a:pt x="8021" y="4925"/>
                  </a:cubicBezTo>
                  <a:close/>
                  <a:moveTo>
                    <a:pt x="9912" y="1"/>
                  </a:moveTo>
                  <a:cubicBezTo>
                    <a:pt x="9749" y="1"/>
                    <a:pt x="9586" y="96"/>
                    <a:pt x="9507" y="255"/>
                  </a:cubicBezTo>
                  <a:lnTo>
                    <a:pt x="8606" y="1989"/>
                  </a:lnTo>
                  <a:cubicBezTo>
                    <a:pt x="8473" y="2189"/>
                    <a:pt x="8273" y="2356"/>
                    <a:pt x="8039" y="2423"/>
                  </a:cubicBezTo>
                  <a:cubicBezTo>
                    <a:pt x="7839" y="2456"/>
                    <a:pt x="7639" y="2523"/>
                    <a:pt x="7439" y="2590"/>
                  </a:cubicBezTo>
                  <a:cubicBezTo>
                    <a:pt x="7394" y="2617"/>
                    <a:pt x="7344" y="2629"/>
                    <a:pt x="7295" y="2629"/>
                  </a:cubicBezTo>
                  <a:cubicBezTo>
                    <a:pt x="7161" y="2629"/>
                    <a:pt x="7029" y="2536"/>
                    <a:pt x="7005" y="2390"/>
                  </a:cubicBezTo>
                  <a:lnTo>
                    <a:pt x="6671" y="1322"/>
                  </a:lnTo>
                  <a:cubicBezTo>
                    <a:pt x="6650" y="1192"/>
                    <a:pt x="6544" y="1104"/>
                    <a:pt x="6427" y="1104"/>
                  </a:cubicBezTo>
                  <a:cubicBezTo>
                    <a:pt x="6363" y="1104"/>
                    <a:pt x="6296" y="1130"/>
                    <a:pt x="6238" y="1189"/>
                  </a:cubicBezTo>
                  <a:lnTo>
                    <a:pt x="4803" y="2323"/>
                  </a:lnTo>
                  <a:cubicBezTo>
                    <a:pt x="4637" y="2490"/>
                    <a:pt x="4537" y="2690"/>
                    <a:pt x="4537" y="2923"/>
                  </a:cubicBezTo>
                  <a:lnTo>
                    <a:pt x="4603" y="4324"/>
                  </a:lnTo>
                  <a:cubicBezTo>
                    <a:pt x="4603" y="4558"/>
                    <a:pt x="4537" y="4791"/>
                    <a:pt x="4403" y="4991"/>
                  </a:cubicBezTo>
                  <a:cubicBezTo>
                    <a:pt x="4170" y="5258"/>
                    <a:pt x="3936" y="5558"/>
                    <a:pt x="3736" y="5859"/>
                  </a:cubicBezTo>
                  <a:cubicBezTo>
                    <a:pt x="3569" y="6059"/>
                    <a:pt x="3369" y="6159"/>
                    <a:pt x="3136" y="6159"/>
                  </a:cubicBezTo>
                  <a:lnTo>
                    <a:pt x="2202" y="6126"/>
                  </a:lnTo>
                  <a:cubicBezTo>
                    <a:pt x="1968" y="6126"/>
                    <a:pt x="1768" y="6226"/>
                    <a:pt x="1668" y="6459"/>
                  </a:cubicBezTo>
                  <a:lnTo>
                    <a:pt x="801" y="8394"/>
                  </a:lnTo>
                  <a:cubicBezTo>
                    <a:pt x="701" y="8594"/>
                    <a:pt x="801" y="8827"/>
                    <a:pt x="1001" y="8894"/>
                  </a:cubicBezTo>
                  <a:lnTo>
                    <a:pt x="1735" y="9228"/>
                  </a:lnTo>
                  <a:cubicBezTo>
                    <a:pt x="1935" y="9294"/>
                    <a:pt x="2035" y="9528"/>
                    <a:pt x="2001" y="9728"/>
                  </a:cubicBezTo>
                  <a:cubicBezTo>
                    <a:pt x="1935" y="10028"/>
                    <a:pt x="1868" y="10362"/>
                    <a:pt x="1835" y="10662"/>
                  </a:cubicBezTo>
                  <a:cubicBezTo>
                    <a:pt x="1801" y="10896"/>
                    <a:pt x="1701" y="11129"/>
                    <a:pt x="1534" y="11296"/>
                  </a:cubicBezTo>
                  <a:lnTo>
                    <a:pt x="234" y="12497"/>
                  </a:lnTo>
                  <a:cubicBezTo>
                    <a:pt x="100" y="12630"/>
                    <a:pt x="0" y="12864"/>
                    <a:pt x="33" y="13097"/>
                  </a:cubicBezTo>
                  <a:lnTo>
                    <a:pt x="267" y="14498"/>
                  </a:lnTo>
                  <a:cubicBezTo>
                    <a:pt x="290" y="14636"/>
                    <a:pt x="391" y="14726"/>
                    <a:pt x="506" y="14726"/>
                  </a:cubicBezTo>
                  <a:cubicBezTo>
                    <a:pt x="559" y="14726"/>
                    <a:pt x="615" y="14707"/>
                    <a:pt x="667" y="14665"/>
                  </a:cubicBezTo>
                  <a:lnTo>
                    <a:pt x="1935" y="13831"/>
                  </a:lnTo>
                  <a:cubicBezTo>
                    <a:pt x="1997" y="13794"/>
                    <a:pt x="2069" y="13775"/>
                    <a:pt x="2140" y="13775"/>
                  </a:cubicBezTo>
                  <a:cubicBezTo>
                    <a:pt x="2258" y="13775"/>
                    <a:pt x="2373" y="13827"/>
                    <a:pt x="2435" y="13931"/>
                  </a:cubicBezTo>
                  <a:cubicBezTo>
                    <a:pt x="2535" y="14065"/>
                    <a:pt x="2602" y="14165"/>
                    <a:pt x="2702" y="14265"/>
                  </a:cubicBezTo>
                  <a:cubicBezTo>
                    <a:pt x="2869" y="14398"/>
                    <a:pt x="2902" y="14632"/>
                    <a:pt x="2835" y="14865"/>
                  </a:cubicBezTo>
                  <a:lnTo>
                    <a:pt x="2202" y="16633"/>
                  </a:lnTo>
                  <a:cubicBezTo>
                    <a:pt x="2135" y="16800"/>
                    <a:pt x="2235" y="17033"/>
                    <a:pt x="2435" y="17067"/>
                  </a:cubicBezTo>
                  <a:lnTo>
                    <a:pt x="3402" y="17267"/>
                  </a:lnTo>
                  <a:cubicBezTo>
                    <a:pt x="3428" y="17271"/>
                    <a:pt x="3455" y="17273"/>
                    <a:pt x="3481" y="17273"/>
                  </a:cubicBezTo>
                  <a:cubicBezTo>
                    <a:pt x="3661" y="17273"/>
                    <a:pt x="3849" y="17179"/>
                    <a:pt x="3936" y="17033"/>
                  </a:cubicBezTo>
                  <a:lnTo>
                    <a:pt x="4870" y="15299"/>
                  </a:lnTo>
                  <a:cubicBezTo>
                    <a:pt x="4970" y="15099"/>
                    <a:pt x="5170" y="14932"/>
                    <a:pt x="5404" y="14865"/>
                  </a:cubicBezTo>
                  <a:cubicBezTo>
                    <a:pt x="5604" y="14832"/>
                    <a:pt x="5804" y="14765"/>
                    <a:pt x="6004" y="14665"/>
                  </a:cubicBezTo>
                  <a:cubicBezTo>
                    <a:pt x="6039" y="14651"/>
                    <a:pt x="6077" y="14644"/>
                    <a:pt x="6115" y="14644"/>
                  </a:cubicBezTo>
                  <a:cubicBezTo>
                    <a:pt x="6261" y="14644"/>
                    <a:pt x="6419" y="14740"/>
                    <a:pt x="6471" y="14899"/>
                  </a:cubicBezTo>
                  <a:lnTo>
                    <a:pt x="6772" y="15966"/>
                  </a:lnTo>
                  <a:cubicBezTo>
                    <a:pt x="6793" y="16095"/>
                    <a:pt x="6912" y="16169"/>
                    <a:pt x="7029" y="16169"/>
                  </a:cubicBezTo>
                  <a:cubicBezTo>
                    <a:pt x="7094" y="16169"/>
                    <a:pt x="7158" y="16147"/>
                    <a:pt x="7205" y="16099"/>
                  </a:cubicBezTo>
                  <a:lnTo>
                    <a:pt x="8673" y="14965"/>
                  </a:lnTo>
                  <a:cubicBezTo>
                    <a:pt x="8840" y="14798"/>
                    <a:pt x="8906" y="14598"/>
                    <a:pt x="8906" y="14365"/>
                  </a:cubicBezTo>
                  <a:lnTo>
                    <a:pt x="8840" y="12964"/>
                  </a:lnTo>
                  <a:cubicBezTo>
                    <a:pt x="8806" y="12730"/>
                    <a:pt x="8906" y="12497"/>
                    <a:pt x="9040" y="12297"/>
                  </a:cubicBezTo>
                  <a:cubicBezTo>
                    <a:pt x="9273" y="12030"/>
                    <a:pt x="9507" y="11730"/>
                    <a:pt x="9707" y="11429"/>
                  </a:cubicBezTo>
                  <a:cubicBezTo>
                    <a:pt x="9874" y="11229"/>
                    <a:pt x="10074" y="11129"/>
                    <a:pt x="10341" y="11129"/>
                  </a:cubicBezTo>
                  <a:lnTo>
                    <a:pt x="11241" y="11196"/>
                  </a:lnTo>
                  <a:cubicBezTo>
                    <a:pt x="11475" y="11196"/>
                    <a:pt x="11675" y="11062"/>
                    <a:pt x="11775" y="10862"/>
                  </a:cubicBezTo>
                  <a:lnTo>
                    <a:pt x="12676" y="8894"/>
                  </a:lnTo>
                  <a:cubicBezTo>
                    <a:pt x="12742" y="8694"/>
                    <a:pt x="12676" y="8494"/>
                    <a:pt x="12476" y="8394"/>
                  </a:cubicBezTo>
                  <a:lnTo>
                    <a:pt x="11708" y="8094"/>
                  </a:lnTo>
                  <a:cubicBezTo>
                    <a:pt x="11508" y="7994"/>
                    <a:pt x="11408" y="7793"/>
                    <a:pt x="11442" y="7593"/>
                  </a:cubicBezTo>
                  <a:cubicBezTo>
                    <a:pt x="11508" y="7260"/>
                    <a:pt x="11575" y="6959"/>
                    <a:pt x="11608" y="6659"/>
                  </a:cubicBezTo>
                  <a:cubicBezTo>
                    <a:pt x="11642" y="6392"/>
                    <a:pt x="11742" y="6192"/>
                    <a:pt x="11909" y="6025"/>
                  </a:cubicBezTo>
                  <a:lnTo>
                    <a:pt x="13209" y="4825"/>
                  </a:lnTo>
                  <a:cubicBezTo>
                    <a:pt x="13376" y="4658"/>
                    <a:pt x="13443" y="4424"/>
                    <a:pt x="13410" y="4191"/>
                  </a:cubicBezTo>
                  <a:lnTo>
                    <a:pt x="13176" y="2790"/>
                  </a:lnTo>
                  <a:cubicBezTo>
                    <a:pt x="13153" y="2653"/>
                    <a:pt x="13052" y="2562"/>
                    <a:pt x="12937" y="2562"/>
                  </a:cubicBezTo>
                  <a:cubicBezTo>
                    <a:pt x="12884" y="2562"/>
                    <a:pt x="12828" y="2581"/>
                    <a:pt x="12776" y="2623"/>
                  </a:cubicBezTo>
                  <a:lnTo>
                    <a:pt x="11508" y="3457"/>
                  </a:lnTo>
                  <a:cubicBezTo>
                    <a:pt x="11446" y="3495"/>
                    <a:pt x="11374" y="3513"/>
                    <a:pt x="11303" y="3513"/>
                  </a:cubicBezTo>
                  <a:cubicBezTo>
                    <a:pt x="11185" y="3513"/>
                    <a:pt x="11070" y="3461"/>
                    <a:pt x="11008" y="3357"/>
                  </a:cubicBezTo>
                  <a:cubicBezTo>
                    <a:pt x="10908" y="3223"/>
                    <a:pt x="10841" y="3123"/>
                    <a:pt x="10741" y="3057"/>
                  </a:cubicBezTo>
                  <a:cubicBezTo>
                    <a:pt x="10608" y="2890"/>
                    <a:pt x="10541" y="2656"/>
                    <a:pt x="10608" y="2423"/>
                  </a:cubicBezTo>
                  <a:lnTo>
                    <a:pt x="11241" y="655"/>
                  </a:lnTo>
                  <a:cubicBezTo>
                    <a:pt x="11308" y="488"/>
                    <a:pt x="11208" y="255"/>
                    <a:pt x="11008" y="221"/>
                  </a:cubicBezTo>
                  <a:lnTo>
                    <a:pt x="10041" y="21"/>
                  </a:lnTo>
                  <a:cubicBezTo>
                    <a:pt x="9999" y="7"/>
                    <a:pt x="9956" y="1"/>
                    <a:pt x="99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7"/>
            <p:cNvSpPr/>
            <p:nvPr/>
          </p:nvSpPr>
          <p:spPr>
            <a:xfrm>
              <a:off x="4791725" y="1628235"/>
              <a:ext cx="228766" cy="293960"/>
            </a:xfrm>
            <a:custGeom>
              <a:avLst/>
              <a:gdLst/>
              <a:ahLst/>
              <a:cxnLst/>
              <a:rect l="l" t="t" r="r" b="b"/>
              <a:pathLst>
                <a:path w="13443" h="17274" extrusionOk="0">
                  <a:moveTo>
                    <a:pt x="8021" y="4925"/>
                  </a:moveTo>
                  <a:cubicBezTo>
                    <a:pt x="8814" y="4925"/>
                    <a:pt x="9414" y="5449"/>
                    <a:pt x="9574" y="6426"/>
                  </a:cubicBezTo>
                  <a:cubicBezTo>
                    <a:pt x="9840" y="8060"/>
                    <a:pt x="8806" y="10395"/>
                    <a:pt x="7239" y="11629"/>
                  </a:cubicBezTo>
                  <a:cubicBezTo>
                    <a:pt x="6602" y="12144"/>
                    <a:pt x="5976" y="12390"/>
                    <a:pt x="5439" y="12390"/>
                  </a:cubicBezTo>
                  <a:cubicBezTo>
                    <a:pt x="4655" y="12390"/>
                    <a:pt x="4061" y="11866"/>
                    <a:pt x="3903" y="10896"/>
                  </a:cubicBezTo>
                  <a:cubicBezTo>
                    <a:pt x="3636" y="9228"/>
                    <a:pt x="4670" y="6893"/>
                    <a:pt x="6238" y="5659"/>
                  </a:cubicBezTo>
                  <a:cubicBezTo>
                    <a:pt x="6868" y="5162"/>
                    <a:pt x="7488" y="4925"/>
                    <a:pt x="8021" y="4925"/>
                  </a:cubicBezTo>
                  <a:close/>
                  <a:moveTo>
                    <a:pt x="9912" y="1"/>
                  </a:moveTo>
                  <a:cubicBezTo>
                    <a:pt x="9749" y="1"/>
                    <a:pt x="9586" y="96"/>
                    <a:pt x="9507" y="255"/>
                  </a:cubicBezTo>
                  <a:lnTo>
                    <a:pt x="8606" y="1989"/>
                  </a:lnTo>
                  <a:cubicBezTo>
                    <a:pt x="8473" y="2189"/>
                    <a:pt x="8273" y="2356"/>
                    <a:pt x="8039" y="2423"/>
                  </a:cubicBezTo>
                  <a:cubicBezTo>
                    <a:pt x="7839" y="2456"/>
                    <a:pt x="7639" y="2523"/>
                    <a:pt x="7439" y="2590"/>
                  </a:cubicBezTo>
                  <a:cubicBezTo>
                    <a:pt x="7394" y="2617"/>
                    <a:pt x="7344" y="2629"/>
                    <a:pt x="7295" y="2629"/>
                  </a:cubicBezTo>
                  <a:cubicBezTo>
                    <a:pt x="7161" y="2629"/>
                    <a:pt x="7029" y="2536"/>
                    <a:pt x="7005" y="2390"/>
                  </a:cubicBezTo>
                  <a:lnTo>
                    <a:pt x="6671" y="1322"/>
                  </a:lnTo>
                  <a:cubicBezTo>
                    <a:pt x="6650" y="1192"/>
                    <a:pt x="6544" y="1104"/>
                    <a:pt x="6427" y="1104"/>
                  </a:cubicBezTo>
                  <a:cubicBezTo>
                    <a:pt x="6363" y="1104"/>
                    <a:pt x="6296" y="1130"/>
                    <a:pt x="6238" y="1189"/>
                  </a:cubicBezTo>
                  <a:lnTo>
                    <a:pt x="4803" y="2323"/>
                  </a:lnTo>
                  <a:cubicBezTo>
                    <a:pt x="4637" y="2490"/>
                    <a:pt x="4537" y="2690"/>
                    <a:pt x="4537" y="2923"/>
                  </a:cubicBezTo>
                  <a:lnTo>
                    <a:pt x="4603" y="4324"/>
                  </a:lnTo>
                  <a:cubicBezTo>
                    <a:pt x="4603" y="4558"/>
                    <a:pt x="4537" y="4791"/>
                    <a:pt x="4403" y="4991"/>
                  </a:cubicBezTo>
                  <a:cubicBezTo>
                    <a:pt x="4170" y="5258"/>
                    <a:pt x="3936" y="5558"/>
                    <a:pt x="3736" y="5859"/>
                  </a:cubicBezTo>
                  <a:cubicBezTo>
                    <a:pt x="3569" y="6059"/>
                    <a:pt x="3369" y="6159"/>
                    <a:pt x="3136" y="6159"/>
                  </a:cubicBezTo>
                  <a:lnTo>
                    <a:pt x="2202" y="6126"/>
                  </a:lnTo>
                  <a:cubicBezTo>
                    <a:pt x="1968" y="6126"/>
                    <a:pt x="1768" y="6226"/>
                    <a:pt x="1668" y="6459"/>
                  </a:cubicBezTo>
                  <a:lnTo>
                    <a:pt x="801" y="8394"/>
                  </a:lnTo>
                  <a:cubicBezTo>
                    <a:pt x="701" y="8594"/>
                    <a:pt x="801" y="8827"/>
                    <a:pt x="1001" y="8894"/>
                  </a:cubicBezTo>
                  <a:lnTo>
                    <a:pt x="1735" y="9228"/>
                  </a:lnTo>
                  <a:cubicBezTo>
                    <a:pt x="1935" y="9294"/>
                    <a:pt x="2035" y="9528"/>
                    <a:pt x="2001" y="9728"/>
                  </a:cubicBezTo>
                  <a:cubicBezTo>
                    <a:pt x="1935" y="10028"/>
                    <a:pt x="1868" y="10362"/>
                    <a:pt x="1835" y="10662"/>
                  </a:cubicBezTo>
                  <a:cubicBezTo>
                    <a:pt x="1801" y="10896"/>
                    <a:pt x="1701" y="11129"/>
                    <a:pt x="1534" y="11296"/>
                  </a:cubicBezTo>
                  <a:lnTo>
                    <a:pt x="234" y="12497"/>
                  </a:lnTo>
                  <a:cubicBezTo>
                    <a:pt x="100" y="12630"/>
                    <a:pt x="0" y="12864"/>
                    <a:pt x="33" y="13097"/>
                  </a:cubicBezTo>
                  <a:lnTo>
                    <a:pt x="267" y="14498"/>
                  </a:lnTo>
                  <a:cubicBezTo>
                    <a:pt x="290" y="14636"/>
                    <a:pt x="391" y="14726"/>
                    <a:pt x="506" y="14726"/>
                  </a:cubicBezTo>
                  <a:cubicBezTo>
                    <a:pt x="559" y="14726"/>
                    <a:pt x="615" y="14707"/>
                    <a:pt x="667" y="14665"/>
                  </a:cubicBezTo>
                  <a:lnTo>
                    <a:pt x="1935" y="13831"/>
                  </a:lnTo>
                  <a:cubicBezTo>
                    <a:pt x="1997" y="13794"/>
                    <a:pt x="2069" y="13775"/>
                    <a:pt x="2140" y="13775"/>
                  </a:cubicBezTo>
                  <a:cubicBezTo>
                    <a:pt x="2258" y="13775"/>
                    <a:pt x="2373" y="13827"/>
                    <a:pt x="2435" y="13931"/>
                  </a:cubicBezTo>
                  <a:cubicBezTo>
                    <a:pt x="2535" y="14065"/>
                    <a:pt x="2602" y="14165"/>
                    <a:pt x="2702" y="14265"/>
                  </a:cubicBezTo>
                  <a:cubicBezTo>
                    <a:pt x="2869" y="14398"/>
                    <a:pt x="2902" y="14632"/>
                    <a:pt x="2835" y="14865"/>
                  </a:cubicBezTo>
                  <a:lnTo>
                    <a:pt x="2202" y="16633"/>
                  </a:lnTo>
                  <a:cubicBezTo>
                    <a:pt x="2135" y="16800"/>
                    <a:pt x="2235" y="17033"/>
                    <a:pt x="2435" y="17067"/>
                  </a:cubicBezTo>
                  <a:lnTo>
                    <a:pt x="3402" y="17267"/>
                  </a:lnTo>
                  <a:cubicBezTo>
                    <a:pt x="3428" y="17271"/>
                    <a:pt x="3455" y="17273"/>
                    <a:pt x="3481" y="17273"/>
                  </a:cubicBezTo>
                  <a:cubicBezTo>
                    <a:pt x="3661" y="17273"/>
                    <a:pt x="3849" y="17179"/>
                    <a:pt x="3936" y="17033"/>
                  </a:cubicBezTo>
                  <a:lnTo>
                    <a:pt x="4870" y="15299"/>
                  </a:lnTo>
                  <a:cubicBezTo>
                    <a:pt x="4970" y="15099"/>
                    <a:pt x="5170" y="14932"/>
                    <a:pt x="5404" y="14865"/>
                  </a:cubicBezTo>
                  <a:cubicBezTo>
                    <a:pt x="5604" y="14832"/>
                    <a:pt x="5804" y="14765"/>
                    <a:pt x="6004" y="14665"/>
                  </a:cubicBezTo>
                  <a:cubicBezTo>
                    <a:pt x="6039" y="14651"/>
                    <a:pt x="6077" y="14644"/>
                    <a:pt x="6115" y="14644"/>
                  </a:cubicBezTo>
                  <a:cubicBezTo>
                    <a:pt x="6261" y="14644"/>
                    <a:pt x="6419" y="14740"/>
                    <a:pt x="6471" y="14899"/>
                  </a:cubicBezTo>
                  <a:lnTo>
                    <a:pt x="6772" y="15966"/>
                  </a:lnTo>
                  <a:cubicBezTo>
                    <a:pt x="6793" y="16095"/>
                    <a:pt x="6912" y="16169"/>
                    <a:pt x="7029" y="16169"/>
                  </a:cubicBezTo>
                  <a:cubicBezTo>
                    <a:pt x="7094" y="16169"/>
                    <a:pt x="7158" y="16147"/>
                    <a:pt x="7205" y="16099"/>
                  </a:cubicBezTo>
                  <a:lnTo>
                    <a:pt x="8673" y="14965"/>
                  </a:lnTo>
                  <a:cubicBezTo>
                    <a:pt x="8840" y="14798"/>
                    <a:pt x="8906" y="14598"/>
                    <a:pt x="8906" y="14365"/>
                  </a:cubicBezTo>
                  <a:lnTo>
                    <a:pt x="8840" y="12964"/>
                  </a:lnTo>
                  <a:cubicBezTo>
                    <a:pt x="8806" y="12730"/>
                    <a:pt x="8906" y="12497"/>
                    <a:pt x="9040" y="12297"/>
                  </a:cubicBezTo>
                  <a:cubicBezTo>
                    <a:pt x="9273" y="12030"/>
                    <a:pt x="9507" y="11730"/>
                    <a:pt x="9707" y="11429"/>
                  </a:cubicBezTo>
                  <a:cubicBezTo>
                    <a:pt x="9874" y="11229"/>
                    <a:pt x="10074" y="11129"/>
                    <a:pt x="10341" y="11129"/>
                  </a:cubicBezTo>
                  <a:lnTo>
                    <a:pt x="11241" y="11196"/>
                  </a:lnTo>
                  <a:cubicBezTo>
                    <a:pt x="11475" y="11196"/>
                    <a:pt x="11675" y="11062"/>
                    <a:pt x="11775" y="10862"/>
                  </a:cubicBezTo>
                  <a:lnTo>
                    <a:pt x="12676" y="8894"/>
                  </a:lnTo>
                  <a:cubicBezTo>
                    <a:pt x="12742" y="8694"/>
                    <a:pt x="12676" y="8494"/>
                    <a:pt x="12476" y="8394"/>
                  </a:cubicBezTo>
                  <a:lnTo>
                    <a:pt x="11708" y="8094"/>
                  </a:lnTo>
                  <a:cubicBezTo>
                    <a:pt x="11508" y="7994"/>
                    <a:pt x="11408" y="7793"/>
                    <a:pt x="11442" y="7593"/>
                  </a:cubicBezTo>
                  <a:cubicBezTo>
                    <a:pt x="11508" y="7260"/>
                    <a:pt x="11575" y="6959"/>
                    <a:pt x="11608" y="6659"/>
                  </a:cubicBezTo>
                  <a:cubicBezTo>
                    <a:pt x="11642" y="6392"/>
                    <a:pt x="11742" y="6192"/>
                    <a:pt x="11909" y="6025"/>
                  </a:cubicBezTo>
                  <a:lnTo>
                    <a:pt x="13209" y="4825"/>
                  </a:lnTo>
                  <a:cubicBezTo>
                    <a:pt x="13376" y="4658"/>
                    <a:pt x="13443" y="4424"/>
                    <a:pt x="13410" y="4191"/>
                  </a:cubicBezTo>
                  <a:lnTo>
                    <a:pt x="13176" y="2790"/>
                  </a:lnTo>
                  <a:cubicBezTo>
                    <a:pt x="13153" y="2653"/>
                    <a:pt x="13052" y="2562"/>
                    <a:pt x="12937" y="2562"/>
                  </a:cubicBezTo>
                  <a:cubicBezTo>
                    <a:pt x="12884" y="2562"/>
                    <a:pt x="12828" y="2581"/>
                    <a:pt x="12776" y="2623"/>
                  </a:cubicBezTo>
                  <a:lnTo>
                    <a:pt x="11508" y="3457"/>
                  </a:lnTo>
                  <a:cubicBezTo>
                    <a:pt x="11446" y="3495"/>
                    <a:pt x="11374" y="3513"/>
                    <a:pt x="11303" y="3513"/>
                  </a:cubicBezTo>
                  <a:cubicBezTo>
                    <a:pt x="11185" y="3513"/>
                    <a:pt x="11070" y="3461"/>
                    <a:pt x="11008" y="3357"/>
                  </a:cubicBezTo>
                  <a:cubicBezTo>
                    <a:pt x="10908" y="3223"/>
                    <a:pt x="10841" y="3123"/>
                    <a:pt x="10741" y="3057"/>
                  </a:cubicBezTo>
                  <a:cubicBezTo>
                    <a:pt x="10608" y="2890"/>
                    <a:pt x="10541" y="2656"/>
                    <a:pt x="10608" y="2423"/>
                  </a:cubicBezTo>
                  <a:lnTo>
                    <a:pt x="11241" y="655"/>
                  </a:lnTo>
                  <a:cubicBezTo>
                    <a:pt x="11308" y="488"/>
                    <a:pt x="11208" y="255"/>
                    <a:pt x="11008" y="221"/>
                  </a:cubicBezTo>
                  <a:lnTo>
                    <a:pt x="10041" y="21"/>
                  </a:lnTo>
                  <a:cubicBezTo>
                    <a:pt x="9999" y="7"/>
                    <a:pt x="9956" y="1"/>
                    <a:pt x="9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7"/>
            <p:cNvSpPr/>
            <p:nvPr/>
          </p:nvSpPr>
          <p:spPr>
            <a:xfrm>
              <a:off x="5395710" y="2729846"/>
              <a:ext cx="214012" cy="677450"/>
            </a:xfrm>
            <a:custGeom>
              <a:avLst/>
              <a:gdLst/>
              <a:ahLst/>
              <a:cxnLst/>
              <a:rect l="l" t="t" r="r" b="b"/>
              <a:pathLst>
                <a:path w="12576" h="39809" extrusionOk="0">
                  <a:moveTo>
                    <a:pt x="11575" y="0"/>
                  </a:moveTo>
                  <a:cubicBezTo>
                    <a:pt x="3803" y="1134"/>
                    <a:pt x="0" y="8973"/>
                    <a:pt x="0" y="8973"/>
                  </a:cubicBezTo>
                  <a:cubicBezTo>
                    <a:pt x="0" y="8973"/>
                    <a:pt x="1768" y="20415"/>
                    <a:pt x="3069" y="27320"/>
                  </a:cubicBezTo>
                  <a:cubicBezTo>
                    <a:pt x="3736" y="31056"/>
                    <a:pt x="4737" y="37394"/>
                    <a:pt x="5337" y="38761"/>
                  </a:cubicBezTo>
                  <a:cubicBezTo>
                    <a:pt x="5723" y="39581"/>
                    <a:pt x="7120" y="39808"/>
                    <a:pt x="8267" y="39808"/>
                  </a:cubicBezTo>
                  <a:cubicBezTo>
                    <a:pt x="8707" y="39808"/>
                    <a:pt x="9111" y="39775"/>
                    <a:pt x="9407" y="39729"/>
                  </a:cubicBezTo>
                  <a:cubicBezTo>
                    <a:pt x="12309" y="39262"/>
                    <a:pt x="12075" y="35125"/>
                    <a:pt x="12342" y="29822"/>
                  </a:cubicBezTo>
                  <a:cubicBezTo>
                    <a:pt x="12576" y="24518"/>
                    <a:pt x="12376" y="5804"/>
                    <a:pt x="115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7"/>
            <p:cNvSpPr/>
            <p:nvPr/>
          </p:nvSpPr>
          <p:spPr>
            <a:xfrm>
              <a:off x="5426920" y="3858906"/>
              <a:ext cx="363324" cy="129231"/>
            </a:xfrm>
            <a:custGeom>
              <a:avLst/>
              <a:gdLst/>
              <a:ahLst/>
              <a:cxnLst/>
              <a:rect l="l" t="t" r="r" b="b"/>
              <a:pathLst>
                <a:path w="21350" h="7594" extrusionOk="0">
                  <a:moveTo>
                    <a:pt x="434" y="1"/>
                  </a:moveTo>
                  <a:cubicBezTo>
                    <a:pt x="434" y="1"/>
                    <a:pt x="1" y="1268"/>
                    <a:pt x="334" y="2035"/>
                  </a:cubicBezTo>
                  <a:cubicBezTo>
                    <a:pt x="668" y="2803"/>
                    <a:pt x="2736" y="3670"/>
                    <a:pt x="4337" y="3803"/>
                  </a:cubicBezTo>
                  <a:cubicBezTo>
                    <a:pt x="5972" y="3937"/>
                    <a:pt x="7239" y="4137"/>
                    <a:pt x="8473" y="5004"/>
                  </a:cubicBezTo>
                  <a:cubicBezTo>
                    <a:pt x="10408" y="6439"/>
                    <a:pt x="12710" y="7306"/>
                    <a:pt x="15145" y="7539"/>
                  </a:cubicBezTo>
                  <a:cubicBezTo>
                    <a:pt x="15505" y="7577"/>
                    <a:pt x="15856" y="7593"/>
                    <a:pt x="16195" y="7593"/>
                  </a:cubicBezTo>
                  <a:cubicBezTo>
                    <a:pt x="18896" y="7593"/>
                    <a:pt x="20842" y="6520"/>
                    <a:pt x="21049" y="6105"/>
                  </a:cubicBezTo>
                  <a:cubicBezTo>
                    <a:pt x="21316" y="5638"/>
                    <a:pt x="21349" y="5071"/>
                    <a:pt x="21182" y="4537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7"/>
            <p:cNvSpPr/>
            <p:nvPr/>
          </p:nvSpPr>
          <p:spPr>
            <a:xfrm>
              <a:off x="5428060" y="3780795"/>
              <a:ext cx="369552" cy="187227"/>
            </a:xfrm>
            <a:custGeom>
              <a:avLst/>
              <a:gdLst/>
              <a:ahLst/>
              <a:cxnLst/>
              <a:rect l="l" t="t" r="r" b="b"/>
              <a:pathLst>
                <a:path w="21716" h="11002" extrusionOk="0">
                  <a:moveTo>
                    <a:pt x="10184" y="1"/>
                  </a:moveTo>
                  <a:cubicBezTo>
                    <a:pt x="10056" y="1"/>
                    <a:pt x="9929" y="9"/>
                    <a:pt x="9807" y="21"/>
                  </a:cubicBezTo>
                  <a:cubicBezTo>
                    <a:pt x="9507" y="87"/>
                    <a:pt x="9207" y="154"/>
                    <a:pt x="8907" y="254"/>
                  </a:cubicBezTo>
                  <a:cubicBezTo>
                    <a:pt x="7406" y="821"/>
                    <a:pt x="6138" y="2122"/>
                    <a:pt x="4570" y="2523"/>
                  </a:cubicBezTo>
                  <a:cubicBezTo>
                    <a:pt x="4125" y="2602"/>
                    <a:pt x="3671" y="2644"/>
                    <a:pt x="3221" y="2644"/>
                  </a:cubicBezTo>
                  <a:cubicBezTo>
                    <a:pt x="2728" y="2644"/>
                    <a:pt x="2239" y="2594"/>
                    <a:pt x="1768" y="2489"/>
                  </a:cubicBezTo>
                  <a:cubicBezTo>
                    <a:pt x="1618" y="2472"/>
                    <a:pt x="1426" y="2439"/>
                    <a:pt x="1247" y="2439"/>
                  </a:cubicBezTo>
                  <a:cubicBezTo>
                    <a:pt x="1068" y="2439"/>
                    <a:pt x="901" y="2472"/>
                    <a:pt x="801" y="2589"/>
                  </a:cubicBezTo>
                  <a:cubicBezTo>
                    <a:pt x="701" y="2723"/>
                    <a:pt x="634" y="2889"/>
                    <a:pt x="601" y="3090"/>
                  </a:cubicBezTo>
                  <a:cubicBezTo>
                    <a:pt x="534" y="3290"/>
                    <a:pt x="501" y="3523"/>
                    <a:pt x="434" y="3723"/>
                  </a:cubicBezTo>
                  <a:cubicBezTo>
                    <a:pt x="301" y="4224"/>
                    <a:pt x="0" y="5091"/>
                    <a:pt x="334" y="5591"/>
                  </a:cubicBezTo>
                  <a:cubicBezTo>
                    <a:pt x="1301" y="6826"/>
                    <a:pt x="4270" y="7326"/>
                    <a:pt x="5838" y="7526"/>
                  </a:cubicBezTo>
                  <a:cubicBezTo>
                    <a:pt x="8306" y="7760"/>
                    <a:pt x="10341" y="9828"/>
                    <a:pt x="12209" y="10428"/>
                  </a:cubicBezTo>
                  <a:cubicBezTo>
                    <a:pt x="13502" y="10843"/>
                    <a:pt x="14777" y="11002"/>
                    <a:pt x="15932" y="11002"/>
                  </a:cubicBezTo>
                  <a:cubicBezTo>
                    <a:pt x="17847" y="11002"/>
                    <a:pt x="19437" y="10565"/>
                    <a:pt x="20248" y="10128"/>
                  </a:cubicBezTo>
                  <a:cubicBezTo>
                    <a:pt x="21716" y="9294"/>
                    <a:pt x="21616" y="7126"/>
                    <a:pt x="20348" y="6225"/>
                  </a:cubicBezTo>
                  <a:cubicBezTo>
                    <a:pt x="19514" y="5625"/>
                    <a:pt x="18013" y="5258"/>
                    <a:pt x="16912" y="4724"/>
                  </a:cubicBezTo>
                  <a:cubicBezTo>
                    <a:pt x="15845" y="4224"/>
                    <a:pt x="15511" y="3990"/>
                    <a:pt x="14444" y="3390"/>
                  </a:cubicBezTo>
                  <a:cubicBezTo>
                    <a:pt x="13744" y="3023"/>
                    <a:pt x="13110" y="2556"/>
                    <a:pt x="12509" y="2022"/>
                  </a:cubicBezTo>
                  <a:cubicBezTo>
                    <a:pt x="11876" y="1455"/>
                    <a:pt x="11742" y="388"/>
                    <a:pt x="10841" y="87"/>
                  </a:cubicBezTo>
                  <a:cubicBezTo>
                    <a:pt x="10630" y="24"/>
                    <a:pt x="10405" y="1"/>
                    <a:pt x="101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7"/>
            <p:cNvSpPr/>
            <p:nvPr/>
          </p:nvSpPr>
          <p:spPr>
            <a:xfrm>
              <a:off x="5684633" y="3896378"/>
              <a:ext cx="111277" cy="71354"/>
            </a:xfrm>
            <a:custGeom>
              <a:avLst/>
              <a:gdLst/>
              <a:ahLst/>
              <a:cxnLst/>
              <a:rect l="l" t="t" r="r" b="b"/>
              <a:pathLst>
                <a:path w="6539" h="4193" extrusionOk="0">
                  <a:moveTo>
                    <a:pt x="5805" y="0"/>
                  </a:moveTo>
                  <a:lnTo>
                    <a:pt x="5805" y="0"/>
                  </a:lnTo>
                  <a:cubicBezTo>
                    <a:pt x="4704" y="1435"/>
                    <a:pt x="3036" y="1335"/>
                    <a:pt x="2136" y="1668"/>
                  </a:cubicBezTo>
                  <a:cubicBezTo>
                    <a:pt x="1769" y="1802"/>
                    <a:pt x="1902" y="2502"/>
                    <a:pt x="1835" y="3236"/>
                  </a:cubicBezTo>
                  <a:cubicBezTo>
                    <a:pt x="1769" y="3836"/>
                    <a:pt x="1035" y="4070"/>
                    <a:pt x="1" y="4170"/>
                  </a:cubicBezTo>
                  <a:cubicBezTo>
                    <a:pt x="272" y="4186"/>
                    <a:pt x="537" y="4193"/>
                    <a:pt x="797" y="4193"/>
                  </a:cubicBezTo>
                  <a:cubicBezTo>
                    <a:pt x="2744" y="4193"/>
                    <a:pt x="4347" y="3777"/>
                    <a:pt x="5171" y="3336"/>
                  </a:cubicBezTo>
                  <a:cubicBezTo>
                    <a:pt x="6405" y="2669"/>
                    <a:pt x="6539" y="1034"/>
                    <a:pt x="580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7"/>
            <p:cNvSpPr/>
            <p:nvPr/>
          </p:nvSpPr>
          <p:spPr>
            <a:xfrm>
              <a:off x="5433727" y="3351240"/>
              <a:ext cx="207222" cy="524633"/>
            </a:xfrm>
            <a:custGeom>
              <a:avLst/>
              <a:gdLst/>
              <a:ahLst/>
              <a:cxnLst/>
              <a:rect l="l" t="t" r="r" b="b"/>
              <a:pathLst>
                <a:path w="12177" h="30829" extrusionOk="0">
                  <a:moveTo>
                    <a:pt x="4950" y="1"/>
                  </a:moveTo>
                  <a:cubicBezTo>
                    <a:pt x="3313" y="1"/>
                    <a:pt x="2910" y="1181"/>
                    <a:pt x="2670" y="2713"/>
                  </a:cubicBezTo>
                  <a:cubicBezTo>
                    <a:pt x="2403" y="4414"/>
                    <a:pt x="168" y="26697"/>
                    <a:pt x="101" y="27898"/>
                  </a:cubicBezTo>
                  <a:cubicBezTo>
                    <a:pt x="1" y="29065"/>
                    <a:pt x="2069" y="30366"/>
                    <a:pt x="4137" y="30800"/>
                  </a:cubicBezTo>
                  <a:cubicBezTo>
                    <a:pt x="4228" y="30819"/>
                    <a:pt x="4316" y="30828"/>
                    <a:pt x="4403" y="30828"/>
                  </a:cubicBezTo>
                  <a:cubicBezTo>
                    <a:pt x="6312" y="30828"/>
                    <a:pt x="7494" y="26471"/>
                    <a:pt x="9408" y="25897"/>
                  </a:cubicBezTo>
                  <a:cubicBezTo>
                    <a:pt x="9690" y="25814"/>
                    <a:pt x="9926" y="25777"/>
                    <a:pt x="10128" y="25777"/>
                  </a:cubicBezTo>
                  <a:cubicBezTo>
                    <a:pt x="11074" y="25777"/>
                    <a:pt x="11297" y="26577"/>
                    <a:pt x="12176" y="27264"/>
                  </a:cubicBezTo>
                  <a:lnTo>
                    <a:pt x="9208" y="812"/>
                  </a:lnTo>
                  <a:lnTo>
                    <a:pt x="5538" y="45"/>
                  </a:lnTo>
                  <a:cubicBezTo>
                    <a:pt x="5326" y="15"/>
                    <a:pt x="5131" y="1"/>
                    <a:pt x="49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7"/>
            <p:cNvSpPr/>
            <p:nvPr/>
          </p:nvSpPr>
          <p:spPr>
            <a:xfrm>
              <a:off x="5503567" y="3296358"/>
              <a:ext cx="120348" cy="139305"/>
            </a:xfrm>
            <a:custGeom>
              <a:avLst/>
              <a:gdLst/>
              <a:ahLst/>
              <a:cxnLst/>
              <a:rect l="l" t="t" r="r" b="b"/>
              <a:pathLst>
                <a:path w="7072" h="8186" extrusionOk="0">
                  <a:moveTo>
                    <a:pt x="3521" y="0"/>
                  </a:moveTo>
                  <a:cubicBezTo>
                    <a:pt x="890" y="0"/>
                    <a:pt x="0" y="2746"/>
                    <a:pt x="67" y="4404"/>
                  </a:cubicBezTo>
                  <a:cubicBezTo>
                    <a:pt x="163" y="6003"/>
                    <a:pt x="1056" y="8185"/>
                    <a:pt x="3365" y="8185"/>
                  </a:cubicBezTo>
                  <a:cubicBezTo>
                    <a:pt x="3464" y="8185"/>
                    <a:pt x="3565" y="8181"/>
                    <a:pt x="3669" y="8173"/>
                  </a:cubicBezTo>
                  <a:cubicBezTo>
                    <a:pt x="7072" y="7906"/>
                    <a:pt x="6671" y="167"/>
                    <a:pt x="3569" y="1"/>
                  </a:cubicBezTo>
                  <a:cubicBezTo>
                    <a:pt x="3553" y="0"/>
                    <a:pt x="3537" y="0"/>
                    <a:pt x="35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7"/>
            <p:cNvSpPr/>
            <p:nvPr/>
          </p:nvSpPr>
          <p:spPr>
            <a:xfrm>
              <a:off x="5503567" y="3296358"/>
              <a:ext cx="120348" cy="139305"/>
            </a:xfrm>
            <a:custGeom>
              <a:avLst/>
              <a:gdLst/>
              <a:ahLst/>
              <a:cxnLst/>
              <a:rect l="l" t="t" r="r" b="b"/>
              <a:pathLst>
                <a:path w="7072" h="8186" extrusionOk="0">
                  <a:moveTo>
                    <a:pt x="3521" y="0"/>
                  </a:moveTo>
                  <a:cubicBezTo>
                    <a:pt x="890" y="0"/>
                    <a:pt x="0" y="2746"/>
                    <a:pt x="67" y="4404"/>
                  </a:cubicBezTo>
                  <a:cubicBezTo>
                    <a:pt x="163" y="6003"/>
                    <a:pt x="1056" y="8185"/>
                    <a:pt x="3365" y="8185"/>
                  </a:cubicBezTo>
                  <a:cubicBezTo>
                    <a:pt x="3464" y="8185"/>
                    <a:pt x="3565" y="8181"/>
                    <a:pt x="3669" y="8173"/>
                  </a:cubicBezTo>
                  <a:cubicBezTo>
                    <a:pt x="7072" y="7906"/>
                    <a:pt x="6671" y="167"/>
                    <a:pt x="3569" y="1"/>
                  </a:cubicBezTo>
                  <a:cubicBezTo>
                    <a:pt x="3553" y="0"/>
                    <a:pt x="3537" y="0"/>
                    <a:pt x="35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7"/>
            <p:cNvSpPr/>
            <p:nvPr/>
          </p:nvSpPr>
          <p:spPr>
            <a:xfrm>
              <a:off x="5440551" y="3447933"/>
              <a:ext cx="101050" cy="337763"/>
            </a:xfrm>
            <a:custGeom>
              <a:avLst/>
              <a:gdLst/>
              <a:ahLst/>
              <a:cxnLst/>
              <a:rect l="l" t="t" r="r" b="b"/>
              <a:pathLst>
                <a:path w="5938" h="19848" extrusionOk="0">
                  <a:moveTo>
                    <a:pt x="1935" y="0"/>
                  </a:moveTo>
                  <a:cubicBezTo>
                    <a:pt x="1935" y="167"/>
                    <a:pt x="1902" y="367"/>
                    <a:pt x="1868" y="534"/>
                  </a:cubicBezTo>
                  <a:cubicBezTo>
                    <a:pt x="2669" y="1301"/>
                    <a:pt x="3636" y="1835"/>
                    <a:pt x="4670" y="2068"/>
                  </a:cubicBezTo>
                  <a:lnTo>
                    <a:pt x="4737" y="2102"/>
                  </a:lnTo>
                  <a:cubicBezTo>
                    <a:pt x="5437" y="2302"/>
                    <a:pt x="5504" y="2335"/>
                    <a:pt x="5371" y="5337"/>
                  </a:cubicBezTo>
                  <a:cubicBezTo>
                    <a:pt x="5104" y="10608"/>
                    <a:pt x="4403" y="16245"/>
                    <a:pt x="4003" y="18547"/>
                  </a:cubicBezTo>
                  <a:cubicBezTo>
                    <a:pt x="4003" y="18847"/>
                    <a:pt x="3836" y="19147"/>
                    <a:pt x="3603" y="19314"/>
                  </a:cubicBezTo>
                  <a:cubicBezTo>
                    <a:pt x="3453" y="19389"/>
                    <a:pt x="3282" y="19432"/>
                    <a:pt x="3114" y="19432"/>
                  </a:cubicBezTo>
                  <a:cubicBezTo>
                    <a:pt x="2982" y="19432"/>
                    <a:pt x="2853" y="19406"/>
                    <a:pt x="2736" y="19347"/>
                  </a:cubicBezTo>
                  <a:cubicBezTo>
                    <a:pt x="1768" y="19080"/>
                    <a:pt x="567" y="18647"/>
                    <a:pt x="34" y="18447"/>
                  </a:cubicBezTo>
                  <a:cubicBezTo>
                    <a:pt x="34" y="18580"/>
                    <a:pt x="0" y="18713"/>
                    <a:pt x="0" y="18847"/>
                  </a:cubicBezTo>
                  <a:cubicBezTo>
                    <a:pt x="567" y="19080"/>
                    <a:pt x="1701" y="19514"/>
                    <a:pt x="2602" y="19748"/>
                  </a:cubicBezTo>
                  <a:cubicBezTo>
                    <a:pt x="2802" y="19814"/>
                    <a:pt x="2969" y="19848"/>
                    <a:pt x="3169" y="19848"/>
                  </a:cubicBezTo>
                  <a:cubicBezTo>
                    <a:pt x="3403" y="19848"/>
                    <a:pt x="3636" y="19781"/>
                    <a:pt x="3836" y="19647"/>
                  </a:cubicBezTo>
                  <a:cubicBezTo>
                    <a:pt x="4170" y="19414"/>
                    <a:pt x="4370" y="19047"/>
                    <a:pt x="4403" y="18613"/>
                  </a:cubicBezTo>
                  <a:cubicBezTo>
                    <a:pt x="4804" y="16312"/>
                    <a:pt x="5504" y="10641"/>
                    <a:pt x="5771" y="5371"/>
                  </a:cubicBezTo>
                  <a:cubicBezTo>
                    <a:pt x="5938" y="2268"/>
                    <a:pt x="5871" y="2001"/>
                    <a:pt x="4870" y="1701"/>
                  </a:cubicBezTo>
                  <a:lnTo>
                    <a:pt x="4804" y="1668"/>
                  </a:lnTo>
                  <a:cubicBezTo>
                    <a:pt x="3369" y="1234"/>
                    <a:pt x="2469" y="734"/>
                    <a:pt x="1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7"/>
            <p:cNvSpPr/>
            <p:nvPr/>
          </p:nvSpPr>
          <p:spPr>
            <a:xfrm>
              <a:off x="5178856" y="2599270"/>
              <a:ext cx="423498" cy="350492"/>
            </a:xfrm>
            <a:custGeom>
              <a:avLst/>
              <a:gdLst/>
              <a:ahLst/>
              <a:cxnLst/>
              <a:rect l="l" t="t" r="r" b="b"/>
              <a:pathLst>
                <a:path w="24886" h="20596" extrusionOk="0">
                  <a:moveTo>
                    <a:pt x="13102" y="1"/>
                  </a:moveTo>
                  <a:cubicBezTo>
                    <a:pt x="2334" y="1"/>
                    <a:pt x="2230" y="2588"/>
                    <a:pt x="1302" y="5538"/>
                  </a:cubicBezTo>
                  <a:cubicBezTo>
                    <a:pt x="501" y="8040"/>
                    <a:pt x="1" y="12844"/>
                    <a:pt x="1168" y="13044"/>
                  </a:cubicBezTo>
                  <a:cubicBezTo>
                    <a:pt x="1635" y="12010"/>
                    <a:pt x="2736" y="11242"/>
                    <a:pt x="4470" y="11242"/>
                  </a:cubicBezTo>
                  <a:cubicBezTo>
                    <a:pt x="6372" y="11242"/>
                    <a:pt x="9374" y="12410"/>
                    <a:pt x="11175" y="14745"/>
                  </a:cubicBezTo>
                  <a:cubicBezTo>
                    <a:pt x="12977" y="17047"/>
                    <a:pt x="12843" y="20449"/>
                    <a:pt x="12843" y="20449"/>
                  </a:cubicBezTo>
                  <a:cubicBezTo>
                    <a:pt x="13126" y="20549"/>
                    <a:pt x="13450" y="20595"/>
                    <a:pt x="13802" y="20595"/>
                  </a:cubicBezTo>
                  <a:cubicBezTo>
                    <a:pt x="15439" y="20595"/>
                    <a:pt x="17657" y="19595"/>
                    <a:pt x="18947" y="18414"/>
                  </a:cubicBezTo>
                  <a:cubicBezTo>
                    <a:pt x="20949" y="16580"/>
                    <a:pt x="22517" y="14745"/>
                    <a:pt x="23551" y="12477"/>
                  </a:cubicBezTo>
                  <a:cubicBezTo>
                    <a:pt x="24084" y="11342"/>
                    <a:pt x="24485" y="10142"/>
                    <a:pt x="24718" y="8874"/>
                  </a:cubicBezTo>
                  <a:cubicBezTo>
                    <a:pt x="24885" y="7606"/>
                    <a:pt x="24852" y="6306"/>
                    <a:pt x="24618" y="5005"/>
                  </a:cubicBezTo>
                  <a:cubicBezTo>
                    <a:pt x="23784" y="301"/>
                    <a:pt x="16879" y="1"/>
                    <a:pt x="13310" y="1"/>
                  </a:cubicBezTo>
                  <a:cubicBezTo>
                    <a:pt x="13240" y="1"/>
                    <a:pt x="13171" y="1"/>
                    <a:pt x="13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7"/>
            <p:cNvSpPr/>
            <p:nvPr/>
          </p:nvSpPr>
          <p:spPr>
            <a:xfrm>
              <a:off x="5217451" y="2604954"/>
              <a:ext cx="370131" cy="152715"/>
            </a:xfrm>
            <a:custGeom>
              <a:avLst/>
              <a:gdLst/>
              <a:ahLst/>
              <a:cxnLst/>
              <a:rect l="l" t="t" r="r" b="b"/>
              <a:pathLst>
                <a:path w="21750" h="8974" extrusionOk="0">
                  <a:moveTo>
                    <a:pt x="11109" y="1"/>
                  </a:moveTo>
                  <a:cubicBezTo>
                    <a:pt x="4804" y="1"/>
                    <a:pt x="1268" y="835"/>
                    <a:pt x="435" y="3436"/>
                  </a:cubicBezTo>
                  <a:cubicBezTo>
                    <a:pt x="1" y="4771"/>
                    <a:pt x="1936" y="8940"/>
                    <a:pt x="10842" y="8974"/>
                  </a:cubicBezTo>
                  <a:cubicBezTo>
                    <a:pt x="19415" y="8974"/>
                    <a:pt x="21750" y="6005"/>
                    <a:pt x="21283" y="4070"/>
                  </a:cubicBezTo>
                  <a:cubicBezTo>
                    <a:pt x="20816" y="2135"/>
                    <a:pt x="18681" y="1"/>
                    <a:pt x="11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7"/>
            <p:cNvSpPr/>
            <p:nvPr/>
          </p:nvSpPr>
          <p:spPr>
            <a:xfrm>
              <a:off x="5445180" y="2114118"/>
              <a:ext cx="640232" cy="422783"/>
            </a:xfrm>
            <a:custGeom>
              <a:avLst/>
              <a:gdLst/>
              <a:ahLst/>
              <a:cxnLst/>
              <a:rect l="l" t="t" r="r" b="b"/>
              <a:pathLst>
                <a:path w="37622" h="24844" extrusionOk="0">
                  <a:moveTo>
                    <a:pt x="4454" y="1"/>
                  </a:moveTo>
                  <a:cubicBezTo>
                    <a:pt x="4058" y="1"/>
                    <a:pt x="3640" y="41"/>
                    <a:pt x="3197" y="123"/>
                  </a:cubicBezTo>
                  <a:cubicBezTo>
                    <a:pt x="1" y="858"/>
                    <a:pt x="725" y="5454"/>
                    <a:pt x="3756" y="5454"/>
                  </a:cubicBezTo>
                  <a:cubicBezTo>
                    <a:pt x="3888" y="5454"/>
                    <a:pt x="4024" y="5445"/>
                    <a:pt x="4165" y="5427"/>
                  </a:cubicBezTo>
                  <a:lnTo>
                    <a:pt x="4365" y="5393"/>
                  </a:lnTo>
                  <a:cubicBezTo>
                    <a:pt x="4565" y="5560"/>
                    <a:pt x="5099" y="6194"/>
                    <a:pt x="6066" y="8129"/>
                  </a:cubicBezTo>
                  <a:cubicBezTo>
                    <a:pt x="6700" y="9496"/>
                    <a:pt x="7234" y="10764"/>
                    <a:pt x="7701" y="11931"/>
                  </a:cubicBezTo>
                  <a:cubicBezTo>
                    <a:pt x="10436" y="18303"/>
                    <a:pt x="11937" y="21805"/>
                    <a:pt x="16340" y="23973"/>
                  </a:cubicBezTo>
                  <a:cubicBezTo>
                    <a:pt x="17664" y="24572"/>
                    <a:pt x="19106" y="24843"/>
                    <a:pt x="20556" y="24843"/>
                  </a:cubicBezTo>
                  <a:cubicBezTo>
                    <a:pt x="20641" y="24843"/>
                    <a:pt x="20725" y="24843"/>
                    <a:pt x="20810" y="24841"/>
                  </a:cubicBezTo>
                  <a:cubicBezTo>
                    <a:pt x="26147" y="24841"/>
                    <a:pt x="33119" y="22306"/>
                    <a:pt x="36488" y="19203"/>
                  </a:cubicBezTo>
                  <a:cubicBezTo>
                    <a:pt x="37555" y="18203"/>
                    <a:pt x="37622" y="16501"/>
                    <a:pt x="36621" y="15401"/>
                  </a:cubicBezTo>
                  <a:cubicBezTo>
                    <a:pt x="36097" y="14824"/>
                    <a:pt x="35382" y="14532"/>
                    <a:pt x="34661" y="14532"/>
                  </a:cubicBezTo>
                  <a:cubicBezTo>
                    <a:pt x="34004" y="14532"/>
                    <a:pt x="33343" y="14774"/>
                    <a:pt x="32819" y="15267"/>
                  </a:cubicBezTo>
                  <a:cubicBezTo>
                    <a:pt x="30167" y="17731"/>
                    <a:pt x="24225" y="19507"/>
                    <a:pt x="20743" y="19507"/>
                  </a:cubicBezTo>
                  <a:cubicBezTo>
                    <a:pt x="19888" y="19507"/>
                    <a:pt x="19182" y="19400"/>
                    <a:pt x="18708" y="19170"/>
                  </a:cubicBezTo>
                  <a:cubicBezTo>
                    <a:pt x="16240" y="17902"/>
                    <a:pt x="15306" y="15934"/>
                    <a:pt x="12671" y="9797"/>
                  </a:cubicBezTo>
                  <a:cubicBezTo>
                    <a:pt x="12170" y="8629"/>
                    <a:pt x="11603" y="7328"/>
                    <a:pt x="10970" y="5894"/>
                  </a:cubicBezTo>
                  <a:cubicBezTo>
                    <a:pt x="10970" y="5860"/>
                    <a:pt x="10970" y="5827"/>
                    <a:pt x="10936" y="5794"/>
                  </a:cubicBezTo>
                  <a:cubicBezTo>
                    <a:pt x="9199" y="2261"/>
                    <a:pt x="7436" y="1"/>
                    <a:pt x="44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7"/>
            <p:cNvSpPr/>
            <p:nvPr/>
          </p:nvSpPr>
          <p:spPr>
            <a:xfrm>
              <a:off x="6087675" y="2198797"/>
              <a:ext cx="83284" cy="114970"/>
            </a:xfrm>
            <a:custGeom>
              <a:avLst/>
              <a:gdLst/>
              <a:ahLst/>
              <a:cxnLst/>
              <a:rect l="l" t="t" r="r" b="b"/>
              <a:pathLst>
                <a:path w="4894" h="6756" extrusionOk="0">
                  <a:moveTo>
                    <a:pt x="3648" y="0"/>
                  </a:moveTo>
                  <a:cubicBezTo>
                    <a:pt x="3474" y="0"/>
                    <a:pt x="3287" y="65"/>
                    <a:pt x="3103" y="217"/>
                  </a:cubicBezTo>
                  <a:cubicBezTo>
                    <a:pt x="2102" y="818"/>
                    <a:pt x="1301" y="1752"/>
                    <a:pt x="768" y="2819"/>
                  </a:cubicBezTo>
                  <a:cubicBezTo>
                    <a:pt x="367" y="3787"/>
                    <a:pt x="134" y="4787"/>
                    <a:pt x="67" y="5855"/>
                  </a:cubicBezTo>
                  <a:cubicBezTo>
                    <a:pt x="0" y="6288"/>
                    <a:pt x="334" y="6689"/>
                    <a:pt x="801" y="6755"/>
                  </a:cubicBezTo>
                  <a:lnTo>
                    <a:pt x="901" y="6755"/>
                  </a:lnTo>
                  <a:cubicBezTo>
                    <a:pt x="1301" y="6755"/>
                    <a:pt x="1635" y="6455"/>
                    <a:pt x="1702" y="6021"/>
                  </a:cubicBezTo>
                  <a:cubicBezTo>
                    <a:pt x="1735" y="5154"/>
                    <a:pt x="1968" y="4287"/>
                    <a:pt x="2302" y="3453"/>
                  </a:cubicBezTo>
                  <a:cubicBezTo>
                    <a:pt x="2669" y="2686"/>
                    <a:pt x="3269" y="2052"/>
                    <a:pt x="4003" y="1585"/>
                  </a:cubicBezTo>
                  <a:cubicBezTo>
                    <a:pt x="4894" y="1153"/>
                    <a:pt x="4387" y="0"/>
                    <a:pt x="36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7"/>
            <p:cNvSpPr/>
            <p:nvPr/>
          </p:nvSpPr>
          <p:spPr>
            <a:xfrm>
              <a:off x="6104710" y="2258035"/>
              <a:ext cx="107295" cy="92626"/>
            </a:xfrm>
            <a:custGeom>
              <a:avLst/>
              <a:gdLst/>
              <a:ahLst/>
              <a:cxnLst/>
              <a:rect l="l" t="t" r="r" b="b"/>
              <a:pathLst>
                <a:path w="6305" h="5443" extrusionOk="0">
                  <a:moveTo>
                    <a:pt x="5138" y="0"/>
                  </a:moveTo>
                  <a:cubicBezTo>
                    <a:pt x="5105" y="0"/>
                    <a:pt x="5071" y="2"/>
                    <a:pt x="5037" y="5"/>
                  </a:cubicBezTo>
                  <a:cubicBezTo>
                    <a:pt x="3870" y="239"/>
                    <a:pt x="2802" y="806"/>
                    <a:pt x="1935" y="1640"/>
                  </a:cubicBezTo>
                  <a:cubicBezTo>
                    <a:pt x="1234" y="2407"/>
                    <a:pt x="634" y="3274"/>
                    <a:pt x="200" y="4208"/>
                  </a:cubicBezTo>
                  <a:cubicBezTo>
                    <a:pt x="0" y="4642"/>
                    <a:pt x="167" y="5109"/>
                    <a:pt x="567" y="5342"/>
                  </a:cubicBezTo>
                  <a:cubicBezTo>
                    <a:pt x="667" y="5409"/>
                    <a:pt x="801" y="5443"/>
                    <a:pt x="934" y="5443"/>
                  </a:cubicBezTo>
                  <a:cubicBezTo>
                    <a:pt x="1268" y="5443"/>
                    <a:pt x="1535" y="5242"/>
                    <a:pt x="1668" y="4976"/>
                  </a:cubicBezTo>
                  <a:cubicBezTo>
                    <a:pt x="2035" y="4175"/>
                    <a:pt x="2535" y="3408"/>
                    <a:pt x="3136" y="2774"/>
                  </a:cubicBezTo>
                  <a:cubicBezTo>
                    <a:pt x="3769" y="2207"/>
                    <a:pt x="4537" y="1807"/>
                    <a:pt x="5371" y="1640"/>
                  </a:cubicBezTo>
                  <a:cubicBezTo>
                    <a:pt x="6305" y="1318"/>
                    <a:pt x="6057" y="0"/>
                    <a:pt x="51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7"/>
            <p:cNvSpPr/>
            <p:nvPr/>
          </p:nvSpPr>
          <p:spPr>
            <a:xfrm>
              <a:off x="5995151" y="2290471"/>
              <a:ext cx="157259" cy="157259"/>
            </a:xfrm>
            <a:custGeom>
              <a:avLst/>
              <a:gdLst/>
              <a:ahLst/>
              <a:cxnLst/>
              <a:rect l="l" t="t" r="r" b="b"/>
              <a:pathLst>
                <a:path w="9241" h="9241" extrusionOk="0">
                  <a:moveTo>
                    <a:pt x="4637" y="1"/>
                  </a:moveTo>
                  <a:cubicBezTo>
                    <a:pt x="2068" y="1"/>
                    <a:pt x="0" y="2069"/>
                    <a:pt x="0" y="4637"/>
                  </a:cubicBezTo>
                  <a:cubicBezTo>
                    <a:pt x="0" y="7172"/>
                    <a:pt x="2068" y="9241"/>
                    <a:pt x="4637" y="9241"/>
                  </a:cubicBezTo>
                  <a:cubicBezTo>
                    <a:pt x="7172" y="9241"/>
                    <a:pt x="9240" y="7172"/>
                    <a:pt x="9240" y="4637"/>
                  </a:cubicBezTo>
                  <a:cubicBezTo>
                    <a:pt x="9240" y="2069"/>
                    <a:pt x="7172" y="1"/>
                    <a:pt x="463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7"/>
            <p:cNvSpPr/>
            <p:nvPr/>
          </p:nvSpPr>
          <p:spPr>
            <a:xfrm>
              <a:off x="5985502" y="2276482"/>
              <a:ext cx="59051" cy="84390"/>
            </a:xfrm>
            <a:custGeom>
              <a:avLst/>
              <a:gdLst/>
              <a:ahLst/>
              <a:cxnLst/>
              <a:rect l="l" t="t" r="r" b="b"/>
              <a:pathLst>
                <a:path w="3470" h="4959" extrusionOk="0">
                  <a:moveTo>
                    <a:pt x="1024" y="0"/>
                  </a:moveTo>
                  <a:cubicBezTo>
                    <a:pt x="635" y="0"/>
                    <a:pt x="267" y="193"/>
                    <a:pt x="267" y="623"/>
                  </a:cubicBezTo>
                  <a:cubicBezTo>
                    <a:pt x="0" y="2824"/>
                    <a:pt x="567" y="4258"/>
                    <a:pt x="2035" y="4892"/>
                  </a:cubicBezTo>
                  <a:cubicBezTo>
                    <a:pt x="2135" y="4926"/>
                    <a:pt x="2235" y="4926"/>
                    <a:pt x="2368" y="4959"/>
                  </a:cubicBezTo>
                  <a:cubicBezTo>
                    <a:pt x="3236" y="4926"/>
                    <a:pt x="3469" y="3725"/>
                    <a:pt x="2669" y="3358"/>
                  </a:cubicBezTo>
                  <a:cubicBezTo>
                    <a:pt x="2202" y="3158"/>
                    <a:pt x="1668" y="2657"/>
                    <a:pt x="1901" y="823"/>
                  </a:cubicBezTo>
                  <a:cubicBezTo>
                    <a:pt x="2031" y="303"/>
                    <a:pt x="1511" y="0"/>
                    <a:pt x="10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7"/>
            <p:cNvSpPr/>
            <p:nvPr/>
          </p:nvSpPr>
          <p:spPr>
            <a:xfrm>
              <a:off x="6042834" y="2191055"/>
              <a:ext cx="50576" cy="123853"/>
            </a:xfrm>
            <a:custGeom>
              <a:avLst/>
              <a:gdLst/>
              <a:ahLst/>
              <a:cxnLst/>
              <a:rect l="l" t="t" r="r" b="b"/>
              <a:pathLst>
                <a:path w="2972" h="7278" extrusionOk="0">
                  <a:moveTo>
                    <a:pt x="1643" y="1"/>
                  </a:moveTo>
                  <a:cubicBezTo>
                    <a:pt x="1436" y="1"/>
                    <a:pt x="1247" y="89"/>
                    <a:pt x="1134" y="305"/>
                  </a:cubicBezTo>
                  <a:cubicBezTo>
                    <a:pt x="467" y="1273"/>
                    <a:pt x="100" y="2440"/>
                    <a:pt x="34" y="3608"/>
                  </a:cubicBezTo>
                  <a:cubicBezTo>
                    <a:pt x="0" y="4642"/>
                    <a:pt x="134" y="5709"/>
                    <a:pt x="467" y="6677"/>
                  </a:cubicBezTo>
                  <a:cubicBezTo>
                    <a:pt x="567" y="7044"/>
                    <a:pt x="901" y="7277"/>
                    <a:pt x="1268" y="7277"/>
                  </a:cubicBezTo>
                  <a:cubicBezTo>
                    <a:pt x="1334" y="7277"/>
                    <a:pt x="1401" y="7277"/>
                    <a:pt x="1468" y="7244"/>
                  </a:cubicBezTo>
                  <a:cubicBezTo>
                    <a:pt x="1902" y="7110"/>
                    <a:pt x="2135" y="6643"/>
                    <a:pt x="2035" y="6210"/>
                  </a:cubicBezTo>
                  <a:cubicBezTo>
                    <a:pt x="1768" y="5376"/>
                    <a:pt x="1635" y="4508"/>
                    <a:pt x="1668" y="3641"/>
                  </a:cubicBezTo>
                  <a:cubicBezTo>
                    <a:pt x="1735" y="2774"/>
                    <a:pt x="2002" y="1940"/>
                    <a:pt x="2502" y="1239"/>
                  </a:cubicBezTo>
                  <a:cubicBezTo>
                    <a:pt x="2971" y="721"/>
                    <a:pt x="2233" y="1"/>
                    <a:pt x="16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7"/>
            <p:cNvSpPr/>
            <p:nvPr/>
          </p:nvSpPr>
          <p:spPr>
            <a:xfrm>
              <a:off x="5177716" y="2762825"/>
              <a:ext cx="245256" cy="651226"/>
            </a:xfrm>
            <a:custGeom>
              <a:avLst/>
              <a:gdLst/>
              <a:ahLst/>
              <a:cxnLst/>
              <a:rect l="l" t="t" r="r" b="b"/>
              <a:pathLst>
                <a:path w="14412" h="38268" extrusionOk="0">
                  <a:moveTo>
                    <a:pt x="5498" y="1"/>
                  </a:moveTo>
                  <a:cubicBezTo>
                    <a:pt x="3367" y="1"/>
                    <a:pt x="1637" y="1045"/>
                    <a:pt x="1235" y="3433"/>
                  </a:cubicBezTo>
                  <a:cubicBezTo>
                    <a:pt x="635" y="7002"/>
                    <a:pt x="1" y="31853"/>
                    <a:pt x="835" y="35356"/>
                  </a:cubicBezTo>
                  <a:cubicBezTo>
                    <a:pt x="1326" y="37420"/>
                    <a:pt x="2536" y="38267"/>
                    <a:pt x="3808" y="38267"/>
                  </a:cubicBezTo>
                  <a:cubicBezTo>
                    <a:pt x="4695" y="38267"/>
                    <a:pt x="5613" y="37856"/>
                    <a:pt x="6339" y="37157"/>
                  </a:cubicBezTo>
                  <a:cubicBezTo>
                    <a:pt x="8140" y="35456"/>
                    <a:pt x="12176" y="17743"/>
                    <a:pt x="12910" y="10838"/>
                  </a:cubicBezTo>
                  <a:cubicBezTo>
                    <a:pt x="14411" y="4734"/>
                    <a:pt x="12243" y="2165"/>
                    <a:pt x="8841" y="731"/>
                  </a:cubicBezTo>
                  <a:cubicBezTo>
                    <a:pt x="7703" y="256"/>
                    <a:pt x="6552" y="1"/>
                    <a:pt x="54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7"/>
            <p:cNvSpPr/>
            <p:nvPr/>
          </p:nvSpPr>
          <p:spPr>
            <a:xfrm>
              <a:off x="5091437" y="3966763"/>
              <a:ext cx="279870" cy="187107"/>
            </a:xfrm>
            <a:custGeom>
              <a:avLst/>
              <a:gdLst/>
              <a:ahLst/>
              <a:cxnLst/>
              <a:rect l="l" t="t" r="r" b="b"/>
              <a:pathLst>
                <a:path w="16446" h="10995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668"/>
                    <a:pt x="101" y="1335"/>
                    <a:pt x="368" y="1935"/>
                  </a:cubicBezTo>
                  <a:cubicBezTo>
                    <a:pt x="668" y="2436"/>
                    <a:pt x="1502" y="2903"/>
                    <a:pt x="1769" y="3670"/>
                  </a:cubicBezTo>
                  <a:cubicBezTo>
                    <a:pt x="2035" y="4437"/>
                    <a:pt x="1835" y="5404"/>
                    <a:pt x="2035" y="6272"/>
                  </a:cubicBezTo>
                  <a:cubicBezTo>
                    <a:pt x="2202" y="7039"/>
                    <a:pt x="2602" y="8607"/>
                    <a:pt x="4771" y="9941"/>
                  </a:cubicBezTo>
                  <a:cubicBezTo>
                    <a:pt x="6127" y="10755"/>
                    <a:pt x="7992" y="10994"/>
                    <a:pt x="9729" y="10994"/>
                  </a:cubicBezTo>
                  <a:cubicBezTo>
                    <a:pt x="10769" y="10994"/>
                    <a:pt x="11764" y="10908"/>
                    <a:pt x="12576" y="10808"/>
                  </a:cubicBezTo>
                  <a:cubicBezTo>
                    <a:pt x="14711" y="10508"/>
                    <a:pt x="16246" y="9607"/>
                    <a:pt x="16412" y="8407"/>
                  </a:cubicBezTo>
                  <a:cubicBezTo>
                    <a:pt x="16446" y="7573"/>
                    <a:pt x="16346" y="6739"/>
                    <a:pt x="16045" y="5971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7"/>
            <p:cNvSpPr/>
            <p:nvPr/>
          </p:nvSpPr>
          <p:spPr>
            <a:xfrm>
              <a:off x="5089735" y="3836494"/>
              <a:ext cx="286115" cy="299270"/>
            </a:xfrm>
            <a:custGeom>
              <a:avLst/>
              <a:gdLst/>
              <a:ahLst/>
              <a:cxnLst/>
              <a:rect l="l" t="t" r="r" b="b"/>
              <a:pathLst>
                <a:path w="16813" h="17586" extrusionOk="0">
                  <a:moveTo>
                    <a:pt x="6095" y="0"/>
                  </a:moveTo>
                  <a:cubicBezTo>
                    <a:pt x="3778" y="0"/>
                    <a:pt x="1184" y="843"/>
                    <a:pt x="501" y="3853"/>
                  </a:cubicBezTo>
                  <a:cubicBezTo>
                    <a:pt x="267" y="5888"/>
                    <a:pt x="1" y="6822"/>
                    <a:pt x="234" y="7789"/>
                  </a:cubicBezTo>
                  <a:cubicBezTo>
                    <a:pt x="434" y="8756"/>
                    <a:pt x="1435" y="9190"/>
                    <a:pt x="2135" y="10224"/>
                  </a:cubicBezTo>
                  <a:cubicBezTo>
                    <a:pt x="2836" y="11291"/>
                    <a:pt x="1668" y="13760"/>
                    <a:pt x="4137" y="15695"/>
                  </a:cubicBezTo>
                  <a:cubicBezTo>
                    <a:pt x="6062" y="17183"/>
                    <a:pt x="7987" y="17586"/>
                    <a:pt x="10186" y="17586"/>
                  </a:cubicBezTo>
                  <a:cubicBezTo>
                    <a:pt x="10844" y="17586"/>
                    <a:pt x="11528" y="17550"/>
                    <a:pt x="12243" y="17496"/>
                  </a:cubicBezTo>
                  <a:cubicBezTo>
                    <a:pt x="14044" y="17362"/>
                    <a:pt x="15178" y="16829"/>
                    <a:pt x="15712" y="16328"/>
                  </a:cubicBezTo>
                  <a:cubicBezTo>
                    <a:pt x="16813" y="15328"/>
                    <a:pt x="16712" y="13260"/>
                    <a:pt x="15778" y="12292"/>
                  </a:cubicBezTo>
                  <a:cubicBezTo>
                    <a:pt x="15145" y="11692"/>
                    <a:pt x="14578" y="11091"/>
                    <a:pt x="14011" y="10458"/>
                  </a:cubicBezTo>
                  <a:cubicBezTo>
                    <a:pt x="13477" y="9757"/>
                    <a:pt x="12943" y="9090"/>
                    <a:pt x="12243" y="8089"/>
                  </a:cubicBezTo>
                  <a:cubicBezTo>
                    <a:pt x="11042" y="6221"/>
                    <a:pt x="10808" y="1885"/>
                    <a:pt x="10008" y="951"/>
                  </a:cubicBezTo>
                  <a:cubicBezTo>
                    <a:pt x="9650" y="549"/>
                    <a:pt x="7963" y="0"/>
                    <a:pt x="60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7"/>
            <p:cNvSpPr/>
            <p:nvPr/>
          </p:nvSpPr>
          <p:spPr>
            <a:xfrm>
              <a:off x="5193610" y="4063830"/>
              <a:ext cx="170890" cy="71916"/>
            </a:xfrm>
            <a:custGeom>
              <a:avLst/>
              <a:gdLst/>
              <a:ahLst/>
              <a:cxnLst/>
              <a:rect l="l" t="t" r="r" b="b"/>
              <a:pathLst>
                <a:path w="10042" h="4226" extrusionOk="0">
                  <a:moveTo>
                    <a:pt x="7940" y="1"/>
                  </a:moveTo>
                  <a:cubicBezTo>
                    <a:pt x="6806" y="1"/>
                    <a:pt x="3036" y="167"/>
                    <a:pt x="3036" y="1502"/>
                  </a:cubicBezTo>
                  <a:cubicBezTo>
                    <a:pt x="3036" y="3098"/>
                    <a:pt x="1978" y="3655"/>
                    <a:pt x="942" y="3655"/>
                  </a:cubicBezTo>
                  <a:cubicBezTo>
                    <a:pt x="615" y="3655"/>
                    <a:pt x="289" y="3599"/>
                    <a:pt x="1" y="3503"/>
                  </a:cubicBezTo>
                  <a:lnTo>
                    <a:pt x="1" y="3503"/>
                  </a:lnTo>
                  <a:cubicBezTo>
                    <a:pt x="1283" y="4053"/>
                    <a:pt x="2613" y="4225"/>
                    <a:pt x="4066" y="4225"/>
                  </a:cubicBezTo>
                  <a:cubicBezTo>
                    <a:pt x="4729" y="4225"/>
                    <a:pt x="5417" y="4189"/>
                    <a:pt x="6139" y="4137"/>
                  </a:cubicBezTo>
                  <a:cubicBezTo>
                    <a:pt x="7940" y="4003"/>
                    <a:pt x="9074" y="3470"/>
                    <a:pt x="9608" y="2969"/>
                  </a:cubicBezTo>
                  <a:cubicBezTo>
                    <a:pt x="9775" y="2836"/>
                    <a:pt x="9908" y="2636"/>
                    <a:pt x="10041" y="2436"/>
                  </a:cubicBezTo>
                  <a:cubicBezTo>
                    <a:pt x="10008" y="2102"/>
                    <a:pt x="9975" y="1769"/>
                    <a:pt x="9941" y="1468"/>
                  </a:cubicBezTo>
                  <a:cubicBezTo>
                    <a:pt x="9741" y="301"/>
                    <a:pt x="9107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7"/>
            <p:cNvSpPr/>
            <p:nvPr/>
          </p:nvSpPr>
          <p:spPr>
            <a:xfrm>
              <a:off x="5087472" y="3364479"/>
              <a:ext cx="221398" cy="623181"/>
            </a:xfrm>
            <a:custGeom>
              <a:avLst/>
              <a:gdLst/>
              <a:ahLst/>
              <a:cxnLst/>
              <a:rect l="l" t="t" r="r" b="b"/>
              <a:pathLst>
                <a:path w="13010" h="36620" extrusionOk="0">
                  <a:moveTo>
                    <a:pt x="6138" y="1"/>
                  </a:moveTo>
                  <a:cubicBezTo>
                    <a:pt x="5004" y="234"/>
                    <a:pt x="4737" y="2035"/>
                    <a:pt x="4236" y="4971"/>
                  </a:cubicBezTo>
                  <a:cubicBezTo>
                    <a:pt x="3736" y="7940"/>
                    <a:pt x="0" y="31190"/>
                    <a:pt x="67" y="32424"/>
                  </a:cubicBezTo>
                  <a:cubicBezTo>
                    <a:pt x="167" y="33658"/>
                    <a:pt x="1301" y="35426"/>
                    <a:pt x="2268" y="36293"/>
                  </a:cubicBezTo>
                  <a:cubicBezTo>
                    <a:pt x="2519" y="36509"/>
                    <a:pt x="2794" y="36620"/>
                    <a:pt x="3076" y="36620"/>
                  </a:cubicBezTo>
                  <a:cubicBezTo>
                    <a:pt x="3884" y="36620"/>
                    <a:pt x="4751" y="35711"/>
                    <a:pt x="5271" y="33758"/>
                  </a:cubicBezTo>
                  <a:cubicBezTo>
                    <a:pt x="5843" y="31686"/>
                    <a:pt x="7279" y="30688"/>
                    <a:pt x="8550" y="30688"/>
                  </a:cubicBezTo>
                  <a:cubicBezTo>
                    <a:pt x="9427" y="30688"/>
                    <a:pt x="10226" y="31164"/>
                    <a:pt x="10608" y="32090"/>
                  </a:cubicBezTo>
                  <a:cubicBezTo>
                    <a:pt x="11909" y="35226"/>
                    <a:pt x="12376" y="35826"/>
                    <a:pt x="12376" y="35826"/>
                  </a:cubicBezTo>
                  <a:cubicBezTo>
                    <a:pt x="12376" y="35826"/>
                    <a:pt x="13009" y="28421"/>
                    <a:pt x="12976" y="20315"/>
                  </a:cubicBezTo>
                  <a:cubicBezTo>
                    <a:pt x="12909" y="14778"/>
                    <a:pt x="12909" y="7539"/>
                    <a:pt x="12909" y="3603"/>
                  </a:cubicBezTo>
                  <a:cubicBezTo>
                    <a:pt x="12909" y="1101"/>
                    <a:pt x="12542" y="701"/>
                    <a:pt x="12009" y="501"/>
                  </a:cubicBezTo>
                  <a:cubicBezTo>
                    <a:pt x="10474" y="34"/>
                    <a:pt x="6138" y="1"/>
                    <a:pt x="6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7"/>
            <p:cNvSpPr/>
            <p:nvPr/>
          </p:nvSpPr>
          <p:spPr>
            <a:xfrm>
              <a:off x="5154368" y="3323059"/>
              <a:ext cx="162568" cy="138539"/>
            </a:xfrm>
            <a:custGeom>
              <a:avLst/>
              <a:gdLst/>
              <a:ahLst/>
              <a:cxnLst/>
              <a:rect l="l" t="t" r="r" b="b"/>
              <a:pathLst>
                <a:path w="9553" h="8141" extrusionOk="0">
                  <a:moveTo>
                    <a:pt x="5130" y="1"/>
                  </a:moveTo>
                  <a:cubicBezTo>
                    <a:pt x="1797" y="1"/>
                    <a:pt x="0" y="7494"/>
                    <a:pt x="4342" y="8105"/>
                  </a:cubicBezTo>
                  <a:cubicBezTo>
                    <a:pt x="4504" y="8129"/>
                    <a:pt x="4662" y="8141"/>
                    <a:pt x="4815" y="8141"/>
                  </a:cubicBezTo>
                  <a:cubicBezTo>
                    <a:pt x="8687" y="8141"/>
                    <a:pt x="9552" y="707"/>
                    <a:pt x="5509" y="33"/>
                  </a:cubicBezTo>
                  <a:cubicBezTo>
                    <a:pt x="5381" y="11"/>
                    <a:pt x="5254" y="1"/>
                    <a:pt x="51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7"/>
            <p:cNvSpPr/>
            <p:nvPr/>
          </p:nvSpPr>
          <p:spPr>
            <a:xfrm>
              <a:off x="5154368" y="3323059"/>
              <a:ext cx="162568" cy="138539"/>
            </a:xfrm>
            <a:custGeom>
              <a:avLst/>
              <a:gdLst/>
              <a:ahLst/>
              <a:cxnLst/>
              <a:rect l="l" t="t" r="r" b="b"/>
              <a:pathLst>
                <a:path w="9553" h="8141" extrusionOk="0">
                  <a:moveTo>
                    <a:pt x="5130" y="1"/>
                  </a:moveTo>
                  <a:cubicBezTo>
                    <a:pt x="1797" y="1"/>
                    <a:pt x="0" y="7494"/>
                    <a:pt x="4342" y="8105"/>
                  </a:cubicBezTo>
                  <a:cubicBezTo>
                    <a:pt x="4504" y="8129"/>
                    <a:pt x="4662" y="8141"/>
                    <a:pt x="4815" y="8141"/>
                  </a:cubicBezTo>
                  <a:cubicBezTo>
                    <a:pt x="8687" y="8141"/>
                    <a:pt x="9552" y="707"/>
                    <a:pt x="5509" y="33"/>
                  </a:cubicBezTo>
                  <a:cubicBezTo>
                    <a:pt x="5381" y="11"/>
                    <a:pt x="5254" y="1"/>
                    <a:pt x="5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7"/>
            <p:cNvSpPr/>
            <p:nvPr/>
          </p:nvSpPr>
          <p:spPr>
            <a:xfrm>
              <a:off x="5269678" y="3512634"/>
              <a:ext cx="36911" cy="382621"/>
            </a:xfrm>
            <a:custGeom>
              <a:avLst/>
              <a:gdLst/>
              <a:ahLst/>
              <a:cxnLst/>
              <a:rect l="l" t="t" r="r" b="b"/>
              <a:pathLst>
                <a:path w="2169" h="22484" extrusionOk="0">
                  <a:moveTo>
                    <a:pt x="2169" y="1"/>
                  </a:moveTo>
                  <a:cubicBezTo>
                    <a:pt x="701" y="534"/>
                    <a:pt x="635" y="1802"/>
                    <a:pt x="334" y="6205"/>
                  </a:cubicBezTo>
                  <a:cubicBezTo>
                    <a:pt x="1" y="11309"/>
                    <a:pt x="101" y="18647"/>
                    <a:pt x="334" y="20382"/>
                  </a:cubicBezTo>
                  <a:cubicBezTo>
                    <a:pt x="468" y="21349"/>
                    <a:pt x="1235" y="22017"/>
                    <a:pt x="1969" y="22484"/>
                  </a:cubicBezTo>
                  <a:cubicBezTo>
                    <a:pt x="2002" y="22317"/>
                    <a:pt x="2002" y="22150"/>
                    <a:pt x="2002" y="21983"/>
                  </a:cubicBezTo>
                  <a:cubicBezTo>
                    <a:pt x="1368" y="21616"/>
                    <a:pt x="901" y="21016"/>
                    <a:pt x="768" y="20315"/>
                  </a:cubicBezTo>
                  <a:cubicBezTo>
                    <a:pt x="534" y="18614"/>
                    <a:pt x="434" y="11142"/>
                    <a:pt x="768" y="6205"/>
                  </a:cubicBezTo>
                  <a:cubicBezTo>
                    <a:pt x="1035" y="1902"/>
                    <a:pt x="1135" y="868"/>
                    <a:pt x="2169" y="401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7"/>
            <p:cNvSpPr/>
            <p:nvPr/>
          </p:nvSpPr>
          <p:spPr>
            <a:xfrm>
              <a:off x="5093717" y="3487090"/>
              <a:ext cx="105594" cy="393411"/>
            </a:xfrm>
            <a:custGeom>
              <a:avLst/>
              <a:gdLst/>
              <a:ahLst/>
              <a:cxnLst/>
              <a:rect l="l" t="t" r="r" b="b"/>
              <a:pathLst>
                <a:path w="6205" h="23118" extrusionOk="0">
                  <a:moveTo>
                    <a:pt x="3503" y="1"/>
                  </a:moveTo>
                  <a:cubicBezTo>
                    <a:pt x="3503" y="134"/>
                    <a:pt x="3469" y="268"/>
                    <a:pt x="3436" y="401"/>
                  </a:cubicBezTo>
                  <a:cubicBezTo>
                    <a:pt x="5737" y="1802"/>
                    <a:pt x="5637" y="3036"/>
                    <a:pt x="5304" y="6372"/>
                  </a:cubicBezTo>
                  <a:cubicBezTo>
                    <a:pt x="5270" y="6772"/>
                    <a:pt x="5237" y="7206"/>
                    <a:pt x="5204" y="7673"/>
                  </a:cubicBezTo>
                  <a:cubicBezTo>
                    <a:pt x="4703" y="12510"/>
                    <a:pt x="4003" y="17313"/>
                    <a:pt x="3002" y="22083"/>
                  </a:cubicBezTo>
                  <a:cubicBezTo>
                    <a:pt x="2969" y="22317"/>
                    <a:pt x="2802" y="22517"/>
                    <a:pt x="2602" y="22584"/>
                  </a:cubicBezTo>
                  <a:cubicBezTo>
                    <a:pt x="2419" y="22670"/>
                    <a:pt x="2194" y="22707"/>
                    <a:pt x="1940" y="22707"/>
                  </a:cubicBezTo>
                  <a:cubicBezTo>
                    <a:pt x="1406" y="22707"/>
                    <a:pt x="744" y="22543"/>
                    <a:pt x="67" y="22317"/>
                  </a:cubicBezTo>
                  <a:cubicBezTo>
                    <a:pt x="67" y="22450"/>
                    <a:pt x="33" y="22584"/>
                    <a:pt x="0" y="22717"/>
                  </a:cubicBezTo>
                  <a:cubicBezTo>
                    <a:pt x="634" y="22950"/>
                    <a:pt x="1301" y="23084"/>
                    <a:pt x="1968" y="23117"/>
                  </a:cubicBezTo>
                  <a:cubicBezTo>
                    <a:pt x="2235" y="23117"/>
                    <a:pt x="2502" y="23084"/>
                    <a:pt x="2769" y="22984"/>
                  </a:cubicBezTo>
                  <a:cubicBezTo>
                    <a:pt x="3069" y="22817"/>
                    <a:pt x="3336" y="22550"/>
                    <a:pt x="3402" y="22183"/>
                  </a:cubicBezTo>
                  <a:cubicBezTo>
                    <a:pt x="4403" y="17413"/>
                    <a:pt x="5137" y="12576"/>
                    <a:pt x="5604" y="7706"/>
                  </a:cubicBezTo>
                  <a:cubicBezTo>
                    <a:pt x="5637" y="7239"/>
                    <a:pt x="5704" y="6839"/>
                    <a:pt x="5737" y="6439"/>
                  </a:cubicBezTo>
                  <a:cubicBezTo>
                    <a:pt x="6071" y="3003"/>
                    <a:pt x="6204" y="1568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7"/>
            <p:cNvSpPr/>
            <p:nvPr/>
          </p:nvSpPr>
          <p:spPr>
            <a:xfrm>
              <a:off x="5407060" y="2385922"/>
              <a:ext cx="197897" cy="173936"/>
            </a:xfrm>
            <a:custGeom>
              <a:avLst/>
              <a:gdLst/>
              <a:ahLst/>
              <a:cxnLst/>
              <a:rect l="l" t="t" r="r" b="b"/>
              <a:pathLst>
                <a:path w="11629" h="10221" extrusionOk="0">
                  <a:moveTo>
                    <a:pt x="6328" y="1"/>
                  </a:moveTo>
                  <a:cubicBezTo>
                    <a:pt x="3099" y="1"/>
                    <a:pt x="0" y="5300"/>
                    <a:pt x="0" y="5300"/>
                  </a:cubicBezTo>
                  <a:cubicBezTo>
                    <a:pt x="0" y="5300"/>
                    <a:pt x="3069" y="9002"/>
                    <a:pt x="6105" y="9970"/>
                  </a:cubicBezTo>
                  <a:cubicBezTo>
                    <a:pt x="6631" y="10142"/>
                    <a:pt x="7109" y="10221"/>
                    <a:pt x="7542" y="10221"/>
                  </a:cubicBezTo>
                  <a:cubicBezTo>
                    <a:pt x="11629" y="10221"/>
                    <a:pt x="11548" y="3133"/>
                    <a:pt x="8139" y="629"/>
                  </a:cubicBezTo>
                  <a:cubicBezTo>
                    <a:pt x="7544" y="187"/>
                    <a:pt x="6934" y="1"/>
                    <a:pt x="63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7"/>
            <p:cNvSpPr/>
            <p:nvPr/>
          </p:nvSpPr>
          <p:spPr>
            <a:xfrm>
              <a:off x="5407060" y="2385922"/>
              <a:ext cx="197897" cy="173936"/>
            </a:xfrm>
            <a:custGeom>
              <a:avLst/>
              <a:gdLst/>
              <a:ahLst/>
              <a:cxnLst/>
              <a:rect l="l" t="t" r="r" b="b"/>
              <a:pathLst>
                <a:path w="11629" h="10221" extrusionOk="0">
                  <a:moveTo>
                    <a:pt x="6328" y="1"/>
                  </a:moveTo>
                  <a:cubicBezTo>
                    <a:pt x="3099" y="1"/>
                    <a:pt x="0" y="5300"/>
                    <a:pt x="0" y="5300"/>
                  </a:cubicBezTo>
                  <a:cubicBezTo>
                    <a:pt x="0" y="5300"/>
                    <a:pt x="3069" y="9002"/>
                    <a:pt x="6105" y="9970"/>
                  </a:cubicBezTo>
                  <a:cubicBezTo>
                    <a:pt x="6631" y="10142"/>
                    <a:pt x="7109" y="10221"/>
                    <a:pt x="7542" y="10221"/>
                  </a:cubicBezTo>
                  <a:cubicBezTo>
                    <a:pt x="11629" y="10221"/>
                    <a:pt x="11548" y="3133"/>
                    <a:pt x="8139" y="629"/>
                  </a:cubicBezTo>
                  <a:cubicBezTo>
                    <a:pt x="7544" y="187"/>
                    <a:pt x="6934" y="1"/>
                    <a:pt x="6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7"/>
            <p:cNvSpPr/>
            <p:nvPr/>
          </p:nvSpPr>
          <p:spPr>
            <a:xfrm>
              <a:off x="5246415" y="2346390"/>
              <a:ext cx="310518" cy="377788"/>
            </a:xfrm>
            <a:custGeom>
              <a:avLst/>
              <a:gdLst/>
              <a:ahLst/>
              <a:cxnLst/>
              <a:rect l="l" t="t" r="r" b="b"/>
              <a:pathLst>
                <a:path w="18247" h="22200" extrusionOk="0">
                  <a:moveTo>
                    <a:pt x="9083" y="0"/>
                  </a:moveTo>
                  <a:cubicBezTo>
                    <a:pt x="3723" y="0"/>
                    <a:pt x="0" y="5788"/>
                    <a:pt x="0" y="5788"/>
                  </a:cubicBezTo>
                  <a:cubicBezTo>
                    <a:pt x="3002" y="15195"/>
                    <a:pt x="1068" y="18097"/>
                    <a:pt x="1535" y="19431"/>
                  </a:cubicBezTo>
                  <a:cubicBezTo>
                    <a:pt x="2002" y="20799"/>
                    <a:pt x="4904" y="22200"/>
                    <a:pt x="8773" y="22200"/>
                  </a:cubicBezTo>
                  <a:cubicBezTo>
                    <a:pt x="12642" y="22200"/>
                    <a:pt x="15978" y="21266"/>
                    <a:pt x="16378" y="19865"/>
                  </a:cubicBezTo>
                  <a:cubicBezTo>
                    <a:pt x="17346" y="16929"/>
                    <a:pt x="18246" y="11725"/>
                    <a:pt x="17513" y="6889"/>
                  </a:cubicBezTo>
                  <a:cubicBezTo>
                    <a:pt x="17513" y="6889"/>
                    <a:pt x="17212" y="1752"/>
                    <a:pt x="10875" y="217"/>
                  </a:cubicBezTo>
                  <a:cubicBezTo>
                    <a:pt x="10260" y="68"/>
                    <a:pt x="9662" y="0"/>
                    <a:pt x="908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7"/>
            <p:cNvSpPr/>
            <p:nvPr/>
          </p:nvSpPr>
          <p:spPr>
            <a:xfrm>
              <a:off x="5120384" y="2089613"/>
              <a:ext cx="500689" cy="494358"/>
            </a:xfrm>
            <a:custGeom>
              <a:avLst/>
              <a:gdLst/>
              <a:ahLst/>
              <a:cxnLst/>
              <a:rect l="l" t="t" r="r" b="b"/>
              <a:pathLst>
                <a:path w="29422" h="29050" extrusionOk="0">
                  <a:moveTo>
                    <a:pt x="15898" y="1"/>
                  </a:moveTo>
                  <a:cubicBezTo>
                    <a:pt x="15473" y="1"/>
                    <a:pt x="15033" y="10"/>
                    <a:pt x="14578" y="29"/>
                  </a:cubicBezTo>
                  <a:cubicBezTo>
                    <a:pt x="8173" y="329"/>
                    <a:pt x="2870" y="2497"/>
                    <a:pt x="1435" y="5299"/>
                  </a:cubicBezTo>
                  <a:cubicBezTo>
                    <a:pt x="1" y="8101"/>
                    <a:pt x="901" y="13838"/>
                    <a:pt x="2736" y="18142"/>
                  </a:cubicBezTo>
                  <a:cubicBezTo>
                    <a:pt x="4037" y="21110"/>
                    <a:pt x="6505" y="26581"/>
                    <a:pt x="8707" y="28015"/>
                  </a:cubicBezTo>
                  <a:cubicBezTo>
                    <a:pt x="9669" y="28656"/>
                    <a:pt x="10853" y="29049"/>
                    <a:pt x="12027" y="29049"/>
                  </a:cubicBezTo>
                  <a:cubicBezTo>
                    <a:pt x="13540" y="29049"/>
                    <a:pt x="15035" y="28397"/>
                    <a:pt x="16012" y="26781"/>
                  </a:cubicBezTo>
                  <a:cubicBezTo>
                    <a:pt x="17432" y="24461"/>
                    <a:pt x="19566" y="19773"/>
                    <a:pt x="22013" y="19773"/>
                  </a:cubicBezTo>
                  <a:cubicBezTo>
                    <a:pt x="22556" y="19773"/>
                    <a:pt x="23115" y="20004"/>
                    <a:pt x="23684" y="20543"/>
                  </a:cubicBezTo>
                  <a:cubicBezTo>
                    <a:pt x="26520" y="23212"/>
                    <a:pt x="26253" y="26114"/>
                    <a:pt x="25652" y="26814"/>
                  </a:cubicBezTo>
                  <a:cubicBezTo>
                    <a:pt x="25519" y="26981"/>
                    <a:pt x="25352" y="27148"/>
                    <a:pt x="25152" y="27281"/>
                  </a:cubicBezTo>
                  <a:lnTo>
                    <a:pt x="25119" y="27915"/>
                  </a:lnTo>
                  <a:cubicBezTo>
                    <a:pt x="25819" y="27782"/>
                    <a:pt x="26420" y="27448"/>
                    <a:pt x="26853" y="26915"/>
                  </a:cubicBezTo>
                  <a:cubicBezTo>
                    <a:pt x="28755" y="24880"/>
                    <a:pt x="29422" y="18208"/>
                    <a:pt x="28588" y="11203"/>
                  </a:cubicBezTo>
                  <a:cubicBezTo>
                    <a:pt x="27822" y="4533"/>
                    <a:pt x="25316" y="1"/>
                    <a:pt x="1589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7"/>
            <p:cNvSpPr/>
            <p:nvPr/>
          </p:nvSpPr>
          <p:spPr>
            <a:xfrm>
              <a:off x="5139681" y="2167894"/>
              <a:ext cx="147610" cy="209094"/>
            </a:xfrm>
            <a:custGeom>
              <a:avLst/>
              <a:gdLst/>
              <a:ahLst/>
              <a:cxnLst/>
              <a:rect l="l" t="t" r="r" b="b"/>
              <a:pathLst>
                <a:path w="8674" h="12287" extrusionOk="0">
                  <a:moveTo>
                    <a:pt x="3240" y="1"/>
                  </a:moveTo>
                  <a:cubicBezTo>
                    <a:pt x="2615" y="1"/>
                    <a:pt x="2011" y="235"/>
                    <a:pt x="1502" y="766"/>
                  </a:cubicBezTo>
                  <a:cubicBezTo>
                    <a:pt x="201" y="2167"/>
                    <a:pt x="1" y="7070"/>
                    <a:pt x="1702" y="9906"/>
                  </a:cubicBezTo>
                  <a:cubicBezTo>
                    <a:pt x="2554" y="11385"/>
                    <a:pt x="3922" y="12286"/>
                    <a:pt x="5172" y="12286"/>
                  </a:cubicBezTo>
                  <a:cubicBezTo>
                    <a:pt x="5979" y="12286"/>
                    <a:pt x="6736" y="11911"/>
                    <a:pt x="7273" y="11073"/>
                  </a:cubicBezTo>
                  <a:cubicBezTo>
                    <a:pt x="8674" y="8972"/>
                    <a:pt x="8207" y="4902"/>
                    <a:pt x="6672" y="2334"/>
                  </a:cubicBezTo>
                  <a:cubicBezTo>
                    <a:pt x="5847" y="951"/>
                    <a:pt x="4501" y="1"/>
                    <a:pt x="3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7"/>
            <p:cNvSpPr/>
            <p:nvPr/>
          </p:nvSpPr>
          <p:spPr>
            <a:xfrm>
              <a:off x="5218030" y="2145720"/>
              <a:ext cx="394534" cy="437690"/>
            </a:xfrm>
            <a:custGeom>
              <a:avLst/>
              <a:gdLst/>
              <a:ahLst/>
              <a:cxnLst/>
              <a:rect l="l" t="t" r="r" b="b"/>
              <a:pathLst>
                <a:path w="23184" h="25720" extrusionOk="0">
                  <a:moveTo>
                    <a:pt x="13343" y="1"/>
                  </a:moveTo>
                  <a:lnTo>
                    <a:pt x="13076" y="334"/>
                  </a:lnTo>
                  <a:cubicBezTo>
                    <a:pt x="14177" y="1302"/>
                    <a:pt x="15778" y="4771"/>
                    <a:pt x="16312" y="9841"/>
                  </a:cubicBezTo>
                  <a:cubicBezTo>
                    <a:pt x="12142" y="10041"/>
                    <a:pt x="7539" y="11375"/>
                    <a:pt x="5171" y="12977"/>
                  </a:cubicBezTo>
                  <a:cubicBezTo>
                    <a:pt x="4003" y="13744"/>
                    <a:pt x="2969" y="14711"/>
                    <a:pt x="2068" y="15812"/>
                  </a:cubicBezTo>
                  <a:cubicBezTo>
                    <a:pt x="1701" y="14478"/>
                    <a:pt x="1401" y="13110"/>
                    <a:pt x="1168" y="11776"/>
                  </a:cubicBezTo>
                  <a:lnTo>
                    <a:pt x="767" y="11842"/>
                  </a:lnTo>
                  <a:cubicBezTo>
                    <a:pt x="1001" y="13310"/>
                    <a:pt x="1335" y="14778"/>
                    <a:pt x="1735" y="16212"/>
                  </a:cubicBezTo>
                  <a:cubicBezTo>
                    <a:pt x="701" y="17613"/>
                    <a:pt x="100" y="19248"/>
                    <a:pt x="0" y="20982"/>
                  </a:cubicBezTo>
                  <a:cubicBezTo>
                    <a:pt x="134" y="21216"/>
                    <a:pt x="267" y="21449"/>
                    <a:pt x="401" y="21683"/>
                  </a:cubicBezTo>
                  <a:cubicBezTo>
                    <a:pt x="367" y="19915"/>
                    <a:pt x="901" y="18180"/>
                    <a:pt x="1902" y="16713"/>
                  </a:cubicBezTo>
                  <a:cubicBezTo>
                    <a:pt x="2802" y="19748"/>
                    <a:pt x="4303" y="23451"/>
                    <a:pt x="6672" y="25719"/>
                  </a:cubicBezTo>
                  <a:cubicBezTo>
                    <a:pt x="6838" y="25719"/>
                    <a:pt x="7039" y="25686"/>
                    <a:pt x="7205" y="25652"/>
                  </a:cubicBezTo>
                  <a:cubicBezTo>
                    <a:pt x="4670" y="23417"/>
                    <a:pt x="3102" y="19448"/>
                    <a:pt x="2202" y="16312"/>
                  </a:cubicBezTo>
                  <a:cubicBezTo>
                    <a:pt x="3102" y="15145"/>
                    <a:pt x="4203" y="14111"/>
                    <a:pt x="5404" y="13310"/>
                  </a:cubicBezTo>
                  <a:cubicBezTo>
                    <a:pt x="7739" y="11742"/>
                    <a:pt x="12242" y="10441"/>
                    <a:pt x="16345" y="10241"/>
                  </a:cubicBezTo>
                  <a:cubicBezTo>
                    <a:pt x="16545" y="12309"/>
                    <a:pt x="16545" y="14411"/>
                    <a:pt x="16379" y="16479"/>
                  </a:cubicBezTo>
                  <a:cubicBezTo>
                    <a:pt x="16512" y="16479"/>
                    <a:pt x="16645" y="16512"/>
                    <a:pt x="16779" y="16546"/>
                  </a:cubicBezTo>
                  <a:cubicBezTo>
                    <a:pt x="16946" y="14444"/>
                    <a:pt x="16946" y="12343"/>
                    <a:pt x="16746" y="10241"/>
                  </a:cubicBezTo>
                  <a:cubicBezTo>
                    <a:pt x="16906" y="10237"/>
                    <a:pt x="17065" y="10235"/>
                    <a:pt x="17225" y="10235"/>
                  </a:cubicBezTo>
                  <a:cubicBezTo>
                    <a:pt x="18359" y="10235"/>
                    <a:pt x="19470" y="10341"/>
                    <a:pt x="20582" y="10575"/>
                  </a:cubicBezTo>
                  <a:cubicBezTo>
                    <a:pt x="21516" y="10742"/>
                    <a:pt x="22416" y="11142"/>
                    <a:pt x="23183" y="11709"/>
                  </a:cubicBezTo>
                  <a:lnTo>
                    <a:pt x="23150" y="11175"/>
                  </a:lnTo>
                  <a:cubicBezTo>
                    <a:pt x="22383" y="10675"/>
                    <a:pt x="21549" y="10341"/>
                    <a:pt x="20682" y="10175"/>
                  </a:cubicBezTo>
                  <a:cubicBezTo>
                    <a:pt x="19604" y="9953"/>
                    <a:pt x="18503" y="9824"/>
                    <a:pt x="17399" y="9824"/>
                  </a:cubicBezTo>
                  <a:cubicBezTo>
                    <a:pt x="17170" y="9824"/>
                    <a:pt x="16941" y="9830"/>
                    <a:pt x="16712" y="9841"/>
                  </a:cubicBezTo>
                  <a:cubicBezTo>
                    <a:pt x="16178" y="4904"/>
                    <a:pt x="14711" y="1201"/>
                    <a:pt x="133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7"/>
            <p:cNvSpPr/>
            <p:nvPr/>
          </p:nvSpPr>
          <p:spPr>
            <a:xfrm>
              <a:off x="4766862" y="2167962"/>
              <a:ext cx="478992" cy="487568"/>
            </a:xfrm>
            <a:custGeom>
              <a:avLst/>
              <a:gdLst/>
              <a:ahLst/>
              <a:cxnLst/>
              <a:rect l="l" t="t" r="r" b="b"/>
              <a:pathLst>
                <a:path w="28147" h="28651" extrusionOk="0">
                  <a:moveTo>
                    <a:pt x="25224" y="1"/>
                  </a:moveTo>
                  <a:cubicBezTo>
                    <a:pt x="25098" y="1"/>
                    <a:pt x="24972" y="10"/>
                    <a:pt x="24844" y="28"/>
                  </a:cubicBezTo>
                  <a:cubicBezTo>
                    <a:pt x="21342" y="528"/>
                    <a:pt x="20775" y="3163"/>
                    <a:pt x="19541" y="8901"/>
                  </a:cubicBezTo>
                  <a:cubicBezTo>
                    <a:pt x="17539" y="18208"/>
                    <a:pt x="15504" y="22544"/>
                    <a:pt x="14637" y="23211"/>
                  </a:cubicBezTo>
                  <a:cubicBezTo>
                    <a:pt x="14520" y="23250"/>
                    <a:pt x="14403" y="23266"/>
                    <a:pt x="14292" y="23266"/>
                  </a:cubicBezTo>
                  <a:cubicBezTo>
                    <a:pt x="14214" y="23266"/>
                    <a:pt x="14139" y="23258"/>
                    <a:pt x="14070" y="23245"/>
                  </a:cubicBezTo>
                  <a:cubicBezTo>
                    <a:pt x="12202" y="22911"/>
                    <a:pt x="8666" y="20276"/>
                    <a:pt x="5797" y="16039"/>
                  </a:cubicBezTo>
                  <a:cubicBezTo>
                    <a:pt x="5208" y="15218"/>
                    <a:pt x="4428" y="14875"/>
                    <a:pt x="3662" y="14875"/>
                  </a:cubicBezTo>
                  <a:cubicBezTo>
                    <a:pt x="1787" y="14875"/>
                    <a:pt x="1" y="16933"/>
                    <a:pt x="1328" y="19042"/>
                  </a:cubicBezTo>
                  <a:cubicBezTo>
                    <a:pt x="3929" y="22944"/>
                    <a:pt x="8633" y="27781"/>
                    <a:pt x="13169" y="28548"/>
                  </a:cubicBezTo>
                  <a:cubicBezTo>
                    <a:pt x="13570" y="28615"/>
                    <a:pt x="13970" y="28648"/>
                    <a:pt x="14370" y="28648"/>
                  </a:cubicBezTo>
                  <a:cubicBezTo>
                    <a:pt x="14419" y="28650"/>
                    <a:pt x="14468" y="28650"/>
                    <a:pt x="14517" y="28650"/>
                  </a:cubicBezTo>
                  <a:cubicBezTo>
                    <a:pt x="15730" y="28650"/>
                    <a:pt x="16879" y="28252"/>
                    <a:pt x="17873" y="27514"/>
                  </a:cubicBezTo>
                  <a:cubicBezTo>
                    <a:pt x="18807" y="26814"/>
                    <a:pt x="21642" y="24679"/>
                    <a:pt x="24811" y="10035"/>
                  </a:cubicBezTo>
                  <a:cubicBezTo>
                    <a:pt x="25111" y="8434"/>
                    <a:pt x="25478" y="6866"/>
                    <a:pt x="25979" y="5298"/>
                  </a:cubicBezTo>
                  <a:cubicBezTo>
                    <a:pt x="27313" y="4898"/>
                    <a:pt x="28147" y="3530"/>
                    <a:pt x="27847" y="2129"/>
                  </a:cubicBezTo>
                  <a:cubicBezTo>
                    <a:pt x="27604" y="886"/>
                    <a:pt x="26479" y="1"/>
                    <a:pt x="252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7"/>
            <p:cNvSpPr/>
            <p:nvPr/>
          </p:nvSpPr>
          <p:spPr>
            <a:xfrm>
              <a:off x="4758796" y="2228408"/>
              <a:ext cx="49963" cy="123955"/>
            </a:xfrm>
            <a:custGeom>
              <a:avLst/>
              <a:gdLst/>
              <a:ahLst/>
              <a:cxnLst/>
              <a:rect l="l" t="t" r="r" b="b"/>
              <a:pathLst>
                <a:path w="2936" h="7284" extrusionOk="0">
                  <a:moveTo>
                    <a:pt x="1253" y="1"/>
                  </a:moveTo>
                  <a:cubicBezTo>
                    <a:pt x="994" y="1"/>
                    <a:pt x="734" y="123"/>
                    <a:pt x="567" y="412"/>
                  </a:cubicBezTo>
                  <a:cubicBezTo>
                    <a:pt x="100" y="1546"/>
                    <a:pt x="0" y="2814"/>
                    <a:pt x="301" y="4015"/>
                  </a:cubicBezTo>
                  <a:cubicBezTo>
                    <a:pt x="501" y="4882"/>
                    <a:pt x="801" y="5749"/>
                    <a:pt x="1134" y="6583"/>
                  </a:cubicBezTo>
                  <a:lnTo>
                    <a:pt x="1235" y="6750"/>
                  </a:lnTo>
                  <a:cubicBezTo>
                    <a:pt x="1335" y="7050"/>
                    <a:pt x="1668" y="7284"/>
                    <a:pt x="2002" y="7284"/>
                  </a:cubicBezTo>
                  <a:cubicBezTo>
                    <a:pt x="2102" y="7284"/>
                    <a:pt x="2202" y="7250"/>
                    <a:pt x="2302" y="7217"/>
                  </a:cubicBezTo>
                  <a:cubicBezTo>
                    <a:pt x="2736" y="7050"/>
                    <a:pt x="2936" y="6550"/>
                    <a:pt x="2769" y="6149"/>
                  </a:cubicBezTo>
                  <a:lnTo>
                    <a:pt x="2702" y="5949"/>
                  </a:lnTo>
                  <a:cubicBezTo>
                    <a:pt x="2369" y="5215"/>
                    <a:pt x="2102" y="4448"/>
                    <a:pt x="1935" y="3648"/>
                  </a:cubicBezTo>
                  <a:cubicBezTo>
                    <a:pt x="1702" y="2814"/>
                    <a:pt x="1735" y="1913"/>
                    <a:pt x="2068" y="1113"/>
                  </a:cubicBezTo>
                  <a:cubicBezTo>
                    <a:pt x="2291" y="490"/>
                    <a:pt x="1772" y="1"/>
                    <a:pt x="12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7"/>
            <p:cNvSpPr/>
            <p:nvPr/>
          </p:nvSpPr>
          <p:spPr>
            <a:xfrm>
              <a:off x="4829180" y="2284498"/>
              <a:ext cx="44858" cy="89444"/>
            </a:xfrm>
            <a:custGeom>
              <a:avLst/>
              <a:gdLst/>
              <a:ahLst/>
              <a:cxnLst/>
              <a:rect l="l" t="t" r="r" b="b"/>
              <a:pathLst>
                <a:path w="2636" h="5256" extrusionOk="0">
                  <a:moveTo>
                    <a:pt x="1111" y="1"/>
                  </a:moveTo>
                  <a:cubicBezTo>
                    <a:pt x="568" y="1"/>
                    <a:pt x="32" y="516"/>
                    <a:pt x="334" y="1186"/>
                  </a:cubicBezTo>
                  <a:cubicBezTo>
                    <a:pt x="1035" y="2687"/>
                    <a:pt x="668" y="3487"/>
                    <a:pt x="368" y="3954"/>
                  </a:cubicBezTo>
                  <a:cubicBezTo>
                    <a:pt x="1" y="4488"/>
                    <a:pt x="368" y="5222"/>
                    <a:pt x="1035" y="5255"/>
                  </a:cubicBezTo>
                  <a:cubicBezTo>
                    <a:pt x="1302" y="5255"/>
                    <a:pt x="1568" y="5122"/>
                    <a:pt x="1735" y="4888"/>
                  </a:cubicBezTo>
                  <a:cubicBezTo>
                    <a:pt x="2569" y="3654"/>
                    <a:pt x="2636" y="2186"/>
                    <a:pt x="1869" y="518"/>
                  </a:cubicBezTo>
                  <a:cubicBezTo>
                    <a:pt x="1704" y="154"/>
                    <a:pt x="1406" y="1"/>
                    <a:pt x="11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7"/>
            <p:cNvSpPr/>
            <p:nvPr/>
          </p:nvSpPr>
          <p:spPr>
            <a:xfrm>
              <a:off x="4707131" y="2331006"/>
              <a:ext cx="179398" cy="157191"/>
            </a:xfrm>
            <a:custGeom>
              <a:avLst/>
              <a:gdLst/>
              <a:ahLst/>
              <a:cxnLst/>
              <a:rect l="l" t="t" r="r" b="b"/>
              <a:pathLst>
                <a:path w="10542" h="9237" extrusionOk="0">
                  <a:moveTo>
                    <a:pt x="5253" y="1"/>
                  </a:moveTo>
                  <a:cubicBezTo>
                    <a:pt x="4465" y="1"/>
                    <a:pt x="3666" y="201"/>
                    <a:pt x="2936" y="621"/>
                  </a:cubicBezTo>
                  <a:cubicBezTo>
                    <a:pt x="735" y="1922"/>
                    <a:pt x="1" y="4757"/>
                    <a:pt x="1268" y="6959"/>
                  </a:cubicBezTo>
                  <a:cubicBezTo>
                    <a:pt x="2133" y="8422"/>
                    <a:pt x="3676" y="9237"/>
                    <a:pt x="5259" y="9237"/>
                  </a:cubicBezTo>
                  <a:cubicBezTo>
                    <a:pt x="6058" y="9237"/>
                    <a:pt x="6868" y="9029"/>
                    <a:pt x="7606" y="8593"/>
                  </a:cubicBezTo>
                  <a:cubicBezTo>
                    <a:pt x="9808" y="7326"/>
                    <a:pt x="10542" y="4490"/>
                    <a:pt x="9241" y="2289"/>
                  </a:cubicBezTo>
                  <a:cubicBezTo>
                    <a:pt x="8393" y="817"/>
                    <a:pt x="6844" y="1"/>
                    <a:pt x="525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7"/>
            <p:cNvSpPr/>
            <p:nvPr/>
          </p:nvSpPr>
          <p:spPr>
            <a:xfrm>
              <a:off x="4693517" y="2252113"/>
              <a:ext cx="76085" cy="113303"/>
            </a:xfrm>
            <a:custGeom>
              <a:avLst/>
              <a:gdLst/>
              <a:ahLst/>
              <a:cxnLst/>
              <a:rect l="l" t="t" r="r" b="b"/>
              <a:pathLst>
                <a:path w="4471" h="6658" extrusionOk="0">
                  <a:moveTo>
                    <a:pt x="927" y="1"/>
                  </a:moveTo>
                  <a:cubicBezTo>
                    <a:pt x="589" y="1"/>
                    <a:pt x="251" y="194"/>
                    <a:pt x="134" y="620"/>
                  </a:cubicBezTo>
                  <a:cubicBezTo>
                    <a:pt x="0" y="1854"/>
                    <a:pt x="267" y="3055"/>
                    <a:pt x="934" y="4123"/>
                  </a:cubicBezTo>
                  <a:cubicBezTo>
                    <a:pt x="1401" y="5023"/>
                    <a:pt x="2068" y="5824"/>
                    <a:pt x="2869" y="6458"/>
                  </a:cubicBezTo>
                  <a:cubicBezTo>
                    <a:pt x="3002" y="6591"/>
                    <a:pt x="3169" y="6658"/>
                    <a:pt x="3369" y="6658"/>
                  </a:cubicBezTo>
                  <a:cubicBezTo>
                    <a:pt x="4137" y="6624"/>
                    <a:pt x="4470" y="5657"/>
                    <a:pt x="3870" y="5157"/>
                  </a:cubicBezTo>
                  <a:cubicBezTo>
                    <a:pt x="3236" y="4623"/>
                    <a:pt x="2736" y="3989"/>
                    <a:pt x="2369" y="3289"/>
                  </a:cubicBezTo>
                  <a:cubicBezTo>
                    <a:pt x="1902" y="2555"/>
                    <a:pt x="1701" y="1721"/>
                    <a:pt x="1768" y="854"/>
                  </a:cubicBezTo>
                  <a:cubicBezTo>
                    <a:pt x="1787" y="312"/>
                    <a:pt x="1356" y="1"/>
                    <a:pt x="9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7"/>
            <p:cNvSpPr/>
            <p:nvPr/>
          </p:nvSpPr>
          <p:spPr>
            <a:xfrm>
              <a:off x="4651432" y="2326905"/>
              <a:ext cx="108521" cy="90176"/>
            </a:xfrm>
            <a:custGeom>
              <a:avLst/>
              <a:gdLst/>
              <a:ahLst/>
              <a:cxnLst/>
              <a:rect l="l" t="t" r="r" b="b"/>
              <a:pathLst>
                <a:path w="6377" h="5299" extrusionOk="0">
                  <a:moveTo>
                    <a:pt x="1255" y="1"/>
                  </a:moveTo>
                  <a:cubicBezTo>
                    <a:pt x="696" y="1"/>
                    <a:pt x="1" y="533"/>
                    <a:pt x="338" y="1095"/>
                  </a:cubicBezTo>
                  <a:cubicBezTo>
                    <a:pt x="739" y="2129"/>
                    <a:pt x="1406" y="3063"/>
                    <a:pt x="2273" y="3797"/>
                  </a:cubicBezTo>
                  <a:cubicBezTo>
                    <a:pt x="3074" y="4464"/>
                    <a:pt x="4008" y="4965"/>
                    <a:pt x="5042" y="5232"/>
                  </a:cubicBezTo>
                  <a:cubicBezTo>
                    <a:pt x="5108" y="5265"/>
                    <a:pt x="5209" y="5298"/>
                    <a:pt x="5275" y="5298"/>
                  </a:cubicBezTo>
                  <a:cubicBezTo>
                    <a:pt x="6176" y="5232"/>
                    <a:pt x="6376" y="3997"/>
                    <a:pt x="5542" y="3664"/>
                  </a:cubicBezTo>
                  <a:cubicBezTo>
                    <a:pt x="4742" y="3464"/>
                    <a:pt x="3974" y="3063"/>
                    <a:pt x="3307" y="2530"/>
                  </a:cubicBezTo>
                  <a:cubicBezTo>
                    <a:pt x="2673" y="1963"/>
                    <a:pt x="2173" y="1229"/>
                    <a:pt x="1839" y="428"/>
                  </a:cubicBezTo>
                  <a:cubicBezTo>
                    <a:pt x="1763" y="124"/>
                    <a:pt x="1525" y="1"/>
                    <a:pt x="12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7"/>
            <p:cNvSpPr/>
            <p:nvPr/>
          </p:nvSpPr>
          <p:spPr>
            <a:xfrm>
              <a:off x="5249240" y="1864727"/>
              <a:ext cx="261712" cy="304511"/>
            </a:xfrm>
            <a:custGeom>
              <a:avLst/>
              <a:gdLst/>
              <a:ahLst/>
              <a:cxnLst/>
              <a:rect l="l" t="t" r="r" b="b"/>
              <a:pathLst>
                <a:path w="15379" h="17894" extrusionOk="0">
                  <a:moveTo>
                    <a:pt x="1" y="1"/>
                  </a:moveTo>
                  <a:cubicBezTo>
                    <a:pt x="168" y="2002"/>
                    <a:pt x="835" y="3970"/>
                    <a:pt x="1936" y="5638"/>
                  </a:cubicBezTo>
                  <a:cubicBezTo>
                    <a:pt x="3003" y="7239"/>
                    <a:pt x="3937" y="8574"/>
                    <a:pt x="3937" y="10208"/>
                  </a:cubicBezTo>
                  <a:lnTo>
                    <a:pt x="3937" y="14378"/>
                  </a:lnTo>
                  <a:cubicBezTo>
                    <a:pt x="3937" y="14378"/>
                    <a:pt x="6432" y="17893"/>
                    <a:pt x="10089" y="17893"/>
                  </a:cubicBezTo>
                  <a:cubicBezTo>
                    <a:pt x="10399" y="17893"/>
                    <a:pt x="10717" y="17868"/>
                    <a:pt x="11042" y="17814"/>
                  </a:cubicBezTo>
                  <a:cubicBezTo>
                    <a:pt x="15379" y="17080"/>
                    <a:pt x="11075" y="14078"/>
                    <a:pt x="11075" y="14078"/>
                  </a:cubicBezTo>
                  <a:lnTo>
                    <a:pt x="11075" y="10475"/>
                  </a:lnTo>
                  <a:cubicBezTo>
                    <a:pt x="11075" y="10475"/>
                    <a:pt x="11609" y="5938"/>
                    <a:pt x="8774" y="3070"/>
                  </a:cubicBezTo>
                  <a:cubicBezTo>
                    <a:pt x="5905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7"/>
            <p:cNvSpPr/>
            <p:nvPr/>
          </p:nvSpPr>
          <p:spPr>
            <a:xfrm>
              <a:off x="5238468" y="1706668"/>
              <a:ext cx="336062" cy="367204"/>
            </a:xfrm>
            <a:custGeom>
              <a:avLst/>
              <a:gdLst/>
              <a:ahLst/>
              <a:cxnLst/>
              <a:rect l="l" t="t" r="r" b="b"/>
              <a:pathLst>
                <a:path w="19748" h="21578" extrusionOk="0">
                  <a:moveTo>
                    <a:pt x="9448" y="1"/>
                  </a:moveTo>
                  <a:cubicBezTo>
                    <a:pt x="7790" y="1"/>
                    <a:pt x="6229" y="373"/>
                    <a:pt x="5070" y="1116"/>
                  </a:cubicBezTo>
                  <a:cubicBezTo>
                    <a:pt x="1034" y="3685"/>
                    <a:pt x="0" y="7221"/>
                    <a:pt x="634" y="10590"/>
                  </a:cubicBezTo>
                  <a:cubicBezTo>
                    <a:pt x="4837" y="10823"/>
                    <a:pt x="5804" y="14659"/>
                    <a:pt x="6638" y="17428"/>
                  </a:cubicBezTo>
                  <a:cubicBezTo>
                    <a:pt x="7272" y="19663"/>
                    <a:pt x="7972" y="20263"/>
                    <a:pt x="8773" y="20630"/>
                  </a:cubicBezTo>
                  <a:cubicBezTo>
                    <a:pt x="10490" y="21358"/>
                    <a:pt x="12739" y="21577"/>
                    <a:pt x="14393" y="21577"/>
                  </a:cubicBezTo>
                  <a:cubicBezTo>
                    <a:pt x="14635" y="21577"/>
                    <a:pt x="14865" y="21573"/>
                    <a:pt x="15078" y="21564"/>
                  </a:cubicBezTo>
                  <a:cubicBezTo>
                    <a:pt x="16812" y="21464"/>
                    <a:pt x="17880" y="19930"/>
                    <a:pt x="18380" y="18062"/>
                  </a:cubicBezTo>
                  <a:cubicBezTo>
                    <a:pt x="19214" y="15060"/>
                    <a:pt x="19748" y="12191"/>
                    <a:pt x="18880" y="6720"/>
                  </a:cubicBezTo>
                  <a:cubicBezTo>
                    <a:pt x="18169" y="2241"/>
                    <a:pt x="13518" y="1"/>
                    <a:pt x="94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7"/>
            <p:cNvSpPr/>
            <p:nvPr/>
          </p:nvSpPr>
          <p:spPr>
            <a:xfrm>
              <a:off x="5351958" y="1853376"/>
              <a:ext cx="216326" cy="113660"/>
            </a:xfrm>
            <a:custGeom>
              <a:avLst/>
              <a:gdLst/>
              <a:ahLst/>
              <a:cxnLst/>
              <a:rect l="l" t="t" r="r" b="b"/>
              <a:pathLst>
                <a:path w="12712" h="6679" extrusionOk="0">
                  <a:moveTo>
                    <a:pt x="12478" y="1"/>
                  </a:moveTo>
                  <a:cubicBezTo>
                    <a:pt x="11577" y="568"/>
                    <a:pt x="10543" y="901"/>
                    <a:pt x="9509" y="1035"/>
                  </a:cubicBezTo>
                  <a:cubicBezTo>
                    <a:pt x="8373" y="1181"/>
                    <a:pt x="7220" y="1256"/>
                    <a:pt x="6067" y="1256"/>
                  </a:cubicBezTo>
                  <a:cubicBezTo>
                    <a:pt x="4852" y="1256"/>
                    <a:pt x="3636" y="1173"/>
                    <a:pt x="2438" y="1001"/>
                  </a:cubicBezTo>
                  <a:cubicBezTo>
                    <a:pt x="2131" y="961"/>
                    <a:pt x="1867" y="942"/>
                    <a:pt x="1641" y="942"/>
                  </a:cubicBezTo>
                  <a:cubicBezTo>
                    <a:pt x="0" y="942"/>
                    <a:pt x="359" y="1962"/>
                    <a:pt x="770" y="3370"/>
                  </a:cubicBezTo>
                  <a:cubicBezTo>
                    <a:pt x="1270" y="5038"/>
                    <a:pt x="2704" y="6539"/>
                    <a:pt x="6674" y="6672"/>
                  </a:cubicBezTo>
                  <a:cubicBezTo>
                    <a:pt x="6839" y="6676"/>
                    <a:pt x="7002" y="6678"/>
                    <a:pt x="7161" y="6678"/>
                  </a:cubicBezTo>
                  <a:cubicBezTo>
                    <a:pt x="9546" y="6678"/>
                    <a:pt x="11294" y="6213"/>
                    <a:pt x="12545" y="5338"/>
                  </a:cubicBezTo>
                  <a:cubicBezTo>
                    <a:pt x="12712" y="3570"/>
                    <a:pt x="12712" y="1769"/>
                    <a:pt x="124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7"/>
            <p:cNvSpPr/>
            <p:nvPr/>
          </p:nvSpPr>
          <p:spPr>
            <a:xfrm>
              <a:off x="5275362" y="1706924"/>
              <a:ext cx="286115" cy="367289"/>
            </a:xfrm>
            <a:custGeom>
              <a:avLst/>
              <a:gdLst/>
              <a:ahLst/>
              <a:cxnLst/>
              <a:rect l="l" t="t" r="r" b="b"/>
              <a:pathLst>
                <a:path w="16813" h="21583" extrusionOk="0">
                  <a:moveTo>
                    <a:pt x="8707" y="234"/>
                  </a:moveTo>
                  <a:cubicBezTo>
                    <a:pt x="9707" y="568"/>
                    <a:pt x="10608" y="1101"/>
                    <a:pt x="11375" y="1768"/>
                  </a:cubicBezTo>
                  <a:cubicBezTo>
                    <a:pt x="13010" y="3169"/>
                    <a:pt x="14110" y="5271"/>
                    <a:pt x="14677" y="7939"/>
                  </a:cubicBezTo>
                  <a:cubicBezTo>
                    <a:pt x="14281" y="8036"/>
                    <a:pt x="13769" y="8110"/>
                    <a:pt x="13244" y="8110"/>
                  </a:cubicBezTo>
                  <a:cubicBezTo>
                    <a:pt x="12309" y="8110"/>
                    <a:pt x="11335" y="7874"/>
                    <a:pt x="10908" y="7106"/>
                  </a:cubicBezTo>
                  <a:lnTo>
                    <a:pt x="10741" y="6805"/>
                  </a:lnTo>
                  <a:cubicBezTo>
                    <a:pt x="10041" y="5471"/>
                    <a:pt x="9374" y="4170"/>
                    <a:pt x="6238" y="3203"/>
                  </a:cubicBezTo>
                  <a:cubicBezTo>
                    <a:pt x="5404" y="2936"/>
                    <a:pt x="4537" y="2802"/>
                    <a:pt x="3670" y="2769"/>
                  </a:cubicBezTo>
                  <a:cubicBezTo>
                    <a:pt x="3770" y="2636"/>
                    <a:pt x="3870" y="2536"/>
                    <a:pt x="3970" y="2436"/>
                  </a:cubicBezTo>
                  <a:cubicBezTo>
                    <a:pt x="5271" y="1201"/>
                    <a:pt x="6939" y="434"/>
                    <a:pt x="8707" y="234"/>
                  </a:cubicBezTo>
                  <a:close/>
                  <a:moveTo>
                    <a:pt x="7706" y="0"/>
                  </a:moveTo>
                  <a:cubicBezTo>
                    <a:pt x="6205" y="334"/>
                    <a:pt x="4804" y="1068"/>
                    <a:pt x="3703" y="2135"/>
                  </a:cubicBezTo>
                  <a:cubicBezTo>
                    <a:pt x="3503" y="2335"/>
                    <a:pt x="3303" y="2536"/>
                    <a:pt x="3136" y="2736"/>
                  </a:cubicBezTo>
                  <a:cubicBezTo>
                    <a:pt x="2202" y="2769"/>
                    <a:pt x="1335" y="2903"/>
                    <a:pt x="467" y="3169"/>
                  </a:cubicBezTo>
                  <a:cubicBezTo>
                    <a:pt x="301" y="3336"/>
                    <a:pt x="134" y="3536"/>
                    <a:pt x="0" y="3736"/>
                  </a:cubicBezTo>
                  <a:cubicBezTo>
                    <a:pt x="901" y="3403"/>
                    <a:pt x="1835" y="3236"/>
                    <a:pt x="2802" y="3169"/>
                  </a:cubicBezTo>
                  <a:lnTo>
                    <a:pt x="2802" y="3169"/>
                  </a:lnTo>
                  <a:cubicBezTo>
                    <a:pt x="801" y="5805"/>
                    <a:pt x="534" y="9240"/>
                    <a:pt x="567" y="11075"/>
                  </a:cubicBezTo>
                  <a:cubicBezTo>
                    <a:pt x="701" y="11142"/>
                    <a:pt x="834" y="11242"/>
                    <a:pt x="968" y="11309"/>
                  </a:cubicBezTo>
                  <a:cubicBezTo>
                    <a:pt x="934" y="9541"/>
                    <a:pt x="1101" y="5838"/>
                    <a:pt x="3336" y="3169"/>
                  </a:cubicBezTo>
                  <a:cubicBezTo>
                    <a:pt x="4270" y="3169"/>
                    <a:pt x="5204" y="3336"/>
                    <a:pt x="6105" y="3603"/>
                  </a:cubicBezTo>
                  <a:cubicBezTo>
                    <a:pt x="9107" y="4537"/>
                    <a:pt x="9741" y="5738"/>
                    <a:pt x="10408" y="7005"/>
                  </a:cubicBezTo>
                  <a:lnTo>
                    <a:pt x="10575" y="7306"/>
                  </a:lnTo>
                  <a:cubicBezTo>
                    <a:pt x="11075" y="8240"/>
                    <a:pt x="12176" y="8540"/>
                    <a:pt x="13243" y="8540"/>
                  </a:cubicBezTo>
                  <a:cubicBezTo>
                    <a:pt x="13777" y="8540"/>
                    <a:pt x="14277" y="8473"/>
                    <a:pt x="14778" y="8373"/>
                  </a:cubicBezTo>
                  <a:cubicBezTo>
                    <a:pt x="14978" y="9541"/>
                    <a:pt x="15111" y="10742"/>
                    <a:pt x="15144" y="11976"/>
                  </a:cubicBezTo>
                  <a:cubicBezTo>
                    <a:pt x="15278" y="17747"/>
                    <a:pt x="14077" y="20148"/>
                    <a:pt x="13043" y="21149"/>
                  </a:cubicBezTo>
                  <a:cubicBezTo>
                    <a:pt x="12876" y="21316"/>
                    <a:pt x="12643" y="21449"/>
                    <a:pt x="12409" y="21583"/>
                  </a:cubicBezTo>
                  <a:lnTo>
                    <a:pt x="12910" y="21583"/>
                  </a:lnTo>
                  <a:cubicBezTo>
                    <a:pt x="13010" y="21583"/>
                    <a:pt x="13110" y="21583"/>
                    <a:pt x="13210" y="21549"/>
                  </a:cubicBezTo>
                  <a:cubicBezTo>
                    <a:pt x="13310" y="21516"/>
                    <a:pt x="13276" y="21516"/>
                    <a:pt x="13310" y="21483"/>
                  </a:cubicBezTo>
                  <a:cubicBezTo>
                    <a:pt x="14444" y="20448"/>
                    <a:pt x="15745" y="17947"/>
                    <a:pt x="15578" y="11976"/>
                  </a:cubicBezTo>
                  <a:cubicBezTo>
                    <a:pt x="15545" y="10742"/>
                    <a:pt x="15411" y="9507"/>
                    <a:pt x="15178" y="8306"/>
                  </a:cubicBezTo>
                  <a:cubicBezTo>
                    <a:pt x="15812" y="8140"/>
                    <a:pt x="16379" y="7773"/>
                    <a:pt x="16812" y="7272"/>
                  </a:cubicBezTo>
                  <a:cubicBezTo>
                    <a:pt x="16779" y="7106"/>
                    <a:pt x="16746" y="6905"/>
                    <a:pt x="16712" y="6705"/>
                  </a:cubicBezTo>
                  <a:cubicBezTo>
                    <a:pt x="16712" y="6705"/>
                    <a:pt x="16712" y="6672"/>
                    <a:pt x="16712" y="6672"/>
                  </a:cubicBezTo>
                  <a:cubicBezTo>
                    <a:pt x="16345" y="7272"/>
                    <a:pt x="15778" y="7706"/>
                    <a:pt x="15078" y="7839"/>
                  </a:cubicBezTo>
                  <a:cubicBezTo>
                    <a:pt x="14511" y="5071"/>
                    <a:pt x="13343" y="2936"/>
                    <a:pt x="11675" y="1468"/>
                  </a:cubicBezTo>
                  <a:cubicBezTo>
                    <a:pt x="11175" y="1001"/>
                    <a:pt x="10608" y="634"/>
                    <a:pt x="10007" y="334"/>
                  </a:cubicBezTo>
                  <a:cubicBezTo>
                    <a:pt x="9240" y="134"/>
                    <a:pt x="8473" y="34"/>
                    <a:pt x="77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7"/>
            <p:cNvSpPr/>
            <p:nvPr/>
          </p:nvSpPr>
          <p:spPr>
            <a:xfrm>
              <a:off x="5438985" y="1897009"/>
              <a:ext cx="61569" cy="31891"/>
            </a:xfrm>
            <a:custGeom>
              <a:avLst/>
              <a:gdLst/>
              <a:ahLst/>
              <a:cxnLst/>
              <a:rect l="l" t="t" r="r" b="b"/>
              <a:pathLst>
                <a:path w="3618" h="1874" extrusionOk="0">
                  <a:moveTo>
                    <a:pt x="1812" y="1"/>
                  </a:moveTo>
                  <a:cubicBezTo>
                    <a:pt x="1773" y="1"/>
                    <a:pt x="1734" y="2"/>
                    <a:pt x="1693" y="5"/>
                  </a:cubicBezTo>
                  <a:cubicBezTo>
                    <a:pt x="470" y="71"/>
                    <a:pt x="1" y="1874"/>
                    <a:pt x="284" y="1874"/>
                  </a:cubicBezTo>
                  <a:cubicBezTo>
                    <a:pt x="287" y="1874"/>
                    <a:pt x="290" y="1873"/>
                    <a:pt x="292" y="1873"/>
                  </a:cubicBezTo>
                  <a:cubicBezTo>
                    <a:pt x="693" y="1840"/>
                    <a:pt x="960" y="1006"/>
                    <a:pt x="1727" y="839"/>
                  </a:cubicBezTo>
                  <a:cubicBezTo>
                    <a:pt x="1775" y="831"/>
                    <a:pt x="1821" y="827"/>
                    <a:pt x="1867" y="827"/>
                  </a:cubicBezTo>
                  <a:cubicBezTo>
                    <a:pt x="2532" y="827"/>
                    <a:pt x="2904" y="1674"/>
                    <a:pt x="3243" y="1674"/>
                  </a:cubicBezTo>
                  <a:cubicBezTo>
                    <a:pt x="3249" y="1674"/>
                    <a:pt x="3255" y="1674"/>
                    <a:pt x="3261" y="1673"/>
                  </a:cubicBezTo>
                  <a:cubicBezTo>
                    <a:pt x="3618" y="1641"/>
                    <a:pt x="3155" y="1"/>
                    <a:pt x="18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7"/>
            <p:cNvSpPr/>
            <p:nvPr/>
          </p:nvSpPr>
          <p:spPr>
            <a:xfrm>
              <a:off x="5537619" y="1885522"/>
              <a:ext cx="53673" cy="29747"/>
            </a:xfrm>
            <a:custGeom>
              <a:avLst/>
              <a:gdLst/>
              <a:ahLst/>
              <a:cxnLst/>
              <a:rect l="l" t="t" r="r" b="b"/>
              <a:pathLst>
                <a:path w="3154" h="1748" extrusionOk="0">
                  <a:moveTo>
                    <a:pt x="1595" y="0"/>
                  </a:moveTo>
                  <a:cubicBezTo>
                    <a:pt x="1532" y="0"/>
                    <a:pt x="1468" y="4"/>
                    <a:pt x="1401" y="13"/>
                  </a:cubicBezTo>
                  <a:cubicBezTo>
                    <a:pt x="301" y="113"/>
                    <a:pt x="0" y="1748"/>
                    <a:pt x="267" y="1748"/>
                  </a:cubicBezTo>
                  <a:cubicBezTo>
                    <a:pt x="601" y="1681"/>
                    <a:pt x="801" y="914"/>
                    <a:pt x="1468" y="747"/>
                  </a:cubicBezTo>
                  <a:cubicBezTo>
                    <a:pt x="1527" y="732"/>
                    <a:pt x="1583" y="726"/>
                    <a:pt x="1638" y="726"/>
                  </a:cubicBezTo>
                  <a:cubicBezTo>
                    <a:pt x="2193" y="726"/>
                    <a:pt x="2550" y="1415"/>
                    <a:pt x="2850" y="1415"/>
                  </a:cubicBezTo>
                  <a:cubicBezTo>
                    <a:pt x="2856" y="1415"/>
                    <a:pt x="2863" y="1415"/>
                    <a:pt x="2869" y="1414"/>
                  </a:cubicBezTo>
                  <a:cubicBezTo>
                    <a:pt x="3153" y="1351"/>
                    <a:pt x="2719" y="0"/>
                    <a:pt x="159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7"/>
            <p:cNvSpPr/>
            <p:nvPr/>
          </p:nvSpPr>
          <p:spPr>
            <a:xfrm>
              <a:off x="5756736" y="1729063"/>
              <a:ext cx="555740" cy="991150"/>
            </a:xfrm>
            <a:custGeom>
              <a:avLst/>
              <a:gdLst/>
              <a:ahLst/>
              <a:cxnLst/>
              <a:rect l="l" t="t" r="r" b="b"/>
              <a:pathLst>
                <a:path w="32657" h="58243" extrusionOk="0">
                  <a:moveTo>
                    <a:pt x="32657" y="0"/>
                  </a:moveTo>
                  <a:cubicBezTo>
                    <a:pt x="32590" y="5004"/>
                    <a:pt x="30622" y="9974"/>
                    <a:pt x="26786" y="14477"/>
                  </a:cubicBezTo>
                  <a:cubicBezTo>
                    <a:pt x="24551" y="17046"/>
                    <a:pt x="21916" y="19281"/>
                    <a:pt x="19047" y="21149"/>
                  </a:cubicBezTo>
                  <a:cubicBezTo>
                    <a:pt x="13543" y="24718"/>
                    <a:pt x="6972" y="27253"/>
                    <a:pt x="0" y="28654"/>
                  </a:cubicBezTo>
                  <a:lnTo>
                    <a:pt x="0" y="58242"/>
                  </a:lnTo>
                  <a:cubicBezTo>
                    <a:pt x="6938" y="56841"/>
                    <a:pt x="13510" y="54339"/>
                    <a:pt x="19047" y="50737"/>
                  </a:cubicBezTo>
                  <a:cubicBezTo>
                    <a:pt x="27987" y="44899"/>
                    <a:pt x="32557" y="37260"/>
                    <a:pt x="32657" y="29622"/>
                  </a:cubicBezTo>
                  <a:lnTo>
                    <a:pt x="32657" y="0"/>
                  </a:lnTo>
                  <a:close/>
                </a:path>
              </a:pathLst>
            </a:custGeom>
            <a:solidFill>
              <a:srgbClr val="FFC100">
                <a:alpha val="59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7"/>
            <p:cNvSpPr/>
            <p:nvPr/>
          </p:nvSpPr>
          <p:spPr>
            <a:xfrm>
              <a:off x="5756736" y="1729063"/>
              <a:ext cx="555740" cy="991150"/>
            </a:xfrm>
            <a:custGeom>
              <a:avLst/>
              <a:gdLst/>
              <a:ahLst/>
              <a:cxnLst/>
              <a:rect l="l" t="t" r="r" b="b"/>
              <a:pathLst>
                <a:path w="32657" h="58243" fill="none" extrusionOk="0">
                  <a:moveTo>
                    <a:pt x="19047" y="21149"/>
                  </a:moveTo>
                  <a:cubicBezTo>
                    <a:pt x="21916" y="19281"/>
                    <a:pt x="24551" y="17046"/>
                    <a:pt x="26786" y="14477"/>
                  </a:cubicBezTo>
                  <a:cubicBezTo>
                    <a:pt x="30622" y="9974"/>
                    <a:pt x="32590" y="5004"/>
                    <a:pt x="32657" y="0"/>
                  </a:cubicBezTo>
                  <a:lnTo>
                    <a:pt x="32657" y="29622"/>
                  </a:lnTo>
                  <a:cubicBezTo>
                    <a:pt x="32557" y="37260"/>
                    <a:pt x="27987" y="44899"/>
                    <a:pt x="19047" y="50737"/>
                  </a:cubicBezTo>
                  <a:cubicBezTo>
                    <a:pt x="13510" y="54339"/>
                    <a:pt x="6938" y="56841"/>
                    <a:pt x="0" y="58242"/>
                  </a:cubicBezTo>
                  <a:lnTo>
                    <a:pt x="0" y="28654"/>
                  </a:lnTo>
                  <a:cubicBezTo>
                    <a:pt x="6972" y="27253"/>
                    <a:pt x="13543" y="24718"/>
                    <a:pt x="19047" y="21149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7"/>
            <p:cNvSpPr/>
            <p:nvPr/>
          </p:nvSpPr>
          <p:spPr>
            <a:xfrm>
              <a:off x="4572029" y="1936962"/>
              <a:ext cx="1303932" cy="892942"/>
            </a:xfrm>
            <a:custGeom>
              <a:avLst/>
              <a:gdLst/>
              <a:ahLst/>
              <a:cxnLst/>
              <a:rect l="l" t="t" r="r" b="b"/>
              <a:pathLst>
                <a:path w="76623" h="52472" fill="none" extrusionOk="0">
                  <a:moveTo>
                    <a:pt x="1" y="7139"/>
                  </a:moveTo>
                  <a:lnTo>
                    <a:pt x="1" y="45266"/>
                  </a:lnTo>
                  <a:cubicBezTo>
                    <a:pt x="14578" y="52004"/>
                    <a:pt x="36093" y="52471"/>
                    <a:pt x="49970" y="49703"/>
                  </a:cubicBezTo>
                  <a:cubicBezTo>
                    <a:pt x="58543" y="47968"/>
                    <a:pt x="65648" y="44832"/>
                    <a:pt x="72052" y="41130"/>
                  </a:cubicBezTo>
                  <a:cubicBezTo>
                    <a:pt x="73620" y="40229"/>
                    <a:pt x="75154" y="39228"/>
                    <a:pt x="76622" y="38128"/>
                  </a:cubicBezTo>
                  <a:lnTo>
                    <a:pt x="76622" y="0"/>
                  </a:lnTo>
                  <a:cubicBezTo>
                    <a:pt x="75154" y="1068"/>
                    <a:pt x="73620" y="2068"/>
                    <a:pt x="72052" y="3002"/>
                  </a:cubicBezTo>
                  <a:cubicBezTo>
                    <a:pt x="65614" y="6705"/>
                    <a:pt x="57976" y="9274"/>
                    <a:pt x="49870" y="10741"/>
                  </a:cubicBezTo>
                  <a:cubicBezTo>
                    <a:pt x="39095" y="12676"/>
                    <a:pt x="14845" y="12509"/>
                    <a:pt x="1" y="7139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7"/>
            <p:cNvSpPr/>
            <p:nvPr/>
          </p:nvSpPr>
          <p:spPr>
            <a:xfrm>
              <a:off x="4572029" y="1936962"/>
              <a:ext cx="1303932" cy="872896"/>
            </a:xfrm>
            <a:custGeom>
              <a:avLst/>
              <a:gdLst/>
              <a:ahLst/>
              <a:cxnLst/>
              <a:rect l="l" t="t" r="r" b="b"/>
              <a:pathLst>
                <a:path w="76623" h="51294" extrusionOk="0">
                  <a:moveTo>
                    <a:pt x="76622" y="0"/>
                  </a:moveTo>
                  <a:cubicBezTo>
                    <a:pt x="75154" y="1068"/>
                    <a:pt x="73620" y="2068"/>
                    <a:pt x="72052" y="3002"/>
                  </a:cubicBezTo>
                  <a:cubicBezTo>
                    <a:pt x="65614" y="6705"/>
                    <a:pt x="57976" y="9274"/>
                    <a:pt x="49870" y="10741"/>
                  </a:cubicBezTo>
                  <a:cubicBezTo>
                    <a:pt x="45958" y="11444"/>
                    <a:pt x="40271" y="11869"/>
                    <a:pt x="33902" y="11869"/>
                  </a:cubicBezTo>
                  <a:cubicBezTo>
                    <a:pt x="22727" y="11869"/>
                    <a:pt x="9456" y="10560"/>
                    <a:pt x="1" y="7139"/>
                  </a:cubicBezTo>
                  <a:lnTo>
                    <a:pt x="1" y="45266"/>
                  </a:lnTo>
                  <a:cubicBezTo>
                    <a:pt x="9254" y="49543"/>
                    <a:pt x="21302" y="51293"/>
                    <a:pt x="32417" y="51293"/>
                  </a:cubicBezTo>
                  <a:cubicBezTo>
                    <a:pt x="38814" y="51293"/>
                    <a:pt x="44901" y="50714"/>
                    <a:pt x="49970" y="49703"/>
                  </a:cubicBezTo>
                  <a:cubicBezTo>
                    <a:pt x="58543" y="47968"/>
                    <a:pt x="65648" y="44832"/>
                    <a:pt x="72052" y="41130"/>
                  </a:cubicBezTo>
                  <a:cubicBezTo>
                    <a:pt x="73620" y="40229"/>
                    <a:pt x="75154" y="39228"/>
                    <a:pt x="76622" y="38128"/>
                  </a:cubicBezTo>
                  <a:lnTo>
                    <a:pt x="76622" y="0"/>
                  </a:lnTo>
                  <a:close/>
                </a:path>
              </a:pathLst>
            </a:custGeom>
            <a:solidFill>
              <a:srgbClr val="455A64">
                <a:alpha val="43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128</Words>
  <Application>Microsoft Office PowerPoint</Application>
  <PresentationFormat>화면 슬라이드 쇼(16:9)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Be Vietnam</vt:lpstr>
      <vt:lpstr>HY궁서B</vt:lpstr>
      <vt:lpstr>Libre Franklin</vt:lpstr>
      <vt:lpstr>Arial</vt:lpstr>
      <vt:lpstr>Libre Franklin Medium</vt:lpstr>
      <vt:lpstr>맑은 고딕</vt:lpstr>
      <vt:lpstr>Isometric SEO Strategy by Slidesgo</vt:lpstr>
      <vt:lpstr>코드랩 아카데미 AICC Final Project</vt:lpstr>
      <vt:lpstr>AI 인공지능컨택센터(AICC) 웹서비스개발</vt:lpstr>
      <vt:lpstr>진행순서</vt:lpstr>
      <vt:lpstr>01</vt:lpstr>
      <vt:lpstr>채용업체</vt:lpstr>
      <vt:lpstr>03</vt:lpstr>
      <vt:lpstr>현장 면접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코드랩 아카데미 AICC Final Project</dc:title>
  <cp:lastModifiedBy>CDL</cp:lastModifiedBy>
  <cp:revision>11</cp:revision>
  <dcterms:modified xsi:type="dcterms:W3CDTF">2024-06-24T11:07:37Z</dcterms:modified>
</cp:coreProperties>
</file>