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312" r:id="rId5"/>
    <p:sldId id="316" r:id="rId6"/>
    <p:sldId id="330" r:id="rId7"/>
    <p:sldId id="331" r:id="rId8"/>
    <p:sldId id="263" r:id="rId9"/>
    <p:sldId id="310" r:id="rId10"/>
    <p:sldId id="264" r:id="rId11"/>
    <p:sldId id="338" r:id="rId12"/>
    <p:sldId id="339" r:id="rId13"/>
    <p:sldId id="335" r:id="rId14"/>
    <p:sldId id="343" r:id="rId15"/>
    <p:sldId id="340" r:id="rId16"/>
    <p:sldId id="341" r:id="rId17"/>
    <p:sldId id="305" r:id="rId18"/>
    <p:sldId id="342" r:id="rId19"/>
    <p:sldId id="332" r:id="rId20"/>
    <p:sldId id="336" r:id="rId2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826"/>
    <a:srgbClr val="FCE5EF"/>
    <a:srgbClr val="D2E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717" autoAdjust="0"/>
  </p:normalViewPr>
  <p:slideViewPr>
    <p:cSldViewPr snapToGrid="0">
      <p:cViewPr>
        <p:scale>
          <a:sx n="125" d="100"/>
          <a:sy n="125" d="100"/>
        </p:scale>
        <p:origin x="1512" y="906"/>
      </p:cViewPr>
      <p:guideLst/>
    </p:cSldViewPr>
  </p:slideViewPr>
  <p:outlineViewPr>
    <p:cViewPr>
      <p:scale>
        <a:sx n="33" d="100"/>
        <a:sy n="33" d="100"/>
      </p:scale>
      <p:origin x="0" y="-34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2"/>
    </p:cViewPr>
  </p:sorterViewPr>
  <p:notesViewPr>
    <p:cSldViewPr snapToGrid="0">
      <p:cViewPr varScale="1">
        <p:scale>
          <a:sx n="113" d="100"/>
          <a:sy n="113" d="100"/>
        </p:scale>
        <p:origin x="2598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3DD35D-9765-4E5F-95CE-DA45F3637BF5}" type="doc">
      <dgm:prSet loTypeId="urn:microsoft.com/office/officeart/2005/8/layout/radial2" loCatId="relationship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ko-KR"/>
        </a:p>
      </dgm:t>
    </dgm:pt>
    <dgm:pt modelId="{2CFF8F56-97FF-4B83-A320-45E5D5CEA23D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ko-KR" altLang="en-US" dirty="0"/>
            <a:t>리액트를 활용하여 간단한 </a:t>
          </a:r>
          <a:r>
            <a:rPr lang="en-US" altLang="ko-KR" dirty="0"/>
            <a:t>APP.js </a:t>
          </a:r>
          <a:r>
            <a:rPr lang="ko-KR" altLang="en-US" dirty="0"/>
            <a:t>구동</a:t>
          </a:r>
          <a:endParaRPr lang="ko-KR" dirty="0"/>
        </a:p>
      </dgm:t>
    </dgm:pt>
    <dgm:pt modelId="{C826B0A7-6DAB-4E19-AF14-65D8ECBA811C}" type="parTrans" cxnId="{8529F433-3186-49C7-AD42-C6FDA071B6EB}">
      <dgm:prSet/>
      <dgm:spPr/>
      <dgm:t>
        <a:bodyPr/>
        <a:lstStyle/>
        <a:p>
          <a:pPr latinLnBrk="1"/>
          <a:endParaRPr lang="ko-KR" altLang="en-US"/>
        </a:p>
      </dgm:t>
    </dgm:pt>
    <dgm:pt modelId="{03955CD1-44F5-460C-977F-6DCAC4D67C7F}" type="sibTrans" cxnId="{8529F433-3186-49C7-AD42-C6FDA071B6EB}">
      <dgm:prSet/>
      <dgm:spPr/>
      <dgm:t>
        <a:bodyPr/>
        <a:lstStyle/>
        <a:p>
          <a:pPr latinLnBrk="1"/>
          <a:endParaRPr lang="ko-KR" altLang="en-US"/>
        </a:p>
      </dgm:t>
    </dgm:pt>
    <dgm:pt modelId="{12D0B31D-CF6F-45ED-A393-1C5FE0EC1CB2}">
      <dgm:prSet phldrT="[Text]"/>
      <dgm:spPr>
        <a:solidFill>
          <a:schemeClr val="accent1">
            <a:alpha val="20000"/>
          </a:schemeClr>
        </a:solidFill>
        <a:ln w="19050">
          <a:noFill/>
        </a:ln>
      </dgm:spPr>
      <dgm:t>
        <a:bodyPr rtlCol="0"/>
        <a:lstStyle/>
        <a:p>
          <a:pPr rtl="0"/>
          <a:r>
            <a:rPr lang="en-US" altLang="ko-KR" dirty="0">
              <a:solidFill>
                <a:schemeClr val="tx1"/>
              </a:solidFill>
            </a:rPr>
            <a:t>BE</a:t>
          </a:r>
          <a:endParaRPr lang="ko-KR" dirty="0">
            <a:solidFill>
              <a:schemeClr val="tx1"/>
            </a:solidFill>
          </a:endParaRPr>
        </a:p>
      </dgm:t>
    </dgm:pt>
    <dgm:pt modelId="{538D35DA-0E3A-4296-9835-E7A5855F66DA}" type="parTrans" cxnId="{5FCF86FF-E756-4DB2-83CA-AA8EC25B6F5B}">
      <dgm:prSet/>
      <dgm:spPr/>
      <dgm:t>
        <a:bodyPr/>
        <a:lstStyle/>
        <a:p>
          <a:pPr latinLnBrk="1"/>
          <a:endParaRPr lang="ko-KR" altLang="en-US"/>
        </a:p>
      </dgm:t>
    </dgm:pt>
    <dgm:pt modelId="{E3435851-9AE5-4FE9-BDE8-334B8132B480}" type="sibTrans" cxnId="{5FCF86FF-E756-4DB2-83CA-AA8EC25B6F5B}">
      <dgm:prSet/>
      <dgm:spPr/>
      <dgm:t>
        <a:bodyPr/>
        <a:lstStyle/>
        <a:p>
          <a:pPr latinLnBrk="1"/>
          <a:endParaRPr lang="ko-KR" altLang="en-US"/>
        </a:p>
      </dgm:t>
    </dgm:pt>
    <dgm:pt modelId="{8F87945E-EADA-462F-AD66-FA73B788E6B4}">
      <dgm:prSet phldrT="[Text]"/>
      <dgm:spPr>
        <a:solidFill>
          <a:schemeClr val="accent1"/>
        </a:solidFill>
        <a:ln w="19050">
          <a:noFill/>
        </a:ln>
      </dgm:spPr>
      <dgm:t>
        <a:bodyPr rtlCol="0"/>
        <a:lstStyle/>
        <a:p>
          <a:pPr rtl="0"/>
          <a:r>
            <a:rPr lang="en-US" altLang="ko-KR" dirty="0">
              <a:solidFill>
                <a:schemeClr val="tx1"/>
              </a:solidFill>
            </a:rPr>
            <a:t>FE</a:t>
          </a:r>
          <a:endParaRPr lang="ko-KR" dirty="0">
            <a:solidFill>
              <a:schemeClr val="tx1"/>
            </a:solidFill>
          </a:endParaRPr>
        </a:p>
      </dgm:t>
    </dgm:pt>
    <dgm:pt modelId="{173F4FC3-0D39-4C4A-AA66-E65468583DD8}" type="parTrans" cxnId="{90088518-55E4-458B-9647-3032E02B511F}">
      <dgm:prSet/>
      <dgm:spPr/>
      <dgm:t>
        <a:bodyPr/>
        <a:lstStyle/>
        <a:p>
          <a:pPr latinLnBrk="1"/>
          <a:endParaRPr lang="ko-KR" altLang="en-US"/>
        </a:p>
      </dgm:t>
    </dgm:pt>
    <dgm:pt modelId="{9F689A72-D5B5-4F26-8054-E6F9A0EA2E5F}" type="sibTrans" cxnId="{90088518-55E4-458B-9647-3032E02B511F}">
      <dgm:prSet/>
      <dgm:spPr/>
      <dgm:t>
        <a:bodyPr/>
        <a:lstStyle/>
        <a:p>
          <a:pPr latinLnBrk="1"/>
          <a:endParaRPr lang="ko-KR" altLang="en-US"/>
        </a:p>
      </dgm:t>
    </dgm:pt>
    <dgm:pt modelId="{09C6C082-71D6-474B-89FF-285A4902384C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ko-KR" altLang="en-US" b="0" i="0" dirty="0"/>
            <a:t>배포</a:t>
          </a:r>
          <a:endParaRPr lang="ko-KR" dirty="0"/>
        </a:p>
      </dgm:t>
    </dgm:pt>
    <dgm:pt modelId="{E8C699CB-81C2-45B2-B600-1BB80BCE54FA}" type="parTrans" cxnId="{D9D63299-0233-4EB7-9BBC-7AF8164359E8}">
      <dgm:prSet/>
      <dgm:spPr/>
      <dgm:t>
        <a:bodyPr/>
        <a:lstStyle/>
        <a:p>
          <a:pPr latinLnBrk="1"/>
          <a:endParaRPr lang="ko-KR" altLang="en-US"/>
        </a:p>
      </dgm:t>
    </dgm:pt>
    <dgm:pt modelId="{8810D133-B027-418B-A55B-0FD8EC03BED8}" type="sibTrans" cxnId="{D9D63299-0233-4EB7-9BBC-7AF8164359E8}">
      <dgm:prSet/>
      <dgm:spPr/>
      <dgm:t>
        <a:bodyPr/>
        <a:lstStyle/>
        <a:p>
          <a:pPr latinLnBrk="1"/>
          <a:endParaRPr lang="ko-KR" altLang="en-US"/>
        </a:p>
      </dgm:t>
    </dgm:pt>
    <dgm:pt modelId="{633CA8A8-ADC1-4DEB-AB7E-5D8A3467926A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en-US" altLang="ko-KR" b="0" i="0" dirty="0"/>
            <a:t>Deployment.yaml</a:t>
          </a:r>
          <a:endParaRPr lang="ko-KR" dirty="0"/>
        </a:p>
      </dgm:t>
    </dgm:pt>
    <dgm:pt modelId="{2D316F04-656E-4672-BE74-7234473F691B}" type="parTrans" cxnId="{10BEF2F9-8CA4-4403-BC4E-BD9BE1F67D40}">
      <dgm:prSet/>
      <dgm:spPr/>
      <dgm:t>
        <a:bodyPr/>
        <a:lstStyle/>
        <a:p>
          <a:pPr latinLnBrk="1"/>
          <a:endParaRPr lang="ko-KR" altLang="en-US"/>
        </a:p>
      </dgm:t>
    </dgm:pt>
    <dgm:pt modelId="{827FA138-4478-4C8F-85BB-ADB4061F8696}" type="sibTrans" cxnId="{10BEF2F9-8CA4-4403-BC4E-BD9BE1F67D40}">
      <dgm:prSet/>
      <dgm:spPr/>
      <dgm:t>
        <a:bodyPr/>
        <a:lstStyle/>
        <a:p>
          <a:pPr latinLnBrk="1"/>
          <a:endParaRPr lang="ko-KR" altLang="en-US"/>
        </a:p>
      </dgm:t>
    </dgm:pt>
    <dgm:pt modelId="{C3C2B477-D630-4064-95BA-4E209A0CF35C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en-US" altLang="ko-KR" b="0" i="0" dirty="0"/>
            <a:t>Service.yaml</a:t>
          </a:r>
          <a:endParaRPr lang="ko-KR" dirty="0"/>
        </a:p>
      </dgm:t>
    </dgm:pt>
    <dgm:pt modelId="{BAA83A32-00FF-447E-A4EA-95A2378BF17B}" type="parTrans" cxnId="{7C310D2B-28E9-4815-BAED-4B7DA81B4A7C}">
      <dgm:prSet/>
      <dgm:spPr/>
      <dgm:t>
        <a:bodyPr/>
        <a:lstStyle/>
        <a:p>
          <a:pPr latinLnBrk="1"/>
          <a:endParaRPr lang="ko-KR" altLang="en-US"/>
        </a:p>
      </dgm:t>
    </dgm:pt>
    <dgm:pt modelId="{629EF5CC-1F49-4E57-9607-0A0659128F75}" type="sibTrans" cxnId="{7C310D2B-28E9-4815-BAED-4B7DA81B4A7C}">
      <dgm:prSet/>
      <dgm:spPr/>
      <dgm:t>
        <a:bodyPr/>
        <a:lstStyle/>
        <a:p>
          <a:pPr latinLnBrk="1"/>
          <a:endParaRPr lang="ko-KR" altLang="en-US"/>
        </a:p>
      </dgm:t>
    </dgm:pt>
    <dgm:pt modelId="{3476723D-1B27-4200-87F3-680704B4601C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en-US" altLang="ko-KR" b="0" i="0" dirty="0"/>
            <a:t>Ingress.yaml</a:t>
          </a:r>
          <a:r>
            <a:rPr lang="ko-KR" b="0" i="0" dirty="0"/>
            <a:t> </a:t>
          </a:r>
          <a:endParaRPr lang="ko-KR" dirty="0"/>
        </a:p>
      </dgm:t>
    </dgm:pt>
    <dgm:pt modelId="{8C04A966-77DC-4468-A93D-21F504489CAF}" type="parTrans" cxnId="{B781C0AB-EC80-46EF-A87C-1F797BBB3FAA}">
      <dgm:prSet/>
      <dgm:spPr/>
      <dgm:t>
        <a:bodyPr/>
        <a:lstStyle/>
        <a:p>
          <a:pPr latinLnBrk="1"/>
          <a:endParaRPr lang="ko-KR" altLang="en-US"/>
        </a:p>
      </dgm:t>
    </dgm:pt>
    <dgm:pt modelId="{FCDF49EE-BAB6-4C2E-9240-B742C8F4A966}" type="sibTrans" cxnId="{B781C0AB-EC80-46EF-A87C-1F797BBB3FAA}">
      <dgm:prSet/>
      <dgm:spPr/>
      <dgm:t>
        <a:bodyPr/>
        <a:lstStyle/>
        <a:p>
          <a:pPr latinLnBrk="1"/>
          <a:endParaRPr lang="ko-KR" altLang="en-US"/>
        </a:p>
      </dgm:t>
    </dgm:pt>
    <dgm:pt modelId="{FB1C1CB0-FD50-4ECC-AA05-F0945714E2AA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en-US" altLang="ko-KR" b="0" i="0" dirty="0"/>
            <a:t>Python FastAPI</a:t>
          </a:r>
          <a:r>
            <a:rPr lang="ko-KR" altLang="en-US" b="0" i="0" dirty="0"/>
            <a:t>서버로 간단한 랜덤 값을 넘겨줄 백앤드</a:t>
          </a:r>
          <a:endParaRPr lang="ko-KR" dirty="0"/>
        </a:p>
      </dgm:t>
    </dgm:pt>
    <dgm:pt modelId="{B051FA54-6B47-46DE-B5CF-EB0A208AD6CF}" type="parTrans" cxnId="{57D44014-A408-423F-9EB9-EBC997D5761E}">
      <dgm:prSet/>
      <dgm:spPr/>
      <dgm:t>
        <a:bodyPr/>
        <a:lstStyle/>
        <a:p>
          <a:pPr latinLnBrk="1"/>
          <a:endParaRPr lang="ko-KR" altLang="en-US"/>
        </a:p>
      </dgm:t>
    </dgm:pt>
    <dgm:pt modelId="{CC2BFE2F-E789-49BE-B539-C46CA9445FB9}" type="sibTrans" cxnId="{57D44014-A408-423F-9EB9-EBC997D5761E}">
      <dgm:prSet/>
      <dgm:spPr/>
      <dgm:t>
        <a:bodyPr/>
        <a:lstStyle/>
        <a:p>
          <a:pPr latinLnBrk="1"/>
          <a:endParaRPr lang="ko-KR" altLang="en-US"/>
        </a:p>
      </dgm:t>
    </dgm:pt>
    <dgm:pt modelId="{B2C1BEDF-0233-4D87-B00E-B1141AA5A4D1}" type="pres">
      <dgm:prSet presAssocID="{013DD35D-9765-4E5F-95CE-DA45F3637BF5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28FDB633-F69C-4666-BD6A-01461C1F2CCD}" type="pres">
      <dgm:prSet presAssocID="{013DD35D-9765-4E5F-95CE-DA45F3637BF5}" presName="cycle" presStyleCnt="0"/>
      <dgm:spPr/>
    </dgm:pt>
    <dgm:pt modelId="{D567BC86-FE25-409D-A4B6-F6EE2854FDA9}" type="pres">
      <dgm:prSet presAssocID="{013DD35D-9765-4E5F-95CE-DA45F3637BF5}" presName="centerShape" presStyleCnt="0"/>
      <dgm:spPr/>
    </dgm:pt>
    <dgm:pt modelId="{7014E548-88A9-4F76-89C7-13DA90B76BA5}" type="pres">
      <dgm:prSet presAssocID="{013DD35D-9765-4E5F-95CE-DA45F3637BF5}" presName="connSite" presStyleLbl="node1" presStyleIdx="0" presStyleCnt="4"/>
      <dgm:spPr/>
    </dgm:pt>
    <dgm:pt modelId="{D616AD68-1E6A-4DCA-B4F1-B69AFC88155B}" type="pres">
      <dgm:prSet presAssocID="{013DD35D-9765-4E5F-95CE-DA45F3637BF5}" presName="visible" presStyleLbl="node1" presStyleIdx="0" presStyleCnt="4"/>
      <dgm:spPr/>
    </dgm:pt>
    <dgm:pt modelId="{3EE44628-C0F0-4336-A31C-35FE6CCCCB32}" type="pres">
      <dgm:prSet presAssocID="{173F4FC3-0D39-4C4A-AA66-E65468583DD8}" presName="Name25" presStyleLbl="parChTrans1D1" presStyleIdx="0" presStyleCnt="3"/>
      <dgm:spPr/>
    </dgm:pt>
    <dgm:pt modelId="{839F5BB4-D530-470C-8CA0-25A2619A6E00}" type="pres">
      <dgm:prSet presAssocID="{8F87945E-EADA-462F-AD66-FA73B788E6B4}" presName="node" presStyleCnt="0"/>
      <dgm:spPr/>
    </dgm:pt>
    <dgm:pt modelId="{6875F87A-3F62-47DA-9F48-5740DAD12F61}" type="pres">
      <dgm:prSet presAssocID="{8F87945E-EADA-462F-AD66-FA73B788E6B4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6CFB12E4-A92D-448A-9557-C6B3FA9331D6}" type="pres">
      <dgm:prSet presAssocID="{8F87945E-EADA-462F-AD66-FA73B788E6B4}" presName="childNode" presStyleLbl="revTx" presStyleIdx="0" presStyleCnt="3">
        <dgm:presLayoutVars>
          <dgm:bulletEnabled val="1"/>
        </dgm:presLayoutVars>
      </dgm:prSet>
      <dgm:spPr/>
    </dgm:pt>
    <dgm:pt modelId="{316DF6BC-A9BF-4CD6-8E99-D1E9A0A011AA}" type="pres">
      <dgm:prSet presAssocID="{538D35DA-0E3A-4296-9835-E7A5855F66DA}" presName="Name25" presStyleLbl="parChTrans1D1" presStyleIdx="1" presStyleCnt="3"/>
      <dgm:spPr/>
    </dgm:pt>
    <dgm:pt modelId="{FA39D4D0-4B4E-40A5-A35B-6A88D93686DF}" type="pres">
      <dgm:prSet presAssocID="{12D0B31D-CF6F-45ED-A393-1C5FE0EC1CB2}" presName="node" presStyleCnt="0"/>
      <dgm:spPr/>
    </dgm:pt>
    <dgm:pt modelId="{626C2176-2737-49A6-9315-CAD9BE972908}" type="pres">
      <dgm:prSet presAssocID="{12D0B31D-CF6F-45ED-A393-1C5FE0EC1CB2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B07193C1-1162-42C0-9BE2-1752764B1280}" type="pres">
      <dgm:prSet presAssocID="{12D0B31D-CF6F-45ED-A393-1C5FE0EC1CB2}" presName="childNode" presStyleLbl="revTx" presStyleIdx="1" presStyleCnt="3">
        <dgm:presLayoutVars>
          <dgm:bulletEnabled val="1"/>
        </dgm:presLayoutVars>
      </dgm:prSet>
      <dgm:spPr/>
    </dgm:pt>
    <dgm:pt modelId="{3C2B7887-5DC6-4A5D-AD12-527367E04EE3}" type="pres">
      <dgm:prSet presAssocID="{E8C699CB-81C2-45B2-B600-1BB80BCE54FA}" presName="Name25" presStyleLbl="parChTrans1D1" presStyleIdx="2" presStyleCnt="3"/>
      <dgm:spPr/>
    </dgm:pt>
    <dgm:pt modelId="{7E6C377C-5885-47AC-8821-CE097E193ACD}" type="pres">
      <dgm:prSet presAssocID="{09C6C082-71D6-474B-89FF-285A4902384C}" presName="node" presStyleCnt="0"/>
      <dgm:spPr/>
    </dgm:pt>
    <dgm:pt modelId="{21B61A06-46CE-41DC-87AD-7E14CF6432AE}" type="pres">
      <dgm:prSet presAssocID="{09C6C082-71D6-474B-89FF-285A4902384C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5A7D8DFD-ED09-4229-A00F-B9FEBF86203B}" type="pres">
      <dgm:prSet presAssocID="{09C6C082-71D6-474B-89FF-285A4902384C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6156C10D-7B5C-4B64-A648-6C52BEF06A12}" type="presOf" srcId="{538D35DA-0E3A-4296-9835-E7A5855F66DA}" destId="{316DF6BC-A9BF-4CD6-8E99-D1E9A0A011AA}" srcOrd="0" destOrd="0" presId="urn:microsoft.com/office/officeart/2005/8/layout/radial2"/>
    <dgm:cxn modelId="{57D44014-A408-423F-9EB9-EBC997D5761E}" srcId="{12D0B31D-CF6F-45ED-A393-1C5FE0EC1CB2}" destId="{FB1C1CB0-FD50-4ECC-AA05-F0945714E2AA}" srcOrd="0" destOrd="0" parTransId="{B051FA54-6B47-46DE-B5CF-EB0A208AD6CF}" sibTransId="{CC2BFE2F-E789-49BE-B539-C46CA9445FB9}"/>
    <dgm:cxn modelId="{90088518-55E4-458B-9647-3032E02B511F}" srcId="{013DD35D-9765-4E5F-95CE-DA45F3637BF5}" destId="{8F87945E-EADA-462F-AD66-FA73B788E6B4}" srcOrd="0" destOrd="0" parTransId="{173F4FC3-0D39-4C4A-AA66-E65468583DD8}" sibTransId="{9F689A72-D5B5-4F26-8054-E6F9A0EA2E5F}"/>
    <dgm:cxn modelId="{3BA14A19-473F-4F5C-ABF5-1950CCA3EB24}" type="presOf" srcId="{013DD35D-9765-4E5F-95CE-DA45F3637BF5}" destId="{B2C1BEDF-0233-4D87-B00E-B1141AA5A4D1}" srcOrd="0" destOrd="0" presId="urn:microsoft.com/office/officeart/2005/8/layout/radial2"/>
    <dgm:cxn modelId="{7C310D2B-28E9-4815-BAED-4B7DA81B4A7C}" srcId="{09C6C082-71D6-474B-89FF-285A4902384C}" destId="{C3C2B477-D630-4064-95BA-4E209A0CF35C}" srcOrd="1" destOrd="0" parTransId="{BAA83A32-00FF-447E-A4EA-95A2378BF17B}" sibTransId="{629EF5CC-1F49-4E57-9607-0A0659128F75}"/>
    <dgm:cxn modelId="{8529F433-3186-49C7-AD42-C6FDA071B6EB}" srcId="{8F87945E-EADA-462F-AD66-FA73B788E6B4}" destId="{2CFF8F56-97FF-4B83-A320-45E5D5CEA23D}" srcOrd="0" destOrd="0" parTransId="{C826B0A7-6DAB-4E19-AF14-65D8ECBA811C}" sibTransId="{03955CD1-44F5-460C-977F-6DCAC4D67C7F}"/>
    <dgm:cxn modelId="{054DDC64-578E-4010-A522-4C0AF6651C9C}" type="presOf" srcId="{8F87945E-EADA-462F-AD66-FA73B788E6B4}" destId="{6875F87A-3F62-47DA-9F48-5740DAD12F61}" srcOrd="0" destOrd="0" presId="urn:microsoft.com/office/officeart/2005/8/layout/radial2"/>
    <dgm:cxn modelId="{59CE8766-C6FF-4A8F-A28B-88344665D724}" type="presOf" srcId="{12D0B31D-CF6F-45ED-A393-1C5FE0EC1CB2}" destId="{626C2176-2737-49A6-9315-CAD9BE972908}" srcOrd="0" destOrd="0" presId="urn:microsoft.com/office/officeart/2005/8/layout/radial2"/>
    <dgm:cxn modelId="{16AE124B-E891-42AD-B47D-94D8B76C26F4}" type="presOf" srcId="{FB1C1CB0-FD50-4ECC-AA05-F0945714E2AA}" destId="{B07193C1-1162-42C0-9BE2-1752764B1280}" srcOrd="0" destOrd="0" presId="urn:microsoft.com/office/officeart/2005/8/layout/radial2"/>
    <dgm:cxn modelId="{6DCD244F-B308-4613-A833-84701B95ECE1}" type="presOf" srcId="{3476723D-1B27-4200-87F3-680704B4601C}" destId="{5A7D8DFD-ED09-4229-A00F-B9FEBF86203B}" srcOrd="0" destOrd="2" presId="urn:microsoft.com/office/officeart/2005/8/layout/radial2"/>
    <dgm:cxn modelId="{DCFB118A-D0A2-4AF8-A659-4E599B549252}" type="presOf" srcId="{C3C2B477-D630-4064-95BA-4E209A0CF35C}" destId="{5A7D8DFD-ED09-4229-A00F-B9FEBF86203B}" srcOrd="0" destOrd="1" presId="urn:microsoft.com/office/officeart/2005/8/layout/radial2"/>
    <dgm:cxn modelId="{D9D63299-0233-4EB7-9BBC-7AF8164359E8}" srcId="{013DD35D-9765-4E5F-95CE-DA45F3637BF5}" destId="{09C6C082-71D6-474B-89FF-285A4902384C}" srcOrd="2" destOrd="0" parTransId="{E8C699CB-81C2-45B2-B600-1BB80BCE54FA}" sibTransId="{8810D133-B027-418B-A55B-0FD8EC03BED8}"/>
    <dgm:cxn modelId="{B781C0AB-EC80-46EF-A87C-1F797BBB3FAA}" srcId="{09C6C082-71D6-474B-89FF-285A4902384C}" destId="{3476723D-1B27-4200-87F3-680704B4601C}" srcOrd="2" destOrd="0" parTransId="{8C04A966-77DC-4468-A93D-21F504489CAF}" sibTransId="{FCDF49EE-BAB6-4C2E-9240-B742C8F4A966}"/>
    <dgm:cxn modelId="{3AB444BD-2285-4DB3-BEC8-AB0DAB1E4866}" type="presOf" srcId="{2CFF8F56-97FF-4B83-A320-45E5D5CEA23D}" destId="{6CFB12E4-A92D-448A-9557-C6B3FA9331D6}" srcOrd="0" destOrd="0" presId="urn:microsoft.com/office/officeart/2005/8/layout/radial2"/>
    <dgm:cxn modelId="{1A4736CF-630F-4AB5-8B65-2518290613FB}" type="presOf" srcId="{633CA8A8-ADC1-4DEB-AB7E-5D8A3467926A}" destId="{5A7D8DFD-ED09-4229-A00F-B9FEBF86203B}" srcOrd="0" destOrd="0" presId="urn:microsoft.com/office/officeart/2005/8/layout/radial2"/>
    <dgm:cxn modelId="{4A1506EE-9635-49E0-B350-757295CCE48E}" type="presOf" srcId="{E8C699CB-81C2-45B2-B600-1BB80BCE54FA}" destId="{3C2B7887-5DC6-4A5D-AD12-527367E04EE3}" srcOrd="0" destOrd="0" presId="urn:microsoft.com/office/officeart/2005/8/layout/radial2"/>
    <dgm:cxn modelId="{177AE9F5-6788-4E0D-9F39-D8037CCDFCBA}" type="presOf" srcId="{173F4FC3-0D39-4C4A-AA66-E65468583DD8}" destId="{3EE44628-C0F0-4336-A31C-35FE6CCCCB32}" srcOrd="0" destOrd="0" presId="urn:microsoft.com/office/officeart/2005/8/layout/radial2"/>
    <dgm:cxn modelId="{10BEF2F9-8CA4-4403-BC4E-BD9BE1F67D40}" srcId="{09C6C082-71D6-474B-89FF-285A4902384C}" destId="{633CA8A8-ADC1-4DEB-AB7E-5D8A3467926A}" srcOrd="0" destOrd="0" parTransId="{2D316F04-656E-4672-BE74-7234473F691B}" sibTransId="{827FA138-4478-4C8F-85BB-ADB4061F8696}"/>
    <dgm:cxn modelId="{DAD274FC-C5F7-45C2-9C5E-24DD68506B64}" type="presOf" srcId="{09C6C082-71D6-474B-89FF-285A4902384C}" destId="{21B61A06-46CE-41DC-87AD-7E14CF6432AE}" srcOrd="0" destOrd="0" presId="urn:microsoft.com/office/officeart/2005/8/layout/radial2"/>
    <dgm:cxn modelId="{5FCF86FF-E756-4DB2-83CA-AA8EC25B6F5B}" srcId="{013DD35D-9765-4E5F-95CE-DA45F3637BF5}" destId="{12D0B31D-CF6F-45ED-A393-1C5FE0EC1CB2}" srcOrd="1" destOrd="0" parTransId="{538D35DA-0E3A-4296-9835-E7A5855F66DA}" sibTransId="{E3435851-9AE5-4FE9-BDE8-334B8132B480}"/>
    <dgm:cxn modelId="{0690184D-A4C3-42A0-9220-8B5F3DBB6B74}" type="presParOf" srcId="{B2C1BEDF-0233-4D87-B00E-B1141AA5A4D1}" destId="{28FDB633-F69C-4666-BD6A-01461C1F2CCD}" srcOrd="0" destOrd="0" presId="urn:microsoft.com/office/officeart/2005/8/layout/radial2"/>
    <dgm:cxn modelId="{961ADEC3-AB00-488E-BF67-C1FAA92B057B}" type="presParOf" srcId="{28FDB633-F69C-4666-BD6A-01461C1F2CCD}" destId="{D567BC86-FE25-409D-A4B6-F6EE2854FDA9}" srcOrd="0" destOrd="0" presId="urn:microsoft.com/office/officeart/2005/8/layout/radial2"/>
    <dgm:cxn modelId="{4462038B-DF8E-4C53-AEC6-BFCC869CA339}" type="presParOf" srcId="{D567BC86-FE25-409D-A4B6-F6EE2854FDA9}" destId="{7014E548-88A9-4F76-89C7-13DA90B76BA5}" srcOrd="0" destOrd="0" presId="urn:microsoft.com/office/officeart/2005/8/layout/radial2"/>
    <dgm:cxn modelId="{34EA352E-1220-4450-AE90-D9B0C1D2B1CF}" type="presParOf" srcId="{D567BC86-FE25-409D-A4B6-F6EE2854FDA9}" destId="{D616AD68-1E6A-4DCA-B4F1-B69AFC88155B}" srcOrd="1" destOrd="0" presId="urn:microsoft.com/office/officeart/2005/8/layout/radial2"/>
    <dgm:cxn modelId="{B79B5618-FA40-4122-A48B-ECA06EF3C9DC}" type="presParOf" srcId="{28FDB633-F69C-4666-BD6A-01461C1F2CCD}" destId="{3EE44628-C0F0-4336-A31C-35FE6CCCCB32}" srcOrd="1" destOrd="0" presId="urn:microsoft.com/office/officeart/2005/8/layout/radial2"/>
    <dgm:cxn modelId="{4EB7501E-3C03-4359-842D-B943D95EC777}" type="presParOf" srcId="{28FDB633-F69C-4666-BD6A-01461C1F2CCD}" destId="{839F5BB4-D530-470C-8CA0-25A2619A6E00}" srcOrd="2" destOrd="0" presId="urn:microsoft.com/office/officeart/2005/8/layout/radial2"/>
    <dgm:cxn modelId="{1083E0F0-182C-4FEE-8179-C7761866B421}" type="presParOf" srcId="{839F5BB4-D530-470C-8CA0-25A2619A6E00}" destId="{6875F87A-3F62-47DA-9F48-5740DAD12F61}" srcOrd="0" destOrd="0" presId="urn:microsoft.com/office/officeart/2005/8/layout/radial2"/>
    <dgm:cxn modelId="{A7D01DA8-F02D-4290-921B-A04B7E718572}" type="presParOf" srcId="{839F5BB4-D530-470C-8CA0-25A2619A6E00}" destId="{6CFB12E4-A92D-448A-9557-C6B3FA9331D6}" srcOrd="1" destOrd="0" presId="urn:microsoft.com/office/officeart/2005/8/layout/radial2"/>
    <dgm:cxn modelId="{DB2212B2-EA50-4065-9586-5BBD323EA7A1}" type="presParOf" srcId="{28FDB633-F69C-4666-BD6A-01461C1F2CCD}" destId="{316DF6BC-A9BF-4CD6-8E99-D1E9A0A011AA}" srcOrd="3" destOrd="0" presId="urn:microsoft.com/office/officeart/2005/8/layout/radial2"/>
    <dgm:cxn modelId="{01A5A336-20A7-4DB4-A701-364E3568ED42}" type="presParOf" srcId="{28FDB633-F69C-4666-BD6A-01461C1F2CCD}" destId="{FA39D4D0-4B4E-40A5-A35B-6A88D93686DF}" srcOrd="4" destOrd="0" presId="urn:microsoft.com/office/officeart/2005/8/layout/radial2"/>
    <dgm:cxn modelId="{2353DD90-9445-494C-8A50-DDD95C50BC09}" type="presParOf" srcId="{FA39D4D0-4B4E-40A5-A35B-6A88D93686DF}" destId="{626C2176-2737-49A6-9315-CAD9BE972908}" srcOrd="0" destOrd="0" presId="urn:microsoft.com/office/officeart/2005/8/layout/radial2"/>
    <dgm:cxn modelId="{3DC12743-B210-4114-B499-9E8379490C5D}" type="presParOf" srcId="{FA39D4D0-4B4E-40A5-A35B-6A88D93686DF}" destId="{B07193C1-1162-42C0-9BE2-1752764B1280}" srcOrd="1" destOrd="0" presId="urn:microsoft.com/office/officeart/2005/8/layout/radial2"/>
    <dgm:cxn modelId="{3757BC80-76DD-4AAA-9DB7-D65A66B6E2A6}" type="presParOf" srcId="{28FDB633-F69C-4666-BD6A-01461C1F2CCD}" destId="{3C2B7887-5DC6-4A5D-AD12-527367E04EE3}" srcOrd="5" destOrd="0" presId="urn:microsoft.com/office/officeart/2005/8/layout/radial2"/>
    <dgm:cxn modelId="{74413332-B860-4D3E-B309-C6650892F268}" type="presParOf" srcId="{28FDB633-F69C-4666-BD6A-01461C1F2CCD}" destId="{7E6C377C-5885-47AC-8821-CE097E193ACD}" srcOrd="6" destOrd="0" presId="urn:microsoft.com/office/officeart/2005/8/layout/radial2"/>
    <dgm:cxn modelId="{04276B1B-E6D9-4501-9897-5EC8823EDF11}" type="presParOf" srcId="{7E6C377C-5885-47AC-8821-CE097E193ACD}" destId="{21B61A06-46CE-41DC-87AD-7E14CF6432AE}" srcOrd="0" destOrd="0" presId="urn:microsoft.com/office/officeart/2005/8/layout/radial2"/>
    <dgm:cxn modelId="{A9658D60-FB50-4B7F-BE17-3D64817F2E7E}" type="presParOf" srcId="{7E6C377C-5885-47AC-8821-CE097E193ACD}" destId="{5A7D8DFD-ED09-4229-A00F-B9FEBF86203B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B7887-5DC6-4A5D-AD12-527367E04EE3}">
      <dsp:nvSpPr>
        <dsp:cNvPr id="0" name=""/>
        <dsp:cNvSpPr/>
      </dsp:nvSpPr>
      <dsp:spPr>
        <a:xfrm rot="2563753">
          <a:off x="4379408" y="3057417"/>
          <a:ext cx="654490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654490" y="168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6DF6BC-A9BF-4CD6-8E99-D1E9A0A011AA}">
      <dsp:nvSpPr>
        <dsp:cNvPr id="0" name=""/>
        <dsp:cNvSpPr/>
      </dsp:nvSpPr>
      <dsp:spPr>
        <a:xfrm>
          <a:off x="4466269" y="2158772"/>
          <a:ext cx="728558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728558" y="168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E44628-C0F0-4336-A31C-35FE6CCCCB32}">
      <dsp:nvSpPr>
        <dsp:cNvPr id="0" name=""/>
        <dsp:cNvSpPr/>
      </dsp:nvSpPr>
      <dsp:spPr>
        <a:xfrm rot="19036247">
          <a:off x="4379408" y="1260126"/>
          <a:ext cx="654490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654490" y="168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16AD68-1E6A-4DCA-B4F1-B69AFC88155B}">
      <dsp:nvSpPr>
        <dsp:cNvPr id="0" name=""/>
        <dsp:cNvSpPr/>
      </dsp:nvSpPr>
      <dsp:spPr>
        <a:xfrm>
          <a:off x="2687408" y="1129279"/>
          <a:ext cx="2092778" cy="209277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5F87A-3F62-47DA-9F48-5740DAD12F61}">
      <dsp:nvSpPr>
        <dsp:cNvPr id="0" name=""/>
        <dsp:cNvSpPr/>
      </dsp:nvSpPr>
      <dsp:spPr>
        <a:xfrm>
          <a:off x="4780391" y="1136"/>
          <a:ext cx="1255667" cy="1255667"/>
        </a:xfrm>
        <a:prstGeom prst="ellipse">
          <a:avLst/>
        </a:prstGeom>
        <a:solidFill>
          <a:schemeClr val="accent1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rtlCol="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300" kern="1200" dirty="0">
              <a:solidFill>
                <a:schemeClr val="tx1"/>
              </a:solidFill>
            </a:rPr>
            <a:t>FE</a:t>
          </a:r>
          <a:endParaRPr lang="ko-KR" sz="3300" kern="1200" dirty="0">
            <a:solidFill>
              <a:schemeClr val="tx1"/>
            </a:solidFill>
          </a:endParaRPr>
        </a:p>
      </dsp:txBody>
      <dsp:txXfrm>
        <a:off x="4964279" y="185024"/>
        <a:ext cx="887891" cy="887891"/>
      </dsp:txXfrm>
    </dsp:sp>
    <dsp:sp modelId="{6CFB12E4-A92D-448A-9557-C6B3FA9331D6}">
      <dsp:nvSpPr>
        <dsp:cNvPr id="0" name=""/>
        <dsp:cNvSpPr/>
      </dsp:nvSpPr>
      <dsp:spPr>
        <a:xfrm>
          <a:off x="6161625" y="1136"/>
          <a:ext cx="1883500" cy="1255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1500" kern="1200" dirty="0"/>
            <a:t>리액트를 활용하여 간단한 </a:t>
          </a:r>
          <a:r>
            <a:rPr lang="en-US" altLang="ko-KR" sz="1500" kern="1200" dirty="0"/>
            <a:t>APP.js </a:t>
          </a:r>
          <a:r>
            <a:rPr lang="ko-KR" altLang="en-US" sz="1500" kern="1200" dirty="0"/>
            <a:t>구동</a:t>
          </a:r>
          <a:endParaRPr lang="ko-KR" sz="1500" kern="1200" dirty="0"/>
        </a:p>
      </dsp:txBody>
      <dsp:txXfrm>
        <a:off x="6161625" y="1136"/>
        <a:ext cx="1883500" cy="1255667"/>
      </dsp:txXfrm>
    </dsp:sp>
    <dsp:sp modelId="{626C2176-2737-49A6-9315-CAD9BE972908}">
      <dsp:nvSpPr>
        <dsp:cNvPr id="0" name=""/>
        <dsp:cNvSpPr/>
      </dsp:nvSpPr>
      <dsp:spPr>
        <a:xfrm>
          <a:off x="5194828" y="1547835"/>
          <a:ext cx="1255667" cy="1255667"/>
        </a:xfrm>
        <a:prstGeom prst="ellipse">
          <a:avLst/>
        </a:prstGeom>
        <a:solidFill>
          <a:schemeClr val="accent1">
            <a:alpha val="2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rtlCol="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300" kern="1200" dirty="0">
              <a:solidFill>
                <a:schemeClr val="tx1"/>
              </a:solidFill>
            </a:rPr>
            <a:t>BE</a:t>
          </a:r>
          <a:endParaRPr lang="ko-KR" sz="3300" kern="1200" dirty="0">
            <a:solidFill>
              <a:schemeClr val="tx1"/>
            </a:solidFill>
          </a:endParaRPr>
        </a:p>
      </dsp:txBody>
      <dsp:txXfrm>
        <a:off x="5378716" y="1731723"/>
        <a:ext cx="887891" cy="887891"/>
      </dsp:txXfrm>
    </dsp:sp>
    <dsp:sp modelId="{B07193C1-1162-42C0-9BE2-1752764B1280}">
      <dsp:nvSpPr>
        <dsp:cNvPr id="0" name=""/>
        <dsp:cNvSpPr/>
      </dsp:nvSpPr>
      <dsp:spPr>
        <a:xfrm>
          <a:off x="6576062" y="1547835"/>
          <a:ext cx="1883500" cy="1255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ko-KR" sz="1500" b="0" i="0" kern="1200" dirty="0"/>
            <a:t>Python FastAPI</a:t>
          </a:r>
          <a:r>
            <a:rPr lang="ko-KR" altLang="en-US" sz="1500" b="0" i="0" kern="1200" dirty="0"/>
            <a:t>서버로 간단한 랜덤 값을 넘겨줄 백앤드</a:t>
          </a:r>
          <a:endParaRPr lang="ko-KR" sz="1500" kern="1200" dirty="0"/>
        </a:p>
      </dsp:txBody>
      <dsp:txXfrm>
        <a:off x="6576062" y="1547835"/>
        <a:ext cx="1883500" cy="1255667"/>
      </dsp:txXfrm>
    </dsp:sp>
    <dsp:sp modelId="{21B61A06-46CE-41DC-87AD-7E14CF6432AE}">
      <dsp:nvSpPr>
        <dsp:cNvPr id="0" name=""/>
        <dsp:cNvSpPr/>
      </dsp:nvSpPr>
      <dsp:spPr>
        <a:xfrm>
          <a:off x="4780391" y="3094534"/>
          <a:ext cx="1255667" cy="1255667"/>
        </a:xfrm>
        <a:prstGeom prst="ellipse">
          <a:avLst/>
        </a:prstGeom>
        <a:solidFill>
          <a:schemeClr val="accent5">
            <a:hueOff val="-6926885"/>
            <a:satOff val="-12032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rtlCol="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3300" b="0" i="0" kern="1200" dirty="0"/>
            <a:t>배포</a:t>
          </a:r>
          <a:endParaRPr lang="ko-KR" altLang="en-US" sz="3300" kern="1200" dirty="0"/>
        </a:p>
      </dsp:txBody>
      <dsp:txXfrm>
        <a:off x="4964279" y="3278422"/>
        <a:ext cx="887891" cy="887891"/>
      </dsp:txXfrm>
    </dsp:sp>
    <dsp:sp modelId="{5A7D8DFD-ED09-4229-A00F-B9FEBF86203B}">
      <dsp:nvSpPr>
        <dsp:cNvPr id="0" name=""/>
        <dsp:cNvSpPr/>
      </dsp:nvSpPr>
      <dsp:spPr>
        <a:xfrm>
          <a:off x="6161625" y="3094534"/>
          <a:ext cx="1883500" cy="1255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ko-KR" sz="1500" b="0" i="0" kern="1200" dirty="0"/>
            <a:t>Deployment.yaml</a:t>
          </a:r>
          <a:endParaRPr lang="ko-KR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ko-KR" sz="1500" b="0" i="0" kern="1200" dirty="0"/>
            <a:t>Service.yaml</a:t>
          </a:r>
          <a:endParaRPr lang="ko-KR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ko-KR" sz="1500" b="0" i="0" kern="1200" dirty="0"/>
            <a:t>Ingress.yaml</a:t>
          </a:r>
          <a:r>
            <a:rPr lang="ko-KR" sz="1500" b="0" i="0" kern="1200" dirty="0"/>
            <a:t> </a:t>
          </a:r>
          <a:endParaRPr lang="ko-KR" sz="1500" kern="1200" dirty="0"/>
        </a:p>
      </dsp:txBody>
      <dsp:txXfrm>
        <a:off x="6161625" y="3094534"/>
        <a:ext cx="1883500" cy="1255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ED7A934-0635-4E76-95FD-43993B1828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A72F8-57B8-4FBF-B54E-88A861E91D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AB4948-1B33-45CE-8C40-89235BB47E0E}" type="datetime1">
              <a:rPr lang="ko-KR" altLang="ko-KR" smtClean="0"/>
              <a:t>2024-10-01</a:t>
            </a:fld>
            <a:endParaRPr 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4A6038-4A3D-4CE4-A3B5-D6E9761212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286FF7-47DD-4A75-85A8-6445E3411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FC685-2169-447E-B5F0-6D799AEBC20E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55725551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7173B04-1B7B-4D22-970F-FEE555CAAB2F}" type="datetime1">
              <a:rPr lang="ko-KR" altLang="ko-KR" smtClean="0"/>
              <a:t>2024-10-01</a:t>
            </a:fld>
            <a:endParaRPr lang="ko-KR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926890-3464-4466-B789-5BB6DD4ADC9C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12947729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926890-3464-4466-B789-5BB6DD4ADC9C}" type="slidenum">
              <a:rPr lang="ko-KR" smtClean="0"/>
              <a:t>1</a:t>
            </a:fld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C52ED7-DA9F-4D6B-A3AD-5F866AFB09B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FCC1BF9-9623-47FE-BEEC-0FDF843C57BD}" type="datetime1">
              <a:rPr lang="ko-KR" altLang="ko-KR" smtClean="0"/>
              <a:t>2024-10-01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110754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A109BA-C2BE-4D1B-8817-CEA901C23D9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2C291F1-03BE-46BD-8DBA-10F458AB7FB2}" type="datetime1">
              <a:rPr lang="ko-KR" altLang="ko-KR" smtClean="0"/>
              <a:t>2024-10-01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866782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A109BA-C2BE-4D1B-8817-CEA901C23D9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2C291F1-03BE-46BD-8DBA-10F458AB7FB2}" type="datetime1">
              <a:rPr lang="ko-KR" altLang="ko-KR" smtClean="0"/>
              <a:t>2024-10-01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926401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A109BA-C2BE-4D1B-8817-CEA901C23D9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2C291F1-03BE-46BD-8DBA-10F458AB7FB2}" type="datetime1">
              <a:rPr lang="ko-KR" altLang="ko-KR" smtClean="0"/>
              <a:t>2024-10-01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913775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6DAB82-F3DC-4A6A-AD87-206309D65E8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34E9299-B9FC-4AAC-839D-6D30B1C9B040}" type="datetime1">
              <a:rPr lang="ko-KR" altLang="ko-KR" smtClean="0"/>
              <a:t>2024-10-01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4148313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6DAB82-F3DC-4A6A-AD87-206309D65E8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34E9299-B9FC-4AAC-839D-6D30B1C9B040}" type="datetime1">
              <a:rPr lang="ko-KR" altLang="ko-KR" smtClean="0"/>
              <a:t>2024-10-01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165592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6DAB82-F3DC-4A6A-AD87-206309D65E8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34E9299-B9FC-4AAC-839D-6D30B1C9B040}" type="datetime1">
              <a:rPr lang="ko-KR" altLang="ko-KR" smtClean="0"/>
              <a:t>2024-10-01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035657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926890-3464-4466-B789-5BB6DD4ADC9C}" type="slidenum">
              <a:rPr lang="en-US" altLang="ko-KR" smtClean="0"/>
              <a:t>16</a:t>
            </a:fld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90FC98-A3A8-4D55-B2A0-222FF55ACC1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49EC0E4-7DE5-4674-9189-FA1A3028A89D}" type="datetime1">
              <a:rPr lang="ko-KR" altLang="ko-KR" smtClean="0"/>
              <a:t>2024-10-01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102125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27E6A2-4832-4489-8DED-E9E4793FFA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9B807A7-849D-48F0-B882-474DD637B233}" type="datetime1">
              <a:rPr lang="ko-KR" altLang="ko-KR" smtClean="0"/>
              <a:t>2024-10-01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681323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7DBD9F-7268-472B-A36B-0E439A52B32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E0093D8-CEAD-4BE8-A301-3F7EDDA6243D}" type="datetime1">
              <a:rPr lang="ko-KR" altLang="ko-KR" smtClean="0"/>
              <a:t>2024-10-01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405668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41C652-A120-44CC-B728-55E635CCA53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AD11504-87E7-49E2-8564-AA20D4530959}" type="datetime1">
              <a:rPr lang="ko-KR" altLang="ko-KR" smtClean="0"/>
              <a:t>2024-10-01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791212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926890-3464-4466-B789-5BB6DD4ADC9C}" type="slidenum">
              <a:rPr lang="en-US" altLang="ko-KR" smtClean="0"/>
              <a:t>4</a:t>
            </a:fld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10758C-8144-48D7-8B81-B7C440D4568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318BFBF-1618-498A-84A4-38BF657B89B4}" type="datetime1">
              <a:rPr lang="ko-KR" altLang="ko-KR" smtClean="0"/>
              <a:t>2024-10-01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369424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02DED-DCF6-428F-92AB-AA8ACCA0B387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0BFBFE-A5FE-492F-9990-E0C676FCF63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187DCA2-1C57-4AEA-9E86-B37F98CBBEAC}" type="datetime1">
              <a:rPr lang="ko-KR" altLang="ko-KR" smtClean="0"/>
              <a:t>2024-10-01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861535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D96456-F3D1-449C-B37B-E2E8A1A8074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993459F-48DA-4C69-AB0B-0D7F46B87B7C}" type="datetime1">
              <a:rPr lang="ko-KR" altLang="ko-KR" smtClean="0"/>
              <a:t>2024-10-01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159891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02DED-DCF6-428F-92AB-AA8ACCA0B387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4D367D-CEF6-4BA4-BE32-BB468CEBE35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5BF3BE4-50CF-42EB-A4A2-BCA64760C5E6}" type="datetime1">
              <a:rPr lang="ko-KR" altLang="ko-KR" smtClean="0"/>
              <a:t>2024-10-01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081834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02DED-DCF6-428F-92AB-AA8ACCA0B387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4D367D-CEF6-4BA4-BE32-BB468CEBE35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5BF3BE4-50CF-42EB-A4A2-BCA64760C5E6}" type="datetime1">
              <a:rPr lang="ko-KR" altLang="ko-KR" smtClean="0"/>
              <a:t>2024-10-01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855152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D96456-F3D1-449C-B37B-E2E8A1A8074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993459F-48DA-4C69-AB0B-0D7F46B87B7C}" type="datetime1">
              <a:rPr lang="ko-KR" altLang="ko-KR" smtClean="0"/>
              <a:t>2024-10-01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46789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232146ED-1740-4E0E-8996-4B5179214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dirty="0">
              <a:solidFill>
                <a:schemeClr val="accent1"/>
              </a:solidFill>
            </a:endParaRPr>
          </a:p>
        </p:txBody>
      </p:sp>
      <p:sp>
        <p:nvSpPr>
          <p:cNvPr id="75" name="자유형: 도형 74">
            <a:extLst>
              <a:ext uri="{FF2B5EF4-FFF2-40B4-BE49-F238E27FC236}">
                <a16:creationId xmlns:a16="http://schemas.microsoft.com/office/drawing/2014/main" id="{5C431250-2534-41F8-915B-18FCC656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dirty="0">
              <a:solidFill>
                <a:schemeClr val="accent1"/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3D7C106-260D-4F16-93A6-3C076C9E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81312" y="743744"/>
            <a:ext cx="4860256" cy="4589316"/>
            <a:chOff x="1481312" y="743744"/>
            <a:chExt cx="4860256" cy="4589316"/>
          </a:xfrm>
        </p:grpSpPr>
        <p:sp>
          <p:nvSpPr>
            <p:cNvPr id="77" name="직사각형 76" descr="Tag=AccentColor&#10;Flavor=Light&#10;Target=Fill">
              <a:extLst>
                <a:ext uri="{FF2B5EF4-FFF2-40B4-BE49-F238E27FC236}">
                  <a16:creationId xmlns:a16="http://schemas.microsoft.com/office/drawing/2014/main" id="{CE90353B-4B0C-4677-A170-00AD60175039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dirty="0">
                <a:solidFill>
                  <a:schemeClr val="accent1"/>
                </a:solidFill>
              </a:endParaRPr>
            </a:p>
          </p:txBody>
        </p:sp>
        <p:sp>
          <p:nvSpPr>
            <p:cNvPr id="78" name="직사각형 77" descr="Tag=AccentColor&#10;Flavor=Light&#10;Target=Fill">
              <a:extLst>
                <a:ext uri="{FF2B5EF4-FFF2-40B4-BE49-F238E27FC236}">
                  <a16:creationId xmlns:a16="http://schemas.microsoft.com/office/drawing/2014/main" id="{4C70E8BC-9282-41C2-B22A-745DB1C827CF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dirty="0"/>
            </a:p>
          </p:txBody>
        </p:sp>
      </p:grpSp>
      <p:sp useBgFill="1">
        <p:nvSpPr>
          <p:cNvPr id="79" name="직사각형 78">
            <a:extLst>
              <a:ext uri="{FF2B5EF4-FFF2-40B4-BE49-F238E27FC236}">
                <a16:creationId xmlns:a16="http://schemas.microsoft.com/office/drawing/2014/main" id="{BB51E472-8334-4DEB-9D39-8E4FFA92E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79729" y="648365"/>
            <a:ext cx="4860256" cy="45893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80" name="제목 1">
            <a:extLst>
              <a:ext uri="{FF2B5EF4-FFF2-40B4-BE49-F238E27FC236}">
                <a16:creationId xmlns:a16="http://schemas.microsoft.com/office/drawing/2014/main" id="{CC645776-A980-4F78-8E9D-4EA5572A59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1269" y="799275"/>
            <a:ext cx="4579668" cy="3028072"/>
          </a:xfrm>
        </p:spPr>
        <p:txBody>
          <a:bodyPr rtlCol="0"/>
          <a:lstStyle>
            <a:lvl1pPr algn="ctr">
              <a:defRPr sz="6000" b="1" spc="1500" baseline="0"/>
            </a:lvl1pPr>
          </a:lstStyle>
          <a:p>
            <a:pPr rtl="0"/>
            <a:r>
              <a:rPr lang="ko-KR"/>
              <a:t>제목을 추가하려면 클릭하세요</a:t>
            </a:r>
          </a:p>
        </p:txBody>
      </p:sp>
      <p:sp>
        <p:nvSpPr>
          <p:cNvPr id="81" name="부제목 2">
            <a:extLst>
              <a:ext uri="{FF2B5EF4-FFF2-40B4-BE49-F238E27FC236}">
                <a16:creationId xmlns:a16="http://schemas.microsoft.com/office/drawing/2014/main" id="{4F03E6E3-0D95-48FF-BBCC-EA589CD128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1269" y="3919422"/>
            <a:ext cx="4579668" cy="1166797"/>
          </a:xfrm>
        </p:spPr>
        <p:txBody>
          <a:bodyPr rtlCol="0"/>
          <a:lstStyle>
            <a:lvl1pPr algn="ctr">
              <a:buNone/>
              <a:defRPr sz="2400" spc="400" baseline="0"/>
            </a:lvl1pPr>
          </a:lstStyle>
          <a:p>
            <a:pPr rtl="0"/>
            <a:r>
              <a:rPr lang="ko-KR"/>
              <a:t>부제목을 추가하려면 클릭하세요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10275C51-172D-4FE9-A45A-D3DAD166B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dirty="0">
              <a:solidFill>
                <a:schemeClr val="accent1"/>
              </a:solidFill>
            </a:endParaRPr>
          </a:p>
        </p:txBody>
      </p: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DB95E389-C1AA-4243-931C-270FE4BB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dirty="0">
              <a:solidFill>
                <a:schemeClr val="accent1"/>
              </a:solidFill>
            </a:endParaRPr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310E7790-D96D-4055-AA95-63C286EC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dirty="0"/>
          </a:p>
        </p:txBody>
      </p:sp>
      <p:grpSp>
        <p:nvGrpSpPr>
          <p:cNvPr id="86" name="그래픽 185">
            <a:extLst>
              <a:ext uri="{FF2B5EF4-FFF2-40B4-BE49-F238E27FC236}">
                <a16:creationId xmlns:a16="http://schemas.microsoft.com/office/drawing/2014/main" id="{4E460B18-E051-4152-85D3-76A93C7EA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05475" y="1581418"/>
            <a:ext cx="843746" cy="375828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94B28A43-F583-4902-9997-46A4D316FB8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dirty="0">
                <a:solidFill>
                  <a:schemeClr val="accent1"/>
                </a:solidFill>
              </a:endParaRPr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8BCE79F2-2624-4906-9841-566BD8DDA4AD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dirty="0">
                <a:solidFill>
                  <a:schemeClr val="accent1"/>
                </a:solidFill>
              </a:endParaRPr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4AF102FA-9C0A-4844-A187-23CECD95C4AF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dirty="0">
                <a:solidFill>
                  <a:schemeClr val="accent1"/>
                </a:solidFill>
              </a:endParaRPr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BC9F252A-1680-4777-BF7D-67B153676A1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dirty="0">
                <a:solidFill>
                  <a:schemeClr val="accent1"/>
                </a:solidFill>
              </a:endParaRPr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6D161B24-FE00-4550-AB2C-02C42C60B82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2" name="타원 91">
            <a:extLst>
              <a:ext uri="{FF2B5EF4-FFF2-40B4-BE49-F238E27FC236}">
                <a16:creationId xmlns:a16="http://schemas.microsoft.com/office/drawing/2014/main" id="{DAD8B4A3-DD6F-428E-9D74-E63865CE7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dirty="0"/>
          </a:p>
        </p:txBody>
      </p:sp>
      <p:sp>
        <p:nvSpPr>
          <p:cNvPr id="96" name="그림 개체 틀 2">
            <a:extLst>
              <a:ext uri="{FF2B5EF4-FFF2-40B4-BE49-F238E27FC236}">
                <a16:creationId xmlns:a16="http://schemas.microsoft.com/office/drawing/2014/main" id="{99E7F282-7DB7-4431-A6A3-9E912E06F8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8418" y="1957246"/>
            <a:ext cx="4207947" cy="4207948"/>
          </a:xfrm>
        </p:spPr>
        <p:txBody>
          <a:bodyPr rtlCol="0"/>
          <a:lstStyle>
            <a:lvl1pPr algn="ctr">
              <a:buNone/>
              <a:defRPr/>
            </a:lvl1pPr>
          </a:lstStyle>
          <a:p>
            <a:pPr rtl="0"/>
            <a:r>
              <a:rPr lang="ko-KR" dirty="0"/>
              <a:t>사진을 추가하려면 클릭하세요</a:t>
            </a:r>
          </a:p>
        </p:txBody>
      </p:sp>
    </p:spTree>
    <p:extLst>
      <p:ext uri="{BB962C8B-B14F-4D97-AF65-F5344CB8AC3E}">
        <p14:creationId xmlns:p14="http://schemas.microsoft.com/office/powerpoint/2010/main" val="54010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2F117D5-7402-40B6-8492-280C24F6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61BA3FA-C408-4DD0-8D01-AD1955F394ED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1D6E8BB-7294-492C-92F6-55ED4E53CFE8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8388000-0440-4364-8913-532DFCCD9C34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3A011FE-8ED6-4045-8217-38BE203C050D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FAABB-1473-4746-A400-F23E5F57BB4B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FD7A49F-A1AC-4EB9-9F5F-D56917BFD054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EEB7B70-2392-461B-A28C-EF5E96FA994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22C2E5-25C3-4B84-ABFF-7E10A7384E59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810E927-C50B-4C1F-BF74-F1A3559B3DE6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3B0F93-803E-467A-92BE-7BEE604727BE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9E1CC9-CDA4-47AD-BE6D-1BCF23A205D0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6F2C24-1974-4A14-BD08-87F28469CFC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4424CD-BBD4-45CD-B514-589708B8F50B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</p:grpSp>
      <p:sp>
        <p:nvSpPr>
          <p:cNvPr id="30" name="제목 1">
            <a:extLst>
              <a:ext uri="{FF2B5EF4-FFF2-40B4-BE49-F238E27FC236}">
                <a16:creationId xmlns:a16="http://schemas.microsoft.com/office/drawing/2014/main" id="{910615CB-FBDD-424F-8ADD-978583CED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ko-KR"/>
              <a:t>제목을 추가하려면 클릭하세요.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5B7C0E5-3D24-4DFB-A690-9F48FFF835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2014538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ko-KR"/>
              <a:t>제목을 추가하려면 클릭하세요.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793E2773-9306-412E-962B-7E07A98F86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666318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ko-KR"/>
              <a:t>텍스트를 추가하려면 클릭하세요.</a:t>
            </a:r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74AEFB0F-EDEB-4CE7-BF8A-58F8F86FCF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2014538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ko-KR"/>
              <a:t>제목을 추가하려면 클릭하세요.</a:t>
            </a:r>
          </a:p>
        </p:txBody>
      </p:sp>
      <p:sp>
        <p:nvSpPr>
          <p:cNvPr id="28" name="텍스트 개체 틀 25">
            <a:extLst>
              <a:ext uri="{FF2B5EF4-FFF2-40B4-BE49-F238E27FC236}">
                <a16:creationId xmlns:a16="http://schemas.microsoft.com/office/drawing/2014/main" id="{94619FC5-B03D-4276-8DBC-914C0A25B4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666318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ko-KR"/>
              <a:t>텍스트를 추가하려면 클릭하세요.</a:t>
            </a:r>
          </a:p>
        </p:txBody>
      </p:sp>
      <p:sp>
        <p:nvSpPr>
          <p:cNvPr id="20" name="날짜 개체 틀 178">
            <a:extLst>
              <a:ext uri="{FF2B5EF4-FFF2-40B4-BE49-F238E27FC236}">
                <a16:creationId xmlns:a16="http://schemas.microsoft.com/office/drawing/2014/main" id="{0074F3C0-04F3-47D1-A460-C08BEEEF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sz="1200" b="1" i="0" u="none" strike="noStrike" kern="1200" cap="all" spc="100" normalizeH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cs typeface="+mn-cs"/>
              </a:rPr>
              <a:t>20XX/2/1</a:t>
            </a:r>
            <a:endParaRPr kumimoji="0" lang="ko-KR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sp>
        <p:nvSpPr>
          <p:cNvPr id="21" name="바닥글 개체 틀 179">
            <a:extLst>
              <a:ext uri="{FF2B5EF4-FFF2-40B4-BE49-F238E27FC236}">
                <a16:creationId xmlns:a16="http://schemas.microsoft.com/office/drawing/2014/main" id="{758A3ACE-AE1A-4D02-81AA-F028A49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sz="1200" b="1" i="0" u="none" strike="noStrike" kern="1200" cap="all" spc="100" normalizeH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cs typeface="+mn-cs"/>
              </a:rPr>
              <a:t>프레젠테이션 제목</a:t>
            </a:r>
          </a:p>
        </p:txBody>
      </p:sp>
      <p:sp>
        <p:nvSpPr>
          <p:cNvPr id="22" name="슬라이드 번호 개체 틀 180">
            <a:extLst>
              <a:ext uri="{FF2B5EF4-FFF2-40B4-BE49-F238E27FC236}">
                <a16:creationId xmlns:a16="http://schemas.microsoft.com/office/drawing/2014/main" id="{7E96438A-49EF-4161-928A-5483E9D6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ko-KR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grpSp>
        <p:nvGrpSpPr>
          <p:cNvPr id="35" name="그래픽 38">
            <a:extLst>
              <a:ext uri="{FF2B5EF4-FFF2-40B4-BE49-F238E27FC236}">
                <a16:creationId xmlns:a16="http://schemas.microsoft.com/office/drawing/2014/main" id="{E323AC62-66C0-48E7-B7EF-4D2DFBE29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302667A9-FF11-4B3D-8F03-D1CBEC1100E4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62526CF3-68B0-4678-9FF1-C4074D92C0B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</p:grp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C8FA80C5-0AF9-4E9E-9258-7928ED4DA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63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7DC69EE-08C2-4573-A383-212F21521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960DAF1-EA06-48DD-B352-E00071AE6AE5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04C944-590F-4E8A-93FD-114C635E06B1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4F8F63-5843-4702-B051-4AB52DF7DE31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0F67E0-08A5-41E9-96D4-346BDE562DA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519DAA4-AB34-40EA-B769-E99C70A02712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546AAE8-9480-4504-B6E4-28190AA0C77C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E52E878-0C0B-4CA9-B64D-8775E341FD09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98B443D-5774-4102-9897-9B19780930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C166CC2-6EA4-420D-8132-C0188C96A19D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3398B68-EA12-44C5-BEB7-010640A8843C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05BF01E-3423-4868-8B01-6ACF362BE933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2FC972F-3283-4FF2-97B4-1096B8A2F41F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6C02E3-3094-499F-A339-CDF211F40AEC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</p:grpSp>
      <p:sp>
        <p:nvSpPr>
          <p:cNvPr id="39" name="제목 1">
            <a:extLst>
              <a:ext uri="{FF2B5EF4-FFF2-40B4-BE49-F238E27FC236}">
                <a16:creationId xmlns:a16="http://schemas.microsoft.com/office/drawing/2014/main" id="{D0C58A35-8A63-4692-8B63-9D9A21D8CC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ko-KR"/>
              <a:t>제목을 추가하려면 클릭하세요.</a:t>
            </a:r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6FAB1B98-F750-4639-8CB7-0AE14F2222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392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ko-KR"/>
              <a:t>제목을 추가하려면 클릭하세요.</a:t>
            </a:r>
          </a:p>
        </p:txBody>
      </p:sp>
      <p:sp>
        <p:nvSpPr>
          <p:cNvPr id="30" name="텍스트 개체 틀 25">
            <a:extLst>
              <a:ext uri="{FF2B5EF4-FFF2-40B4-BE49-F238E27FC236}">
                <a16:creationId xmlns:a16="http://schemas.microsoft.com/office/drawing/2014/main" id="{48E26416-085F-4E9B-87E9-A089A0F7E2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392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ko-KR"/>
              <a:t>텍스트를 추가하려면 클릭하세요.</a:t>
            </a:r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3DD7FA1E-4F94-4135-9C82-99F5F49837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6809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ko-KR"/>
              <a:t>제목을 추가하려면 클릭하세요.</a:t>
            </a:r>
          </a:p>
        </p:txBody>
      </p:sp>
      <p:sp>
        <p:nvSpPr>
          <p:cNvPr id="32" name="텍스트 개체 틀 25">
            <a:extLst>
              <a:ext uri="{FF2B5EF4-FFF2-40B4-BE49-F238E27FC236}">
                <a16:creationId xmlns:a16="http://schemas.microsoft.com/office/drawing/2014/main" id="{F7AA6B3E-2A7F-4C5B-A703-3DA9812129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6809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ko-KR"/>
              <a:t>텍스트를 추가하려면 클릭하세요.</a:t>
            </a:r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1A83EB8D-ED40-4BAC-80EE-11E74BA5D5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9226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ko-KR"/>
              <a:t>제목을 추가하려면 클릭하세요.</a:t>
            </a:r>
          </a:p>
        </p:txBody>
      </p:sp>
      <p:sp>
        <p:nvSpPr>
          <p:cNvPr id="34" name="텍스트 개체 틀 25">
            <a:extLst>
              <a:ext uri="{FF2B5EF4-FFF2-40B4-BE49-F238E27FC236}">
                <a16:creationId xmlns:a16="http://schemas.microsoft.com/office/drawing/2014/main" id="{FAA48909-78A3-4225-8248-6AE681C50E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9226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ko-KR"/>
              <a:t>텍스트를 추가하려면 클릭하세요.</a:t>
            </a:r>
          </a:p>
        </p:txBody>
      </p:sp>
      <p:sp>
        <p:nvSpPr>
          <p:cNvPr id="20" name="날짜 개체 틀 178">
            <a:extLst>
              <a:ext uri="{FF2B5EF4-FFF2-40B4-BE49-F238E27FC236}">
                <a16:creationId xmlns:a16="http://schemas.microsoft.com/office/drawing/2014/main" id="{AB1287EA-2C67-487A-8E0D-2B45F7A5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sz="1200" b="1" i="0" u="none" strike="noStrike" kern="1200" cap="all" spc="100" normalizeH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cs typeface="+mn-cs"/>
              </a:rPr>
              <a:t>20XX/2/1</a:t>
            </a:r>
            <a:endParaRPr kumimoji="0" lang="ko-KR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sp>
        <p:nvSpPr>
          <p:cNvPr id="21" name="바닥글 개체 틀 179">
            <a:extLst>
              <a:ext uri="{FF2B5EF4-FFF2-40B4-BE49-F238E27FC236}">
                <a16:creationId xmlns:a16="http://schemas.microsoft.com/office/drawing/2014/main" id="{B33A6E73-75FC-4E5B-80C2-C4D6F49E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sz="1200" b="1" i="0" u="none" strike="noStrike" kern="1200" cap="all" spc="100" normalizeH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cs typeface="+mn-cs"/>
              </a:rPr>
              <a:t>프레젠테이션 제목</a:t>
            </a:r>
          </a:p>
        </p:txBody>
      </p:sp>
      <p:sp>
        <p:nvSpPr>
          <p:cNvPr id="22" name="슬라이드 번호 개체 틀 180">
            <a:extLst>
              <a:ext uri="{FF2B5EF4-FFF2-40B4-BE49-F238E27FC236}">
                <a16:creationId xmlns:a16="http://schemas.microsoft.com/office/drawing/2014/main" id="{77F3BA23-6B20-4DC1-A930-EC3BC07D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ko-KR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grpSp>
        <p:nvGrpSpPr>
          <p:cNvPr id="35" name="그래픽 38">
            <a:extLst>
              <a:ext uri="{FF2B5EF4-FFF2-40B4-BE49-F238E27FC236}">
                <a16:creationId xmlns:a16="http://schemas.microsoft.com/office/drawing/2014/main" id="{40939DF5-AC28-4DAD-BBF7-99448C2D5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EBCF1BD2-77CD-45E1-B77C-6235C19B544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CE22D69D-860B-4567-9CE7-F30E5450A692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</p:grp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16820B48-F149-4E55-A3C5-C6D97DCB0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797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D2CDCAF-CD85-4662-A592-845D42A43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"/>
            <a:ext cx="2232252" cy="2361890"/>
            <a:chOff x="0" y="2"/>
            <a:chExt cx="2232252" cy="2361890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EFCE107D-488B-4994-BA9A-564E57748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4CE23D58-D8BD-47F1-8A08-1545434ED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406603D7-A9AD-4936-90DC-D8A2A1F2D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E9DA8193-AE04-4173-B7BB-C770C79E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EA2796DC-5724-4DF5-8195-1FABE6D8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1" y="633046"/>
            <a:ext cx="3863749" cy="1314996"/>
          </a:xfrm>
        </p:spPr>
        <p:txBody>
          <a:bodyPr rtlCol="0" anchor="b"/>
          <a:lstStyle/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B187FF7-DB6C-4C1A-9548-14E8A3C255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32251" y="2125737"/>
            <a:ext cx="3863749" cy="40444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sz="1800"/>
            </a:lvl1pPr>
          </a:lstStyle>
          <a:p>
            <a:pPr rtl="0">
              <a:lnSpc>
                <a:spcPct val="130000"/>
              </a:lnSpc>
            </a:pPr>
            <a:r>
              <a:rPr lang="ko-KR"/>
              <a:t>내용</a:t>
            </a:r>
          </a:p>
        </p:txBody>
      </p:sp>
      <p:sp>
        <p:nvSpPr>
          <p:cNvPr id="11" name="날짜 개체 틀 178">
            <a:extLst>
              <a:ext uri="{FF2B5EF4-FFF2-40B4-BE49-F238E27FC236}">
                <a16:creationId xmlns:a16="http://schemas.microsoft.com/office/drawing/2014/main" id="{B7A60214-A813-4C22-B24B-04F723FF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sz="1200" b="1" i="0" u="none" strike="noStrike" kern="1200" cap="all" spc="100" normalizeH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cs typeface="+mn-cs"/>
              </a:rPr>
              <a:t>20XX/2/1</a:t>
            </a:r>
            <a:endParaRPr kumimoji="0" lang="ko-KR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sp>
        <p:nvSpPr>
          <p:cNvPr id="28" name="그림 개체 틀 27">
            <a:extLst>
              <a:ext uri="{FF2B5EF4-FFF2-40B4-BE49-F238E27FC236}">
                <a16:creationId xmlns:a16="http://schemas.microsoft.com/office/drawing/2014/main" id="{659DC90E-7284-4051-85CA-D8C21417DF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23487" y="929609"/>
            <a:ext cx="2518114" cy="2518114"/>
          </a:xfrm>
          <a:custGeom>
            <a:avLst/>
            <a:gdLst>
              <a:gd name="connsiteX0" fmla="*/ 1259057 w 2518114"/>
              <a:gd name="connsiteY0" fmla="*/ 0 h 2518114"/>
              <a:gd name="connsiteX1" fmla="*/ 2518114 w 2518114"/>
              <a:gd name="connsiteY1" fmla="*/ 1259057 h 2518114"/>
              <a:gd name="connsiteX2" fmla="*/ 1259057 w 2518114"/>
              <a:gd name="connsiteY2" fmla="*/ 2518114 h 2518114"/>
              <a:gd name="connsiteX3" fmla="*/ 0 w 2518114"/>
              <a:gd name="connsiteY3" fmla="*/ 1259057 h 2518114"/>
              <a:gd name="connsiteX4" fmla="*/ 1259057 w 2518114"/>
              <a:gd name="connsiteY4" fmla="*/ 0 h 251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8114" h="2518114">
                <a:moveTo>
                  <a:pt x="1259057" y="0"/>
                </a:moveTo>
                <a:cubicBezTo>
                  <a:pt x="1954415" y="0"/>
                  <a:pt x="2518114" y="563699"/>
                  <a:pt x="2518114" y="1259057"/>
                </a:cubicBezTo>
                <a:cubicBezTo>
                  <a:pt x="2518114" y="1954415"/>
                  <a:pt x="1954415" y="2518114"/>
                  <a:pt x="1259057" y="2518114"/>
                </a:cubicBezTo>
                <a:cubicBezTo>
                  <a:pt x="563699" y="2518114"/>
                  <a:pt x="0" y="1954415"/>
                  <a:pt x="0" y="1259057"/>
                </a:cubicBezTo>
                <a:cubicBezTo>
                  <a:pt x="0" y="563699"/>
                  <a:pt x="563699" y="0"/>
                  <a:pt x="1259057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ko-KR" altLang="en-US" dirty="0"/>
              <a:t>그림을 추가하려면 아이콘을 클릭하십시오</a:t>
            </a:r>
            <a:endParaRPr lang="ko-KR" dirty="0"/>
          </a:p>
        </p:txBody>
      </p: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D399D5A9-622F-4A19-AC14-CE115C15E6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90426" y="86636"/>
            <a:ext cx="2952748" cy="2952748"/>
          </a:xfrm>
          <a:custGeom>
            <a:avLst/>
            <a:gdLst>
              <a:gd name="connsiteX0" fmla="*/ 1476374 w 2952748"/>
              <a:gd name="connsiteY0" fmla="*/ 0 h 2952748"/>
              <a:gd name="connsiteX1" fmla="*/ 2952748 w 2952748"/>
              <a:gd name="connsiteY1" fmla="*/ 1476374 h 2952748"/>
              <a:gd name="connsiteX2" fmla="*/ 1476374 w 2952748"/>
              <a:gd name="connsiteY2" fmla="*/ 2952748 h 2952748"/>
              <a:gd name="connsiteX3" fmla="*/ 0 w 2952748"/>
              <a:gd name="connsiteY3" fmla="*/ 1476374 h 2952748"/>
              <a:gd name="connsiteX4" fmla="*/ 1476374 w 2952748"/>
              <a:gd name="connsiteY4" fmla="*/ 0 h 295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2748" h="2952748">
                <a:moveTo>
                  <a:pt x="1476374" y="0"/>
                </a:moveTo>
                <a:cubicBezTo>
                  <a:pt x="2291753" y="0"/>
                  <a:pt x="2952748" y="660995"/>
                  <a:pt x="2952748" y="1476374"/>
                </a:cubicBezTo>
                <a:cubicBezTo>
                  <a:pt x="2952748" y="2291753"/>
                  <a:pt x="2291753" y="2952748"/>
                  <a:pt x="1476374" y="2952748"/>
                </a:cubicBezTo>
                <a:cubicBezTo>
                  <a:pt x="660995" y="2952748"/>
                  <a:pt x="0" y="2291753"/>
                  <a:pt x="0" y="1476374"/>
                </a:cubicBezTo>
                <a:cubicBezTo>
                  <a:pt x="0" y="660995"/>
                  <a:pt x="660995" y="0"/>
                  <a:pt x="1476374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ko-KR" altLang="en-US" dirty="0"/>
              <a:t>그림을 추가하려면 아이콘을 클릭하십시오</a:t>
            </a:r>
            <a:endParaRPr 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B95C10-057C-4318-8E35-14CA6421D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1176" y="4803984"/>
            <a:ext cx="2140824" cy="2054016"/>
            <a:chOff x="10051176" y="4803984"/>
            <a:chExt cx="2140824" cy="2054016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CBE7134B-D795-425D-A988-E8D6CD66E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243741EC-3B24-4CBF-99F9-F7F4944C0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</p:grp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A981E0B7-6C4A-4ABD-9E79-2CC68B36BAB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82545" y="3175909"/>
            <a:ext cx="3454390" cy="3454390"/>
          </a:xfrm>
          <a:custGeom>
            <a:avLst/>
            <a:gdLst>
              <a:gd name="connsiteX0" fmla="*/ 1727195 w 3454390"/>
              <a:gd name="connsiteY0" fmla="*/ 0 h 3454390"/>
              <a:gd name="connsiteX1" fmla="*/ 3454390 w 3454390"/>
              <a:gd name="connsiteY1" fmla="*/ 1727195 h 3454390"/>
              <a:gd name="connsiteX2" fmla="*/ 1727195 w 3454390"/>
              <a:gd name="connsiteY2" fmla="*/ 3454390 h 3454390"/>
              <a:gd name="connsiteX3" fmla="*/ 0 w 3454390"/>
              <a:gd name="connsiteY3" fmla="*/ 1727195 h 3454390"/>
              <a:gd name="connsiteX4" fmla="*/ 1727195 w 3454390"/>
              <a:gd name="connsiteY4" fmla="*/ 0 h 345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4390" h="3454390">
                <a:moveTo>
                  <a:pt x="1727195" y="0"/>
                </a:moveTo>
                <a:cubicBezTo>
                  <a:pt x="2681098" y="0"/>
                  <a:pt x="3454390" y="773292"/>
                  <a:pt x="3454390" y="1727195"/>
                </a:cubicBezTo>
                <a:cubicBezTo>
                  <a:pt x="3454390" y="2681098"/>
                  <a:pt x="2681098" y="3454390"/>
                  <a:pt x="1727195" y="3454390"/>
                </a:cubicBezTo>
                <a:cubicBezTo>
                  <a:pt x="773292" y="3454390"/>
                  <a:pt x="0" y="2681098"/>
                  <a:pt x="0" y="1727195"/>
                </a:cubicBezTo>
                <a:cubicBezTo>
                  <a:pt x="0" y="773292"/>
                  <a:pt x="773292" y="0"/>
                  <a:pt x="1727195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ko-KR" altLang="en-US" dirty="0"/>
              <a:t>그림을 추가하려면 아이콘을 클릭하십시오</a:t>
            </a:r>
            <a:endParaRPr lang="ko-KR" dirty="0"/>
          </a:p>
        </p:txBody>
      </p:sp>
      <p:sp>
        <p:nvSpPr>
          <p:cNvPr id="21" name="바닥글 개체 틀 179">
            <a:extLst>
              <a:ext uri="{FF2B5EF4-FFF2-40B4-BE49-F238E27FC236}">
                <a16:creationId xmlns:a16="http://schemas.microsoft.com/office/drawing/2014/main" id="{4E9FB417-D03A-4615-A2E4-F1D3EF97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sz="1200" b="1" i="0" u="none" strike="noStrike" kern="1200" cap="all" spc="100" normalizeH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cs typeface="+mn-cs"/>
              </a:rPr>
              <a:t>프레젠테이션 제목</a:t>
            </a:r>
          </a:p>
        </p:txBody>
      </p:sp>
      <p:sp>
        <p:nvSpPr>
          <p:cNvPr id="22" name="슬라이드 번호 개체 틀 180">
            <a:extLst>
              <a:ext uri="{FF2B5EF4-FFF2-40B4-BE49-F238E27FC236}">
                <a16:creationId xmlns:a16="http://schemas.microsoft.com/office/drawing/2014/main" id="{389AD2FD-902A-43AD-8B8C-AABCC05C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ko-KR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035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8968B4A-D2FD-4982-8334-0183B81B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43A288F-C28C-4225-9247-AF58A824B944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362DD31-8718-4A1F-966C-96DD1FE1C299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</p:grpSp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014FAF08-7ED8-4FA5-BD29-1D7472D4A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68ABF40-D991-4FCE-943D-B4F291810C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12297" y="786881"/>
            <a:ext cx="4203323" cy="2927350"/>
          </a:xfrm>
        </p:spPr>
        <p:txBody>
          <a:bodyPr rtlCol="0">
            <a:normAutofit/>
          </a:bodyPr>
          <a:lstStyle>
            <a:lvl1pPr algn="ctr">
              <a:defRPr sz="6000" b="1" spc="1500" baseline="0"/>
            </a:lvl1pPr>
          </a:lstStyle>
          <a:p>
            <a:pPr rtl="0"/>
            <a:r>
              <a:rPr lang="ko-KR"/>
              <a:t>제목을 추가하려면 클릭하세요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0199C9F-8FAF-4960-9022-506D5D8424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12297" y="3970527"/>
            <a:ext cx="4203323" cy="1647919"/>
          </a:xfrm>
        </p:spPr>
        <p:txBody>
          <a:bodyPr rtlCol="0">
            <a:normAutofit/>
          </a:bodyPr>
          <a:lstStyle>
            <a:lvl1pPr marL="0" algn="ctr">
              <a:buNone/>
              <a:defRPr sz="2400" b="0" spc="400" baseline="0"/>
            </a:lvl1pPr>
          </a:lstStyle>
          <a:p>
            <a:pPr rtl="0"/>
            <a:r>
              <a:rPr lang="ko-KR"/>
              <a:t>부제목을 추가하려면 클릭하세요</a:t>
            </a:r>
          </a:p>
        </p:txBody>
      </p:sp>
      <p:sp>
        <p:nvSpPr>
          <p:cNvPr id="27" name="그림 개체 틀 25">
            <a:extLst>
              <a:ext uri="{FF2B5EF4-FFF2-40B4-BE49-F238E27FC236}">
                <a16:creationId xmlns:a16="http://schemas.microsoft.com/office/drawing/2014/main" id="{0AAD2801-C4B6-4F9D-8713-2109D15B12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92225" y="1149350"/>
            <a:ext cx="4792663" cy="4227513"/>
          </a:xfrm>
        </p:spPr>
        <p:txBody>
          <a:bodyPr rtlCol="0"/>
          <a:lstStyle>
            <a:lvl1pPr>
              <a:buNone/>
              <a:defRPr/>
            </a:lvl1pPr>
          </a:lstStyle>
          <a:p>
            <a:pPr rtl="0"/>
            <a:r>
              <a:rPr lang="ko-KR" dirty="0"/>
              <a:t>사진을 추가하려면 클릭하세요</a:t>
            </a:r>
          </a:p>
        </p:txBody>
      </p:sp>
      <p:grpSp>
        <p:nvGrpSpPr>
          <p:cNvPr id="18" name="그래픽 185">
            <a:extLst>
              <a:ext uri="{FF2B5EF4-FFF2-40B4-BE49-F238E27FC236}">
                <a16:creationId xmlns:a16="http://schemas.microsoft.com/office/drawing/2014/main" id="{93CF5D64-69BB-4E77-ADC8-7D645E7AA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220677" y="556563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019D8F1E-2249-41BC-B8BD-4C8F7824B1B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0834381D-9229-4B35-A551-0A2EBC5395D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D9AAD997-2ABB-43CB-81B3-6508602D44B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D77AF2C8-42E5-4E03-B110-57855A3EA4A0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0A98E12C-BD74-4556-8CE5-24BDB9B9295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</p:grpSp>
      <p:sp>
        <p:nvSpPr>
          <p:cNvPr id="16" name="날짜 개체 틀 8">
            <a:extLst>
              <a:ext uri="{FF2B5EF4-FFF2-40B4-BE49-F238E27FC236}">
                <a16:creationId xmlns:a16="http://schemas.microsoft.com/office/drawing/2014/main" id="{19544747-A258-414B-A18E-FE0D00F0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sz="1200" b="1" i="0" u="none" strike="noStrike" kern="1200" cap="all" spc="100" normalizeH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cs typeface="+mn-cs"/>
              </a:rPr>
              <a:t>20XX/2/1</a:t>
            </a:r>
            <a:endParaRPr kumimoji="0" lang="ko-KR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sp>
        <p:nvSpPr>
          <p:cNvPr id="17" name="바닥글 개체 틀 9">
            <a:extLst>
              <a:ext uri="{FF2B5EF4-FFF2-40B4-BE49-F238E27FC236}">
                <a16:creationId xmlns:a16="http://schemas.microsoft.com/office/drawing/2014/main" id="{80C9B95E-5D5F-4B79-BBC6-AA8023F3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sz="1200" b="1" i="0" u="none" strike="noStrike" kern="1200" cap="all" spc="100" normalizeH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cs typeface="+mn-cs"/>
              </a:rPr>
              <a:t>프레젠테이션 제목</a:t>
            </a:r>
          </a:p>
        </p:txBody>
      </p:sp>
      <p:sp>
        <p:nvSpPr>
          <p:cNvPr id="24" name="슬라이드 번호 개체 틀 10">
            <a:extLst>
              <a:ext uri="{FF2B5EF4-FFF2-40B4-BE49-F238E27FC236}">
                <a16:creationId xmlns:a16="http://schemas.microsoft.com/office/drawing/2014/main" id="{B5FBBF51-B6B9-4243-98A9-DDFADA05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450C42-9A0B-4425-92C2-70FCF7C45734}" type="slidenum">
              <a:rPr kumimoji="0" lang="ko-KR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999C8F0-23CF-43DE-A39C-94B126C6E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31836"/>
            <a:ext cx="1861854" cy="717514"/>
            <a:chOff x="0" y="1580033"/>
            <a:chExt cx="1861854" cy="717514"/>
          </a:xfrm>
        </p:grpSpPr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F9B7492-8A54-4020-83A1-E2AEE5724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58003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39DA5407-EA48-4921-BA3C-71E94101C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1976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AC95BD4-4EFC-45C6-B985-229FD300B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19255" y="3650586"/>
            <a:ext cx="319941" cy="319941"/>
            <a:chOff x="1126512" y="4357092"/>
            <a:chExt cx="319941" cy="319941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4784AD1-E3D1-4566-9041-95AAA1DA8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147C571-802C-479F-B289-5F5D178E9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01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제목 1">
            <a:extLst>
              <a:ext uri="{FF2B5EF4-FFF2-40B4-BE49-F238E27FC236}">
                <a16:creationId xmlns:a16="http://schemas.microsoft.com/office/drawing/2014/main" id="{BF92C786-F148-4356-BCC8-D4DB6DC8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45" name="그림 개체 틀 2">
            <a:extLst>
              <a:ext uri="{FF2B5EF4-FFF2-40B4-BE49-F238E27FC236}">
                <a16:creationId xmlns:a16="http://schemas.microsoft.com/office/drawing/2014/main" id="{CC8A9357-2526-4109-8861-DCB89A78CA7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6293" y="1554582"/>
            <a:ext cx="3555043" cy="3217333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ko-KR" dirty="0"/>
              <a:t>사진을 추가하려면 클릭하세요</a:t>
            </a:r>
          </a:p>
        </p:txBody>
      </p:sp>
      <p:sp>
        <p:nvSpPr>
          <p:cNvPr id="298" name="내용 개체 틀 2">
            <a:extLst>
              <a:ext uri="{FF2B5EF4-FFF2-40B4-BE49-F238E27FC236}">
                <a16:creationId xmlns:a16="http://schemas.microsoft.com/office/drawing/2014/main" id="{F0A93A7F-1937-4643-B9E7-342A8CB87BB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56783" y="1747592"/>
            <a:ext cx="5217173" cy="4351338"/>
          </a:xfrm>
        </p:spPr>
        <p:txBody>
          <a:bodyPr rtlCol="0">
            <a:normAutofit/>
          </a:bodyPr>
          <a:lstStyle>
            <a:lvl1pPr>
              <a:buFontTx/>
              <a:buNone/>
              <a:defRPr sz="2400"/>
            </a:lvl1pPr>
          </a:lstStyle>
          <a:p>
            <a:pPr rtl="0">
              <a:lnSpc>
                <a:spcPct val="130000"/>
              </a:lnSpc>
            </a:pPr>
            <a:r>
              <a:rPr lang="ko-KR"/>
              <a:t>텍스트를 추가하려면 클릭하세요.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5082B2A-0AFE-456C-9506-A5DAF807F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9959" y="3491269"/>
            <a:ext cx="365021" cy="365021"/>
            <a:chOff x="739959" y="3491269"/>
            <a:chExt cx="365021" cy="365021"/>
          </a:xfrm>
        </p:grpSpPr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1D723022-AE16-42E7-AB92-B0D8FA96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dirty="0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01A660D0-3253-401B-9F04-DD8E71CC7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1E36DE-F754-4C67-AEDB-7A4CD5259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6583" y="550047"/>
            <a:ext cx="1910252" cy="709661"/>
            <a:chOff x="496583" y="795582"/>
            <a:chExt cx="1910252" cy="709661"/>
          </a:xfrm>
        </p:grpSpPr>
        <p:grpSp>
          <p:nvGrpSpPr>
            <p:cNvPr id="261" name="그래픽 38">
              <a:extLst>
                <a:ext uri="{FF2B5EF4-FFF2-40B4-BE49-F238E27FC236}">
                  <a16:creationId xmlns:a16="http://schemas.microsoft.com/office/drawing/2014/main" id="{A4AD9011-9DCC-4A0F-BA80-27E6D3D5C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/>
            </a:solidFill>
          </p:grpSpPr>
          <p:sp>
            <p:nvSpPr>
              <p:cNvPr id="262" name="자유형: 도형 261">
                <a:extLst>
                  <a:ext uri="{FF2B5EF4-FFF2-40B4-BE49-F238E27FC236}">
                    <a16:creationId xmlns:a16="http://schemas.microsoft.com/office/drawing/2014/main" id="{A0221D30-DD4B-4E09-850A-CBBAAA4A051C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ko-KR" dirty="0"/>
              </a:p>
            </p:txBody>
          </p:sp>
          <p:sp>
            <p:nvSpPr>
              <p:cNvPr id="263" name="자유형: 도형 262">
                <a:extLst>
                  <a:ext uri="{FF2B5EF4-FFF2-40B4-BE49-F238E27FC236}">
                    <a16:creationId xmlns:a16="http://schemas.microsoft.com/office/drawing/2014/main" id="{3FDF1E24-BE7D-49F6-A5A0-29D2796918E4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ko-KR" dirty="0"/>
              </a:p>
            </p:txBody>
          </p:sp>
        </p:grpSp>
        <p:grpSp>
          <p:nvGrpSpPr>
            <p:cNvPr id="264" name="그래픽 38">
              <a:extLst>
                <a:ext uri="{FF2B5EF4-FFF2-40B4-BE49-F238E27FC236}">
                  <a16:creationId xmlns:a16="http://schemas.microsoft.com/office/drawing/2014/main" id="{BBB1AE73-7E55-49A4-8496-2B21B9BAB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>
                <a:alpha val="60000"/>
              </a:schemeClr>
            </a:solidFill>
          </p:grpSpPr>
          <p:sp>
            <p:nvSpPr>
              <p:cNvPr id="265" name="자유형: 도형 264">
                <a:extLst>
                  <a:ext uri="{FF2B5EF4-FFF2-40B4-BE49-F238E27FC236}">
                    <a16:creationId xmlns:a16="http://schemas.microsoft.com/office/drawing/2014/main" id="{D8406302-2A06-4B65-834B-079262BAD676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ko-KR" dirty="0"/>
              </a:p>
            </p:txBody>
          </p:sp>
          <p:sp>
            <p:nvSpPr>
              <p:cNvPr id="266" name="자유형: 도형 265">
                <a:extLst>
                  <a:ext uri="{FF2B5EF4-FFF2-40B4-BE49-F238E27FC236}">
                    <a16:creationId xmlns:a16="http://schemas.microsoft.com/office/drawing/2014/main" id="{8756BB86-0FFE-405F-8023-37552370FB06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ko-KR" dirty="0"/>
              </a:p>
            </p:txBody>
          </p:sp>
        </p:grpSp>
      </p:grpSp>
      <p:sp>
        <p:nvSpPr>
          <p:cNvPr id="299" name="날짜 개체 틀 178">
            <a:extLst>
              <a:ext uri="{FF2B5EF4-FFF2-40B4-BE49-F238E27FC236}">
                <a16:creationId xmlns:a16="http://schemas.microsoft.com/office/drawing/2014/main" id="{82E560EB-BE56-4EED-AE06-F6BBC6A7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ko-KR" dirty="0"/>
              <a:t>20XX/2/1</a:t>
            </a:r>
          </a:p>
        </p:txBody>
      </p:sp>
      <p:sp>
        <p:nvSpPr>
          <p:cNvPr id="300" name="바닥글 개체 틀 179">
            <a:extLst>
              <a:ext uri="{FF2B5EF4-FFF2-40B4-BE49-F238E27FC236}">
                <a16:creationId xmlns:a16="http://schemas.microsoft.com/office/drawing/2014/main" id="{B8F63808-3D77-44F6-BA39-EBAA7F3A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dirty="0"/>
              <a:t>프레젠테이션 제목</a:t>
            </a:r>
          </a:p>
        </p:txBody>
      </p:sp>
      <p:sp>
        <p:nvSpPr>
          <p:cNvPr id="301" name="슬라이드 번호 개체 틀 180">
            <a:extLst>
              <a:ext uri="{FF2B5EF4-FFF2-40B4-BE49-F238E27FC236}">
                <a16:creationId xmlns:a16="http://schemas.microsoft.com/office/drawing/2014/main" id="{48A1F651-8B76-426E-B2A3-79B5E588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403348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5F21EE69-A1CB-4D3C-A300-F309A781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4201678-5DBC-491F-AA38-F3DF166C36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906" y="1715151"/>
            <a:ext cx="521717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00"/>
            </a:lvl1pPr>
          </a:lstStyle>
          <a:p>
            <a:pPr rtl="0">
              <a:lnSpc>
                <a:spcPct val="130000"/>
              </a:lnSpc>
            </a:pPr>
            <a:r>
              <a:rPr lang="ko-KR"/>
              <a:t>텍스트를 추가하려면 클릭하세요.</a:t>
            </a:r>
          </a:p>
        </p:txBody>
      </p:sp>
      <p:sp>
        <p:nvSpPr>
          <p:cNvPr id="368" name="그림 개체 틀 370">
            <a:extLst>
              <a:ext uri="{FF2B5EF4-FFF2-40B4-BE49-F238E27FC236}">
                <a16:creationId xmlns:a16="http://schemas.microsoft.com/office/drawing/2014/main" id="{669561A4-DF87-4818-9B88-D1EF83F03B9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5389" y="322503"/>
            <a:ext cx="4114800" cy="2931037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ko-KR" dirty="0"/>
              <a:t>사진을 추가하려면 클릭하세요</a:t>
            </a:r>
          </a:p>
        </p:txBody>
      </p:sp>
      <p:sp>
        <p:nvSpPr>
          <p:cNvPr id="369" name="그림 개체 틀 372">
            <a:extLst>
              <a:ext uri="{FF2B5EF4-FFF2-40B4-BE49-F238E27FC236}">
                <a16:creationId xmlns:a16="http://schemas.microsoft.com/office/drawing/2014/main" id="{FFEE5DD2-649D-41DC-9898-8730D76FDB9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35389" y="3370011"/>
            <a:ext cx="4114799" cy="2931036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ko-KR" dirty="0"/>
              <a:t>사진을 추가하려면 클릭하세요</a:t>
            </a:r>
          </a:p>
        </p:txBody>
      </p:sp>
      <p:sp>
        <p:nvSpPr>
          <p:cNvPr id="385" name="날짜 개체 틀 384">
            <a:extLst>
              <a:ext uri="{FF2B5EF4-FFF2-40B4-BE49-F238E27FC236}">
                <a16:creationId xmlns:a16="http://schemas.microsoft.com/office/drawing/2014/main" id="{7B72116B-F388-4C73-BC4A-D8292B5DA7E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rtl="0"/>
            <a:r>
              <a:rPr lang="ko-KR" dirty="0"/>
              <a:t>20XX/2/1</a:t>
            </a:r>
          </a:p>
        </p:txBody>
      </p:sp>
      <p:sp>
        <p:nvSpPr>
          <p:cNvPr id="386" name="바닥글 개체 틀 385">
            <a:extLst>
              <a:ext uri="{FF2B5EF4-FFF2-40B4-BE49-F238E27FC236}">
                <a16:creationId xmlns:a16="http://schemas.microsoft.com/office/drawing/2014/main" id="{C072D4A9-194F-4843-B39B-6C34A5D2F2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ko-KR" dirty="0"/>
              <a:t>프레젠테이션 제목</a:t>
            </a:r>
          </a:p>
        </p:txBody>
      </p:sp>
      <p:sp>
        <p:nvSpPr>
          <p:cNvPr id="387" name="슬라이드 번호 개체 틀 386">
            <a:extLst>
              <a:ext uri="{FF2B5EF4-FFF2-40B4-BE49-F238E27FC236}">
                <a16:creationId xmlns:a16="http://schemas.microsoft.com/office/drawing/2014/main" id="{7827E1CE-788E-4245-B60E-D39AFA5914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5EA792F7-1D9E-4C7E-A103-E8EDFDC2691E}" type="slidenum">
              <a:rPr lang="ko-KR" smtClean="0"/>
              <a:t>‹#›</a:t>
            </a:fld>
            <a:endParaRPr lang="ko-KR" dirty="0"/>
          </a:p>
        </p:txBody>
      </p:sp>
      <p:grpSp>
        <p:nvGrpSpPr>
          <p:cNvPr id="9" name="그래픽 190">
            <a:extLst>
              <a:ext uri="{FF2B5EF4-FFF2-40B4-BE49-F238E27FC236}">
                <a16:creationId xmlns:a16="http://schemas.microsoft.com/office/drawing/2014/main" id="{06F4FBF1-A331-46A0-BDC5-7CEDEA62E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56620" y="736826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AE637E45-FDA6-4FDD-96BD-4728E6FEF3C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4CE57ED-0E56-4B8D-BFC4-44C434AB2F54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6B131DC-4B42-4E21-8EE4-FCF7D6602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85765" y="619275"/>
            <a:ext cx="932200" cy="932200"/>
            <a:chOff x="10791258" y="619275"/>
            <a:chExt cx="932200" cy="932200"/>
          </a:xfrm>
        </p:grpSpPr>
        <p:sp>
          <p:nvSpPr>
            <p:cNvPr id="13" name="그래픽 212">
              <a:extLst>
                <a:ext uri="{FF2B5EF4-FFF2-40B4-BE49-F238E27FC236}">
                  <a16:creationId xmlns:a16="http://schemas.microsoft.com/office/drawing/2014/main" id="{D826499E-185F-4853-8982-212973714079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4" name="그래픽 212">
              <a:extLst>
                <a:ext uri="{FF2B5EF4-FFF2-40B4-BE49-F238E27FC236}">
                  <a16:creationId xmlns:a16="http://schemas.microsoft.com/office/drawing/2014/main" id="{4B93A407-DCC0-4287-A189-DAFDA6CE5D81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628FE6-4C4F-49A8-9B42-67396AB1B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631201" y="4961088"/>
            <a:ext cx="1152011" cy="1152022"/>
            <a:chOff x="10154386" y="4452483"/>
            <a:chExt cx="1443404" cy="1443418"/>
          </a:xfrm>
          <a:solidFill>
            <a:schemeClr val="tx1"/>
          </a:solidFill>
        </p:grpSpPr>
        <p:grpSp>
          <p:nvGrpSpPr>
            <p:cNvPr id="16" name="그래픽 4">
              <a:extLst>
                <a:ext uri="{FF2B5EF4-FFF2-40B4-BE49-F238E27FC236}">
                  <a16:creationId xmlns:a16="http://schemas.microsoft.com/office/drawing/2014/main" id="{31A752B8-0B61-4973-8AE2-32B13026F5D0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B0C923D-2B15-4591-91AF-7076EB2D39DF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67576B0-A9FB-4DBF-AAB2-BC4FE937A4D4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78EDA74C-F639-4A1A-AF63-97CE1722791F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47349CA4-9AF7-4B7C-B97D-32FCC9A753C0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DBBF3B76-9FD5-449B-9E6D-B2AE17BCC28F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E83A7097-449B-446C-9207-5C00FAB2EE58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E8BCF978-C1B0-4C0E-885B-67F829DF35F5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F8A090D-EE01-4AE0-9B9D-A052A136192E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F4973935-CD40-43B9-85EE-A0891CDFDFB7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9BF59A1-43BA-4CAA-B07E-0753B83A0711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F7F71212-DEF7-4416-8DD0-706B9D618165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61491CF5-2443-474B-83A8-EED5E8ABCCEB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7A1D052A-A011-4CC1-9757-2742CF613DDE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15DD3330-9838-49F4-9837-D557F3577937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85E7E4A-1EBD-4D0A-89D3-0E91CE94BB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8509262-3560-484E-B2A3-65F83E2AFF4B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82C01EF0-EFE1-4857-9C0F-983EF16648B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B35C6DB3-278C-4B06-AEE3-44D85C12E1AE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13D90D10-B54E-4E2F-B5C7-3F4F5AA85C5C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CF88EFC-8669-4711-B4D8-18F82A71520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1C7E26B7-A2C7-4069-94EE-F81FBFCC4F88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5992884-B014-448F-B303-A6346A877A4E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CE046B60-49AE-4A06-93E1-022974B3A738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48BEAE27-271C-428D-B5EF-F87F7359F6F0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A5A27244-274D-4D7E-A8D4-73F2256E8BA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15FC6F33-B59A-4CCB-A310-45A01574AAD8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8C7C55E-C35B-401E-9068-C22F2EE68C87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4B71E863-1694-4370-85E9-A4DC7C544C30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B6F72D1A-6378-49EA-83B7-3EF500030604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D8F79E4-2781-44A0-A4FB-9F34DDD998C9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112401E9-7F6C-44FD-BFDB-6AB513E34F13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70EF4569-106C-4743-8A96-58E8F8914E44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A8672656-3AB6-45FA-9178-6EEA584AC60F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3BE34346-DF8F-40ED-9960-375A6B408972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2F41219-5DFE-4991-8A7E-D81EC1C2B5EE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31B6AB5-7C4A-4437-A6BF-C6A236896589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897203B5-EF0D-4F4C-A4B6-B5582F7D6A7E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F7733105-9EB9-4EF2-8F40-6AD21A844C7D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E63EBB4B-F5A7-4554-A0C3-AED6ACAE8C3F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CCC74397-5624-4735-BE79-E16C6A12912A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A9A30123-68A7-4CAF-ACA1-E089D30CE5F5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341E089E-6C28-47B4-8F8D-DC7B2964BFDE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60C3E376-3FA2-4F28-8E26-5126E54F2D37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4452E443-8362-453F-8594-E2C5D05D3398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C2043C4D-27CC-45D6-9A62-966A77DD5812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F2D98196-D099-495E-A828-A073967D67FB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68586E33-BCEF-4B0E-95AC-B1E8EA25C65D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D088D3EB-C95E-441B-8F56-F04DDB19F1B6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635A3D28-BCDB-445F-800B-8DE8585F6A30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49C1D7F6-B9CD-46FF-9058-CD4E3DC2EC5C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9942B8B8-7819-434C-902E-8BF793967CF2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DF6FF28-FCCB-4FD3-B5EC-8F9E3F4A1F0B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36634934-EC58-49CF-8AF5-0D1AD757663A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2A938075-EEBB-426F-AAEF-8DB877F1BF9F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9CF2395A-C8FA-4CE0-BADE-AD9620DCAC97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724C8CBB-AE30-4BDE-9609-6AD9DC4F1A8E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75077D00-21A4-4EA4-A836-2E6F377DC283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BFE1D84B-3E9B-4355-AB70-29BD0813469B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7E91096F-72A7-40D5-8D94-E473A526218C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0EB75445-3187-4401-86FD-A85FA620C85F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1D95CA2E-E941-4D26-B91B-7CDAE8112AC0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8A8CFFAC-749B-484A-8C17-634131D9C095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3125F4A7-EAFB-49D2-848F-8D0C044BE27B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B9B9B3BB-4B8E-4C75-96EA-4C2048C6F232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9017FF82-4E07-4642-AD9E-BB96D42BD639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6B1971AE-14DC-4045-882C-6B2E0CE3B16B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AA8CD457-0651-4ECC-81C7-C21EE779EDDA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65833210-69A5-47FF-8EA9-99D9E28B8D6D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04C7A32-9FAA-4F63-9C56-4924343522E5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49DC777D-C77C-4470-B4AF-C884887B0C9C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58BF1D0-C876-400E-A139-5CE34D9B7581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12B92D7A-51EB-488C-8B4A-2DA48105CA0C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36F35362-EC6C-4B99-8EA0-B2E5F7E57544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E198CDFA-E8E4-4AB8-8152-70D0A9901701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0A6E867E-E4D5-4962-B1E3-40C1EBAD4540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80E476FD-96DE-446C-867F-9D329645237F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A4B1DEE-9DE5-44FA-999C-35FC48FFD87B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B0466F5E-3E96-4F81-8A0D-03BE09971D09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7F10273E-D499-4A93-806B-29552CFEAB94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9F109E66-58F5-49F9-A8FA-C2C6B9D3314D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BEFEAFE3-481D-4BD8-8E0E-FD2D6514759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4D9F94D2-04D5-4055-ABB3-12E2D54D9168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DF12218-DA8B-4C9D-AC25-6E4EB9E5157A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0EBFC3D4-98BB-45EA-B787-42AD1392C199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B012490F-C6CB-4B2B-ACEE-164410E430AA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C8A0CEBF-7017-4AE8-B110-4FB98A0931A1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BFB90B3C-B2E2-41FC-852F-20935BD58D3F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AD216D02-05DA-4573-8119-B89DD39D163C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4AD95CA3-812D-4706-A483-37C60CEFCF96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ED7350CE-E616-42AC-8E07-41E9A7A07CA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87A359AE-1FD7-4EC0-9759-55B2173A6EFD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97A88E14-719D-4D47-A0A1-80D6780E8EED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D16E2313-CE29-4A31-AC81-790178F4746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1D1C4F29-D833-4964-B939-3B727AE1EA41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4AAC2964-5640-4A4F-AF95-C44533263206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234E3EAE-3024-4122-B3C9-D19EF89411B2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28FD952A-B49E-4AFD-BE46-A826C893BA2B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A8F11D09-106F-4800-8537-1511F52735A8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628B2A9C-BF81-4C2A-A82F-094822D91962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67DB4930-228B-47AF-AAF7-1BF8F1B48A13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C000D14-C33C-4ABC-8859-916548DDFFB4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EFD3C8C8-BB59-449C-B55E-01F014FF2BD1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F67091D2-B1F6-4D9C-BE4A-EE3988A464AF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E696DB2D-BF32-49CF-A3D0-B5BCFFFC3A7C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DA9DFC77-4503-4E27-81F8-4EC423EE7F26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C9750606-8257-49A8-BAC6-8AF5245F225F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1FAF9961-6FEB-4F37-AA12-4123C2F348CF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CEB85EF-07A3-4915-972B-41652BD77A0A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70E3C169-E198-408B-8C0B-6D107638EEA4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F55D2648-69AF-4F06-B4E2-ED7EB64562C0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808EE613-DBD4-40A5-B2FC-FFE52B379596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5CF13D94-C51E-4F0C-93ED-89C74D5967D4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D02372BC-9E3F-430B-9E13-B750B7548287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5CC5A4DF-827D-4F25-A560-89C50AFC96F9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C664ED74-3F99-4CD6-9B08-8C66D3C2384C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A366A050-ABC8-404E-9D19-88C1BFD746AD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E54F9189-EFA8-450C-9A79-2642C2815DC1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83474EF4-3910-4D27-8CE9-6B0571690FB0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07AF992F-ECBF-4DC7-AAD7-C89A905F51C3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8DF44771-0BBE-4ABF-A1A0-4F21168E9496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A83A06AC-4FF7-4E63-8018-3EC97686E21C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CF2D1DA8-92C8-41E9-B8CA-AA39868CBF09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CE7EB8CC-07A4-47A7-928A-8984C4706850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DD8F57F4-0054-4907-A5A4-FEA9B509AD36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60ED5BA9-E036-40AE-A6CC-0DECB39D5A46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0FD10507-E725-4668-A9B2-F1C23A57A161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D1C0A19B-7E91-4068-9AA4-14FA512E22BD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280850D2-6E89-4131-9FB7-A009F965BDE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9FE1F233-525B-490D-92CE-E84B86136916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7181D01C-96B5-44C1-A386-30CE0F738E0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E2B633A1-C30D-4403-AC8F-43AC6B9B7EA1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6A8ADFAF-7B99-4AF5-8AD0-6F6396B1E2AC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BF24EED6-9FF6-4D3B-B888-7C128BA748FD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6120BD91-6B39-4427-90EE-7F3AA46700A4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99BA16F9-242B-4140-BC3F-17E348414733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814ACF54-DEC1-429C-85FA-022FE7302222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8E30803D-601A-44AA-8D2C-F89DB4ADF487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4E6EEE87-0C42-4413-8EA5-706C464D32B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0832DF18-6AAF-4499-8D30-5A79B18EC003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4AD66F08-011B-4A20-B1E5-D3A9A35AA4EB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BBD23BB3-08F2-47BC-B141-4E6ED9492AA2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B3CE711A-2069-42C1-98C4-4508B5943F6A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26B8F21B-C222-4784-8D4C-7D5D24EA1F38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58C4C653-04CF-45EA-92F4-3B76B0AA9719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755FD61D-1008-46FD-86B1-4F633814A453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A3DBC891-2610-4AC1-B1D3-806E504EF435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4D9F77CB-AC06-45E2-B791-BA0A7FC6A6C5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9006458F-4478-468F-ADDA-3A1A260F2798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366818E9-6C2E-4220-8542-BD64F8B7EE81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BD7BF3C8-FAD3-44BA-A91A-7FCE6DCE83E9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A675950D-FE3F-4100-8304-02525FC59CA4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67959628-A9E4-4868-B5C4-02A208D9EABC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ADECC7F1-0F45-486A-A990-EB276BB3384F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1245F143-DC77-4399-A4A7-A1F3B391803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475F08F8-55E9-4206-9AAE-E916FC31406E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B161936D-1B88-4DE0-9773-06D8E71E803C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D9EA60CC-AC1F-49D4-94B1-48FD127B43A7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56AE36DF-ED72-4751-A123-9AD7BA0CEEE0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856DA2E5-CBAE-4B4F-A30B-DFC1EE9B592C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5E60101A-81EF-48E2-B67D-EB8847278D98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623BF631-A52C-4AAD-B012-1FD678A1F657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3BA8C092-E3E4-4EA7-A73A-3BB13B493E2D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E4D5F4C5-FFAD-41D1-9E66-8DEA9AE3C68A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1B80E2AD-D598-4076-9A70-3FF60D761AAE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1E139F40-06E7-4E2F-A479-392BC2D27152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57B33B74-723F-44E4-8CF7-F68B6BBEE243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3300C380-880A-440E-AD73-941A859A69BF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8649CE7C-4F6C-4C19-9A37-881B022144B8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88A320C2-A1D9-4FC0-89CA-B951E12B32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그래픽 4">
              <a:extLst>
                <a:ext uri="{FF2B5EF4-FFF2-40B4-BE49-F238E27FC236}">
                  <a16:creationId xmlns:a16="http://schemas.microsoft.com/office/drawing/2014/main" id="{723EE676-95B0-40B5-BB3B-183555D2F1A1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3EE9E24-328D-4967-A7D6-9AD696D5C918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F066982-3E06-46AC-8C85-3AA30F5EFDB9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699AAE6-74C2-4138-8B31-465764562509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FB875D4-122F-435D-8C34-5FA4B0BBE089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1E1023F-42A9-42FC-86FB-4730DD3158D0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19FA068-A7DA-424C-81C0-CCA59AFF2910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6050C48-FA99-47E4-9729-B386AD54EA47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327ECE9-CE51-4C29-9AFB-D740BC96774A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314F941-FE16-4684-AD11-40031407E28F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2ED5B2-85E7-4C0F-911D-84166633F6CF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16B5A61-8CFF-4FDF-9B21-09C8297A4DAB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E0A8595-93E1-4499-86A8-9B43B07C11D1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C380735-19C3-47FA-978D-3E9904679374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6B2F2B-1750-4093-AD58-D2AA9CF8266F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B32A52B-3F30-43A0-88FD-9AB3DD78B0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4B2563-F4BE-4780-ABE8-8359DBB2371F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72DFDDB-1231-49CA-84CA-E4BE438A318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30DEA24-357A-4CE2-A894-9CC59149E6BB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334C62D-A806-464B-86FF-63BA4B4B7DB0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C0AE61D-5513-4496-AF95-4F1FA2D368B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D604D00-5107-4CA5-8461-DBF2520C1636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BF1B949-6E40-46C3-BCE9-DA2A24C5D2AF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C0D9DE4-3D59-4B4F-8054-99080988D424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F2EC95B-927F-4B94-B878-CD68D0DC4E24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001FEFB-AE24-4CF7-8EEF-084BCD466D8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59BD4F3-A5E1-4F7D-A7AB-EF6BED5BE889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1687F6E-4940-4782-A3A7-5C9C1552BF4B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EC7FFDC-A904-44D2-8F0B-91A5C76CC514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A15C8BC-5975-40E1-A988-EB34FBCF078A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71BAC0D-2BF9-4781-A7BB-06AA16D0E6C2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FD04182-650D-498F-A066-FE4C0FA6DA1E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E839DFF-01B4-4B5E-9910-024EC8FE1DA7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C100C3D-5A4C-4D50-AAEC-07A4457548DE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8647050-08AF-4BD8-87C4-CA230312901B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A0F33E0-AADA-44E2-A5AC-31DF5EE3D381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2C8FA1D-A02A-4388-9886-69EBC58C077E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9421FD3-355A-4629-BFAD-527ECD82EE07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AB71DCF-EB57-4B33-9FF7-11CA0CB96573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E86AA54-A444-4823-A6DC-491E77E34B4A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50E2DF6-23A6-4192-BD64-7997AABE595B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C3D9758-1EA4-43A6-8375-DDED592A9AB6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DFC1416-C64A-4C0B-8898-ABAABA0FCBC2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2A221D1-7EAA-4907-A58E-8E81E7BA4748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AC899B4-B060-44A9-9E5E-60A775CE2D41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68A0E9C-6E97-4889-8C4E-1771D6465B4D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705A29F-351D-4D7D-AB5F-B6A24011D559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C0BB292-2828-40AB-A869-CF6D114F0630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8EEFC2A-B463-4C2F-8D33-BA746EEC561E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69784EC-901F-43E1-9785-CA274A2E37AE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A79E5A7-5CA0-40FF-86F1-17C44CDA5EE3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A733E24-831B-4F88-B794-2CBF062D1F34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C529298-268D-4F6A-8278-B794C72F612D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025A9CB-F748-49F6-BD88-DACA23F6D574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4D26918-0834-40FF-888A-16AB573AB42D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BA0D0AD-9F3E-4A88-AD9A-027E61780550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89DCC43-513D-49FC-AF25-83BBD29B7661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FEAF63A-AFBF-4F67-88D7-ADA3D9E00FC4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8DE51B-423E-482E-903E-5139E42BDD4C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449ADB8-318D-4965-814B-D6A13F780F1D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D514D12-AA49-408C-BEE1-BBCF4C036159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5A785BE-E570-4DB4-8F7F-0AC9077116D8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7E79511-3F2F-4B2E-8830-7B7F555DA83E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B7310B7-0080-4264-91E4-C548107F6D72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5FF82DB-4737-404E-9ACA-B19B6A089EA8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3A6BFE2-F1B0-4924-9302-9DA895CA44C3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CDDEDDC-F6C4-4D85-8B8D-DA09731DAC62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A23F74A-EE1B-414F-A58F-CB49D8A32924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56AFD036-E68B-45F9-9B76-E4B3A4B50800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2ACC9D1B-CB8B-4193-B702-DA68B92DE9F9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FBC88AB-930A-4D32-8DB1-82563BFF0EAE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274EB1-FC6D-4C4D-965D-DEBA45892216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E4E35D8-7704-40DC-A190-5B4E8BE44974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DB1E803-1D4D-4912-BA76-9EF947E19AF0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E241842-A248-438B-B3B4-37A05240BCBE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6E092F6-1BFE-4656-9029-9A2EEE8F79FD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4A890A0-353B-4CBB-8FD1-059BE94011AD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EFA174A-A4E5-4264-BD07-007305986AAF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FBAD25F-2FFC-4CEC-9B8A-5ED34707E666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42EF4A1-21C1-45D4-B700-6EA4BF21BE00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2CCF840-70EA-4C9C-848E-B27B79A75DB1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311D1C-5934-4C97-809E-E996B3845BA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13F883A-929B-46F7-A9A8-547ACE9C0471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6D72D9D-260C-42C4-B864-6AFFB236A12B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7F62680-33C3-4510-A3B0-40F179FCEF84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C3F6DBC-3B3A-429F-A49A-485EF9960069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9CFDDBA-E518-4324-B18A-EF6E4B50B845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8579CBC-E6AF-4829-AA1D-7B277821341A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4F87C77-9949-468A-9B86-3D4A3CB1D080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0DAD71F-08D6-41FB-93B2-448EB15BCB30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BFE5B582-FC98-4E72-9AFF-067166B7935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A87FE08-67A7-40C4-BA28-5C87D875EB1A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601F8489-E1AB-4730-8A77-EFF164E47BCC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D3E2442A-D936-4EBA-A666-6E82DB2DA28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2E891E37-78A2-43D1-99C0-5F53AC4AD9D4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F5FE9C1-0A9F-4E0A-8F9E-3EF3223F9E09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7C2FED7-F344-47E5-BB1E-E7CB26B335F8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95DD38F-B4B9-40A1-B7BD-EDF00AFD64F9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1334E03-6B96-4D5A-8314-2AAB15396089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9EFDAF0-6330-4D40-B4E4-57C5891A998C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EDDC210-93CC-4464-BDA2-3CC18C0C693B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E521203-1A0B-470B-B729-1B8B0AFF5A39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91C18AB-4BE0-4C09-ABC6-05334DF7826F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4EA1AE17-D725-411E-AFAC-60B5A959DF4E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D6D2AB0-DEA8-4510-96C2-B8547E8A7DD6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D2C70B9-3A29-4A3F-B9E2-02A556FB509F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B7B5EA85-B9B6-47B1-9156-980D6B0EE597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2C8DB9BF-A31E-45AC-8271-73868A63504C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F5BC346-9C8F-4FC2-884E-BC40B09E9461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4E18F1FE-B933-45C8-9F4F-53DCCC1FA2CA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8CF9F0AF-3E92-4593-88F2-0A9691F8FEA5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F8E407F-7C3D-4C6D-A845-CE6C18A4E19E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5B86F18-3F82-406B-A6B8-73508323F5B1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82DBE01-A20A-44FA-B824-6B6AE5B47541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25BA03A-821A-451C-974A-5BC54F600152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C4A1A8AE-42A8-458F-9647-2B1E0080C328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1061C57A-74C4-42DF-837D-4BD2480F5637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2E72CD8D-308B-4DA6-A9E9-29C5289A64AF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7DA1353-3400-4417-AE74-101830D91305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780402F0-99E7-4BC1-8B33-8C28B061254B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8F0B222-EDEC-4F73-BFBF-EEF77FCEFE6D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9DFF4C5-2EF0-4C23-99F5-6FBA3C2FDECA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42099B1E-BE83-48FA-A883-6B86E3781583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0642570B-F261-403D-8AE5-755725C5C683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289D3E0-1FCD-421F-B82C-57D48531197C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0CDB835-A9B8-4DD1-8E4A-94CB352EBA4C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959ACD8-7B03-425E-A568-DD933FE53D29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1417EAD-6931-45DD-A71C-649A3A1E1742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3F8F5897-91C8-4949-B3E2-08E8C4D10561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18AF2B2-848E-432A-853D-4171DB436AB9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95D8E15-C401-4021-A442-B2B29505E22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91B6E7C4-CA47-4FE7-84A9-629E655725F3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AD49B82B-2837-42BA-9DE4-DF33E912C8C5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73AEBBC-7300-434A-90D2-797E21B1434C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079F400B-1FBB-4723-AE19-B242DD4F5F4D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F3220893-28AF-4796-89C4-497A3E0F7375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E37B6154-8BF3-4B1F-8CE6-4E1F92E2A756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AF054118-31C5-405F-98FD-C52552668115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C580ECA-94B5-4EEE-8B3E-D13068010A8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5EC5FD6-0D19-498D-BDFC-1C65B1405374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1F47A1FC-F8D5-4DF4-B1D1-0B0F9CD2BD6C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03D5622-B726-487F-B57C-23162F37592D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25E5A90C-2EF7-4B6F-A358-5BB4E600DD66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302D610A-8A29-4084-9D8E-4D2CC0453FA3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512BE54-08BA-409A-9F16-0B3A63534F25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21517A1B-623C-4FB6-A8DE-C70DE126139A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8F788AA1-211E-4C56-B36D-9863A62BC9E9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8B12D240-C258-4FE9-A423-E46A6773F17B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1A0AAA9A-6C12-4257-AC9C-FBFA0F0EEE0F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61819836-2D65-4DA6-B1B2-20437FAD689A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F89C4CF7-D75F-44C1-BC4D-DE7AA1E0D642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A00CB392-768D-49BF-BA72-092945C55ACD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CF276FAA-41F5-4B48-9482-8481D80FD916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B023AAE1-1E09-438C-94E4-1AA2E1261749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6AF45571-CE43-461D-A8D7-2B47BADAC7A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D5EB8CB6-6D13-433E-A200-C3F33606CBA0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97E0D79-0FE9-4E61-B180-D44663AE43FB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0E7A30CB-3A49-440A-8BFF-DDECDE64AFB9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2C9C1DFA-72DD-49AD-8233-893910818926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1E06A40-B44B-42D2-8166-86EA71277133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AD1390C-B164-4DA1-8585-4920E900C857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6E37C65D-A0AE-4C3D-871A-FC32207011DF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F946D8A-AA88-4AD8-8CFC-060E4352D7C7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26C69E7E-139D-4304-9A47-E443E0325007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643619BB-998A-4688-9EA8-E1A29493B652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CA567F32-881E-43C4-BBB0-CDDAFDD276A3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1E4C6D4-84CE-4DDC-AC0F-FEDBD9A4BC7B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A2F5831-8F83-4A7E-8185-CA727AF7CAA1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33B1C91A-AFEE-4375-83C7-8C346ECB6CB6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8F328456-0E85-48D3-820F-81CCF861C7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07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9B6909CF-743B-4DF1-8060-7377C3B0E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08103" y="-15159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525794F-443C-40B3-AC9C-14F574B04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D60C3E59-61BE-442E-9897-D92166F40D31}"/>
                </a:ext>
              </a:extLst>
            </p:cNvPr>
            <p:cNvSpPr/>
            <p:nvPr/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12C7B4DA-5162-484A-9B4D-A784EF13976B}"/>
                </a:ext>
              </a:extLst>
            </p:cNvPr>
            <p:cNvSpPr/>
            <p:nvPr/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</p:grp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1E3F66BB-BDA3-4747-BDE0-3D814CBE5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17246" y="-12193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 useBgFill="1">
        <p:nvSpPr>
          <p:cNvPr id="42" name="자유형: 도형 41">
            <a:extLst>
              <a:ext uri="{FF2B5EF4-FFF2-40B4-BE49-F238E27FC236}">
                <a16:creationId xmlns:a16="http://schemas.microsoft.com/office/drawing/2014/main" id="{FA21FCC9-56C2-419C-BADF-9C928DDAD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05243" y="-12192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464FCAEB-7D76-4806-B8EA-F97A887CED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765" y="324937"/>
            <a:ext cx="4024032" cy="2885715"/>
          </a:xfrm>
        </p:spPr>
        <p:txBody>
          <a:bodyPr rtlCol="0"/>
          <a:lstStyle>
            <a:lvl1pPr algn="ctr">
              <a:defRPr sz="6000" b="1" spc="1500" baseline="0"/>
            </a:lvl1pPr>
          </a:lstStyle>
          <a:p>
            <a:pPr rtl="0"/>
            <a:r>
              <a:rPr lang="ko-KR"/>
              <a:t>클릭</a:t>
            </a:r>
            <a:br>
              <a:rPr lang="ko-KR" dirty="0"/>
            </a:br>
            <a:r>
              <a:rPr lang="ko-KR"/>
              <a:t>제목 추가</a:t>
            </a:r>
          </a:p>
        </p:txBody>
      </p:sp>
      <p:sp>
        <p:nvSpPr>
          <p:cNvPr id="44" name="부제목 2">
            <a:extLst>
              <a:ext uri="{FF2B5EF4-FFF2-40B4-BE49-F238E27FC236}">
                <a16:creationId xmlns:a16="http://schemas.microsoft.com/office/drawing/2014/main" id="{192D33E3-D5C6-4492-9AB0-13294FD469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60765" y="3166312"/>
            <a:ext cx="4024032" cy="771802"/>
          </a:xfrm>
        </p:spPr>
        <p:txBody>
          <a:bodyPr rtlCol="0"/>
          <a:lstStyle>
            <a:lvl1pPr algn="ctr">
              <a:buFontTx/>
              <a:buNone/>
              <a:defRPr sz="2400" spc="400" baseline="0"/>
            </a:lvl1pPr>
          </a:lstStyle>
          <a:p>
            <a:pPr rtl="0"/>
            <a:r>
              <a:rPr lang="ko-KR"/>
              <a:t>부제목을 추가하려면 클릭하세요</a:t>
            </a:r>
          </a:p>
        </p:txBody>
      </p:sp>
      <p:sp>
        <p:nvSpPr>
          <p:cNvPr id="45" name="그래픽 212">
            <a:extLst>
              <a:ext uri="{FF2B5EF4-FFF2-40B4-BE49-F238E27FC236}">
                <a16:creationId xmlns:a16="http://schemas.microsoft.com/office/drawing/2014/main" id="{55253C8E-0DF4-4187-8CFA-8E892B59B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6" name="그래픽 212">
            <a:extLst>
              <a:ext uri="{FF2B5EF4-FFF2-40B4-BE49-F238E27FC236}">
                <a16:creationId xmlns:a16="http://schemas.microsoft.com/office/drawing/2014/main" id="{3E81479D-EC31-42B5-A3A1-02155919F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5B72045-B7EA-46A3-BFC1-BED5E2661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F04D741-7B27-4605-B65D-7E8A12D22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1" name="그림 개체 틀 60">
            <a:extLst>
              <a:ext uri="{FF2B5EF4-FFF2-40B4-BE49-F238E27FC236}">
                <a16:creationId xmlns:a16="http://schemas.microsoft.com/office/drawing/2014/main" id="{F0483D74-29C5-49E3-B816-46CBA8A930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1855" y="2313765"/>
            <a:ext cx="4773089" cy="4544235"/>
          </a:xfrm>
          <a:custGeom>
            <a:avLst/>
            <a:gdLst>
              <a:gd name="connsiteX0" fmla="*/ 2386544 w 4773089"/>
              <a:gd name="connsiteY0" fmla="*/ 0 h 4544235"/>
              <a:gd name="connsiteX1" fmla="*/ 4773089 w 4773089"/>
              <a:gd name="connsiteY1" fmla="*/ 2386545 h 4544235"/>
              <a:gd name="connsiteX2" fmla="*/ 3524113 w 4773089"/>
              <a:gd name="connsiteY2" fmla="*/ 4485046 h 4544235"/>
              <a:gd name="connsiteX3" fmla="*/ 3401244 w 4773089"/>
              <a:gd name="connsiteY3" fmla="*/ 4544235 h 4544235"/>
              <a:gd name="connsiteX4" fmla="*/ 1371845 w 4773089"/>
              <a:gd name="connsiteY4" fmla="*/ 4544235 h 4544235"/>
              <a:gd name="connsiteX5" fmla="*/ 1248976 w 4773089"/>
              <a:gd name="connsiteY5" fmla="*/ 4485046 h 4544235"/>
              <a:gd name="connsiteX6" fmla="*/ 0 w 4773089"/>
              <a:gd name="connsiteY6" fmla="*/ 2386545 h 4544235"/>
              <a:gd name="connsiteX7" fmla="*/ 2386544 w 4773089"/>
              <a:gd name="connsiteY7" fmla="*/ 0 h 454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3089" h="4544235">
                <a:moveTo>
                  <a:pt x="2386544" y="0"/>
                </a:moveTo>
                <a:cubicBezTo>
                  <a:pt x="3704596" y="0"/>
                  <a:pt x="4773089" y="1068494"/>
                  <a:pt x="4773089" y="2386545"/>
                </a:cubicBezTo>
                <a:cubicBezTo>
                  <a:pt x="4773089" y="3292705"/>
                  <a:pt x="4268059" y="4080910"/>
                  <a:pt x="3524113" y="4485046"/>
                </a:cubicBezTo>
                <a:lnTo>
                  <a:pt x="3401244" y="4544235"/>
                </a:lnTo>
                <a:lnTo>
                  <a:pt x="1371845" y="4544235"/>
                </a:lnTo>
                <a:lnTo>
                  <a:pt x="1248976" y="4485046"/>
                </a:lnTo>
                <a:cubicBezTo>
                  <a:pt x="505030" y="4080910"/>
                  <a:pt x="0" y="3292705"/>
                  <a:pt x="0" y="2386545"/>
                </a:cubicBezTo>
                <a:cubicBezTo>
                  <a:pt x="0" y="1068494"/>
                  <a:pt x="1068494" y="0"/>
                  <a:pt x="2386544" y="0"/>
                </a:cubicBezTo>
                <a:close/>
              </a:path>
            </a:pathLst>
          </a:custGeom>
          <a:noFill/>
        </p:spPr>
        <p:txBody>
          <a:bodyPr wrap="square" rtlCol="0">
            <a:noAutofit/>
          </a:bodyPr>
          <a:lstStyle>
            <a:lvl1pPr algn="ctr">
              <a:buFontTx/>
              <a:buNone/>
              <a:defRPr/>
            </a:lvl1pPr>
          </a:lstStyle>
          <a:p>
            <a:pPr rtl="0"/>
            <a:r>
              <a:rPr lang="ko-KR" altLang="en-US" dirty="0"/>
              <a:t>그림을 추가하려면 아이콘을 클릭하십시오</a:t>
            </a:r>
            <a:endParaRPr lang="ko-KR" dirty="0"/>
          </a:p>
        </p:txBody>
      </p:sp>
      <p:grpSp>
        <p:nvGrpSpPr>
          <p:cNvPr id="15" name="그래픽 185">
            <a:extLst>
              <a:ext uri="{FF2B5EF4-FFF2-40B4-BE49-F238E27FC236}">
                <a16:creationId xmlns:a16="http://schemas.microsoft.com/office/drawing/2014/main" id="{9659A986-3E9F-4994-8D36-D1B503E2C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7710" y="6388311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6F426D1A-9389-46FC-B066-C6E591C89C7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67883ED4-0FCB-4F63-84F4-0C4F06DC1C2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9B6A69C-E38F-4A2E-8302-8744909FCD5D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E1B19A3-9111-4F40-98B6-8EEE7D1CE04E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630653FA-2CEA-4F48-8C3D-AB750074BF3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30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FAE6CF7E-C57A-4CC1-92F5-932C54C8D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46635BB-0BF8-4643-9F1B-010FA1A03E12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1262E8E-82E0-4624-AFB8-23B54281680A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4EB1CCB-9D2B-433C-A6A6-31EF2FD52707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E32FBF0-95B3-491B-98C2-1FA51CB41D86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75C8DFE-88AC-4A43-8617-6981B300741C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B21DC5C-19E3-4D2E-90AA-635A88E641CD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C26FCF53-F438-4A58-8FD2-CAE3D52D4AE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765ABAF-84C1-42E2-99D9-929B7EC508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42C9D2F-6284-4BD9-BCFF-5C32F7FDF984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C3E7263-685E-46D8-A7F6-E632D38676D9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90B5B3D-13E1-4E49-8B22-2E4206621B28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670F691-09A7-4616-8803-51D0BF1D49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E456B34-1D7D-46B7-9864-E6F3D5EEF702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</p:grp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88347124-F829-49F3-A411-9BDBF2A03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23" name="그래픽 38">
            <a:extLst>
              <a:ext uri="{FF2B5EF4-FFF2-40B4-BE49-F238E27FC236}">
                <a16:creationId xmlns:a16="http://schemas.microsoft.com/office/drawing/2014/main" id="{9F14A5DD-2657-4346-AC8D-77FFFA0A1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0D472844-E6F3-47F6-B54F-5B2F665A639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7939D725-4408-4EAA-BD85-8B6A289020D8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</p:grpSp>
      <p:sp>
        <p:nvSpPr>
          <p:cNvPr id="28" name="제목 1">
            <a:extLst>
              <a:ext uri="{FF2B5EF4-FFF2-40B4-BE49-F238E27FC236}">
                <a16:creationId xmlns:a16="http://schemas.microsoft.com/office/drawing/2014/main" id="{7792A114-7099-4B73-8CFF-1CD310B6C2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ko-KR"/>
              <a:t>제목을 추가하려면 클릭하세요.</a:t>
            </a:r>
          </a:p>
        </p:txBody>
      </p:sp>
      <p:sp>
        <p:nvSpPr>
          <p:cNvPr id="190" name="날짜 개체 틀 178">
            <a:extLst>
              <a:ext uri="{FF2B5EF4-FFF2-40B4-BE49-F238E27FC236}">
                <a16:creationId xmlns:a16="http://schemas.microsoft.com/office/drawing/2014/main" id="{D3ABC542-2E09-4DFF-BDC3-4E62CADE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sz="1200" b="1" i="0" u="none" strike="noStrike" kern="1200" cap="all" spc="100" normalizeH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cs typeface="+mn-cs"/>
              </a:rPr>
              <a:t>20XX/2/1</a:t>
            </a:r>
            <a:endParaRPr kumimoji="0" lang="ko-KR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sp>
        <p:nvSpPr>
          <p:cNvPr id="191" name="바닥글 개체 틀 179">
            <a:extLst>
              <a:ext uri="{FF2B5EF4-FFF2-40B4-BE49-F238E27FC236}">
                <a16:creationId xmlns:a16="http://schemas.microsoft.com/office/drawing/2014/main" id="{EE59BB7C-0E79-4D99-98A2-6B6BB261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sz="1200" b="1" i="0" u="none" strike="noStrike" kern="1200" cap="all" spc="100" normalizeH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cs typeface="+mn-cs"/>
              </a:rPr>
              <a:t>프레젠테이션 제목</a:t>
            </a:r>
          </a:p>
        </p:txBody>
      </p:sp>
      <p:sp>
        <p:nvSpPr>
          <p:cNvPr id="192" name="슬라이드 번호 개체 틀 180">
            <a:extLst>
              <a:ext uri="{FF2B5EF4-FFF2-40B4-BE49-F238E27FC236}">
                <a16:creationId xmlns:a16="http://schemas.microsoft.com/office/drawing/2014/main" id="{28A48916-E63A-42EF-B5F2-0212F4E2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ko-KR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71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래픽 38">
            <a:extLst>
              <a:ext uri="{FF2B5EF4-FFF2-40B4-BE49-F238E27FC236}">
                <a16:creationId xmlns:a16="http://schemas.microsoft.com/office/drawing/2014/main" id="{3E8CD31A-1394-452A-9559-656ECA145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85E4E1EC-F0F2-4B35-9091-2F6FA0A0F7A0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26AA8D4E-47DD-4F4A-A460-D2D3D52A6F8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CDB39CA-1C6B-4D29-8511-53EB2EE2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3293D6-0ECB-489A-A405-EAE446F30E8A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4505F60-82CB-4E69-9408-A65B5BE7C98C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E3B5578-536F-4B38-89D2-C859EFB9E536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21C8DF3-1F8E-4B0D-B578-67D7E3A7F79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EF634BD-8B6E-4470-B471-CCD9D52208E9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D4EA52A-34A3-4161-A9CE-86569A099639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9F976BC-5664-4D19-8DC2-C83D9F201025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FE844F3-0151-483D-A445-DF19C1CA237C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602D36A-92EE-4D58-8B1E-A7C32FA38A81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4D3E311-8682-432D-96C1-892E0A7B846F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F6A277D-D709-4AAD-A2BE-7F002BC0B1A4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92A7F87-C5D7-4B71-8667-833F96C3F2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4ABB7F8-185E-406E-84D5-2ADDC019320A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</p:grp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32343BE2-F9F3-467E-BAC0-182941FCB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193E6E4-C8EE-470B-AABB-B46374938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ko-KR"/>
              <a:t>제목을 추가하려면 클릭하세요.</a:t>
            </a:r>
          </a:p>
        </p:txBody>
      </p:sp>
      <p:sp>
        <p:nvSpPr>
          <p:cNvPr id="31" name="날짜 개체 틀 178">
            <a:extLst>
              <a:ext uri="{FF2B5EF4-FFF2-40B4-BE49-F238E27FC236}">
                <a16:creationId xmlns:a16="http://schemas.microsoft.com/office/drawing/2014/main" id="{9BFD1C1A-363C-4909-95D6-9AF44B45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sz="1200" b="1" i="0" u="none" strike="noStrike" kern="1200" cap="all" spc="100" normalizeH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cs typeface="+mn-cs"/>
              </a:rPr>
              <a:t>20XX/2/1</a:t>
            </a:r>
            <a:endParaRPr kumimoji="0" lang="ko-KR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sp>
        <p:nvSpPr>
          <p:cNvPr id="32" name="바닥글 개체 틀 179">
            <a:extLst>
              <a:ext uri="{FF2B5EF4-FFF2-40B4-BE49-F238E27FC236}">
                <a16:creationId xmlns:a16="http://schemas.microsoft.com/office/drawing/2014/main" id="{77213597-1706-40A7-8726-C468FB7F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sz="1200" b="1" i="0" u="none" strike="noStrike" kern="1200" cap="all" spc="100" normalizeH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cs typeface="+mn-cs"/>
              </a:rPr>
              <a:t>프레젠테이션 제목</a:t>
            </a:r>
          </a:p>
        </p:txBody>
      </p:sp>
      <p:sp>
        <p:nvSpPr>
          <p:cNvPr id="33" name="슬라이드 번호 개체 틀 180">
            <a:extLst>
              <a:ext uri="{FF2B5EF4-FFF2-40B4-BE49-F238E27FC236}">
                <a16:creationId xmlns:a16="http://schemas.microsoft.com/office/drawing/2014/main" id="{1BB201C7-C50B-4E2B-95EF-E5FFAF6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ko-KR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4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AD96798-1C42-49B1-99B2-BD7FA1276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00FC1B25-A4F4-4E8E-931D-D383946C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271" y="1010170"/>
            <a:ext cx="5178019" cy="3713638"/>
          </a:xfrm>
        </p:spPr>
        <p:txBody>
          <a:bodyPr rtlCol="0" anchor="ctr"/>
          <a:lstStyle>
            <a:lvl1pPr algn="ctr">
              <a:lnSpc>
                <a:spcPct val="100000"/>
              </a:lnSpc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6" name="텍스트 개체 틀 34">
            <a:extLst>
              <a:ext uri="{FF2B5EF4-FFF2-40B4-BE49-F238E27FC236}">
                <a16:creationId xmlns:a16="http://schemas.microsoft.com/office/drawing/2014/main" id="{72818B4A-C05A-428C-A790-B75EA386A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4914900"/>
            <a:ext cx="5178514" cy="819076"/>
          </a:xfrm>
        </p:spPr>
        <p:txBody>
          <a:bodyPr rtlCol="0"/>
          <a:lstStyle>
            <a:lvl1pPr algn="ctr">
              <a:buFontTx/>
              <a:buNone/>
              <a:defRPr/>
            </a:lvl1pPr>
          </a:lstStyle>
          <a:p>
            <a:pPr lvl="0" rtl="0"/>
            <a:r>
              <a:rPr lang="ko-KR"/>
              <a:t>텍스트를 추가하려면 클릭하세요.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76E197B-E174-4C9D-87E5-0B9B0870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17AB840-B4B7-452B-B062-6C9CF8426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9FE5D1B6-33F6-4BAA-9D02-679E176F3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0DCCBCA1-466D-44C6-93ED-2E02B623D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2CC7CBB9-9855-4B27-93BF-506D5D17E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6" name="날짜 개체 틀 178">
            <a:extLst>
              <a:ext uri="{FF2B5EF4-FFF2-40B4-BE49-F238E27FC236}">
                <a16:creationId xmlns:a16="http://schemas.microsoft.com/office/drawing/2014/main" id="{D3B95CCB-4EDF-4C85-82FC-E5FD2A47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sz="1200" b="1" i="0" u="none" strike="noStrike" kern="1200" cap="all" spc="100" normalizeH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cs typeface="+mn-cs"/>
              </a:rPr>
              <a:t>20XX/2/1</a:t>
            </a:r>
            <a:endParaRPr kumimoji="0" lang="ko-KR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sp>
        <p:nvSpPr>
          <p:cNvPr id="27" name="바닥글 개체 틀 179">
            <a:extLst>
              <a:ext uri="{FF2B5EF4-FFF2-40B4-BE49-F238E27FC236}">
                <a16:creationId xmlns:a16="http://schemas.microsoft.com/office/drawing/2014/main" id="{D8096E0F-A3CE-40F7-AA9D-B4356221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sz="1200" b="1" i="0" u="none" strike="noStrike" kern="1200" cap="all" spc="100" normalizeH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cs typeface="+mn-cs"/>
              </a:rPr>
              <a:t>프레젠테이션 제목</a:t>
            </a:r>
          </a:p>
        </p:txBody>
      </p:sp>
      <p:grpSp>
        <p:nvGrpSpPr>
          <p:cNvPr id="28" name="그래픽 185">
            <a:extLst>
              <a:ext uri="{FF2B5EF4-FFF2-40B4-BE49-F238E27FC236}">
                <a16:creationId xmlns:a16="http://schemas.microsoft.com/office/drawing/2014/main" id="{59F51AE6-E003-46BA-A25A-6AFBDC3E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6049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03F73C8B-6AB5-41EB-99EA-3C94CBEBB481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A666D36-3657-4085-84AA-126594195C1A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B12CF5CD-903D-4879-BBD3-A79140E8186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9EF969CD-CBA7-44B8-9544-660D7487A3D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6E91C2FB-38ED-4DF7-8F1F-3211A0592A4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</p:grpSp>
      <p:sp>
        <p:nvSpPr>
          <p:cNvPr id="34" name="슬라이드 번호 개체 틀 180">
            <a:extLst>
              <a:ext uri="{FF2B5EF4-FFF2-40B4-BE49-F238E27FC236}">
                <a16:creationId xmlns:a16="http://schemas.microsoft.com/office/drawing/2014/main" id="{383FF74A-FDDF-4768-9C1E-E6F3E662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ko-KR" sz="1200" b="1" i="0" u="none" strike="noStrike" kern="1200" cap="all" spc="10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맑은 고딕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sz="1200" b="1" i="0" u="none" strike="noStrike" kern="1200" cap="all" spc="10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35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>
            <a:extLst>
              <a:ext uri="{FF2B5EF4-FFF2-40B4-BE49-F238E27FC236}">
                <a16:creationId xmlns:a16="http://schemas.microsoft.com/office/drawing/2014/main" id="{08711333-F819-4928-8BA2-B03A1D74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4DCAA54-A920-4F7D-B1F9-E60E95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28633F80-7150-4830-B036-FED561D8A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984D32A8-76C6-4D70-887B-EC3211AD3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</p:grpSp>
      <p:sp>
        <p:nvSpPr>
          <p:cNvPr id="59" name="타원 58">
            <a:extLst>
              <a:ext uri="{FF2B5EF4-FFF2-40B4-BE49-F238E27FC236}">
                <a16:creationId xmlns:a16="http://schemas.microsoft.com/office/drawing/2014/main" id="{9C9F9430-37D6-4AED-B459-D6F6251D0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EDFE717-6A4F-4FD1-ABBF-5807E71F5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1" name="날짜 개체 틀 10">
            <a:extLst>
              <a:ext uri="{FF2B5EF4-FFF2-40B4-BE49-F238E27FC236}">
                <a16:creationId xmlns:a16="http://schemas.microsoft.com/office/drawing/2014/main" id="{26FBD0C2-9C38-4891-92F3-5AF6CD04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sz="1200" b="1" i="0" u="none" strike="noStrike" kern="1200" cap="all" spc="100" normalizeH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cs typeface="+mn-cs"/>
              </a:rPr>
              <a:t>20XX/2/1</a:t>
            </a:r>
            <a:endParaRPr kumimoji="0" lang="ko-KR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sp>
        <p:nvSpPr>
          <p:cNvPr id="62" name="바닥글 개체 틀 11">
            <a:extLst>
              <a:ext uri="{FF2B5EF4-FFF2-40B4-BE49-F238E27FC236}">
                <a16:creationId xmlns:a16="http://schemas.microsoft.com/office/drawing/2014/main" id="{5C6A806B-2B18-4D3B-8215-624EE91D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sz="1200" b="1" i="0" u="none" strike="noStrike" kern="1200" cap="all" spc="100" normalizeH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cs typeface="+mn-cs"/>
              </a:rPr>
              <a:t>프레젠테이션 제목</a:t>
            </a:r>
          </a:p>
        </p:txBody>
      </p:sp>
      <p:sp>
        <p:nvSpPr>
          <p:cNvPr id="63" name="슬라이드 번호 개체 틀 12">
            <a:extLst>
              <a:ext uri="{FF2B5EF4-FFF2-40B4-BE49-F238E27FC236}">
                <a16:creationId xmlns:a16="http://schemas.microsoft.com/office/drawing/2014/main" id="{54E3AE0A-2F47-4B51-8F32-46ABDC57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ko-KR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grpSp>
        <p:nvGrpSpPr>
          <p:cNvPr id="11" name="그래픽 4">
            <a:extLst>
              <a:ext uri="{FF2B5EF4-FFF2-40B4-BE49-F238E27FC236}">
                <a16:creationId xmlns:a16="http://schemas.microsoft.com/office/drawing/2014/main" id="{A160D36B-90B2-4E2E-9A07-AFC4CC77E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DA6DC8-A018-4A16-84AF-9E2E74CD757D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C1308F7-B76A-4EC2-94B2-3D7A71B62604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E3532C-7781-4159-A3A0-A2DE72CA6DBA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D647FB-029D-4D71-B4E4-6D74FCB09C4D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16A1C6D-37E7-47A0-814C-A09DC1123684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59DEC-2103-4E2C-A470-F4AF6E5E3E87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8AE222-CCAD-4233-9F97-67021E530758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610EC41-7752-4C40-99E0-1B5FEA90EB0E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A370E4-6378-438E-96A5-93A548F17E9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C8BEFB-4BE0-44E4-B9EE-B9433675ED5D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C187D8-7DEF-4A4B-AEBD-0148B131FA7B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21C4DD4-9A7B-4D13-905C-4D8287BFC226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37570A-3C94-4E36-97CE-A23E9672578E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9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래픽 4">
            <a:extLst>
              <a:ext uri="{FF2B5EF4-FFF2-40B4-BE49-F238E27FC236}">
                <a16:creationId xmlns:a16="http://schemas.microsoft.com/office/drawing/2014/main" id="{F6919F4A-127D-4827-9E80-D8662425C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4F0C362-E345-4C93-8DBC-55525E213FE2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46589FF-4A9D-484E-95B0-A0C39A326BFF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CC09BAE-0430-4149-BDEC-23DD9C37ACC2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F6CC180-FC7F-4A8E-BACC-034FD0C68CA9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137FFAD-2383-4411-A9CD-B0DCBF8452F9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7ADA10-97E6-406B-955B-4DF941688C55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ED4958-089A-40EE-BEF8-D2DA3283FE41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BBC70D8-0977-4E3E-BDCC-5DB32F534597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2F37D25-C4FD-4978-AE31-636891A33D6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2DD3606-BA69-4959-9335-377E9AA120FF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5B11ABC-F37E-4946-9A7B-90D363182626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86B1D23-2F36-4086-9CF7-D76D833D2282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3AE423B-5BB8-454B-B2D6-85AE6185C587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BF87D25-4424-40BA-B114-A4FB8BDFE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B567477D-2972-4718-B0A2-9FC97531B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52D08859-301B-4802-95D8-B8A552752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</p:grpSp>
      <p:sp>
        <p:nvSpPr>
          <p:cNvPr id="48" name="제목 1">
            <a:extLst>
              <a:ext uri="{FF2B5EF4-FFF2-40B4-BE49-F238E27FC236}">
                <a16:creationId xmlns:a16="http://schemas.microsoft.com/office/drawing/2014/main" id="{430ADD3E-99CC-43CF-9A97-D44AA54C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49" name="날짜 개체 틀 10">
            <a:extLst>
              <a:ext uri="{FF2B5EF4-FFF2-40B4-BE49-F238E27FC236}">
                <a16:creationId xmlns:a16="http://schemas.microsoft.com/office/drawing/2014/main" id="{8C8B246A-7ACC-4517-903D-35509488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sz="1200" b="1" i="0" u="none" strike="noStrike" kern="1200" cap="all" spc="100" normalizeH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cs typeface="+mn-cs"/>
              </a:rPr>
              <a:t>20XX/2/1</a:t>
            </a:r>
            <a:endParaRPr kumimoji="0" lang="ko-KR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sp>
        <p:nvSpPr>
          <p:cNvPr id="50" name="바닥글 개체 틀 11">
            <a:extLst>
              <a:ext uri="{FF2B5EF4-FFF2-40B4-BE49-F238E27FC236}">
                <a16:creationId xmlns:a16="http://schemas.microsoft.com/office/drawing/2014/main" id="{C75AD95D-76DC-4BCD-8AFB-35B7DB2D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sz="1200" b="1" i="0" u="none" strike="noStrike" kern="1200" cap="all" spc="100" normalizeH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cs typeface="+mn-cs"/>
              </a:rPr>
              <a:t>프레젠테이션 제목</a:t>
            </a:r>
          </a:p>
        </p:txBody>
      </p:sp>
      <p:sp>
        <p:nvSpPr>
          <p:cNvPr id="51" name="슬라이드 번호 개체 틀 12">
            <a:extLst>
              <a:ext uri="{FF2B5EF4-FFF2-40B4-BE49-F238E27FC236}">
                <a16:creationId xmlns:a16="http://schemas.microsoft.com/office/drawing/2014/main" id="{65BB740A-80ED-48DA-B622-9643EFA2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ko-KR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F7C86B6-604E-4B54-A07B-F9BB80F87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64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  <a:endParaRPr 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맑은 고딕" panose="020B0603030403020204" pitchFamily="34" charset="0"/>
              </a:defRPr>
            </a:lvl1pPr>
          </a:lstStyle>
          <a:p>
            <a:pPr rtl="0"/>
            <a:r>
              <a:rPr lang="ko-KR" dirty="0"/>
              <a:t>20XX/2/1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맑은 고딕" panose="020B0603030403020204" pitchFamily="34" charset="0"/>
              </a:defRPr>
            </a:lvl1pPr>
          </a:lstStyle>
          <a:p>
            <a:pPr rtl="0"/>
            <a:r>
              <a:rPr lang="ko-KR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맑은 고딕" panose="020B0603030403020204" pitchFamily="34" charset="0"/>
              </a:defRPr>
            </a:lvl1pPr>
          </a:lstStyle>
          <a:p>
            <a:pPr rtl="0"/>
            <a:fld id="{5EA792F7-1D9E-4C7E-A103-E8EDFDC2691E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405275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hyperlink" Target="http://www.test.com/api" TargetMode="External"/><Relationship Id="rId4" Type="http://schemas.openxmlformats.org/officeDocument/2006/relationships/hyperlink" Target="http://localhost:800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제목 79">
            <a:extLst>
              <a:ext uri="{FF2B5EF4-FFF2-40B4-BE49-F238E27FC236}">
                <a16:creationId xmlns:a16="http://schemas.microsoft.com/office/drawing/2014/main" id="{02394CBA-755F-42B7-BF28-BDBB599FA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1269" y="799275"/>
            <a:ext cx="4579668" cy="3028072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2800" dirty="0"/>
              <a:t>[</a:t>
            </a:r>
            <a:r>
              <a:rPr lang="ko-KR" altLang="en-US" sz="2800" dirty="0"/>
              <a:t>클라우드</a:t>
            </a:r>
            <a:r>
              <a:rPr lang="en-US" altLang="ko-KR" sz="2800" dirty="0"/>
              <a:t>]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en-US" altLang="ko-KR" sz="2800" dirty="0"/>
              <a:t>Mini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en-US" altLang="ko-KR" sz="2800" dirty="0"/>
              <a:t>Project 2</a:t>
            </a:r>
            <a:endParaRPr lang="ko-KR" sz="2800" dirty="0"/>
          </a:p>
        </p:txBody>
      </p:sp>
      <p:sp>
        <p:nvSpPr>
          <p:cNvPr id="81" name="부제목 80">
            <a:extLst>
              <a:ext uri="{FF2B5EF4-FFF2-40B4-BE49-F238E27FC236}">
                <a16:creationId xmlns:a16="http://schemas.microsoft.com/office/drawing/2014/main" id="{3F9E8A38-46A0-49FF-8F72-481E44F49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1269" y="3919422"/>
            <a:ext cx="4579668" cy="1166797"/>
          </a:xfrm>
        </p:spPr>
        <p:txBody>
          <a:bodyPr rtlCol="0"/>
          <a:lstStyle/>
          <a:p>
            <a:pPr rtl="0"/>
            <a:r>
              <a:rPr lang="ko-KR" altLang="en-US" dirty="0"/>
              <a:t>강연배</a:t>
            </a:r>
            <a:endParaRPr lang="ko-KR" dirty="0"/>
          </a:p>
        </p:txBody>
      </p:sp>
      <p:pic>
        <p:nvPicPr>
          <p:cNvPr id="8" name="그림 개체 틀 7" descr="형형색색의 비스킷">
            <a:extLst>
              <a:ext uri="{FF2B5EF4-FFF2-40B4-BE49-F238E27FC236}">
                <a16:creationId xmlns:a16="http://schemas.microsoft.com/office/drawing/2014/main" id="{4EE6E687-5325-42C2-817F-ED9AE11FE2A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68418" y="1957246"/>
            <a:ext cx="4207947" cy="4207948"/>
          </a:xfrm>
        </p:spPr>
      </p:pic>
    </p:spTree>
    <p:extLst>
      <p:ext uri="{BB962C8B-B14F-4D97-AF65-F5344CB8AC3E}">
        <p14:creationId xmlns:p14="http://schemas.microsoft.com/office/powerpoint/2010/main" val="888131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8CD1624-12C6-45A2-BF83-5AC901364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11452"/>
            <a:ext cx="2755900" cy="71994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폴더구조</a:t>
            </a:r>
            <a:endParaRPr lang="ko-KR" dirty="0"/>
          </a:p>
        </p:txBody>
      </p:sp>
      <p:sp>
        <p:nvSpPr>
          <p:cNvPr id="37" name="슬라이드 번호 개체 틀 36">
            <a:extLst>
              <a:ext uri="{FF2B5EF4-FFF2-40B4-BE49-F238E27FC236}">
                <a16:creationId xmlns:a16="http://schemas.microsoft.com/office/drawing/2014/main" id="{B0573956-0AA9-4FDF-8CDA-AC7558A8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/>
            <a:fld id="{5EA792F7-1D9E-4C7E-A103-E8EDFDC2691E}" type="slidenum">
              <a:rPr lang="en-US" altLang="ko-KR" noProof="0" smtClean="0"/>
              <a:pPr lvl="0" rtl="0"/>
              <a:t>10</a:t>
            </a:fld>
            <a:endParaRPr lang="ko-KR" noProof="0" dirty="0"/>
          </a:p>
        </p:txBody>
      </p:sp>
      <p:grpSp>
        <p:nvGrpSpPr>
          <p:cNvPr id="38" name="그래픽 185">
            <a:extLst>
              <a:ext uri="{FF2B5EF4-FFF2-40B4-BE49-F238E27FC236}">
                <a16:creationId xmlns:a16="http://schemas.microsoft.com/office/drawing/2014/main" id="{62ECD7B8-E70F-4597-823C-6C0A5EC4F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299333" y="5649598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F74CB819-B1E4-4C4C-ABCB-151970A9A0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7F2A7F6B-452F-4A76-87BA-468BA643B88A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CB957824-0255-4243-A7A5-CE19287C250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4067041A-231A-4FC6-ABA0-1B5F8A7315B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4ACB53C-8728-49C6-A574-EFB0416BCD4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B1BD4C14-622E-46D0-89A0-926227774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204" y="1154112"/>
            <a:ext cx="2378394" cy="53213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99D419C-3ED3-41F8-9760-BA7186F4A6AC}"/>
              </a:ext>
            </a:extLst>
          </p:cNvPr>
          <p:cNvSpPr txBox="1"/>
          <p:nvPr/>
        </p:nvSpPr>
        <p:spPr>
          <a:xfrm>
            <a:off x="5753799" y="2152650"/>
            <a:ext cx="52447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폴더구조는</a:t>
            </a:r>
            <a:r>
              <a:rPr lang="en-US" altLang="ko-KR" dirty="0"/>
              <a:t> </a:t>
            </a:r>
            <a:r>
              <a:rPr lang="ko-KR" altLang="en-US" dirty="0"/>
              <a:t>구조를 파악하기 쉽고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CMD</a:t>
            </a:r>
            <a:r>
              <a:rPr lang="ko-KR" altLang="en-US" dirty="0"/>
              <a:t> 에서도 작업하기 수월하도록 </a:t>
            </a:r>
            <a:r>
              <a:rPr lang="en-US" altLang="ko-KR" dirty="0"/>
              <a:t>vagrant </a:t>
            </a:r>
            <a:r>
              <a:rPr lang="ko-KR" altLang="en-US" dirty="0"/>
              <a:t>폴더안에 </a:t>
            </a:r>
            <a:r>
              <a:rPr lang="en-US" altLang="ko-KR" dirty="0"/>
              <a:t>Frontend </a:t>
            </a:r>
            <a:r>
              <a:rPr lang="ko-KR" altLang="en-US" dirty="0"/>
              <a:t>와 </a:t>
            </a:r>
            <a:r>
              <a:rPr lang="en-US" altLang="ko-KR" dirty="0"/>
              <a:t>Backend</a:t>
            </a:r>
            <a:r>
              <a:rPr lang="ko-KR" altLang="en-US" dirty="0"/>
              <a:t>를 만들었습니다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덕분에 이리저리 </a:t>
            </a:r>
            <a:r>
              <a:rPr lang="ko-KR" altLang="en-US" dirty="0" err="1"/>
              <a:t>개발툴</a:t>
            </a:r>
            <a:r>
              <a:rPr lang="ko-KR" altLang="en-US" dirty="0"/>
              <a:t> 화면을 옮길 필요가 없었고</a:t>
            </a:r>
            <a:r>
              <a:rPr lang="en-US" altLang="ko-KR" dirty="0"/>
              <a:t>, </a:t>
            </a:r>
            <a:r>
              <a:rPr lang="ko-KR" altLang="en-US" dirty="0"/>
              <a:t>빠른 개발이 가능하였습니다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추후에 다른 프로젝트를 할 때도 이런 폴더구조를 이용하여</a:t>
            </a:r>
            <a:r>
              <a:rPr lang="en-US" altLang="ko-KR" dirty="0"/>
              <a:t>, </a:t>
            </a:r>
            <a:r>
              <a:rPr lang="ko-KR" altLang="en-US" dirty="0"/>
              <a:t>개발 속도를 향상시킬 예정입니다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1913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8CD1624-12C6-45A2-BF83-5AC901364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11452"/>
            <a:ext cx="2199585" cy="719943"/>
          </a:xfrm>
        </p:spPr>
        <p:txBody>
          <a:bodyPr rtlCol="0"/>
          <a:lstStyle/>
          <a:p>
            <a:pPr rtl="0"/>
            <a:r>
              <a:rPr lang="en-US" altLang="ko-KR" dirty="0"/>
              <a:t>React</a:t>
            </a:r>
            <a:endParaRPr lang="ko-KR" dirty="0"/>
          </a:p>
        </p:txBody>
      </p:sp>
      <p:sp>
        <p:nvSpPr>
          <p:cNvPr id="37" name="슬라이드 번호 개체 틀 36">
            <a:extLst>
              <a:ext uri="{FF2B5EF4-FFF2-40B4-BE49-F238E27FC236}">
                <a16:creationId xmlns:a16="http://schemas.microsoft.com/office/drawing/2014/main" id="{B0573956-0AA9-4FDF-8CDA-AC7558A8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/>
            <a:fld id="{5EA792F7-1D9E-4C7E-A103-E8EDFDC2691E}" type="slidenum">
              <a:rPr lang="en-US" altLang="ko-KR" noProof="0" smtClean="0"/>
              <a:pPr lvl="0" rtl="0"/>
              <a:t>11</a:t>
            </a:fld>
            <a:endParaRPr lang="ko-KR" noProof="0" dirty="0"/>
          </a:p>
        </p:txBody>
      </p:sp>
      <p:grpSp>
        <p:nvGrpSpPr>
          <p:cNvPr id="38" name="그래픽 185">
            <a:extLst>
              <a:ext uri="{FF2B5EF4-FFF2-40B4-BE49-F238E27FC236}">
                <a16:creationId xmlns:a16="http://schemas.microsoft.com/office/drawing/2014/main" id="{62ECD7B8-E70F-4597-823C-6C0A5EC4F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299333" y="5649598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F74CB819-B1E4-4C4C-ABCB-151970A9A0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7F2A7F6B-452F-4A76-87BA-468BA643B88A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CB957824-0255-4243-A7A5-CE19287C250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4067041A-231A-4FC6-ABA0-1B5F8A7315B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4ACB53C-8728-49C6-A574-EFB0416BCD4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52A8A411-3FD9-4696-8608-8356E4A35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67" y="1195958"/>
            <a:ext cx="4514244" cy="49958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DC3EACD-9510-4BE9-820F-628FC09A5F04}"/>
              </a:ext>
            </a:extLst>
          </p:cNvPr>
          <p:cNvSpPr txBox="1"/>
          <p:nvPr/>
        </p:nvSpPr>
        <p:spPr>
          <a:xfrm>
            <a:off x="3367351" y="3090386"/>
            <a:ext cx="2633541" cy="1015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Axios </a:t>
            </a:r>
            <a:r>
              <a:rPr lang="ko-KR" altLang="en-US" sz="1200" dirty="0"/>
              <a:t>서버 변경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>
                <a:solidFill>
                  <a:sysClr val="windowText" lastClr="000000"/>
                </a:solidFill>
              </a:rPr>
              <a:t>로컬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</a:t>
            </a:r>
            <a:r>
              <a:rPr lang="en-US" altLang="ko-KR" sz="1200" dirty="0">
                <a:solidFill>
                  <a:sysClr val="windowText" lastClr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http://localhost:8000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r>
              <a:rPr lang="ko-KR" altLang="en-US" sz="1200" dirty="0">
                <a:solidFill>
                  <a:sysClr val="windowText" lastClr="0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배포 </a:t>
            </a:r>
            <a:r>
              <a:rPr lang="en-US" altLang="ko-KR" sz="1200" dirty="0">
                <a:solidFill>
                  <a:sysClr val="windowText" lastClr="0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:http://www.test.com/api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endParaRPr lang="ko-KR" altLang="en-US" sz="12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1F558B5-772F-4F90-B3E9-DD7802A2A5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1109" y="1195958"/>
            <a:ext cx="4370421" cy="444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6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8CD1624-12C6-45A2-BF83-5AC901364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11452"/>
            <a:ext cx="2199585" cy="719943"/>
          </a:xfrm>
        </p:spPr>
        <p:txBody>
          <a:bodyPr rtlCol="0"/>
          <a:lstStyle/>
          <a:p>
            <a:pPr rtl="0"/>
            <a:r>
              <a:rPr lang="en-US" altLang="ko-KR" dirty="0"/>
              <a:t>Python</a:t>
            </a:r>
            <a:endParaRPr lang="ko-KR" dirty="0"/>
          </a:p>
        </p:txBody>
      </p:sp>
      <p:sp>
        <p:nvSpPr>
          <p:cNvPr id="37" name="슬라이드 번호 개체 틀 36">
            <a:extLst>
              <a:ext uri="{FF2B5EF4-FFF2-40B4-BE49-F238E27FC236}">
                <a16:creationId xmlns:a16="http://schemas.microsoft.com/office/drawing/2014/main" id="{B0573956-0AA9-4FDF-8CDA-AC7558A8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/>
            <a:fld id="{5EA792F7-1D9E-4C7E-A103-E8EDFDC2691E}" type="slidenum">
              <a:rPr lang="en-US" altLang="ko-KR" noProof="0" smtClean="0"/>
              <a:pPr lvl="0" rtl="0"/>
              <a:t>12</a:t>
            </a:fld>
            <a:endParaRPr lang="ko-KR" noProof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411A1F-548B-4E14-BD44-445A8CE74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192" y="1184666"/>
            <a:ext cx="4114800" cy="5018412"/>
          </a:xfrm>
          <a:prstGeom prst="rect">
            <a:avLst/>
          </a:prstGeom>
        </p:spPr>
      </p:pic>
      <p:grpSp>
        <p:nvGrpSpPr>
          <p:cNvPr id="38" name="그래픽 185">
            <a:extLst>
              <a:ext uri="{FF2B5EF4-FFF2-40B4-BE49-F238E27FC236}">
                <a16:creationId xmlns:a16="http://schemas.microsoft.com/office/drawing/2014/main" id="{62ECD7B8-E70F-4597-823C-6C0A5EC4F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299333" y="5649598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F74CB819-B1E4-4C4C-ABCB-151970A9A0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7F2A7F6B-452F-4A76-87BA-468BA643B88A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CB957824-0255-4243-A7A5-CE19287C250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4067041A-231A-4FC6-ABA0-1B5F8A7315B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4ACB53C-8728-49C6-A574-EFB0416BCD4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DC3EACD-9510-4BE9-820F-628FC09A5F04}"/>
              </a:ext>
            </a:extLst>
          </p:cNvPr>
          <p:cNvSpPr txBox="1"/>
          <p:nvPr/>
        </p:nvSpPr>
        <p:spPr>
          <a:xfrm>
            <a:off x="6220560" y="4277557"/>
            <a:ext cx="4515772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에러경험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FROM python </a:t>
            </a:r>
            <a:r>
              <a:rPr lang="ko-KR" altLang="en-US" dirty="0"/>
              <a:t>버전을 낮게 설정하면 최신버전과 맞지 않아 오류가 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**</a:t>
            </a:r>
            <a:r>
              <a:rPr lang="ko-KR" altLang="en-US" dirty="0"/>
              <a:t> </a:t>
            </a:r>
            <a:r>
              <a:rPr lang="en-US" altLang="ko-KR" dirty="0"/>
              <a:t>FastAPI</a:t>
            </a:r>
            <a:r>
              <a:rPr lang="ko-KR" altLang="en-US" dirty="0"/>
              <a:t>는 </a:t>
            </a:r>
            <a:r>
              <a:rPr lang="en-US" altLang="ko-KR" dirty="0"/>
              <a:t>3.6 </a:t>
            </a:r>
            <a:r>
              <a:rPr lang="ko-KR" altLang="en-US" dirty="0"/>
              <a:t>이상부터 지원한다</a:t>
            </a:r>
            <a:r>
              <a:rPr lang="en-US" altLang="ko-KR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05BB67-99B7-47D1-BD25-A580DF4A7D0A}"/>
              </a:ext>
            </a:extLst>
          </p:cNvPr>
          <p:cNvSpPr txBox="1"/>
          <p:nvPr/>
        </p:nvSpPr>
        <p:spPr>
          <a:xfrm>
            <a:off x="3333750" y="2568878"/>
            <a:ext cx="276225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랜덤숫자 생성 후 </a:t>
            </a:r>
            <a:r>
              <a:rPr lang="en-US" altLang="ko-KR" sz="1400" dirty="0"/>
              <a:t>FastAPI</a:t>
            </a:r>
            <a:r>
              <a:rPr lang="ko-KR" altLang="en-US" sz="1400" dirty="0"/>
              <a:t>를 통해 서버로 전달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3207FBB-A23B-4495-B21C-9733CCCF1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958" y="1184666"/>
            <a:ext cx="4464972" cy="276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3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32">
            <a:extLst>
              <a:ext uri="{FF2B5EF4-FFF2-40B4-BE49-F238E27FC236}">
                <a16:creationId xmlns:a16="http://schemas.microsoft.com/office/drawing/2014/main" id="{C0EEC988-4F7A-45B3-AE68-371F625C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450284"/>
            <a:ext cx="9745883" cy="1124949"/>
          </a:xfrm>
        </p:spPr>
        <p:txBody>
          <a:bodyPr rtlCol="0"/>
          <a:lstStyle/>
          <a:p>
            <a:pPr rtl="0"/>
            <a:r>
              <a:rPr lang="en-US" altLang="ko-KR" dirty="0"/>
              <a:t>Frontend yaml</a:t>
            </a:r>
            <a:endParaRPr lang="ko-KR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37A986E4-75CF-42E9-9DD9-A12348A1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/>
            <a:fld id="{F3450C42-9A0B-4425-92C2-70FCF7C45734}" type="slidenum">
              <a:rPr lang="en-US" altLang="ko-KR" noProof="0" smtClean="0"/>
              <a:pPr lvl="0" rtl="0"/>
              <a:t>13</a:t>
            </a:fld>
            <a:endParaRPr lang="ko-KR" noProof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E64BD3-D62D-455A-9C7D-326C5A427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91" y="1575233"/>
            <a:ext cx="3988159" cy="48965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132D8E-630B-4277-89B9-F895A4C4E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070" y="2189135"/>
            <a:ext cx="3988159" cy="2896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DD63C3-AE7D-4451-819E-2B6006CB12CF}"/>
              </a:ext>
            </a:extLst>
          </p:cNvPr>
          <p:cNvSpPr txBox="1"/>
          <p:nvPr/>
        </p:nvSpPr>
        <p:spPr>
          <a:xfrm>
            <a:off x="7835900" y="2081937"/>
            <a:ext cx="37655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Deployment </a:t>
            </a:r>
            <a:r>
              <a:rPr lang="ko-KR" altLang="en-US" dirty="0"/>
              <a:t>에서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Pod </a:t>
            </a:r>
            <a:r>
              <a:rPr lang="ko-KR" altLang="en-US" dirty="0"/>
              <a:t>생성 및 관리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Service </a:t>
            </a:r>
            <a:r>
              <a:rPr lang="ko-KR" altLang="en-US" dirty="0"/>
              <a:t>에서 </a:t>
            </a:r>
            <a:r>
              <a:rPr lang="en-US" altLang="ko-KR" dirty="0"/>
              <a:t>Pod</a:t>
            </a:r>
            <a:r>
              <a:rPr lang="ko-KR" altLang="en-US" dirty="0"/>
              <a:t>들에 대한 단일진입점을 제공하고</a:t>
            </a:r>
            <a:r>
              <a:rPr lang="en-US" altLang="ko-KR" dirty="0"/>
              <a:t>,</a:t>
            </a:r>
            <a:r>
              <a:rPr lang="ko-KR" altLang="en-US" dirty="0"/>
              <a:t>외부접근을 가능하게 만듬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Load Balancer </a:t>
            </a:r>
            <a:r>
              <a:rPr lang="ko-KR" altLang="en-US" dirty="0"/>
              <a:t>타입의</a:t>
            </a:r>
            <a:r>
              <a:rPr lang="en-US" altLang="ko-KR" dirty="0"/>
              <a:t> Service</a:t>
            </a:r>
            <a:r>
              <a:rPr lang="ko-KR" altLang="en-US" dirty="0"/>
              <a:t>는 클라우드 제공자의 로드밸런서를 생성하여 외부 트래픽을 </a:t>
            </a:r>
            <a:r>
              <a:rPr lang="en-US" altLang="ko-KR" dirty="0"/>
              <a:t>Pod</a:t>
            </a:r>
            <a:r>
              <a:rPr lang="ko-KR" altLang="en-US" dirty="0"/>
              <a:t>로 분산시킴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24A7DA-6371-4313-818A-968E7C2CC6A5}"/>
              </a:ext>
            </a:extLst>
          </p:cNvPr>
          <p:cNvSpPr/>
          <p:nvPr/>
        </p:nvSpPr>
        <p:spPr>
          <a:xfrm>
            <a:off x="838200" y="4406901"/>
            <a:ext cx="1422400" cy="279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1300CA-41AD-475A-B791-882912E0BE67}"/>
              </a:ext>
            </a:extLst>
          </p:cNvPr>
          <p:cNvSpPr/>
          <p:nvPr/>
        </p:nvSpPr>
        <p:spPr>
          <a:xfrm>
            <a:off x="3924300" y="3486150"/>
            <a:ext cx="755650" cy="33994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9827C67-C090-4377-8BF8-128D47A296BA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2260600" y="3656121"/>
            <a:ext cx="1663700" cy="89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114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32">
            <a:extLst>
              <a:ext uri="{FF2B5EF4-FFF2-40B4-BE49-F238E27FC236}">
                <a16:creationId xmlns:a16="http://schemas.microsoft.com/office/drawing/2014/main" id="{C0EEC988-4F7A-45B3-AE68-371F625C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450284"/>
            <a:ext cx="9745883" cy="1124949"/>
          </a:xfrm>
        </p:spPr>
        <p:txBody>
          <a:bodyPr rtlCol="0"/>
          <a:lstStyle/>
          <a:p>
            <a:pPr rtl="0"/>
            <a:r>
              <a:rPr lang="en-US" altLang="ko-KR" dirty="0"/>
              <a:t>backend yaml</a:t>
            </a:r>
            <a:endParaRPr lang="ko-KR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37A986E4-75CF-42E9-9DD9-A12348A1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/>
            <a:fld id="{F3450C42-9A0B-4425-92C2-70FCF7C45734}" type="slidenum">
              <a:rPr lang="en-US" altLang="ko-KR" noProof="0" smtClean="0"/>
              <a:pPr lvl="0" rtl="0"/>
              <a:t>14</a:t>
            </a:fld>
            <a:endParaRPr lang="ko-KR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DD63C3-AE7D-4451-819E-2B6006CB12CF}"/>
              </a:ext>
            </a:extLst>
          </p:cNvPr>
          <p:cNvSpPr txBox="1"/>
          <p:nvPr/>
        </p:nvSpPr>
        <p:spPr>
          <a:xfrm>
            <a:off x="4921250" y="3850362"/>
            <a:ext cx="669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ClusterIP : </a:t>
            </a:r>
            <a:r>
              <a:rPr lang="ko-KR" altLang="en-US" dirty="0"/>
              <a:t>백앤드가 외부에 노출되지 않도록</a:t>
            </a:r>
            <a:r>
              <a:rPr lang="en-US" altLang="ko-KR" dirty="0"/>
              <a:t>, </a:t>
            </a:r>
            <a:r>
              <a:rPr lang="ko-KR" altLang="en-US" dirty="0"/>
              <a:t>클러스터 내의 다른서비스를 통해서만 접근할 수 있도록 함</a:t>
            </a:r>
            <a:r>
              <a:rPr lang="en-US" altLang="ko-KR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73B2223-8F83-4E24-B7CA-3CDDBD866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63" y="1917700"/>
            <a:ext cx="4298342" cy="34893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0DA748F-9C82-411C-B680-D10727220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015" y="1917700"/>
            <a:ext cx="5231185" cy="179097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AED488-1CC8-484B-8209-F9929F673919}"/>
              </a:ext>
            </a:extLst>
          </p:cNvPr>
          <p:cNvSpPr/>
          <p:nvPr/>
        </p:nvSpPr>
        <p:spPr>
          <a:xfrm>
            <a:off x="1098550" y="3708672"/>
            <a:ext cx="1409700" cy="29817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1AE923-6A6C-4457-B393-1EE9FFFF620B}"/>
              </a:ext>
            </a:extLst>
          </p:cNvPr>
          <p:cNvSpPr/>
          <p:nvPr/>
        </p:nvSpPr>
        <p:spPr>
          <a:xfrm>
            <a:off x="5124450" y="2701980"/>
            <a:ext cx="831850" cy="23172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2CC36AA-9458-4BD2-AF5B-9EE6FA17F95A}"/>
              </a:ext>
            </a:extLst>
          </p:cNvPr>
          <p:cNvCxnSpPr>
            <a:stCxn id="16" idx="3"/>
          </p:cNvCxnSpPr>
          <p:nvPr/>
        </p:nvCxnSpPr>
        <p:spPr>
          <a:xfrm flipV="1">
            <a:off x="2508250" y="2832100"/>
            <a:ext cx="2590800" cy="1025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016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32">
            <a:extLst>
              <a:ext uri="{FF2B5EF4-FFF2-40B4-BE49-F238E27FC236}">
                <a16:creationId xmlns:a16="http://schemas.microsoft.com/office/drawing/2014/main" id="{C0EEC988-4F7A-45B3-AE68-371F625C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450284"/>
            <a:ext cx="9745883" cy="1124949"/>
          </a:xfrm>
        </p:spPr>
        <p:txBody>
          <a:bodyPr rtlCol="0"/>
          <a:lstStyle/>
          <a:p>
            <a:pPr rtl="0"/>
            <a:r>
              <a:rPr lang="en-US" altLang="ko-KR" dirty="0"/>
              <a:t>Ingress yaml</a:t>
            </a:r>
            <a:endParaRPr lang="ko-KR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37A986E4-75CF-42E9-9DD9-A12348A1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/>
            <a:fld id="{F3450C42-9A0B-4425-92C2-70FCF7C45734}" type="slidenum">
              <a:rPr lang="en-US" altLang="ko-KR" noProof="0" smtClean="0"/>
              <a:pPr lvl="0" rtl="0"/>
              <a:t>15</a:t>
            </a:fld>
            <a:endParaRPr lang="ko-KR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DD63C3-AE7D-4451-819E-2B6006CB12CF}"/>
              </a:ext>
            </a:extLst>
          </p:cNvPr>
          <p:cNvSpPr txBox="1"/>
          <p:nvPr/>
        </p:nvSpPr>
        <p:spPr>
          <a:xfrm>
            <a:off x="4883150" y="2012950"/>
            <a:ext cx="6540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URL </a:t>
            </a:r>
            <a:r>
              <a:rPr lang="ko-KR" altLang="en-US" dirty="0"/>
              <a:t>재작성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 친화적인 </a:t>
            </a:r>
            <a:r>
              <a:rPr lang="en-US" altLang="ko-KR" dirty="0"/>
              <a:t>URL </a:t>
            </a:r>
            <a:r>
              <a:rPr lang="ko-KR" altLang="en-US" dirty="0"/>
              <a:t>구조로만듬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외부에 내부</a:t>
            </a:r>
            <a:r>
              <a:rPr lang="en-US" altLang="ko-KR" dirty="0"/>
              <a:t>URL</a:t>
            </a:r>
            <a:r>
              <a:rPr lang="ko-KR" altLang="en-US" dirty="0"/>
              <a:t>구조를 노출시키지 않음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레거시 </a:t>
            </a:r>
            <a:r>
              <a:rPr lang="en-US" altLang="ko-KR" dirty="0"/>
              <a:t>URL</a:t>
            </a:r>
            <a:r>
              <a:rPr lang="ko-KR" altLang="en-US" dirty="0"/>
              <a:t>을 새로운 구조로 리다이렉트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보안강화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URL </a:t>
            </a:r>
            <a:r>
              <a:rPr lang="ko-KR" altLang="en-US" dirty="0"/>
              <a:t>정규화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Ex: </a:t>
            </a:r>
            <a:r>
              <a:rPr lang="ko-KR" altLang="en-US" dirty="0"/>
              <a:t>원본 </a:t>
            </a:r>
            <a:r>
              <a:rPr lang="en-US" altLang="ko-KR" dirty="0"/>
              <a:t>URL /api/lotto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    </a:t>
            </a:r>
            <a:r>
              <a:rPr lang="ko-KR" altLang="en-US" dirty="0"/>
              <a:t>매칭 패턴 </a:t>
            </a:r>
            <a:r>
              <a:rPr lang="en-US" altLang="ko-KR" dirty="0"/>
              <a:t>: /api(/|$)(.*)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    </a:t>
            </a:r>
            <a:r>
              <a:rPr lang="ko-KR" altLang="en-US" dirty="0"/>
              <a:t>재작성 된 </a:t>
            </a:r>
            <a:r>
              <a:rPr lang="en-US" altLang="ko-KR" dirty="0"/>
              <a:t>URL : lotto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E1F661E-FE7F-4543-BA19-53B222D67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52" y="2012950"/>
            <a:ext cx="4181944" cy="367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68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FBA6305-913D-44BD-B3AA-6395AECC8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099" y="358614"/>
            <a:ext cx="4921497" cy="1431000"/>
          </a:xfrm>
        </p:spPr>
        <p:txBody>
          <a:bodyPr rtlCol="0"/>
          <a:lstStyle/>
          <a:p>
            <a:pPr rtl="0"/>
            <a:r>
              <a:rPr lang="ko-KR" altLang="en-US" dirty="0"/>
              <a:t>마무리 </a:t>
            </a:r>
            <a:r>
              <a:rPr lang="en-US" altLang="ko-KR" dirty="0"/>
              <a:t>&amp; </a:t>
            </a:r>
            <a:r>
              <a:rPr lang="ko-KR" altLang="en-US" dirty="0"/>
              <a:t>느낀 점</a:t>
            </a:r>
            <a:endParaRPr 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97A4DD-6112-4908-B134-BBE48A0F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/>
            <a:fld id="{80967E29-1480-472A-9FC5-C4768A52587C}" type="slidenum">
              <a:rPr lang="en-US" altLang="ko-KR" noProof="0" smtClean="0"/>
              <a:pPr lvl="0" rtl="0"/>
              <a:t>16</a:t>
            </a:fld>
            <a:endParaRPr lang="ko-KR" noProof="0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3D13AED9-7EEC-4BC4-888F-41D306839B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2348" y="1262540"/>
            <a:ext cx="10705605" cy="509381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sz="1400" dirty="0"/>
              <a:t>실제 적용의 중요성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Pod, Deployment, Service, Ingress </a:t>
            </a:r>
            <a:r>
              <a:rPr lang="ko-KR" altLang="en-US" sz="1400" dirty="0"/>
              <a:t>등 쿠버네티스 컨트롤러들의 실제 사용법을 더 잘 이해하게 되었습니다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dirty="0"/>
              <a:t>이론적으로 배운 것을 실제 애플리케이션 배포에 적용함으로써 더 깊은 이해하였습니다</a:t>
            </a:r>
            <a:r>
              <a:rPr lang="en-US" altLang="ko-KR" sz="1400" dirty="0"/>
              <a:t>..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/>
              <a:t>YAML </a:t>
            </a:r>
            <a:r>
              <a:rPr lang="ko-KR" altLang="en-US" sz="1400" dirty="0"/>
              <a:t>파일의 중요성 인식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YAML </a:t>
            </a:r>
            <a:r>
              <a:rPr lang="ko-KR" altLang="en-US" sz="1400" dirty="0"/>
              <a:t>파일 작성이 가장 중요한 부분이었음을 깨달았습니다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dirty="0"/>
              <a:t>대부분의 설정과 정보가 </a:t>
            </a:r>
            <a:r>
              <a:rPr lang="en-US" altLang="ko-KR" sz="1400" dirty="0"/>
              <a:t>YAML </a:t>
            </a:r>
            <a:r>
              <a:rPr lang="ko-KR" altLang="en-US" sz="1400" dirty="0"/>
              <a:t>파일에 담기므로</a:t>
            </a:r>
            <a:r>
              <a:rPr lang="en-US" altLang="ko-KR" sz="1400" dirty="0"/>
              <a:t>, </a:t>
            </a:r>
            <a:r>
              <a:rPr lang="ko-KR" altLang="en-US" sz="1400" dirty="0"/>
              <a:t>가장 많은 오류를 경험하였습니다</a:t>
            </a:r>
            <a:r>
              <a:rPr lang="en-US" altLang="ko-KR" sz="1400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400" dirty="0"/>
              <a:t>오류 해결 과정을 통한 학습 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dirty="0"/>
              <a:t>대부분의 오류가 </a:t>
            </a:r>
            <a:r>
              <a:rPr lang="en-US" altLang="ko-KR" sz="1400" dirty="0"/>
              <a:t>YAML </a:t>
            </a:r>
            <a:r>
              <a:rPr lang="ko-KR" altLang="en-US" sz="1400" dirty="0"/>
              <a:t>파일 작성 실수에서 비롯됨을 발견했습니다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dirty="0"/>
              <a:t>오류 해결 과정에서 계속하여 공부하고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이를 통해 성장하였습니다</a:t>
            </a:r>
            <a:r>
              <a:rPr lang="en-US" altLang="ko-KR" sz="1400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400" dirty="0"/>
              <a:t>파일에 대한 이해 증진 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dirty="0"/>
              <a:t>각 줄의 의미와 올바른 작성 방법에 대해 깊이 있는 이해를 얻었습니다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dirty="0"/>
              <a:t>주석 작성을 통해 이해도를 높이고 학습 효과를 증진시켰습니다</a:t>
            </a:r>
            <a:r>
              <a:rPr lang="en-US" altLang="ko-KR" sz="1400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400" dirty="0"/>
              <a:t>자신감 획득 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dirty="0"/>
              <a:t>여전히 어려운 부분이 있지만</a:t>
            </a:r>
            <a:r>
              <a:rPr lang="en-US" altLang="ko-KR" sz="1400" dirty="0"/>
              <a:t>, </a:t>
            </a:r>
            <a:r>
              <a:rPr lang="ko-KR" altLang="en-US" sz="1400" dirty="0"/>
              <a:t>극복할 수 있다는 자신감을 얻었습니다</a:t>
            </a:r>
            <a:r>
              <a:rPr lang="en-US" altLang="ko-KR" sz="1400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400" dirty="0"/>
              <a:t>미래 목표 설정 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dirty="0"/>
              <a:t>향후 더 복잡하고 실용적인 애플리케이션을 제작하고 배포하고자 하는 목표를 세웠습니다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쿠버네티스와 클라우드 네이티브 애플리케이션 개발에 있어 확실히 성장할 수 있는 프로젝트 였습니다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실제 프로젝트를 통해 얻은 이런 경험은 앞으로의 개발 과정에서 큰 도움이 될 것입니다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4631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0209C3A7-31E6-4EE8-BF99-2440C094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0477" y="1548881"/>
            <a:ext cx="4203323" cy="2927350"/>
          </a:xfrm>
        </p:spPr>
        <p:txBody>
          <a:bodyPr rtlCol="0"/>
          <a:lstStyle/>
          <a:p>
            <a:pPr rtl="0"/>
            <a:r>
              <a:rPr lang="ko-KR" spc="300" dirty="0"/>
              <a:t>감사합니다</a:t>
            </a:r>
          </a:p>
        </p:txBody>
      </p:sp>
      <p:pic>
        <p:nvPicPr>
          <p:cNvPr id="17" name="그림 개체 틀 16" descr="핑크 컵케이크">
            <a:extLst>
              <a:ext uri="{FF2B5EF4-FFF2-40B4-BE49-F238E27FC236}">
                <a16:creationId xmlns:a16="http://schemas.microsoft.com/office/drawing/2014/main" id="{1537BDD2-04FD-449B-AD72-208CDFEE85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2225" y="1149350"/>
            <a:ext cx="4792663" cy="4227513"/>
          </a:xfr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49C70-F913-4CB3-A901-69476783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/>
            <a:fld id="{F3450C42-9A0B-4425-92C2-70FCF7C45734}" type="slidenum">
              <a:rPr lang="en-US" altLang="ko-KR" noProof="0" smtClean="0"/>
              <a:pPr lvl="0" rtl="0"/>
              <a:t>17</a:t>
            </a:fld>
            <a:endParaRPr lang="ko-KR" noProof="0" dirty="0"/>
          </a:p>
        </p:txBody>
      </p:sp>
    </p:spTree>
    <p:extLst>
      <p:ext uri="{BB962C8B-B14F-4D97-AF65-F5344CB8AC3E}">
        <p14:creationId xmlns:p14="http://schemas.microsoft.com/office/powerpoint/2010/main" val="67906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17443-10BC-4078-8CF2-23E75B0C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rtlCol="0"/>
          <a:lstStyle/>
          <a:p>
            <a:pPr rtl="0"/>
            <a:r>
              <a:rPr lang="ko-KR" altLang="en-US" dirty="0"/>
              <a:t>목차</a:t>
            </a:r>
            <a:endParaRPr lang="ko-KR" dirty="0"/>
          </a:p>
        </p:txBody>
      </p:sp>
      <p:pic>
        <p:nvPicPr>
          <p:cNvPr id="37" name="그림 개체 틀 36" descr="귀여운 유니콘">
            <a:extLst>
              <a:ext uri="{FF2B5EF4-FFF2-40B4-BE49-F238E27FC236}">
                <a16:creationId xmlns:a16="http://schemas.microsoft.com/office/drawing/2014/main" id="{F8F9C9B6-2BEC-4699-B75F-9C7BE5B6074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6293" y="1554582"/>
            <a:ext cx="3555043" cy="3217333"/>
          </a:xfr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A3474-C14B-42A3-AF12-888807AB7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783" y="1747592"/>
            <a:ext cx="5217173" cy="4351338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ko-KR" altLang="en-US" dirty="0"/>
              <a:t>애플리케이션 소개</a:t>
            </a:r>
            <a:endParaRPr lang="en-US" altLang="ko-KR" dirty="0"/>
          </a:p>
          <a:p>
            <a:pPr marL="457200" indent="-457200" rtl="0">
              <a:buFont typeface="+mj-lt"/>
              <a:buAutoNum type="arabicPeriod"/>
            </a:pPr>
            <a:r>
              <a:rPr lang="ko-KR" altLang="en-US" dirty="0"/>
              <a:t>개발일정</a:t>
            </a:r>
            <a:endParaRPr lang="ko-KR" dirty="0"/>
          </a:p>
          <a:p>
            <a:pPr marL="457200" indent="-457200" rtl="0">
              <a:buFont typeface="+mj-lt"/>
              <a:buAutoNum type="arabicPeriod"/>
            </a:pPr>
            <a:r>
              <a:rPr lang="ko-KR" altLang="en-US" dirty="0"/>
              <a:t>아키텍처</a:t>
            </a:r>
            <a:endParaRPr lang="en-US" altLang="ko-KR" dirty="0"/>
          </a:p>
          <a:p>
            <a:pPr marL="457200" indent="-457200" rtl="0">
              <a:buFont typeface="+mj-lt"/>
              <a:buAutoNum type="arabicPeriod"/>
            </a:pPr>
            <a:r>
              <a:rPr lang="ko-KR" altLang="en-US" dirty="0"/>
              <a:t>구현화면</a:t>
            </a:r>
            <a:endParaRPr lang="ko-KR" dirty="0"/>
          </a:p>
          <a:p>
            <a:pPr marL="457200" indent="-457200" rtl="0">
              <a:buFont typeface="+mj-lt"/>
              <a:buAutoNum type="arabicPeriod"/>
            </a:pPr>
            <a:r>
              <a:rPr lang="ko-KR" altLang="en-US" dirty="0"/>
              <a:t>코드리뷰</a:t>
            </a:r>
            <a:endParaRPr lang="en-US" altLang="ko-KR" dirty="0"/>
          </a:p>
          <a:p>
            <a:pPr marL="457200" indent="-457200" rtl="0">
              <a:buFont typeface="+mj-lt"/>
              <a:buAutoNum type="arabicPeriod"/>
            </a:pPr>
            <a:r>
              <a:rPr lang="ko-KR" altLang="en-US" dirty="0"/>
              <a:t>느낀 점</a:t>
            </a:r>
            <a:r>
              <a:rPr lang="en-US" altLang="ko-KR" dirty="0"/>
              <a:t>&amp;</a:t>
            </a:r>
            <a:r>
              <a:rPr lang="ko-KR" altLang="en-US" dirty="0"/>
              <a:t>마무리</a:t>
            </a:r>
            <a:endParaRPr 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C0A8A-A891-43CA-8434-E1F64C24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ko-KR" dirty="0"/>
              <a:t>20XX/2/1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585A-B5B9-40F2-A604-181F9326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E773B-8D36-4868-AA55-1A326772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en-US" altLang="ko-KR" smtClean="0"/>
              <a:pPr rtl="0"/>
              <a:t>2</a:t>
            </a:fld>
            <a:endParaRPr lang="ko-KR" dirty="0"/>
          </a:p>
        </p:txBody>
      </p:sp>
      <p:grpSp>
        <p:nvGrpSpPr>
          <p:cNvPr id="10" name="그래픽 4">
            <a:extLst>
              <a:ext uri="{FF2B5EF4-FFF2-40B4-BE49-F238E27FC236}">
                <a16:creationId xmlns:a16="http://schemas.microsoft.com/office/drawing/2014/main" id="{B3F06BA9-200A-4546-8C17-44B9F05FF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05471" y="4389402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400A030-8E40-42C9-BA7A-C57F560E28BD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1CB66D-59CC-42E6-9F71-86AA8F1A83E5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2CF368-1DA1-4155-A52E-1D7117691AE2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CCA8E35-7EDC-4B54-84C6-7439052862AD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A6E2D90-3377-475B-908D-8DEFA47683EF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76911BE-DDD3-49C2-8777-60297A15722D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5515E5A-13FF-4F37-9082-C1584EE41A65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C90979-3DFC-45AC-8666-5039DC14B0B5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569B7C0-8434-4008-B429-35208DBDC7CB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0C7D2AA-D66F-4FD5-BB00-10B56396B8A1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431D87-07CF-4EBC-97C6-C6BB01161057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9DF15BC-97AC-4CEB-A3B4-6F400C38A32F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DA02847-240E-4210-ABB0-6789739465D3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3394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8B17EDBE-4FB7-472F-B26B-EB9ECD77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42"/>
            <a:ext cx="7546769" cy="716450"/>
          </a:xfrm>
        </p:spPr>
        <p:txBody>
          <a:bodyPr rtlCol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b="1" dirty="0"/>
              <a:t>오늘운세 </a:t>
            </a:r>
            <a:r>
              <a:rPr lang="en-US" altLang="ko-KR" sz="2800" b="1" dirty="0"/>
              <a:t>&amp; </a:t>
            </a:r>
            <a:r>
              <a:rPr lang="ko-KR" altLang="en-US" sz="2800" b="1" dirty="0"/>
              <a:t>로또 번호 추첨</a:t>
            </a:r>
            <a:br>
              <a:rPr lang="en-US" altLang="ko-KR" sz="2800" b="1" dirty="0"/>
            </a:br>
            <a:r>
              <a:rPr lang="ko-KR" altLang="en-US" sz="2800" b="1" dirty="0"/>
              <a:t>애플리케이션</a:t>
            </a:r>
            <a:endParaRPr lang="ko-KR" altLang="en-US" sz="2800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BE75E95A-A6B3-43C7-A552-1EAFCCA0A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493" y="2015085"/>
            <a:ext cx="4393115" cy="4341265"/>
          </a:xfrm>
        </p:spPr>
        <p:txBody>
          <a:bodyPr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/>
              <a:t>행운을 찾고 계신 가요</a:t>
            </a:r>
            <a:r>
              <a:rPr lang="en-US" altLang="ko-KR" sz="1600" dirty="0"/>
              <a:t>? </a:t>
            </a:r>
            <a:r>
              <a:rPr lang="ko-KR" altLang="en-US" sz="1600" dirty="0"/>
              <a:t>저희 애플리케이션은 당신의 하루를 특별하게 만들어 줄 오늘의 운세부터</a:t>
            </a:r>
            <a:r>
              <a:rPr lang="en-US" altLang="ko-KR" sz="1600" dirty="0"/>
              <a:t>, </a:t>
            </a:r>
            <a:r>
              <a:rPr lang="ko-KR" altLang="en-US" sz="1600" dirty="0"/>
              <a:t>꿈을 이룰 수 있는 로또 번호 추첨까지 제공하는 종합 운세 플랫폼입니다</a:t>
            </a:r>
            <a:r>
              <a:rPr lang="en-US" altLang="ko-KR" sz="1600" dirty="0"/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600" dirty="0"/>
              <a:t>당신의 운을 시험해볼 수 있는 로또 번호 추첨 기능이 있어</a:t>
            </a:r>
            <a:r>
              <a:rPr lang="en-US" altLang="ko-KR" sz="1600" dirty="0"/>
              <a:t>, </a:t>
            </a:r>
            <a:r>
              <a:rPr lang="ko-KR" altLang="en-US" sz="1600" dirty="0"/>
              <a:t>재미와 기대를 동시에 충족시키며 유쾌한 경험을 선사합니다</a:t>
            </a:r>
            <a:r>
              <a:rPr lang="en-US" altLang="ko-KR" sz="1600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600" dirty="0"/>
              <a:t>누구나 손쉽게 사용할 수 있는 애플리케이션으로</a:t>
            </a:r>
            <a:r>
              <a:rPr lang="en-US" altLang="ko-KR" sz="1600" dirty="0"/>
              <a:t> </a:t>
            </a:r>
            <a:r>
              <a:rPr lang="ko-KR" altLang="en-US" sz="1600" dirty="0"/>
              <a:t>일상 속에서 작지만 큰 즐거움을 느끼며</a:t>
            </a:r>
            <a:r>
              <a:rPr lang="en-US" altLang="ko-KR" sz="1600" dirty="0"/>
              <a:t>, </a:t>
            </a:r>
            <a:r>
              <a:rPr lang="ko-KR" altLang="en-US" sz="1600" dirty="0"/>
              <a:t>지금 당신의 운을 한 번 확인해보세요</a:t>
            </a:r>
            <a:r>
              <a:rPr lang="en-US" altLang="ko-KR" sz="1600" dirty="0"/>
              <a:t>!</a:t>
            </a:r>
          </a:p>
        </p:txBody>
      </p:sp>
      <p:pic>
        <p:nvPicPr>
          <p:cNvPr id="365" name="그림 개체 틀 364">
            <a:extLst>
              <a:ext uri="{FF2B5EF4-FFF2-40B4-BE49-F238E27FC236}">
                <a16:creationId xmlns:a16="http://schemas.microsoft.com/office/drawing/2014/main" id="{5D035A4A-01E8-44C3-9E7B-2F3ACBCD936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>
          <a:xfrm>
            <a:off x="7688036" y="1670479"/>
            <a:ext cx="4028941" cy="2955327"/>
          </a:xfrm>
        </p:spPr>
      </p:pic>
      <p:pic>
        <p:nvPicPr>
          <p:cNvPr id="11" name="그림 개체 틀 10">
            <a:extLst>
              <a:ext uri="{FF2B5EF4-FFF2-40B4-BE49-F238E27FC236}">
                <a16:creationId xmlns:a16="http://schemas.microsoft.com/office/drawing/2014/main" id="{D4A20C46-A075-4415-A172-F3722C0ADE8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/>
          <a:stretch/>
        </p:blipFill>
        <p:spPr>
          <a:xfrm>
            <a:off x="5806458" y="2540563"/>
            <a:ext cx="1796668" cy="2950515"/>
          </a:xfrm>
        </p:spPr>
      </p:pic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C427CAEE-862D-4FE1-99F2-70274992024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en-US" altLang="ko-KR" smtClean="0"/>
              <a:pPr rtl="0"/>
              <a:t>3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7080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006A401-CF07-4206-AE08-EF5FB03B0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68" y="358614"/>
            <a:ext cx="4150804" cy="1431000"/>
          </a:xfrm>
        </p:spPr>
        <p:txBody>
          <a:bodyPr rtlCol="0"/>
          <a:lstStyle/>
          <a:p>
            <a:pPr rtl="0"/>
            <a:r>
              <a:rPr lang="ko-KR" altLang="en-US" dirty="0"/>
              <a:t>개발일정</a:t>
            </a:r>
            <a:endParaRPr 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5B8617-403E-4606-8472-FB51AEEF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/>
            <a:fld id="{5EA792F7-1D9E-4C7E-A103-E8EDFDC2691E}" type="slidenum">
              <a:rPr lang="en-US" altLang="ko-KR" noProof="0" smtClean="0"/>
              <a:pPr lvl="0" rtl="0"/>
              <a:t>4</a:t>
            </a:fld>
            <a:endParaRPr lang="ko-KR" noProof="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6F3D4372-63D7-4B2E-9D3B-10C6B3B32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929310"/>
              </p:ext>
            </p:extLst>
          </p:nvPr>
        </p:nvGraphicFramePr>
        <p:xfrm>
          <a:off x="2752003" y="2049580"/>
          <a:ext cx="6687993" cy="2758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9331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2229331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2229331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</a:tblGrid>
              <a:tr h="689710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26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목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금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689710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dirty="0"/>
                        <a:t>FE, BE </a:t>
                      </a:r>
                      <a:r>
                        <a:rPr lang="ko-KR" altLang="en-US" dirty="0"/>
                        <a:t>구현</a:t>
                      </a:r>
                      <a:endParaRPr 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dirty="0"/>
                        <a:t>도키 이미지 업로드</a:t>
                      </a:r>
                      <a:endParaRPr 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dirty="0"/>
                        <a:t>PPT </a:t>
                      </a:r>
                      <a:r>
                        <a:rPr lang="ko-KR" altLang="en-US" dirty="0"/>
                        <a:t>작성</a:t>
                      </a:r>
                      <a:endParaRPr 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689710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dirty="0"/>
                        <a:t>Yaml</a:t>
                      </a:r>
                      <a:r>
                        <a:rPr lang="ko-KR" altLang="en-US" dirty="0"/>
                        <a:t> 파일 생성</a:t>
                      </a:r>
                      <a:endParaRPr 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dirty="0"/>
                        <a:t>배포</a:t>
                      </a:r>
                      <a:endParaRPr 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dirty="0"/>
                        <a:t>프로젝트제출</a:t>
                      </a:r>
                      <a:endParaRPr 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315634"/>
                  </a:ext>
                </a:extLst>
              </a:tr>
              <a:tr h="689710">
                <a:tc>
                  <a:txBody>
                    <a:bodyPr/>
                    <a:lstStyle/>
                    <a:p>
                      <a:pPr algn="ctr" rtl="0"/>
                      <a:endParaRPr 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dirty="0"/>
                        <a:t>FE, BE </a:t>
                      </a:r>
                      <a:r>
                        <a:rPr lang="ko-KR" altLang="en-US" dirty="0"/>
                        <a:t>수정</a:t>
                      </a:r>
                      <a:endParaRPr 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099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82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8C84775-97AD-427D-88E8-31BFF8D1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rtlCol="0"/>
          <a:lstStyle/>
          <a:p>
            <a:pPr rtl="0"/>
            <a:r>
              <a:rPr lang="ko-KR" altLang="en-US" dirty="0"/>
              <a:t>아키텍처</a:t>
            </a:r>
            <a:endParaRPr lang="ko-KR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C362DCA-E911-4257-9999-C68876AD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/>
            <a:fld id="{80967E29-1480-472A-9FC5-C4768A52587C}" type="slidenum">
              <a:rPr lang="en-US" altLang="ko-KR" noProof="0" smtClean="0"/>
              <a:pPr lvl="0" rtl="0"/>
              <a:t>5</a:t>
            </a:fld>
            <a:endParaRPr lang="ko-KR" noProof="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512FBF0-1061-42D5-85A5-23D5A9C0DBFB}"/>
              </a:ext>
            </a:extLst>
          </p:cNvPr>
          <p:cNvGrpSpPr/>
          <p:nvPr/>
        </p:nvGrpSpPr>
        <p:grpSpPr>
          <a:xfrm>
            <a:off x="-2355850" y="1788432"/>
            <a:ext cx="11146971" cy="4351338"/>
            <a:chOff x="452664" y="1527175"/>
            <a:chExt cx="11146971" cy="4351338"/>
          </a:xfrm>
        </p:grpSpPr>
        <p:graphicFrame>
          <p:nvGraphicFramePr>
            <p:cNvPr id="59" name="내용 개체 틀 3" descr="시간 표시줄 SmartArt">
              <a:extLst>
                <a:ext uri="{FF2B5EF4-FFF2-40B4-BE49-F238E27FC236}">
                  <a16:creationId xmlns:a16="http://schemas.microsoft.com/office/drawing/2014/main" id="{5BAF0755-8ABE-4C20-8B40-32ED0B27700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26965414"/>
                </p:ext>
              </p:extLst>
            </p:nvPr>
          </p:nvGraphicFramePr>
          <p:xfrm>
            <a:off x="452664" y="1527175"/>
            <a:ext cx="11146971" cy="43513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888036E-5966-4095-B10B-22F0551B4224}"/>
                </a:ext>
              </a:extLst>
            </p:cNvPr>
            <p:cNvSpPr/>
            <p:nvPr/>
          </p:nvSpPr>
          <p:spPr>
            <a:xfrm>
              <a:off x="3794125" y="3363119"/>
              <a:ext cx="742950" cy="838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래픽 2" descr="클라우드 컴퓨팅 단색으로 채워진">
              <a:extLst>
                <a:ext uri="{FF2B5EF4-FFF2-40B4-BE49-F238E27FC236}">
                  <a16:creationId xmlns:a16="http://schemas.microsoft.com/office/drawing/2014/main" id="{330C1811-C4E8-45FD-A40C-1D20B8E63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48446" y="2947194"/>
              <a:ext cx="1472803" cy="1472803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93AB04A-BD1D-4DAC-B0D2-9699A0970B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5451" y="1876923"/>
            <a:ext cx="5042697" cy="441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9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C7AE00E-3BDF-4D30-9783-F4262EB66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765" y="324937"/>
            <a:ext cx="4024032" cy="2885715"/>
          </a:xfrm>
        </p:spPr>
        <p:txBody>
          <a:bodyPr rtlCol="0"/>
          <a:lstStyle/>
          <a:p>
            <a:pPr rtl="0"/>
            <a:r>
              <a:rPr lang="ko-KR" altLang="en-US" dirty="0"/>
              <a:t>구현화면</a:t>
            </a:r>
            <a:endParaRPr lang="ko-KR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4840E350-A8AF-4AAF-93E3-4D6B5B4B1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0765" y="3166312"/>
            <a:ext cx="4024032" cy="771802"/>
          </a:xfrm>
        </p:spPr>
        <p:txBody>
          <a:bodyPr rtlCol="0"/>
          <a:lstStyle/>
          <a:p>
            <a:pPr rtl="0"/>
            <a:r>
              <a:rPr lang="ko-KR" altLang="en-US" dirty="0" err="1"/>
              <a:t>캡쳐본</a:t>
            </a:r>
            <a:endParaRPr lang="ko-KR" dirty="0"/>
          </a:p>
        </p:txBody>
      </p:sp>
      <p:pic>
        <p:nvPicPr>
          <p:cNvPr id="11" name="그림 개체 틀 10">
            <a:extLst>
              <a:ext uri="{FF2B5EF4-FFF2-40B4-BE49-F238E27FC236}">
                <a16:creationId xmlns:a16="http://schemas.microsoft.com/office/drawing/2014/main" id="{36024784-0D12-4D16-9964-11042AF42F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>
          <a:xfrm>
            <a:off x="6716282" y="2313765"/>
            <a:ext cx="4544235" cy="4544235"/>
          </a:xfrm>
        </p:spPr>
      </p:pic>
    </p:spTree>
    <p:extLst>
      <p:ext uri="{BB962C8B-B14F-4D97-AF65-F5344CB8AC3E}">
        <p14:creationId xmlns:p14="http://schemas.microsoft.com/office/powerpoint/2010/main" val="53944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B2EE572-5A29-49B2-9C8D-5BD11F12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/>
            <a:fld id="{5EA792F7-1D9E-4C7E-A103-E8EDFDC2691E}" type="slidenum">
              <a:rPr lang="en-US" altLang="ko-KR" noProof="0" smtClean="0"/>
              <a:pPr lvl="0" rtl="0"/>
              <a:t>7</a:t>
            </a:fld>
            <a:endParaRPr lang="ko-KR" noProof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7B4476-A3B8-4505-802B-2627B2334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873" y="868192"/>
            <a:ext cx="3516086" cy="5121616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1828BE27-6794-4F6B-815C-4379CA4FF29D}"/>
              </a:ext>
            </a:extLst>
          </p:cNvPr>
          <p:cNvGrpSpPr/>
          <p:nvPr/>
        </p:nvGrpSpPr>
        <p:grpSpPr>
          <a:xfrm>
            <a:off x="447113" y="868192"/>
            <a:ext cx="3436118" cy="5121616"/>
            <a:chOff x="684620" y="925976"/>
            <a:chExt cx="3596436" cy="512161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DDDE67F-2AAE-4AD5-9ED1-0B3352065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620" y="925976"/>
              <a:ext cx="3596436" cy="5121616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8D12875-72E8-4B1E-9060-CB29B9A6484B}"/>
                </a:ext>
              </a:extLst>
            </p:cNvPr>
            <p:cNvSpPr/>
            <p:nvPr/>
          </p:nvSpPr>
          <p:spPr>
            <a:xfrm>
              <a:off x="1704509" y="3636022"/>
              <a:ext cx="1556657" cy="3651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9F7DD43-B180-4967-B3AD-6134386DDB88}"/>
              </a:ext>
            </a:extLst>
          </p:cNvPr>
          <p:cNvSpPr/>
          <p:nvPr/>
        </p:nvSpPr>
        <p:spPr>
          <a:xfrm>
            <a:off x="3677393" y="3299882"/>
            <a:ext cx="636319" cy="667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2956F09-4027-40E2-827F-47FC14793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7040" y="2738282"/>
            <a:ext cx="3010320" cy="241016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1FB3F73-DA66-4AE6-AAAE-ED208C9E81DE}"/>
              </a:ext>
            </a:extLst>
          </p:cNvPr>
          <p:cNvSpPr txBox="1"/>
          <p:nvPr/>
        </p:nvSpPr>
        <p:spPr>
          <a:xfrm>
            <a:off x="9014461" y="2258070"/>
            <a:ext cx="273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직접 </a:t>
            </a:r>
            <a:r>
              <a:rPr lang="en-US" altLang="ko-KR" dirty="0"/>
              <a:t>ip</a:t>
            </a:r>
            <a:r>
              <a:rPr lang="ko-KR" altLang="en-US" dirty="0"/>
              <a:t>로 접근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D9FD9D-4589-4461-ACD6-D6EE2023AEF5}"/>
              </a:ext>
            </a:extLst>
          </p:cNvPr>
          <p:cNvSpPr/>
          <p:nvPr/>
        </p:nvSpPr>
        <p:spPr>
          <a:xfrm>
            <a:off x="8610600" y="3895106"/>
            <a:ext cx="2472899" cy="932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255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612333-7659-4015-ABB6-A0AF0129A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67" y="1202418"/>
            <a:ext cx="3368854" cy="4788807"/>
          </a:xfrm>
          <a:prstGeom prst="rect">
            <a:avLst/>
          </a:prstGeom>
        </p:spPr>
      </p:pic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B2EE572-5A29-49B2-9C8D-5BD11F12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/>
            <a:fld id="{5EA792F7-1D9E-4C7E-A103-E8EDFDC2691E}" type="slidenum">
              <a:rPr lang="en-US" altLang="ko-KR" noProof="0" smtClean="0"/>
              <a:pPr lvl="0" rtl="0"/>
              <a:t>8</a:t>
            </a:fld>
            <a:endParaRPr lang="ko-KR" noProof="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D12875-72E8-4B1E-9060-CB29B9A6484B}"/>
              </a:ext>
            </a:extLst>
          </p:cNvPr>
          <p:cNvSpPr/>
          <p:nvPr/>
        </p:nvSpPr>
        <p:spPr>
          <a:xfrm>
            <a:off x="1157665" y="5036026"/>
            <a:ext cx="1556657" cy="365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F848F70-DF44-4B05-83C7-BA61528E132D}"/>
              </a:ext>
            </a:extLst>
          </p:cNvPr>
          <p:cNvGrpSpPr/>
          <p:nvPr/>
        </p:nvGrpSpPr>
        <p:grpSpPr>
          <a:xfrm>
            <a:off x="3675412" y="1202418"/>
            <a:ext cx="4025367" cy="4788808"/>
            <a:chOff x="7808025" y="1289914"/>
            <a:chExt cx="4025367" cy="478880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B790921-9511-485F-92B7-374ECDE34C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0" r="-380" b="8048"/>
            <a:stretch/>
          </p:blipFill>
          <p:spPr>
            <a:xfrm>
              <a:off x="7808025" y="1289914"/>
              <a:ext cx="4025367" cy="478880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CA96145-7150-49F6-A1FA-53B29E6A42CB}"/>
                </a:ext>
              </a:extLst>
            </p:cNvPr>
            <p:cNvSpPr/>
            <p:nvPr/>
          </p:nvSpPr>
          <p:spPr>
            <a:xfrm>
              <a:off x="8690078" y="4370118"/>
              <a:ext cx="2261260" cy="15298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FE7B3AD-B6D3-4F8C-84A3-F3ED57221523}"/>
              </a:ext>
            </a:extLst>
          </p:cNvPr>
          <p:cNvGrpSpPr/>
          <p:nvPr/>
        </p:nvGrpSpPr>
        <p:grpSpPr>
          <a:xfrm>
            <a:off x="8343671" y="2783976"/>
            <a:ext cx="3277057" cy="3572374"/>
            <a:chOff x="4098151" y="1768855"/>
            <a:chExt cx="3277057" cy="3572374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614E194-8158-4519-B90C-7F0DB5483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98151" y="1768855"/>
              <a:ext cx="3277057" cy="3572374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710711C-374A-4491-A9A4-7141E59CF7E4}"/>
                </a:ext>
              </a:extLst>
            </p:cNvPr>
            <p:cNvSpPr/>
            <p:nvPr/>
          </p:nvSpPr>
          <p:spPr>
            <a:xfrm>
              <a:off x="4168238" y="2915392"/>
              <a:ext cx="2927268" cy="21206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C6005DB-7DFB-4451-B4E0-29AD01CB7C34}"/>
              </a:ext>
            </a:extLst>
          </p:cNvPr>
          <p:cNvSpPr/>
          <p:nvPr/>
        </p:nvSpPr>
        <p:spPr>
          <a:xfrm>
            <a:off x="3357252" y="3611562"/>
            <a:ext cx="636319" cy="667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10F17A-AB56-4667-BF9A-57FDA4EE4333}"/>
              </a:ext>
            </a:extLst>
          </p:cNvPr>
          <p:cNvSpPr txBox="1"/>
          <p:nvPr/>
        </p:nvSpPr>
        <p:spPr>
          <a:xfrm>
            <a:off x="8978735" y="2292741"/>
            <a:ext cx="273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직접 </a:t>
            </a:r>
            <a:r>
              <a:rPr lang="en-US" altLang="ko-KR" dirty="0"/>
              <a:t>ip</a:t>
            </a:r>
            <a:r>
              <a:rPr lang="ko-KR" altLang="en-US" dirty="0"/>
              <a:t>로 접근</a:t>
            </a:r>
          </a:p>
        </p:txBody>
      </p:sp>
    </p:spTree>
    <p:extLst>
      <p:ext uri="{BB962C8B-B14F-4D97-AF65-F5344CB8AC3E}">
        <p14:creationId xmlns:p14="http://schemas.microsoft.com/office/powerpoint/2010/main" val="336070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개체 틀 10">
            <a:extLst>
              <a:ext uri="{FF2B5EF4-FFF2-40B4-BE49-F238E27FC236}">
                <a16:creationId xmlns:a16="http://schemas.microsoft.com/office/drawing/2014/main" id="{E50FAFCD-C795-4982-99FB-1A86729358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71" b="5071"/>
          <a:stretch/>
        </p:blipFill>
        <p:spPr>
          <a:xfrm>
            <a:off x="6012659" y="3638164"/>
            <a:ext cx="4544235" cy="43552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DC7AE00E-3BDF-4D30-9783-F4262EB66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3893" y="752449"/>
            <a:ext cx="4024032" cy="2885715"/>
          </a:xfrm>
        </p:spPr>
        <p:txBody>
          <a:bodyPr rtlCol="0"/>
          <a:lstStyle/>
          <a:p>
            <a:pPr rtl="0"/>
            <a:r>
              <a:rPr lang="ko-KR" altLang="en-US" dirty="0"/>
              <a:t>코드리뷰</a:t>
            </a:r>
            <a:endParaRPr lang="ko-KR" dirty="0"/>
          </a:p>
        </p:txBody>
      </p:sp>
      <p:pic>
        <p:nvPicPr>
          <p:cNvPr id="11" name="그림 개체 틀 10">
            <a:extLst>
              <a:ext uri="{FF2B5EF4-FFF2-40B4-BE49-F238E27FC236}">
                <a16:creationId xmlns:a16="http://schemas.microsoft.com/office/drawing/2014/main" id="{36024784-0D12-4D16-9964-11042AF42F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8184660" y="1104541"/>
            <a:ext cx="4544235" cy="4355241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</p:pic>
    </p:spTree>
    <p:extLst>
      <p:ext uri="{BB962C8B-B14F-4D97-AF65-F5344CB8AC3E}">
        <p14:creationId xmlns:p14="http://schemas.microsoft.com/office/powerpoint/2010/main" val="3068078858"/>
      </p:ext>
    </p:extLst>
  </p:cSld>
  <p:clrMapOvr>
    <a:masterClrMapping/>
  </p:clrMapOvr>
</p:sld>
</file>

<file path=ppt/theme/theme1.xml><?xml version="1.0" encoding="utf-8"?>
<a:theme xmlns:a="http://schemas.openxmlformats.org/drawingml/2006/main" name="1_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Custom 7">
      <a:majorFont>
        <a:latin typeface="맑은 고딕 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870.tgt.Office_50301185_TF56398539_Win32_OJ112196124" id="{130CBE3A-836D-484C-8A0A-D04D830974D2}" vid="{DDCC65B1-1900-4BDC-82C9-8E129D12071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9C5E83-33D9-4150-939F-50A6208AC3A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292DCC9-928C-4FAE-A49E-0F1AC6C10D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AAD304-2F93-484D-AB63-54EA4F7407A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펑키한 도형 디자인</Template>
  <TotalTime>521</TotalTime>
  <Words>584</Words>
  <Application>Microsoft Office PowerPoint</Application>
  <PresentationFormat>와이드스크린</PresentationFormat>
  <Paragraphs>145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 </vt:lpstr>
      <vt:lpstr>Arial</vt:lpstr>
      <vt:lpstr>Calibri</vt:lpstr>
      <vt:lpstr>맑은 고딕</vt:lpstr>
      <vt:lpstr>1_FunkyShapesVTI</vt:lpstr>
      <vt:lpstr>[클라우드]  Mini  Project 2</vt:lpstr>
      <vt:lpstr>목차</vt:lpstr>
      <vt:lpstr>오늘운세 &amp; 로또 번호 추첨 애플리케이션</vt:lpstr>
      <vt:lpstr>개발일정</vt:lpstr>
      <vt:lpstr>아키텍처</vt:lpstr>
      <vt:lpstr>구현화면</vt:lpstr>
      <vt:lpstr>PowerPoint 프레젠테이션</vt:lpstr>
      <vt:lpstr>PowerPoint 프레젠테이션</vt:lpstr>
      <vt:lpstr>코드리뷰</vt:lpstr>
      <vt:lpstr>폴더구조</vt:lpstr>
      <vt:lpstr>React</vt:lpstr>
      <vt:lpstr>Python</vt:lpstr>
      <vt:lpstr>Frontend yaml</vt:lpstr>
      <vt:lpstr>backend yaml</vt:lpstr>
      <vt:lpstr>Ingress yaml</vt:lpstr>
      <vt:lpstr>마무리 &amp; 느낀 점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[클라우드]  Mini  Project 2</dc:title>
  <dc:creator>yeonbae kang</dc:creator>
  <cp:lastModifiedBy>yeonbae kang</cp:lastModifiedBy>
  <cp:revision>29</cp:revision>
  <dcterms:created xsi:type="dcterms:W3CDTF">2024-09-27T02:45:43Z</dcterms:created>
  <dcterms:modified xsi:type="dcterms:W3CDTF">2024-10-01T01:32:39Z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