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  <p:sldMasterId id="214748368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xygen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  <p:embeddedFont>
      <p:font typeface="Proxima Nova Semibold"/>
      <p:regular r:id="rId32"/>
      <p:bold r:id="rId33"/>
      <p:boldItalic r:id="rId34"/>
    </p:embeddedFont>
    <p:embeddedFont>
      <p:font typeface="DM Serif Display"/>
      <p:regular r:id="rId35"/>
      <p: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xygen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Oxygen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ProximaNova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ProximaNovaSemibold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Semibold-regular.fntdata"/><Relationship Id="rId13" Type="http://schemas.openxmlformats.org/officeDocument/2006/relationships/slide" Target="slides/slide8.xml"/><Relationship Id="rId35" Type="http://schemas.openxmlformats.org/officeDocument/2006/relationships/font" Target="fonts/DMSerifDisplay-regular.fntdata"/><Relationship Id="rId12" Type="http://schemas.openxmlformats.org/officeDocument/2006/relationships/slide" Target="slides/slide7.xml"/><Relationship Id="rId34" Type="http://schemas.openxmlformats.org/officeDocument/2006/relationships/font" Target="fonts/ProximaNovaSemibol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DMSerifDisplay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95b86cc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95b86cc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ed1d3ee59_0_10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ed1d3ee59_0_10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6f1bce38b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6f1bce38b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f1bce38b0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f1bce38b0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c8cfaf58a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c8cfaf58a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f1bce38b0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f1bce38b0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8cfaf58a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8cfaf58a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38c08474c_1_4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38c08474c_1_4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f1ba423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f1ba423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8cfaf58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c8cfaf58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ed1d3ee59_0_10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ed1d3ee59_0_10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c8cfaf58a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c8cfaf58a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c8cfaf58a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c8cfaf58a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8cfaf58a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8cfaf58a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6f1bce38b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6f1bce38b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c8cfaf58a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c8cfaf58a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s://slack-redir.net/link?url=https%3A%2F%2Fwww.freepik.com%2F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359100" y="1376100"/>
            <a:ext cx="6765600" cy="2391300"/>
          </a:xfrm>
          <a:prstGeom prst="snip1Rect">
            <a:avLst>
              <a:gd fmla="val 16667" name="adj"/>
            </a:avLst>
          </a:prstGeom>
          <a:solidFill>
            <a:srgbClr val="E3E6EC">
              <a:alpha val="2737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4429050" y="428700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723900" y="1576688"/>
            <a:ext cx="61626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723900" y="3196913"/>
            <a:ext cx="4362600" cy="3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1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 flipH="1" rot="10800000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1"/>
          <p:cNvSpPr/>
          <p:nvPr/>
        </p:nvSpPr>
        <p:spPr>
          <a:xfrm rot="5400000">
            <a:off x="4430850" y="4285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 flipH="1">
            <a:off x="723900" y="1300200"/>
            <a:ext cx="8420100" cy="2543100"/>
          </a:xfrm>
          <a:prstGeom prst="snip1Rect">
            <a:avLst>
              <a:gd fmla="val 16667" name="adj"/>
            </a:avLst>
          </a:prstGeom>
          <a:solidFill>
            <a:srgbClr val="80889B">
              <a:alpha val="3073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1905600" y="1495182"/>
            <a:ext cx="53328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0" sz="10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1934661" y="3245118"/>
            <a:ext cx="52746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3_1"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 flipH="1" rot="-5400000">
            <a:off x="4429100" y="428575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6244175" y="2965288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2" type="subTitle"/>
          </p:nvPr>
        </p:nvSpPr>
        <p:spPr>
          <a:xfrm>
            <a:off x="3476262" y="2965288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3" type="subTitle"/>
          </p:nvPr>
        </p:nvSpPr>
        <p:spPr>
          <a:xfrm>
            <a:off x="708350" y="2965288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4" type="subTitle"/>
          </p:nvPr>
        </p:nvSpPr>
        <p:spPr>
          <a:xfrm>
            <a:off x="854450" y="2510772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5" type="subTitle"/>
          </p:nvPr>
        </p:nvSpPr>
        <p:spPr>
          <a:xfrm>
            <a:off x="3622362" y="2510772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9" name="Google Shape;79;p13"/>
          <p:cNvSpPr txBox="1"/>
          <p:nvPr>
            <p:ph idx="6" type="subTitle"/>
          </p:nvPr>
        </p:nvSpPr>
        <p:spPr>
          <a:xfrm>
            <a:off x="6390275" y="2510772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4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type="title"/>
          </p:nvPr>
        </p:nvSpPr>
        <p:spPr>
          <a:xfrm>
            <a:off x="2465450" y="492278"/>
            <a:ext cx="42132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3_1_1">
    <p:bg>
      <p:bgPr>
        <a:solidFill>
          <a:schemeClr val="accent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 rot="10800000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 rot="5400000">
            <a:off x="4424575" y="428550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1002777" y="3512975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2" type="subTitle"/>
          </p:nvPr>
        </p:nvSpPr>
        <p:spPr>
          <a:xfrm>
            <a:off x="3625417" y="3512975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3" type="subTitle"/>
          </p:nvPr>
        </p:nvSpPr>
        <p:spPr>
          <a:xfrm>
            <a:off x="6248077" y="3512975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type="title"/>
          </p:nvPr>
        </p:nvSpPr>
        <p:spPr>
          <a:xfrm>
            <a:off x="726825" y="542925"/>
            <a:ext cx="7696200" cy="54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4" type="subTitle"/>
          </p:nvPr>
        </p:nvSpPr>
        <p:spPr>
          <a:xfrm>
            <a:off x="1057677" y="3942036"/>
            <a:ext cx="1789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5" type="subTitle"/>
          </p:nvPr>
        </p:nvSpPr>
        <p:spPr>
          <a:xfrm>
            <a:off x="3672927" y="3942042"/>
            <a:ext cx="1789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6" type="subTitle"/>
          </p:nvPr>
        </p:nvSpPr>
        <p:spPr>
          <a:xfrm>
            <a:off x="6288177" y="3942036"/>
            <a:ext cx="1789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AND_TWO_COLUMNS_2_1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723903" y="542925"/>
            <a:ext cx="7696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5698050" y="1731130"/>
            <a:ext cx="27411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2" type="subTitle"/>
          </p:nvPr>
        </p:nvSpPr>
        <p:spPr>
          <a:xfrm>
            <a:off x="5698050" y="2577923"/>
            <a:ext cx="27411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3" type="subTitle"/>
          </p:nvPr>
        </p:nvSpPr>
        <p:spPr>
          <a:xfrm>
            <a:off x="5698050" y="3424716"/>
            <a:ext cx="27411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4" type="subTitle"/>
          </p:nvPr>
        </p:nvSpPr>
        <p:spPr>
          <a:xfrm>
            <a:off x="5698050" y="2060996"/>
            <a:ext cx="27411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" name="Google Shape;97;p15"/>
          <p:cNvSpPr txBox="1"/>
          <p:nvPr>
            <p:ph idx="5" type="subTitle"/>
          </p:nvPr>
        </p:nvSpPr>
        <p:spPr>
          <a:xfrm>
            <a:off x="5698050" y="3754582"/>
            <a:ext cx="27411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" name="Google Shape;98;p15"/>
          <p:cNvSpPr txBox="1"/>
          <p:nvPr>
            <p:ph idx="6" type="subTitle"/>
          </p:nvPr>
        </p:nvSpPr>
        <p:spPr>
          <a:xfrm>
            <a:off x="5698050" y="2907789"/>
            <a:ext cx="27411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99" name="Google Shape;99;p15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 flipH="1" rot="-5400000">
            <a:off x="4429050" y="4285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 ">
  <p:cSld name="TITLE_ONLY_1_1_1_1">
    <p:bg>
      <p:bgPr>
        <a:solidFill>
          <a:schemeClr val="accent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 rot="5400000">
            <a:off x="4429050" y="4285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723900" y="542925"/>
            <a:ext cx="7696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_1_1_1"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 flipH="1" rot="-5400000">
            <a:off x="4429100" y="428550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722400" y="527750"/>
            <a:ext cx="7699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>
            <a:off x="0" y="1227250"/>
            <a:ext cx="8420100" cy="3149700"/>
          </a:xfrm>
          <a:prstGeom prst="snip1Rect">
            <a:avLst>
              <a:gd fmla="val 16667" name="adj"/>
            </a:avLst>
          </a:prstGeom>
          <a:solidFill>
            <a:srgbClr val="80889B">
              <a:alpha val="3966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765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2_1_1">
    <p:bg>
      <p:bgPr>
        <a:solidFill>
          <a:schemeClr val="accent3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/>
          <p:nvPr/>
        </p:nvSpPr>
        <p:spPr>
          <a:xfrm rot="5400000">
            <a:off x="4429050" y="4285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1519200" y="1419300"/>
            <a:ext cx="6105600" cy="2304900"/>
          </a:xfrm>
          <a:prstGeom prst="snip1Rect">
            <a:avLst>
              <a:gd fmla="val 16667" name="adj"/>
            </a:avLst>
          </a:prstGeom>
          <a:solidFill>
            <a:srgbClr val="E3E6EC">
              <a:alpha val="3017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1656600" y="1632738"/>
            <a:ext cx="5830800" cy="1429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500">
                <a:solidFill>
                  <a:srgbClr val="24234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2937600" y="3080863"/>
            <a:ext cx="32688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ONE_COLUMN_TEXT_1_1_1_1">
    <p:bg>
      <p:bgPr>
        <a:solidFill>
          <a:schemeClr val="accent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0" y="1032675"/>
            <a:ext cx="4134900" cy="30783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/>
          <p:nvPr/>
        </p:nvSpPr>
        <p:spPr>
          <a:xfrm rot="5400000">
            <a:off x="4429050" y="4285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idx="1" type="subTitle"/>
          </p:nvPr>
        </p:nvSpPr>
        <p:spPr>
          <a:xfrm>
            <a:off x="723900" y="2266300"/>
            <a:ext cx="30684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723900" y="1702100"/>
            <a:ext cx="3068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ONE_COLUMN_TEXT_1_1_1_1_1">
    <p:bg>
      <p:bgPr>
        <a:solidFill>
          <a:schemeClr val="accent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 flipH="1">
            <a:off x="4681500" y="1106250"/>
            <a:ext cx="4462500" cy="2836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 flipH="1" rot="10800000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idx="1" type="subTitle"/>
          </p:nvPr>
        </p:nvSpPr>
        <p:spPr>
          <a:xfrm>
            <a:off x="5232000" y="2266300"/>
            <a:ext cx="31881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5232000" y="1702100"/>
            <a:ext cx="31881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" name="Google Shape;127;p20"/>
          <p:cNvSpPr/>
          <p:nvPr/>
        </p:nvSpPr>
        <p:spPr>
          <a:xfrm rot="5400000">
            <a:off x="4429050" y="4285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06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 flipH="1" rot="10800000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2647950" y="266850"/>
            <a:ext cx="3851700" cy="4590900"/>
          </a:xfrm>
          <a:prstGeom prst="snip1Rect">
            <a:avLst>
              <a:gd fmla="val 16667" name="adj"/>
            </a:avLst>
          </a:prstGeom>
          <a:solidFill>
            <a:srgbClr val="80889B">
              <a:alpha val="3073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5400000">
            <a:off x="4429000" y="-44290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2786650" y="2087850"/>
            <a:ext cx="35706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797100" y="643502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709225" y="3214040"/>
            <a:ext cx="3725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 rot="5400000">
            <a:off x="4430850" y="4285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 flipH="1" rot="10800000">
            <a:off x="0" y="-15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/>
          <p:nvPr/>
        </p:nvSpPr>
        <p:spPr>
          <a:xfrm>
            <a:off x="2647950" y="266850"/>
            <a:ext cx="3851700" cy="4590900"/>
          </a:xfrm>
          <a:prstGeom prst="snip1Rect">
            <a:avLst>
              <a:gd fmla="val 16667" name="adj"/>
            </a:avLst>
          </a:prstGeom>
          <a:solidFill>
            <a:srgbClr val="80889B">
              <a:alpha val="3073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 rot="-5400000">
            <a:off x="4429050" y="-4429076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 rot="-5400000">
            <a:off x="4429050" y="428574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2638500" y="768300"/>
            <a:ext cx="3867000" cy="8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0"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21"/>
          <p:cNvSpPr txBox="1"/>
          <p:nvPr>
            <p:ph idx="1" type="subTitle"/>
          </p:nvPr>
        </p:nvSpPr>
        <p:spPr>
          <a:xfrm>
            <a:off x="2638500" y="1981488"/>
            <a:ext cx="3867000" cy="9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35" name="Google Shape;135;p21"/>
          <p:cNvSpPr txBox="1"/>
          <p:nvPr/>
        </p:nvSpPr>
        <p:spPr>
          <a:xfrm>
            <a:off x="2982300" y="3003775"/>
            <a:ext cx="31794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,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Oxygen"/>
                <a:ea typeface="Oxygen"/>
                <a:cs typeface="Oxygen"/>
                <a:sym typeface="Oxyge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2"/>
                </a:solidFill>
                <a:latin typeface="Oxygen"/>
                <a:ea typeface="Oxygen"/>
                <a:cs typeface="Oxygen"/>
                <a:sym typeface="Oxygen"/>
              </a:rPr>
              <a:t> </a:t>
            </a:r>
            <a:endParaRPr b="1" sz="1200">
              <a:solidFill>
                <a:schemeClr val="dk2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"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1404900" y="1333575"/>
            <a:ext cx="6334200" cy="3105000"/>
          </a:xfrm>
          <a:prstGeom prst="snip1Rect">
            <a:avLst>
              <a:gd fmla="val 16667" name="adj"/>
            </a:avLst>
          </a:prstGeom>
          <a:solidFill>
            <a:srgbClr val="E3E6EC">
              <a:alpha val="2626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2"/>
          <p:cNvCxnSpPr/>
          <p:nvPr/>
        </p:nvCxnSpPr>
        <p:spPr>
          <a:xfrm>
            <a:off x="4572000" y="1562175"/>
            <a:ext cx="0" cy="2647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2"/>
          <p:cNvSpPr/>
          <p:nvPr/>
        </p:nvSpPr>
        <p:spPr>
          <a:xfrm rot="5400000">
            <a:off x="4429050" y="428700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2198938" y="3884775"/>
            <a:ext cx="18168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2" name="Google Shape;142;p22"/>
          <p:cNvSpPr txBox="1"/>
          <p:nvPr>
            <p:ph idx="2" type="subTitle"/>
          </p:nvPr>
        </p:nvSpPr>
        <p:spPr>
          <a:xfrm>
            <a:off x="5131343" y="3884775"/>
            <a:ext cx="18168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3" name="Google Shape;143;p22"/>
          <p:cNvSpPr txBox="1"/>
          <p:nvPr>
            <p:ph hasCustomPrompt="1" type="title"/>
          </p:nvPr>
        </p:nvSpPr>
        <p:spPr>
          <a:xfrm>
            <a:off x="2323438" y="1529175"/>
            <a:ext cx="1567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4" name="Google Shape;144;p22"/>
          <p:cNvSpPr txBox="1"/>
          <p:nvPr>
            <p:ph hasCustomPrompt="1" idx="3" type="title"/>
          </p:nvPr>
        </p:nvSpPr>
        <p:spPr>
          <a:xfrm>
            <a:off x="5255843" y="1529175"/>
            <a:ext cx="1567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5" name="Google Shape;145;p22"/>
          <p:cNvSpPr txBox="1"/>
          <p:nvPr>
            <p:ph hasCustomPrompt="1" idx="4" type="title"/>
          </p:nvPr>
        </p:nvSpPr>
        <p:spPr>
          <a:xfrm>
            <a:off x="2323438" y="3113903"/>
            <a:ext cx="1567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22"/>
          <p:cNvSpPr txBox="1"/>
          <p:nvPr>
            <p:ph hasCustomPrompt="1" idx="5" type="title"/>
          </p:nvPr>
        </p:nvSpPr>
        <p:spPr>
          <a:xfrm>
            <a:off x="5255843" y="3113910"/>
            <a:ext cx="1567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" name="Google Shape;147;p22"/>
          <p:cNvSpPr txBox="1"/>
          <p:nvPr>
            <p:ph idx="6" type="subTitle"/>
          </p:nvPr>
        </p:nvSpPr>
        <p:spPr>
          <a:xfrm>
            <a:off x="1791088" y="1985432"/>
            <a:ext cx="26325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7" type="subTitle"/>
          </p:nvPr>
        </p:nvSpPr>
        <p:spPr>
          <a:xfrm>
            <a:off x="4723493" y="1985450"/>
            <a:ext cx="26325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8" type="subTitle"/>
          </p:nvPr>
        </p:nvSpPr>
        <p:spPr>
          <a:xfrm>
            <a:off x="4723493" y="3535725"/>
            <a:ext cx="26325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9" type="title"/>
          </p:nvPr>
        </p:nvSpPr>
        <p:spPr>
          <a:xfrm>
            <a:off x="723900" y="542925"/>
            <a:ext cx="7696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13" type="subTitle"/>
          </p:nvPr>
        </p:nvSpPr>
        <p:spPr>
          <a:xfrm>
            <a:off x="2198938" y="2332095"/>
            <a:ext cx="18168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2" name="Google Shape;152;p22"/>
          <p:cNvSpPr txBox="1"/>
          <p:nvPr>
            <p:ph idx="14" type="subTitle"/>
          </p:nvPr>
        </p:nvSpPr>
        <p:spPr>
          <a:xfrm>
            <a:off x="5131343" y="2330350"/>
            <a:ext cx="18168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3" name="Google Shape;153;p22"/>
          <p:cNvSpPr txBox="1"/>
          <p:nvPr>
            <p:ph idx="15" type="subTitle"/>
          </p:nvPr>
        </p:nvSpPr>
        <p:spPr>
          <a:xfrm>
            <a:off x="1791088" y="3535725"/>
            <a:ext cx="26325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bg>
      <p:bgPr>
        <a:solidFill>
          <a:schemeClr val="lt2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3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type="title"/>
          </p:nvPr>
        </p:nvSpPr>
        <p:spPr>
          <a:xfrm>
            <a:off x="723900" y="542925"/>
            <a:ext cx="7696200" cy="54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2" type="title"/>
          </p:nvPr>
        </p:nvSpPr>
        <p:spPr>
          <a:xfrm>
            <a:off x="1310602" y="1706943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1310575" y="2108283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9" name="Google Shape;159;p23"/>
          <p:cNvSpPr txBox="1"/>
          <p:nvPr>
            <p:ph idx="3" type="title"/>
          </p:nvPr>
        </p:nvSpPr>
        <p:spPr>
          <a:xfrm>
            <a:off x="5785987" y="1706936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0" name="Google Shape;160;p23"/>
          <p:cNvSpPr txBox="1"/>
          <p:nvPr>
            <p:ph idx="4" type="subTitle"/>
          </p:nvPr>
        </p:nvSpPr>
        <p:spPr>
          <a:xfrm>
            <a:off x="5785987" y="2108283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23"/>
          <p:cNvSpPr txBox="1"/>
          <p:nvPr>
            <p:ph idx="5" type="title"/>
          </p:nvPr>
        </p:nvSpPr>
        <p:spPr>
          <a:xfrm>
            <a:off x="1310602" y="3021102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2" name="Google Shape;162;p23"/>
          <p:cNvSpPr txBox="1"/>
          <p:nvPr>
            <p:ph idx="6" type="subTitle"/>
          </p:nvPr>
        </p:nvSpPr>
        <p:spPr>
          <a:xfrm>
            <a:off x="1310575" y="3431535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3" name="Google Shape;163;p23"/>
          <p:cNvSpPr txBox="1"/>
          <p:nvPr>
            <p:ph idx="7" type="title"/>
          </p:nvPr>
        </p:nvSpPr>
        <p:spPr>
          <a:xfrm>
            <a:off x="5785987" y="3018357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" name="Google Shape;164;p23"/>
          <p:cNvSpPr txBox="1"/>
          <p:nvPr>
            <p:ph idx="8" type="subTitle"/>
          </p:nvPr>
        </p:nvSpPr>
        <p:spPr>
          <a:xfrm>
            <a:off x="5785987" y="3431534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5" name="Google Shape;165;p23"/>
          <p:cNvSpPr/>
          <p:nvPr/>
        </p:nvSpPr>
        <p:spPr>
          <a:xfrm rot="5400000">
            <a:off x="4429050" y="-4429075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1_1_2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4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flipH="1" rot="10800000">
            <a:off x="5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/>
          <p:nvPr/>
        </p:nvSpPr>
        <p:spPr>
          <a:xfrm rot="5400000">
            <a:off x="4429050" y="428550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idx="1" type="subTitle"/>
          </p:nvPr>
        </p:nvSpPr>
        <p:spPr>
          <a:xfrm>
            <a:off x="767525" y="3509638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0" name="Google Shape;170;p24"/>
          <p:cNvSpPr txBox="1"/>
          <p:nvPr>
            <p:ph idx="2" type="subTitle"/>
          </p:nvPr>
        </p:nvSpPr>
        <p:spPr>
          <a:xfrm>
            <a:off x="2698062" y="3516925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1" name="Google Shape;171;p24"/>
          <p:cNvSpPr txBox="1"/>
          <p:nvPr>
            <p:ph idx="3" type="subTitle"/>
          </p:nvPr>
        </p:nvSpPr>
        <p:spPr>
          <a:xfrm>
            <a:off x="4628600" y="3506141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24"/>
          <p:cNvSpPr txBox="1"/>
          <p:nvPr>
            <p:ph idx="4" type="subTitle"/>
          </p:nvPr>
        </p:nvSpPr>
        <p:spPr>
          <a:xfrm>
            <a:off x="6563412" y="3506467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3" name="Google Shape;173;p24"/>
          <p:cNvSpPr txBox="1"/>
          <p:nvPr>
            <p:ph idx="5" type="subTitle"/>
          </p:nvPr>
        </p:nvSpPr>
        <p:spPr>
          <a:xfrm>
            <a:off x="767375" y="3099461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74" name="Google Shape;174;p24"/>
          <p:cNvSpPr txBox="1"/>
          <p:nvPr>
            <p:ph idx="6" type="subTitle"/>
          </p:nvPr>
        </p:nvSpPr>
        <p:spPr>
          <a:xfrm>
            <a:off x="2698062" y="3099450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75" name="Google Shape;175;p24"/>
          <p:cNvSpPr txBox="1"/>
          <p:nvPr>
            <p:ph idx="7" type="subTitle"/>
          </p:nvPr>
        </p:nvSpPr>
        <p:spPr>
          <a:xfrm>
            <a:off x="4628600" y="3099450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76" name="Google Shape;176;p24"/>
          <p:cNvSpPr txBox="1"/>
          <p:nvPr>
            <p:ph idx="8" type="subTitle"/>
          </p:nvPr>
        </p:nvSpPr>
        <p:spPr>
          <a:xfrm>
            <a:off x="6559137" y="3099125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2463199" y="489146"/>
            <a:ext cx="4213200" cy="71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1_2_1">
    <p:bg>
      <p:bgPr>
        <a:solidFill>
          <a:schemeClr val="accent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5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 rot="10800000">
            <a:off x="180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/>
          <p:nvPr/>
        </p:nvSpPr>
        <p:spPr>
          <a:xfrm flipH="1" rot="-5400000">
            <a:off x="4429050" y="-44290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 txBox="1"/>
          <p:nvPr>
            <p:ph idx="1" type="subTitle"/>
          </p:nvPr>
        </p:nvSpPr>
        <p:spPr>
          <a:xfrm>
            <a:off x="1487123" y="1434599"/>
            <a:ext cx="213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2" type="subTitle"/>
          </p:nvPr>
        </p:nvSpPr>
        <p:spPr>
          <a:xfrm>
            <a:off x="1582443" y="3170874"/>
            <a:ext cx="213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722376" y="542925"/>
            <a:ext cx="7705500" cy="54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4" name="Google Shape;184;p25"/>
          <p:cNvSpPr txBox="1"/>
          <p:nvPr>
            <p:ph idx="3" type="subTitle"/>
          </p:nvPr>
        </p:nvSpPr>
        <p:spPr>
          <a:xfrm>
            <a:off x="1487111" y="1750013"/>
            <a:ext cx="28788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4" type="subTitle"/>
          </p:nvPr>
        </p:nvSpPr>
        <p:spPr>
          <a:xfrm>
            <a:off x="1582436" y="3486288"/>
            <a:ext cx="28788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bg>
      <p:bgPr>
        <a:solidFill>
          <a:schemeClr val="lt2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5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/>
          <p:nvPr/>
        </p:nvSpPr>
        <p:spPr>
          <a:xfrm rot="5400000">
            <a:off x="4429050" y="-4433150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1118225" y="3096840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2" type="subTitle"/>
          </p:nvPr>
        </p:nvSpPr>
        <p:spPr>
          <a:xfrm>
            <a:off x="3624575" y="3096850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3" type="subTitle"/>
          </p:nvPr>
        </p:nvSpPr>
        <p:spPr>
          <a:xfrm>
            <a:off x="6130925" y="3096840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idx="4" type="subTitle"/>
          </p:nvPr>
        </p:nvSpPr>
        <p:spPr>
          <a:xfrm>
            <a:off x="1118225" y="1450075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93" name="Google Shape;193;p26"/>
          <p:cNvSpPr txBox="1"/>
          <p:nvPr>
            <p:ph idx="5" type="subTitle"/>
          </p:nvPr>
        </p:nvSpPr>
        <p:spPr>
          <a:xfrm>
            <a:off x="3624575" y="1450075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94" name="Google Shape;194;p26"/>
          <p:cNvSpPr txBox="1"/>
          <p:nvPr>
            <p:ph idx="6" type="subTitle"/>
          </p:nvPr>
        </p:nvSpPr>
        <p:spPr>
          <a:xfrm>
            <a:off x="6130925" y="1450075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0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95" name="Google Shape;195;p26"/>
          <p:cNvSpPr txBox="1"/>
          <p:nvPr>
            <p:ph type="title"/>
          </p:nvPr>
        </p:nvSpPr>
        <p:spPr>
          <a:xfrm>
            <a:off x="723900" y="539496"/>
            <a:ext cx="7696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idx="7" type="subTitle"/>
          </p:nvPr>
        </p:nvSpPr>
        <p:spPr>
          <a:xfrm>
            <a:off x="1168975" y="1835567"/>
            <a:ext cx="1789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7" name="Google Shape;197;p26"/>
          <p:cNvSpPr txBox="1"/>
          <p:nvPr>
            <p:ph idx="8" type="subTitle"/>
          </p:nvPr>
        </p:nvSpPr>
        <p:spPr>
          <a:xfrm>
            <a:off x="3677400" y="1835575"/>
            <a:ext cx="1789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8" name="Google Shape;198;p26"/>
          <p:cNvSpPr txBox="1"/>
          <p:nvPr>
            <p:ph idx="9" type="subTitle"/>
          </p:nvPr>
        </p:nvSpPr>
        <p:spPr>
          <a:xfrm>
            <a:off x="6185825" y="1835567"/>
            <a:ext cx="1789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9" name="Google Shape;199;p26"/>
          <p:cNvSpPr txBox="1"/>
          <p:nvPr>
            <p:ph idx="13" type="subTitle"/>
          </p:nvPr>
        </p:nvSpPr>
        <p:spPr>
          <a:xfrm>
            <a:off x="1168975" y="3488495"/>
            <a:ext cx="1789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0" name="Google Shape;200;p26"/>
          <p:cNvSpPr txBox="1"/>
          <p:nvPr>
            <p:ph idx="14" type="subTitle"/>
          </p:nvPr>
        </p:nvSpPr>
        <p:spPr>
          <a:xfrm>
            <a:off x="3677400" y="3488501"/>
            <a:ext cx="1789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1" name="Google Shape;201;p26"/>
          <p:cNvSpPr txBox="1"/>
          <p:nvPr>
            <p:ph idx="15" type="subTitle"/>
          </p:nvPr>
        </p:nvSpPr>
        <p:spPr>
          <a:xfrm>
            <a:off x="6185825" y="3488495"/>
            <a:ext cx="1789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26"/>
          <p:cNvSpPr/>
          <p:nvPr/>
        </p:nvSpPr>
        <p:spPr>
          <a:xfrm rot="5400000">
            <a:off x="4429050" y="428550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CUSTOM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7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5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/>
          <p:nvPr/>
        </p:nvSpPr>
        <p:spPr>
          <a:xfrm rot="5400000">
            <a:off x="4429100" y="-4429050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0" y="1019250"/>
            <a:ext cx="8420100" cy="3105000"/>
          </a:xfrm>
          <a:prstGeom prst="snip1Rect">
            <a:avLst>
              <a:gd fmla="val 16667" name="adj"/>
            </a:avLst>
          </a:prstGeom>
          <a:solidFill>
            <a:srgbClr val="E3E6EC">
              <a:alpha val="2849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 txBox="1"/>
          <p:nvPr>
            <p:ph type="title"/>
          </p:nvPr>
        </p:nvSpPr>
        <p:spPr>
          <a:xfrm>
            <a:off x="4906950" y="1657650"/>
            <a:ext cx="36654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27"/>
          <p:cNvSpPr txBox="1"/>
          <p:nvPr>
            <p:ph idx="1" type="subTitle"/>
          </p:nvPr>
        </p:nvSpPr>
        <p:spPr>
          <a:xfrm>
            <a:off x="5144000" y="2310750"/>
            <a:ext cx="31914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bg>
      <p:bgPr>
        <a:solidFill>
          <a:schemeClr val="accent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8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/>
          <p:nvPr/>
        </p:nvSpPr>
        <p:spPr>
          <a:xfrm>
            <a:off x="0" y="1605900"/>
            <a:ext cx="3940500" cy="1931700"/>
          </a:xfrm>
          <a:prstGeom prst="snip1Rect">
            <a:avLst>
              <a:gd fmla="val 16667" name="adj"/>
            </a:avLst>
          </a:prstGeom>
          <a:solidFill>
            <a:srgbClr val="80889B">
              <a:alpha val="3687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 flipH="1">
            <a:off x="5203500" y="1605225"/>
            <a:ext cx="3940500" cy="1931700"/>
          </a:xfrm>
          <a:prstGeom prst="snip1Rect">
            <a:avLst>
              <a:gd fmla="val 16667" name="adj"/>
            </a:avLst>
          </a:prstGeom>
          <a:solidFill>
            <a:srgbClr val="80889B">
              <a:alpha val="3687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8"/>
          <p:cNvSpPr txBox="1"/>
          <p:nvPr>
            <p:ph hasCustomPrompt="1" type="title"/>
          </p:nvPr>
        </p:nvSpPr>
        <p:spPr>
          <a:xfrm>
            <a:off x="600000" y="2054487"/>
            <a:ext cx="36831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4" name="Google Shape;214;p28"/>
          <p:cNvSpPr txBox="1"/>
          <p:nvPr>
            <p:ph idx="1" type="subTitle"/>
          </p:nvPr>
        </p:nvSpPr>
        <p:spPr>
          <a:xfrm>
            <a:off x="600000" y="2942162"/>
            <a:ext cx="3053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28"/>
          <p:cNvSpPr txBox="1"/>
          <p:nvPr>
            <p:ph hasCustomPrompt="1" idx="2" type="title"/>
          </p:nvPr>
        </p:nvSpPr>
        <p:spPr>
          <a:xfrm flipH="1">
            <a:off x="4870325" y="2054487"/>
            <a:ext cx="36831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6" name="Google Shape;216;p28"/>
          <p:cNvSpPr txBox="1"/>
          <p:nvPr>
            <p:ph idx="3" type="subTitle"/>
          </p:nvPr>
        </p:nvSpPr>
        <p:spPr>
          <a:xfrm flipH="1">
            <a:off x="5500325" y="2942162"/>
            <a:ext cx="30531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1pPr>
            <a:lvl2pPr lvl="1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2pPr>
            <a:lvl3pPr lvl="2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3pPr>
            <a:lvl4pPr lvl="3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4pPr>
            <a:lvl5pPr lvl="4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5pPr>
            <a:lvl6pPr lvl="5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6pPr>
            <a:lvl7pPr lvl="6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7pPr>
            <a:lvl8pPr lvl="7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8pPr>
            <a:lvl9pPr lvl="8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28"/>
          <p:cNvSpPr txBox="1"/>
          <p:nvPr>
            <p:ph idx="4" type="title"/>
          </p:nvPr>
        </p:nvSpPr>
        <p:spPr>
          <a:xfrm>
            <a:off x="723900" y="539496"/>
            <a:ext cx="7696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8" name="Google Shape;218;p28"/>
          <p:cNvSpPr/>
          <p:nvPr/>
        </p:nvSpPr>
        <p:spPr>
          <a:xfrm flipH="1" rot="5400000">
            <a:off x="4430850" y="428564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bg>
      <p:bgPr>
        <a:solidFill>
          <a:schemeClr val="lt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10800000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/>
          <p:nvPr/>
        </p:nvSpPr>
        <p:spPr>
          <a:xfrm rot="5400000">
            <a:off x="4429050" y="428700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9"/>
          <p:cNvSpPr txBox="1"/>
          <p:nvPr>
            <p:ph idx="1" type="body"/>
          </p:nvPr>
        </p:nvSpPr>
        <p:spPr>
          <a:xfrm>
            <a:off x="723900" y="1139075"/>
            <a:ext cx="7696200" cy="3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sz="12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type="title"/>
          </p:nvPr>
        </p:nvSpPr>
        <p:spPr>
          <a:xfrm>
            <a:off x="723900" y="542925"/>
            <a:ext cx="7696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4" name="Google Shape;224;p29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0"/>
          <p:cNvPicPr preferRelativeResize="0"/>
          <p:nvPr/>
        </p:nvPicPr>
        <p:blipFill rotWithShape="1">
          <a:blip r:embed="rId2">
            <a:alphaModFix amt="20000"/>
          </a:blip>
          <a:srcRect b="-20" l="34866" r="0" t="0"/>
          <a:stretch/>
        </p:blipFill>
        <p:spPr>
          <a:xfrm flipH="1" rot="10800000">
            <a:off x="-19050" y="-19051"/>
            <a:ext cx="9163051" cy="5162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/>
          <p:nvPr/>
        </p:nvSpPr>
        <p:spPr>
          <a:xfrm rot="5400000">
            <a:off x="4429050" y="428700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 rot="10800000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 rot="5400000">
            <a:off x="4429050" y="428700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3900" y="1186700"/>
            <a:ext cx="7696200" cy="30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rabicPeriod"/>
              <a:defRPr b="0" sz="1200"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lphaLcPeriod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romanLcPeriod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rabicPeriod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lphaLcPeriod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romanLcPeriod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rabicPeriod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461A34"/>
              </a:buClr>
              <a:buSzPts val="1400"/>
              <a:buFont typeface="Nunito Sans"/>
              <a:buAutoNum type="alphaLcPeriod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461A34"/>
              </a:buClr>
              <a:buSzPts val="1400"/>
              <a:buFont typeface="Nunito Sans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723900" y="542925"/>
            <a:ext cx="7696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1"/>
          <p:cNvPicPr preferRelativeResize="0"/>
          <p:nvPr/>
        </p:nvPicPr>
        <p:blipFill rotWithShape="1">
          <a:blip r:embed="rId2">
            <a:alphaModFix amt="20000"/>
          </a:blip>
          <a:srcRect b="0" l="34866" r="0" t="0"/>
          <a:stretch/>
        </p:blipFill>
        <p:spPr>
          <a:xfrm rot="10800000">
            <a:off x="-19050" y="10701"/>
            <a:ext cx="9163051" cy="513282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/>
          <p:nvPr/>
        </p:nvSpPr>
        <p:spPr>
          <a:xfrm rot="5400000">
            <a:off x="4419525" y="-4429050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1019250"/>
            <a:ext cx="8420100" cy="3105000"/>
          </a:xfrm>
          <a:prstGeom prst="snip1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" name="Google Shape;30;p5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 rot="5400000">
            <a:off x="4429050" y="410600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1222425" y="2094504"/>
            <a:ext cx="2676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2" type="title"/>
          </p:nvPr>
        </p:nvSpPr>
        <p:spPr>
          <a:xfrm>
            <a:off x="5245275" y="2094504"/>
            <a:ext cx="2676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5574075" y="2640468"/>
            <a:ext cx="2018700" cy="1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1551350" y="2640468"/>
            <a:ext cx="2018700" cy="1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36" name="Google Shape;36;p5"/>
          <p:cNvCxnSpPr/>
          <p:nvPr/>
        </p:nvCxnSpPr>
        <p:spPr>
          <a:xfrm>
            <a:off x="4572000" y="1247850"/>
            <a:ext cx="0" cy="26478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/>
          <p:nvPr/>
        </p:nvSpPr>
        <p:spPr>
          <a:xfrm>
            <a:off x="0" y="1019250"/>
            <a:ext cx="8420100" cy="3105000"/>
          </a:xfrm>
          <a:prstGeom prst="snip1Rect">
            <a:avLst>
              <a:gd fmla="val 16667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/>
        </p:nvSpPr>
        <p:spPr>
          <a:xfrm flipH="1" rot="-5400000">
            <a:off x="4429100" y="428550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0" y="1116775"/>
            <a:ext cx="8420100" cy="3569400"/>
          </a:xfrm>
          <a:prstGeom prst="snip1Rect">
            <a:avLst>
              <a:gd fmla="val 16667" name="adj"/>
            </a:avLst>
          </a:prstGeom>
          <a:solidFill>
            <a:srgbClr val="E3E6EC">
              <a:alpha val="3855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723900" y="539496"/>
            <a:ext cx="7696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7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/>
          <p:nvPr/>
        </p:nvSpPr>
        <p:spPr>
          <a:xfrm flipH="1">
            <a:off x="723900" y="1019250"/>
            <a:ext cx="8420100" cy="3105000"/>
          </a:xfrm>
          <a:prstGeom prst="snip1Rect">
            <a:avLst>
              <a:gd fmla="val 16667" name="adj"/>
            </a:avLst>
          </a:prstGeom>
          <a:solidFill>
            <a:srgbClr val="E3E6EC">
              <a:alpha val="2849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 rot="5400000">
            <a:off x="4429050" y="-4429075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 txBox="1"/>
          <p:nvPr>
            <p:ph type="title"/>
          </p:nvPr>
        </p:nvSpPr>
        <p:spPr>
          <a:xfrm>
            <a:off x="5485800" y="1347950"/>
            <a:ext cx="29343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0" y="1997950"/>
            <a:ext cx="3848100" cy="1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b="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/>
          <p:nvPr/>
        </p:nvSpPr>
        <p:spPr>
          <a:xfrm>
            <a:off x="1653600" y="1209775"/>
            <a:ext cx="5836800" cy="2723700"/>
          </a:xfrm>
          <a:prstGeom prst="snip1Rect">
            <a:avLst>
              <a:gd fmla="val 16667" name="adj"/>
            </a:avLst>
          </a:prstGeom>
          <a:solidFill>
            <a:srgbClr val="80889B">
              <a:alpha val="5028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8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/>
          <p:nvPr/>
        </p:nvSpPr>
        <p:spPr>
          <a:xfrm flipH="1" rot="5400000">
            <a:off x="4430850" y="428564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707100" y="1209900"/>
            <a:ext cx="7729800" cy="272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8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0" sz="8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0" sz="8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0" sz="8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0" sz="8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0" sz="8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0" sz="8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0" sz="8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0" sz="8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9"/>
          <p:cNvPicPr preferRelativeResize="0"/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 flipH="1"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/>
          <p:nvPr/>
        </p:nvSpPr>
        <p:spPr>
          <a:xfrm>
            <a:off x="359100" y="1019250"/>
            <a:ext cx="3393900" cy="3105000"/>
          </a:xfrm>
          <a:prstGeom prst="snip1Rect">
            <a:avLst>
              <a:gd fmla="val 16667" name="adj"/>
            </a:avLst>
          </a:prstGeom>
          <a:solidFill>
            <a:srgbClr val="E3E6EC">
              <a:alpha val="30170"/>
            </a:srgbClr>
          </a:solidFill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 rot="5400000">
            <a:off x="4429050" y="-4429075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723900" y="1693750"/>
            <a:ext cx="2850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723900" y="2300450"/>
            <a:ext cx="28509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0" y="1672500"/>
            <a:ext cx="4572000" cy="1798500"/>
          </a:xfrm>
          <a:prstGeom prst="snip1Rect">
            <a:avLst>
              <a:gd fmla="val 16667" name="adj"/>
            </a:avLst>
          </a:prstGeom>
          <a:solidFill>
            <a:srgbClr val="E3E6EC">
              <a:alpha val="3464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/>
          <p:nvPr/>
        </p:nvSpPr>
        <p:spPr>
          <a:xfrm rot="5400000">
            <a:off x="4429050" y="428550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 txBox="1"/>
          <p:nvPr>
            <p:ph type="title"/>
          </p:nvPr>
        </p:nvSpPr>
        <p:spPr>
          <a:xfrm>
            <a:off x="723900" y="1855200"/>
            <a:ext cx="3733800" cy="14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0" sz="3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0" sz="3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0" sz="3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0" sz="3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0" sz="3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0" sz="3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0" sz="3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0" sz="3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0" sz="3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b="1"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ygen"/>
              <a:buChar char="●"/>
              <a:defRPr sz="16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pos="5304">
          <p15:clr>
            <a:srgbClr val="EA4335"/>
          </p15:clr>
        </p15:guide>
        <p15:guide id="4" orient="horz" pos="2898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668">
          <p15:clr>
            <a:srgbClr val="EA4335"/>
          </p15:clr>
        </p15:guide>
        <p15:guide id="8" pos="4094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ctrTitle"/>
          </p:nvPr>
        </p:nvSpPr>
        <p:spPr>
          <a:xfrm>
            <a:off x="723900" y="1823538"/>
            <a:ext cx="61626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Vote And Chain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V.N.C</a:t>
            </a:r>
            <a:endParaRPr/>
          </a:p>
        </p:txBody>
      </p:sp>
      <p:sp>
        <p:nvSpPr>
          <p:cNvPr id="240" name="Google Shape;240;p34"/>
          <p:cNvSpPr txBox="1"/>
          <p:nvPr>
            <p:ph idx="1" type="subTitle"/>
          </p:nvPr>
        </p:nvSpPr>
        <p:spPr>
          <a:xfrm>
            <a:off x="4636950" y="4305413"/>
            <a:ext cx="43626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서울3반 6팀 (개표자들)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강용욱 이지환 정지환 김세진 이석호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type="title"/>
          </p:nvPr>
        </p:nvSpPr>
        <p:spPr>
          <a:xfrm>
            <a:off x="227275" y="3131517"/>
            <a:ext cx="2676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부정선거 방지</a:t>
            </a:r>
            <a:endParaRPr b="1" sz="1800"/>
          </a:p>
        </p:txBody>
      </p:sp>
      <p:pic>
        <p:nvPicPr>
          <p:cNvPr id="318" name="Google Shape;3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200" y="1577050"/>
            <a:ext cx="155448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0208" y="1577050"/>
            <a:ext cx="1554480" cy="155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0123" y="1577045"/>
            <a:ext cx="1554481" cy="155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7950" y="1577055"/>
            <a:ext cx="1554480" cy="155448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3"/>
          <p:cNvSpPr txBox="1"/>
          <p:nvPr>
            <p:ph type="title"/>
          </p:nvPr>
        </p:nvSpPr>
        <p:spPr>
          <a:xfrm>
            <a:off x="2129300" y="3131517"/>
            <a:ext cx="2676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환경개선</a:t>
            </a:r>
            <a:endParaRPr b="1" sz="1800"/>
          </a:p>
        </p:txBody>
      </p:sp>
      <p:sp>
        <p:nvSpPr>
          <p:cNvPr id="323" name="Google Shape;323;p43"/>
          <p:cNvSpPr txBox="1"/>
          <p:nvPr>
            <p:ph type="title"/>
          </p:nvPr>
        </p:nvSpPr>
        <p:spPr>
          <a:xfrm>
            <a:off x="4299200" y="3131517"/>
            <a:ext cx="2676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시간절약</a:t>
            </a:r>
            <a:endParaRPr b="1" sz="1800"/>
          </a:p>
        </p:txBody>
      </p:sp>
      <p:sp>
        <p:nvSpPr>
          <p:cNvPr id="324" name="Google Shape;324;p43"/>
          <p:cNvSpPr txBox="1"/>
          <p:nvPr>
            <p:ph type="title"/>
          </p:nvPr>
        </p:nvSpPr>
        <p:spPr>
          <a:xfrm>
            <a:off x="6147025" y="3131517"/>
            <a:ext cx="2676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비용절감</a:t>
            </a:r>
            <a:endParaRPr b="1" sz="1800"/>
          </a:p>
        </p:txBody>
      </p:sp>
      <p:sp>
        <p:nvSpPr>
          <p:cNvPr id="325" name="Google Shape;325;p43"/>
          <p:cNvSpPr txBox="1"/>
          <p:nvPr>
            <p:ph type="title"/>
          </p:nvPr>
        </p:nvSpPr>
        <p:spPr>
          <a:xfrm>
            <a:off x="87950" y="217875"/>
            <a:ext cx="6769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Concept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/>
          <p:nvPr/>
        </p:nvSpPr>
        <p:spPr>
          <a:xfrm rot="5400000">
            <a:off x="4471950" y="471450"/>
            <a:ext cx="2001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4"/>
          <p:cNvSpPr txBox="1"/>
          <p:nvPr>
            <p:ph type="title"/>
          </p:nvPr>
        </p:nvSpPr>
        <p:spPr>
          <a:xfrm>
            <a:off x="4706925" y="2109300"/>
            <a:ext cx="31881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Progress</a:t>
            </a:r>
            <a:endParaRPr sz="4000"/>
          </a:p>
        </p:txBody>
      </p:sp>
      <p:pic>
        <p:nvPicPr>
          <p:cNvPr id="332" name="Google Shape;332;p44"/>
          <p:cNvPicPr preferRelativeResize="0"/>
          <p:nvPr/>
        </p:nvPicPr>
        <p:blipFill rotWithShape="1">
          <a:blip r:embed="rId3">
            <a:alphaModFix/>
          </a:blip>
          <a:srcRect b="5186" l="0" r="0" t="0"/>
          <a:stretch/>
        </p:blipFill>
        <p:spPr>
          <a:xfrm>
            <a:off x="0" y="1106134"/>
            <a:ext cx="4572000" cy="2836200"/>
          </a:xfrm>
          <a:prstGeom prst="snip1Rect">
            <a:avLst>
              <a:gd fmla="val 2332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type="title"/>
          </p:nvPr>
        </p:nvSpPr>
        <p:spPr>
          <a:xfrm>
            <a:off x="723900" y="542925"/>
            <a:ext cx="7696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  <p:sp>
        <p:nvSpPr>
          <p:cNvPr id="338" name="Google Shape;338;p45"/>
          <p:cNvSpPr/>
          <p:nvPr/>
        </p:nvSpPr>
        <p:spPr>
          <a:xfrm>
            <a:off x="4796375" y="2101826"/>
            <a:ext cx="769500" cy="769500"/>
          </a:xfrm>
          <a:prstGeom prst="ellipse">
            <a:avLst/>
          </a:prstGeom>
          <a:solidFill>
            <a:srgbClr val="C6CBD6">
              <a:alpha val="54189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5"/>
          <p:cNvSpPr/>
          <p:nvPr/>
        </p:nvSpPr>
        <p:spPr>
          <a:xfrm>
            <a:off x="4796375" y="3510626"/>
            <a:ext cx="769500" cy="769500"/>
          </a:xfrm>
          <a:prstGeom prst="ellipse">
            <a:avLst/>
          </a:prstGeom>
          <a:solidFill>
            <a:srgbClr val="C6CBD6">
              <a:alpha val="54189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5"/>
          <p:cNvSpPr/>
          <p:nvPr/>
        </p:nvSpPr>
        <p:spPr>
          <a:xfrm>
            <a:off x="3578050" y="3510626"/>
            <a:ext cx="769500" cy="769500"/>
          </a:xfrm>
          <a:prstGeom prst="ellipse">
            <a:avLst/>
          </a:prstGeom>
          <a:solidFill>
            <a:srgbClr val="C6CBD6">
              <a:alpha val="54189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5"/>
          <p:cNvSpPr/>
          <p:nvPr/>
        </p:nvSpPr>
        <p:spPr>
          <a:xfrm>
            <a:off x="3578050" y="2101814"/>
            <a:ext cx="769500" cy="769500"/>
          </a:xfrm>
          <a:prstGeom prst="ellipse">
            <a:avLst/>
          </a:prstGeom>
          <a:solidFill>
            <a:srgbClr val="C6CBD6">
              <a:alpha val="54189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5"/>
          <p:cNvSpPr txBox="1"/>
          <p:nvPr>
            <p:ph idx="2" type="title"/>
          </p:nvPr>
        </p:nvSpPr>
        <p:spPr>
          <a:xfrm>
            <a:off x="1310727" y="1909143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기획</a:t>
            </a:r>
            <a:endParaRPr u="sng"/>
          </a:p>
        </p:txBody>
      </p:sp>
      <p:sp>
        <p:nvSpPr>
          <p:cNvPr id="343" name="Google Shape;343;p45"/>
          <p:cNvSpPr txBox="1"/>
          <p:nvPr>
            <p:ph idx="6" type="subTitle"/>
          </p:nvPr>
        </p:nvSpPr>
        <p:spPr>
          <a:xfrm>
            <a:off x="1310700" y="3742285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  작업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작업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작업</a:t>
            </a:r>
            <a:endParaRPr/>
          </a:p>
        </p:txBody>
      </p:sp>
      <p:sp>
        <p:nvSpPr>
          <p:cNvPr id="344" name="Google Shape;344;p45"/>
          <p:cNvSpPr txBox="1"/>
          <p:nvPr>
            <p:ph idx="3" type="title"/>
          </p:nvPr>
        </p:nvSpPr>
        <p:spPr>
          <a:xfrm>
            <a:off x="5786112" y="1909136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설계</a:t>
            </a:r>
            <a:endParaRPr/>
          </a:p>
        </p:txBody>
      </p:sp>
      <p:sp>
        <p:nvSpPr>
          <p:cNvPr id="345" name="Google Shape;345;p45"/>
          <p:cNvSpPr txBox="1"/>
          <p:nvPr>
            <p:ph idx="5" type="title"/>
          </p:nvPr>
        </p:nvSpPr>
        <p:spPr>
          <a:xfrm>
            <a:off x="1310727" y="3331852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프로그래밍</a:t>
            </a:r>
            <a:endParaRPr/>
          </a:p>
        </p:txBody>
      </p:sp>
      <p:sp>
        <p:nvSpPr>
          <p:cNvPr id="346" name="Google Shape;346;p45"/>
          <p:cNvSpPr txBox="1"/>
          <p:nvPr>
            <p:ph idx="7" type="title"/>
          </p:nvPr>
        </p:nvSpPr>
        <p:spPr>
          <a:xfrm>
            <a:off x="5786112" y="3329107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테스트</a:t>
            </a:r>
            <a:endParaRPr/>
          </a:p>
        </p:txBody>
      </p:sp>
      <p:sp>
        <p:nvSpPr>
          <p:cNvPr id="347" name="Google Shape;347;p45"/>
          <p:cNvSpPr txBox="1"/>
          <p:nvPr>
            <p:ph idx="8" type="subTitle"/>
          </p:nvPr>
        </p:nvSpPr>
        <p:spPr>
          <a:xfrm>
            <a:off x="5786112" y="3742284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디버깅 및 테스트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최종 수정</a:t>
            </a:r>
            <a:endParaRPr/>
          </a:p>
        </p:txBody>
      </p:sp>
      <p:grpSp>
        <p:nvGrpSpPr>
          <p:cNvPr id="348" name="Google Shape;348;p45"/>
          <p:cNvGrpSpPr/>
          <p:nvPr/>
        </p:nvGrpSpPr>
        <p:grpSpPr>
          <a:xfrm>
            <a:off x="4994462" y="3718591"/>
            <a:ext cx="358349" cy="353587"/>
            <a:chOff x="-34421275" y="2631050"/>
            <a:chExt cx="295375" cy="291450"/>
          </a:xfrm>
        </p:grpSpPr>
        <p:sp>
          <p:nvSpPr>
            <p:cNvPr id="349" name="Google Shape;349;p45"/>
            <p:cNvSpPr/>
            <p:nvPr/>
          </p:nvSpPr>
          <p:spPr>
            <a:xfrm>
              <a:off x="-34421275" y="2639125"/>
              <a:ext cx="288275" cy="283375"/>
            </a:xfrm>
            <a:custGeom>
              <a:rect b="b" l="l" r="r" t="t"/>
              <a:pathLst>
                <a:path extrusionOk="0" h="11335" w="11531">
                  <a:moveTo>
                    <a:pt x="5592" y="717"/>
                  </a:moveTo>
                  <a:cubicBezTo>
                    <a:pt x="5679" y="717"/>
                    <a:pt x="5766" y="749"/>
                    <a:pt x="5829" y="812"/>
                  </a:cubicBezTo>
                  <a:lnTo>
                    <a:pt x="10680" y="5663"/>
                  </a:lnTo>
                  <a:cubicBezTo>
                    <a:pt x="10775" y="5758"/>
                    <a:pt x="10775" y="6010"/>
                    <a:pt x="10680" y="6136"/>
                  </a:cubicBezTo>
                  <a:cubicBezTo>
                    <a:pt x="10617" y="6183"/>
                    <a:pt x="10523" y="6207"/>
                    <a:pt x="10432" y="6207"/>
                  </a:cubicBezTo>
                  <a:cubicBezTo>
                    <a:pt x="10342" y="6207"/>
                    <a:pt x="10255" y="6183"/>
                    <a:pt x="10208" y="6136"/>
                  </a:cubicBezTo>
                  <a:lnTo>
                    <a:pt x="5356" y="1284"/>
                  </a:lnTo>
                  <a:cubicBezTo>
                    <a:pt x="5230" y="1158"/>
                    <a:pt x="5230" y="938"/>
                    <a:pt x="5356" y="812"/>
                  </a:cubicBezTo>
                  <a:cubicBezTo>
                    <a:pt x="5419" y="749"/>
                    <a:pt x="5506" y="717"/>
                    <a:pt x="5592" y="717"/>
                  </a:cubicBezTo>
                  <a:close/>
                  <a:moveTo>
                    <a:pt x="8444" y="7239"/>
                  </a:moveTo>
                  <a:lnTo>
                    <a:pt x="8538" y="7396"/>
                  </a:lnTo>
                  <a:cubicBezTo>
                    <a:pt x="8696" y="7554"/>
                    <a:pt x="8664" y="7806"/>
                    <a:pt x="8475" y="7932"/>
                  </a:cubicBezTo>
                  <a:lnTo>
                    <a:pt x="5923" y="9223"/>
                  </a:lnTo>
                  <a:cubicBezTo>
                    <a:pt x="5873" y="9261"/>
                    <a:pt x="5819" y="9278"/>
                    <a:pt x="5763" y="9278"/>
                  </a:cubicBezTo>
                  <a:cubicBezTo>
                    <a:pt x="5678" y="9278"/>
                    <a:pt x="5590" y="9237"/>
                    <a:pt x="5514" y="9160"/>
                  </a:cubicBezTo>
                  <a:lnTo>
                    <a:pt x="5230" y="8877"/>
                  </a:lnTo>
                  <a:cubicBezTo>
                    <a:pt x="6301" y="8089"/>
                    <a:pt x="7341" y="7617"/>
                    <a:pt x="8444" y="7239"/>
                  </a:cubicBezTo>
                  <a:close/>
                  <a:moveTo>
                    <a:pt x="5230" y="2198"/>
                  </a:moveTo>
                  <a:lnTo>
                    <a:pt x="9294" y="6230"/>
                  </a:lnTo>
                  <a:cubicBezTo>
                    <a:pt x="7908" y="6703"/>
                    <a:pt x="5797" y="7270"/>
                    <a:pt x="3560" y="9381"/>
                  </a:cubicBezTo>
                  <a:lnTo>
                    <a:pt x="2080" y="7932"/>
                  </a:lnTo>
                  <a:cubicBezTo>
                    <a:pt x="3340" y="6608"/>
                    <a:pt x="4285" y="5033"/>
                    <a:pt x="4852" y="3395"/>
                  </a:cubicBezTo>
                  <a:lnTo>
                    <a:pt x="5230" y="2198"/>
                  </a:lnTo>
                  <a:close/>
                  <a:moveTo>
                    <a:pt x="1138" y="8089"/>
                  </a:moveTo>
                  <a:cubicBezTo>
                    <a:pt x="1229" y="8089"/>
                    <a:pt x="1323" y="8121"/>
                    <a:pt x="1386" y="8184"/>
                  </a:cubicBezTo>
                  <a:lnTo>
                    <a:pt x="3308" y="10105"/>
                  </a:lnTo>
                  <a:cubicBezTo>
                    <a:pt x="3434" y="10231"/>
                    <a:pt x="3434" y="10452"/>
                    <a:pt x="3308" y="10578"/>
                  </a:cubicBezTo>
                  <a:cubicBezTo>
                    <a:pt x="3245" y="10641"/>
                    <a:pt x="3159" y="10673"/>
                    <a:pt x="3072" y="10673"/>
                  </a:cubicBezTo>
                  <a:cubicBezTo>
                    <a:pt x="2985" y="10673"/>
                    <a:pt x="2899" y="10641"/>
                    <a:pt x="2836" y="10578"/>
                  </a:cubicBezTo>
                  <a:lnTo>
                    <a:pt x="914" y="8656"/>
                  </a:lnTo>
                  <a:cubicBezTo>
                    <a:pt x="788" y="8530"/>
                    <a:pt x="788" y="8278"/>
                    <a:pt x="914" y="8184"/>
                  </a:cubicBezTo>
                  <a:cubicBezTo>
                    <a:pt x="961" y="8121"/>
                    <a:pt x="1048" y="8089"/>
                    <a:pt x="1138" y="8089"/>
                  </a:cubicBezTo>
                  <a:close/>
                  <a:moveTo>
                    <a:pt x="5565" y="0"/>
                  </a:moveTo>
                  <a:cubicBezTo>
                    <a:pt x="5301" y="0"/>
                    <a:pt x="5041" y="103"/>
                    <a:pt x="4852" y="307"/>
                  </a:cubicBezTo>
                  <a:cubicBezTo>
                    <a:pt x="4474" y="654"/>
                    <a:pt x="4442" y="1158"/>
                    <a:pt x="4694" y="1568"/>
                  </a:cubicBezTo>
                  <a:lnTo>
                    <a:pt x="4159" y="3143"/>
                  </a:lnTo>
                  <a:cubicBezTo>
                    <a:pt x="3655" y="4655"/>
                    <a:pt x="2710" y="6199"/>
                    <a:pt x="1575" y="7428"/>
                  </a:cubicBezTo>
                  <a:cubicBezTo>
                    <a:pt x="1422" y="7357"/>
                    <a:pt x="1259" y="7321"/>
                    <a:pt x="1100" y="7321"/>
                  </a:cubicBezTo>
                  <a:cubicBezTo>
                    <a:pt x="834" y="7321"/>
                    <a:pt x="575" y="7420"/>
                    <a:pt x="378" y="7617"/>
                  </a:cubicBezTo>
                  <a:cubicBezTo>
                    <a:pt x="0" y="8026"/>
                    <a:pt x="0" y="8688"/>
                    <a:pt x="378" y="9066"/>
                  </a:cubicBezTo>
                  <a:lnTo>
                    <a:pt x="2363" y="11051"/>
                  </a:lnTo>
                  <a:cubicBezTo>
                    <a:pt x="2552" y="11240"/>
                    <a:pt x="2820" y="11334"/>
                    <a:pt x="3088" y="11334"/>
                  </a:cubicBezTo>
                  <a:cubicBezTo>
                    <a:pt x="3356" y="11334"/>
                    <a:pt x="3623" y="11240"/>
                    <a:pt x="3812" y="11051"/>
                  </a:cubicBezTo>
                  <a:cubicBezTo>
                    <a:pt x="4127" y="10736"/>
                    <a:pt x="4222" y="10263"/>
                    <a:pt x="4001" y="9853"/>
                  </a:cubicBezTo>
                  <a:cubicBezTo>
                    <a:pt x="4222" y="9664"/>
                    <a:pt x="4442" y="9475"/>
                    <a:pt x="4694" y="9286"/>
                  </a:cubicBezTo>
                  <a:lnTo>
                    <a:pt x="5041" y="9633"/>
                  </a:lnTo>
                  <a:cubicBezTo>
                    <a:pt x="5238" y="9830"/>
                    <a:pt x="5496" y="9928"/>
                    <a:pt x="5755" y="9928"/>
                  </a:cubicBezTo>
                  <a:cubicBezTo>
                    <a:pt x="5910" y="9928"/>
                    <a:pt x="6065" y="9893"/>
                    <a:pt x="6207" y="9822"/>
                  </a:cubicBezTo>
                  <a:lnTo>
                    <a:pt x="8790" y="8530"/>
                  </a:lnTo>
                  <a:cubicBezTo>
                    <a:pt x="9357" y="8215"/>
                    <a:pt x="9515" y="7459"/>
                    <a:pt x="9137" y="6986"/>
                  </a:cubicBezTo>
                  <a:lnTo>
                    <a:pt x="9893" y="6766"/>
                  </a:lnTo>
                  <a:cubicBezTo>
                    <a:pt x="10050" y="6858"/>
                    <a:pt x="10229" y="6906"/>
                    <a:pt x="10412" y="6906"/>
                  </a:cubicBezTo>
                  <a:cubicBezTo>
                    <a:pt x="10668" y="6906"/>
                    <a:pt x="10932" y="6811"/>
                    <a:pt x="11153" y="6608"/>
                  </a:cubicBezTo>
                  <a:cubicBezTo>
                    <a:pt x="11531" y="6199"/>
                    <a:pt x="11531" y="5537"/>
                    <a:pt x="11153" y="5128"/>
                  </a:cubicBezTo>
                  <a:lnTo>
                    <a:pt x="6301" y="307"/>
                  </a:lnTo>
                  <a:cubicBezTo>
                    <a:pt x="6096" y="103"/>
                    <a:pt x="5829" y="0"/>
                    <a:pt x="55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0" name="Google Shape;350;p45"/>
            <p:cNvSpPr/>
            <p:nvPr/>
          </p:nvSpPr>
          <p:spPr>
            <a:xfrm>
              <a:off x="-34181850" y="2644625"/>
              <a:ext cx="41775" cy="41575"/>
            </a:xfrm>
            <a:custGeom>
              <a:rect b="b" l="l" r="r" t="t"/>
              <a:pathLst>
                <a:path extrusionOk="0" h="1663" w="1671">
                  <a:moveTo>
                    <a:pt x="1328" y="1"/>
                  </a:moveTo>
                  <a:cubicBezTo>
                    <a:pt x="1237" y="1"/>
                    <a:pt x="1151" y="40"/>
                    <a:pt x="1103" y="119"/>
                  </a:cubicBezTo>
                  <a:lnTo>
                    <a:pt x="95" y="1096"/>
                  </a:lnTo>
                  <a:cubicBezTo>
                    <a:pt x="1" y="1222"/>
                    <a:pt x="1" y="1442"/>
                    <a:pt x="95" y="1568"/>
                  </a:cubicBezTo>
                  <a:cubicBezTo>
                    <a:pt x="158" y="1631"/>
                    <a:pt x="253" y="1663"/>
                    <a:pt x="343" y="1663"/>
                  </a:cubicBezTo>
                  <a:cubicBezTo>
                    <a:pt x="434" y="1663"/>
                    <a:pt x="521" y="1631"/>
                    <a:pt x="568" y="1568"/>
                  </a:cubicBezTo>
                  <a:lnTo>
                    <a:pt x="1576" y="592"/>
                  </a:lnTo>
                  <a:cubicBezTo>
                    <a:pt x="1671" y="466"/>
                    <a:pt x="1671" y="213"/>
                    <a:pt x="1576" y="119"/>
                  </a:cubicBezTo>
                  <a:cubicBezTo>
                    <a:pt x="1513" y="40"/>
                    <a:pt x="1418" y="1"/>
                    <a:pt x="13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1" name="Google Shape;351;p45"/>
            <p:cNvSpPr/>
            <p:nvPr/>
          </p:nvSpPr>
          <p:spPr>
            <a:xfrm>
              <a:off x="-34217275" y="2631050"/>
              <a:ext cx="17350" cy="41775"/>
            </a:xfrm>
            <a:custGeom>
              <a:rect b="b" l="l" r="r" t="t"/>
              <a:pathLst>
                <a:path extrusionOk="0" h="1671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24"/>
                  </a:lnTo>
                  <a:cubicBezTo>
                    <a:pt x="0" y="1513"/>
                    <a:pt x="158" y="1670"/>
                    <a:pt x="347" y="1670"/>
                  </a:cubicBezTo>
                  <a:cubicBezTo>
                    <a:pt x="536" y="1670"/>
                    <a:pt x="693" y="1513"/>
                    <a:pt x="693" y="132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2" name="Google Shape;352;p45"/>
            <p:cNvSpPr/>
            <p:nvPr/>
          </p:nvSpPr>
          <p:spPr>
            <a:xfrm>
              <a:off x="-34168450" y="2704300"/>
              <a:ext cx="42550" cy="18125"/>
            </a:xfrm>
            <a:custGeom>
              <a:rect b="b" l="l" r="r" t="t"/>
              <a:pathLst>
                <a:path extrusionOk="0" h="725" w="1702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355" y="725"/>
                  </a:lnTo>
                  <a:cubicBezTo>
                    <a:pt x="1544" y="725"/>
                    <a:pt x="1702" y="567"/>
                    <a:pt x="1702" y="378"/>
                  </a:cubicBezTo>
                  <a:cubicBezTo>
                    <a:pt x="1670" y="158"/>
                    <a:pt x="1544" y="0"/>
                    <a:pt x="1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53" name="Google Shape;353;p45"/>
          <p:cNvGrpSpPr/>
          <p:nvPr/>
        </p:nvGrpSpPr>
        <p:grpSpPr>
          <a:xfrm>
            <a:off x="4991100" y="2310492"/>
            <a:ext cx="365052" cy="352162"/>
            <a:chOff x="-32243500" y="2299850"/>
            <a:chExt cx="300900" cy="290275"/>
          </a:xfrm>
        </p:grpSpPr>
        <p:sp>
          <p:nvSpPr>
            <p:cNvPr id="354" name="Google Shape;354;p45"/>
            <p:cNvSpPr/>
            <p:nvPr/>
          </p:nvSpPr>
          <p:spPr>
            <a:xfrm>
              <a:off x="-32243500" y="2299850"/>
              <a:ext cx="300900" cy="290275"/>
            </a:xfrm>
            <a:custGeom>
              <a:rect b="b" l="l" r="r" t="t"/>
              <a:pathLst>
                <a:path extrusionOk="0" h="11611" w="12036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45"/>
            <p:cNvSpPr/>
            <p:nvPr/>
          </p:nvSpPr>
          <p:spPr>
            <a:xfrm>
              <a:off x="-32048175" y="2342775"/>
              <a:ext cx="55950" cy="51025"/>
            </a:xfrm>
            <a:custGeom>
              <a:rect b="b" l="l" r="r" t="t"/>
              <a:pathLst>
                <a:path extrusionOk="0" h="2041" w="2238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45"/>
          <p:cNvSpPr/>
          <p:nvPr/>
        </p:nvSpPr>
        <p:spPr>
          <a:xfrm>
            <a:off x="3785737" y="3721126"/>
            <a:ext cx="354117" cy="348513"/>
          </a:xfrm>
          <a:custGeom>
            <a:rect b="b" l="l" r="r" t="t"/>
            <a:pathLst>
              <a:path extrusionOk="0" h="11815" w="12005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7" name="Google Shape;357;p45"/>
          <p:cNvGrpSpPr/>
          <p:nvPr/>
        </p:nvGrpSpPr>
        <p:grpSpPr>
          <a:xfrm>
            <a:off x="3759616" y="2300685"/>
            <a:ext cx="380241" cy="371793"/>
            <a:chOff x="-42430625" y="1949750"/>
            <a:chExt cx="322950" cy="315775"/>
          </a:xfrm>
        </p:grpSpPr>
        <p:sp>
          <p:nvSpPr>
            <p:cNvPr id="358" name="Google Shape;358;p45"/>
            <p:cNvSpPr/>
            <p:nvPr/>
          </p:nvSpPr>
          <p:spPr>
            <a:xfrm>
              <a:off x="-42353450" y="2065525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61" y="1639"/>
                    <a:pt x="1639" y="1293"/>
                    <a:pt x="1639" y="820"/>
                  </a:cubicBezTo>
                  <a:cubicBezTo>
                    <a:pt x="1639" y="379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9" name="Google Shape;359;p45"/>
            <p:cNvSpPr/>
            <p:nvPr/>
          </p:nvSpPr>
          <p:spPr>
            <a:xfrm>
              <a:off x="-42289650" y="2065525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20" y="1"/>
                  </a:moveTo>
                  <a:cubicBezTo>
                    <a:pt x="379" y="1"/>
                    <a:pt x="1" y="379"/>
                    <a:pt x="1" y="820"/>
                  </a:cubicBezTo>
                  <a:cubicBezTo>
                    <a:pt x="1" y="1293"/>
                    <a:pt x="379" y="1639"/>
                    <a:pt x="820" y="1639"/>
                  </a:cubicBezTo>
                  <a:cubicBezTo>
                    <a:pt x="1292" y="1639"/>
                    <a:pt x="1639" y="1293"/>
                    <a:pt x="1639" y="820"/>
                  </a:cubicBezTo>
                  <a:cubicBezTo>
                    <a:pt x="1639" y="379"/>
                    <a:pt x="1292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60" name="Google Shape;360;p45"/>
            <p:cNvSpPr/>
            <p:nvPr/>
          </p:nvSpPr>
          <p:spPr>
            <a:xfrm>
              <a:off x="-42226625" y="2065525"/>
              <a:ext cx="40975" cy="41000"/>
            </a:xfrm>
            <a:custGeom>
              <a:rect b="b" l="l" r="r" t="t"/>
              <a:pathLst>
                <a:path extrusionOk="0" h="1640" w="1639">
                  <a:moveTo>
                    <a:pt x="819" y="1"/>
                  </a:moveTo>
                  <a:cubicBezTo>
                    <a:pt x="378" y="1"/>
                    <a:pt x="0" y="379"/>
                    <a:pt x="0" y="820"/>
                  </a:cubicBezTo>
                  <a:cubicBezTo>
                    <a:pt x="0" y="1293"/>
                    <a:pt x="378" y="1639"/>
                    <a:pt x="819" y="1639"/>
                  </a:cubicBezTo>
                  <a:cubicBezTo>
                    <a:pt x="1292" y="1639"/>
                    <a:pt x="1638" y="1293"/>
                    <a:pt x="1638" y="820"/>
                  </a:cubicBezTo>
                  <a:cubicBezTo>
                    <a:pt x="1638" y="379"/>
                    <a:pt x="1292" y="1"/>
                    <a:pt x="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61" name="Google Shape;361;p45"/>
            <p:cNvSpPr/>
            <p:nvPr/>
          </p:nvSpPr>
          <p:spPr>
            <a:xfrm>
              <a:off x="-42430625" y="1949750"/>
              <a:ext cx="322950" cy="315775"/>
            </a:xfrm>
            <a:custGeom>
              <a:rect b="b" l="l" r="r" t="t"/>
              <a:pathLst>
                <a:path extrusionOk="0" h="12631" w="12918">
                  <a:moveTo>
                    <a:pt x="6427" y="757"/>
                  </a:moveTo>
                  <a:cubicBezTo>
                    <a:pt x="8790" y="757"/>
                    <a:pt x="10712" y="2017"/>
                    <a:pt x="11500" y="3655"/>
                  </a:cubicBezTo>
                  <a:cubicBezTo>
                    <a:pt x="12098" y="4821"/>
                    <a:pt x="12098" y="6081"/>
                    <a:pt x="11500" y="7215"/>
                  </a:cubicBezTo>
                  <a:cubicBezTo>
                    <a:pt x="10679" y="8857"/>
                    <a:pt x="8789" y="10067"/>
                    <a:pt x="6472" y="10067"/>
                  </a:cubicBezTo>
                  <a:cubicBezTo>
                    <a:pt x="6210" y="10067"/>
                    <a:pt x="5943" y="10051"/>
                    <a:pt x="5671" y="10019"/>
                  </a:cubicBezTo>
                  <a:cubicBezTo>
                    <a:pt x="5545" y="10019"/>
                    <a:pt x="5451" y="10051"/>
                    <a:pt x="5325" y="10145"/>
                  </a:cubicBezTo>
                  <a:lnTo>
                    <a:pt x="4285" y="11153"/>
                  </a:lnTo>
                  <a:lnTo>
                    <a:pt x="4285" y="9988"/>
                  </a:lnTo>
                  <a:cubicBezTo>
                    <a:pt x="4285" y="9830"/>
                    <a:pt x="4190" y="9673"/>
                    <a:pt x="4033" y="9578"/>
                  </a:cubicBezTo>
                  <a:cubicBezTo>
                    <a:pt x="3088" y="9200"/>
                    <a:pt x="2300" y="8602"/>
                    <a:pt x="1796" y="7908"/>
                  </a:cubicBezTo>
                  <a:cubicBezTo>
                    <a:pt x="0" y="5577"/>
                    <a:pt x="1071" y="2458"/>
                    <a:pt x="4033" y="1229"/>
                  </a:cubicBezTo>
                  <a:cubicBezTo>
                    <a:pt x="4726" y="914"/>
                    <a:pt x="5545" y="757"/>
                    <a:pt x="6427" y="757"/>
                  </a:cubicBezTo>
                  <a:close/>
                  <a:moveTo>
                    <a:pt x="6427" y="1"/>
                  </a:moveTo>
                  <a:cubicBezTo>
                    <a:pt x="2962" y="1"/>
                    <a:pt x="126" y="2427"/>
                    <a:pt x="126" y="5451"/>
                  </a:cubicBezTo>
                  <a:cubicBezTo>
                    <a:pt x="126" y="7593"/>
                    <a:pt x="1544" y="9389"/>
                    <a:pt x="3497" y="10303"/>
                  </a:cubicBezTo>
                  <a:lnTo>
                    <a:pt x="3497" y="12193"/>
                  </a:lnTo>
                  <a:cubicBezTo>
                    <a:pt x="3497" y="12319"/>
                    <a:pt x="3560" y="12477"/>
                    <a:pt x="3655" y="12540"/>
                  </a:cubicBezTo>
                  <a:cubicBezTo>
                    <a:pt x="3729" y="12599"/>
                    <a:pt x="3825" y="12631"/>
                    <a:pt x="3921" y="12631"/>
                  </a:cubicBezTo>
                  <a:cubicBezTo>
                    <a:pt x="4029" y="12631"/>
                    <a:pt x="4139" y="12591"/>
                    <a:pt x="4222" y="12508"/>
                  </a:cubicBezTo>
                  <a:lnTo>
                    <a:pt x="5829" y="10901"/>
                  </a:lnTo>
                  <a:cubicBezTo>
                    <a:pt x="6063" y="10925"/>
                    <a:pt x="6295" y="10936"/>
                    <a:pt x="6524" y="10936"/>
                  </a:cubicBezTo>
                  <a:cubicBezTo>
                    <a:pt x="9075" y="10936"/>
                    <a:pt x="11304" y="9530"/>
                    <a:pt x="12287" y="7593"/>
                  </a:cubicBezTo>
                  <a:cubicBezTo>
                    <a:pt x="12917" y="6239"/>
                    <a:pt x="12917" y="4663"/>
                    <a:pt x="12256" y="3309"/>
                  </a:cubicBezTo>
                  <a:cubicBezTo>
                    <a:pt x="11311" y="1324"/>
                    <a:pt x="9074" y="1"/>
                    <a:pt x="64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62" name="Google Shape;362;p45"/>
          <p:cNvSpPr txBox="1"/>
          <p:nvPr>
            <p:ph idx="8" type="subTitle"/>
          </p:nvPr>
        </p:nvSpPr>
        <p:spPr>
          <a:xfrm>
            <a:off x="5786112" y="2402034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기능정리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와이어프레임 작성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작성</a:t>
            </a:r>
            <a:endParaRPr/>
          </a:p>
        </p:txBody>
      </p:sp>
      <p:sp>
        <p:nvSpPr>
          <p:cNvPr id="363" name="Google Shape;363;p45"/>
          <p:cNvSpPr txBox="1"/>
          <p:nvPr>
            <p:ph idx="6" type="subTitle"/>
          </p:nvPr>
        </p:nvSpPr>
        <p:spPr>
          <a:xfrm>
            <a:off x="1310700" y="2402035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아이디어 제안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컨셉/차별점 고안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idx="1" type="subTitle"/>
          </p:nvPr>
        </p:nvSpPr>
        <p:spPr>
          <a:xfrm>
            <a:off x="1656600" y="1632738"/>
            <a:ext cx="5830800" cy="14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  <p:sp>
        <p:nvSpPr>
          <p:cNvPr id="369" name="Google Shape;369;p46"/>
          <p:cNvSpPr txBox="1"/>
          <p:nvPr>
            <p:ph type="title"/>
          </p:nvPr>
        </p:nvSpPr>
        <p:spPr>
          <a:xfrm>
            <a:off x="2937600" y="3080863"/>
            <a:ext cx="32688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—Someone Famous</a:t>
            </a:r>
            <a:endParaRPr/>
          </a:p>
        </p:txBody>
      </p:sp>
      <p:pic>
        <p:nvPicPr>
          <p:cNvPr id="370" name="Google Shape;37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00" y="204475"/>
            <a:ext cx="8426800" cy="45071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46"/>
          <p:cNvCxnSpPr/>
          <p:nvPr/>
        </p:nvCxnSpPr>
        <p:spPr>
          <a:xfrm rot="10800000">
            <a:off x="4603100" y="4447976"/>
            <a:ext cx="20700" cy="21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7"/>
          <p:cNvSpPr txBox="1"/>
          <p:nvPr>
            <p:ph idx="1" type="subTitle"/>
          </p:nvPr>
        </p:nvSpPr>
        <p:spPr>
          <a:xfrm>
            <a:off x="1656600" y="1632738"/>
            <a:ext cx="5830800" cy="14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  <p:sp>
        <p:nvSpPr>
          <p:cNvPr id="377" name="Google Shape;377;p47"/>
          <p:cNvSpPr txBox="1"/>
          <p:nvPr>
            <p:ph type="title"/>
          </p:nvPr>
        </p:nvSpPr>
        <p:spPr>
          <a:xfrm>
            <a:off x="2937600" y="3080863"/>
            <a:ext cx="32688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—Someone Famous</a:t>
            </a:r>
            <a:endParaRPr/>
          </a:p>
        </p:txBody>
      </p:sp>
      <p:pic>
        <p:nvPicPr>
          <p:cNvPr id="378" name="Google Shape;3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25" y="226100"/>
            <a:ext cx="8363850" cy="44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idx="1" type="subTitle"/>
          </p:nvPr>
        </p:nvSpPr>
        <p:spPr>
          <a:xfrm>
            <a:off x="1656600" y="1632738"/>
            <a:ext cx="5830800" cy="14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  <p:sp>
        <p:nvSpPr>
          <p:cNvPr id="384" name="Google Shape;384;p48"/>
          <p:cNvSpPr txBox="1"/>
          <p:nvPr>
            <p:ph type="title"/>
          </p:nvPr>
        </p:nvSpPr>
        <p:spPr>
          <a:xfrm>
            <a:off x="2937600" y="3080863"/>
            <a:ext cx="32688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—Someone Famous</a:t>
            </a:r>
            <a:endParaRPr/>
          </a:p>
        </p:txBody>
      </p:sp>
      <p:pic>
        <p:nvPicPr>
          <p:cNvPr id="385" name="Google Shape;38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25" y="621500"/>
            <a:ext cx="8561752" cy="416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8"/>
          <p:cNvSpPr txBox="1"/>
          <p:nvPr>
            <p:ph type="title"/>
          </p:nvPr>
        </p:nvSpPr>
        <p:spPr>
          <a:xfrm>
            <a:off x="227250" y="89300"/>
            <a:ext cx="63414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와이어 프레임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9"/>
          <p:cNvSpPr txBox="1"/>
          <p:nvPr/>
        </p:nvSpPr>
        <p:spPr>
          <a:xfrm>
            <a:off x="3450450" y="2153850"/>
            <a:ext cx="387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감사합니다.</a:t>
            </a:r>
            <a:endParaRPr b="1" sz="3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idx="9" type="title"/>
          </p:nvPr>
        </p:nvSpPr>
        <p:spPr>
          <a:xfrm>
            <a:off x="723900" y="542925"/>
            <a:ext cx="7696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46" name="Google Shape;246;p35"/>
          <p:cNvSpPr txBox="1"/>
          <p:nvPr>
            <p:ph idx="6" type="subTitle"/>
          </p:nvPr>
        </p:nvSpPr>
        <p:spPr>
          <a:xfrm>
            <a:off x="1791088" y="1985432"/>
            <a:ext cx="26325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</a:t>
            </a:r>
            <a:endParaRPr/>
          </a:p>
        </p:txBody>
      </p:sp>
      <p:sp>
        <p:nvSpPr>
          <p:cNvPr id="247" name="Google Shape;247;p35"/>
          <p:cNvSpPr txBox="1"/>
          <p:nvPr>
            <p:ph idx="7" type="subTitle"/>
          </p:nvPr>
        </p:nvSpPr>
        <p:spPr>
          <a:xfrm>
            <a:off x="4723493" y="1985450"/>
            <a:ext cx="26325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248" name="Google Shape;248;p35"/>
          <p:cNvSpPr txBox="1"/>
          <p:nvPr>
            <p:ph idx="8" type="subTitle"/>
          </p:nvPr>
        </p:nvSpPr>
        <p:spPr>
          <a:xfrm>
            <a:off x="4723493" y="3535725"/>
            <a:ext cx="26325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249" name="Google Shape;249;p35"/>
          <p:cNvSpPr txBox="1"/>
          <p:nvPr>
            <p:ph type="title"/>
          </p:nvPr>
        </p:nvSpPr>
        <p:spPr>
          <a:xfrm>
            <a:off x="2323438" y="1529175"/>
            <a:ext cx="1567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0" name="Google Shape;250;p35"/>
          <p:cNvSpPr txBox="1"/>
          <p:nvPr>
            <p:ph idx="3" type="title"/>
          </p:nvPr>
        </p:nvSpPr>
        <p:spPr>
          <a:xfrm>
            <a:off x="5255843" y="1529175"/>
            <a:ext cx="1567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1" name="Google Shape;251;p35"/>
          <p:cNvSpPr txBox="1"/>
          <p:nvPr>
            <p:ph idx="4" type="title"/>
          </p:nvPr>
        </p:nvSpPr>
        <p:spPr>
          <a:xfrm>
            <a:off x="2323438" y="3113903"/>
            <a:ext cx="1567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2" name="Google Shape;252;p35"/>
          <p:cNvSpPr txBox="1"/>
          <p:nvPr>
            <p:ph idx="5" type="title"/>
          </p:nvPr>
        </p:nvSpPr>
        <p:spPr>
          <a:xfrm>
            <a:off x="5255843" y="3113910"/>
            <a:ext cx="1567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3" name="Google Shape;253;p35"/>
          <p:cNvSpPr txBox="1"/>
          <p:nvPr>
            <p:ph idx="15" type="subTitle"/>
          </p:nvPr>
        </p:nvSpPr>
        <p:spPr>
          <a:xfrm>
            <a:off x="1791088" y="3535725"/>
            <a:ext cx="26325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Progress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idx="3" type="subTitle"/>
          </p:nvPr>
        </p:nvSpPr>
        <p:spPr>
          <a:xfrm>
            <a:off x="906075" y="1289600"/>
            <a:ext cx="34872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분산성</a:t>
            </a:r>
            <a:endParaRPr b="1"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신뢰된 제3자를 별도로 두지 않고 분산형 네트워크 환경에서 거래 가능함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6"/>
          <p:cNvSpPr txBox="1"/>
          <p:nvPr>
            <p:ph type="title"/>
          </p:nvPr>
        </p:nvSpPr>
        <p:spPr>
          <a:xfrm>
            <a:off x="-624375" y="239625"/>
            <a:ext cx="61020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Block Chain Advantages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202124"/>
              </a:solidFill>
              <a:highlight>
                <a:srgbClr val="F8F9F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60" name="Google Shape;260;p36"/>
          <p:cNvSpPr txBox="1"/>
          <p:nvPr>
            <p:ph idx="3" type="subTitle"/>
          </p:nvPr>
        </p:nvSpPr>
        <p:spPr>
          <a:xfrm>
            <a:off x="906075" y="2571750"/>
            <a:ext cx="34872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투명성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모든 거래기록을 공개적으로 접근이 가능하고, 거래 양성화 및 규제 비용 절감 가능함</a:t>
            </a:r>
            <a:endParaRPr/>
          </a:p>
        </p:txBody>
      </p:sp>
      <p:sp>
        <p:nvSpPr>
          <p:cNvPr id="261" name="Google Shape;261;p36"/>
          <p:cNvSpPr txBox="1"/>
          <p:nvPr>
            <p:ph idx="3" type="subTitle"/>
          </p:nvPr>
        </p:nvSpPr>
        <p:spPr>
          <a:xfrm>
            <a:off x="4711300" y="1289600"/>
            <a:ext cx="34872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확장성</a:t>
            </a:r>
            <a:endParaRPr b="1"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소스가 공개되어 있어 네트워크에 참여하는 누구나 구축, 연결, 확장이 가능함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6"/>
          <p:cNvSpPr txBox="1"/>
          <p:nvPr>
            <p:ph idx="3" type="subTitle"/>
          </p:nvPr>
        </p:nvSpPr>
        <p:spPr>
          <a:xfrm>
            <a:off x="4711300" y="2571750"/>
            <a:ext cx="34872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보안성</a:t>
            </a:r>
            <a:endParaRPr b="1" sz="18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거래내역 장부는 네트워크 참여자 모두가 공동으로 소유하여 거래 데이터 조작 방지 및 무결성을 보장함.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7"/>
          <p:cNvPicPr preferRelativeResize="0"/>
          <p:nvPr/>
        </p:nvPicPr>
        <p:blipFill rotWithShape="1">
          <a:blip r:embed="rId3">
            <a:alphaModFix/>
          </a:blip>
          <a:srcRect b="0" l="0" r="0" t="9206"/>
          <a:stretch/>
        </p:blipFill>
        <p:spPr>
          <a:xfrm flipH="1">
            <a:off x="4090200" y="1543050"/>
            <a:ext cx="5053800" cy="2581200"/>
          </a:xfrm>
          <a:prstGeom prst="snip2DiagRect">
            <a:avLst>
              <a:gd fmla="val 0" name="adj1"/>
              <a:gd fmla="val 23831" name="adj2"/>
            </a:avLst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>
            <p:ph type="title"/>
          </p:nvPr>
        </p:nvSpPr>
        <p:spPr>
          <a:xfrm>
            <a:off x="723900" y="1702100"/>
            <a:ext cx="30684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</a:t>
            </a:r>
            <a:r>
              <a:rPr lang="en"/>
              <a:t>problem</a:t>
            </a:r>
            <a:endParaRPr b="0" u="none"/>
          </a:p>
        </p:txBody>
      </p:sp>
      <p:sp>
        <p:nvSpPr>
          <p:cNvPr id="269" name="Google Shape;269;p37"/>
          <p:cNvSpPr txBox="1"/>
          <p:nvPr>
            <p:ph idx="4294967295" type="subTitle"/>
          </p:nvPr>
        </p:nvSpPr>
        <p:spPr>
          <a:xfrm>
            <a:off x="723900" y="2266300"/>
            <a:ext cx="30684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부정선거?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투표조작?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225025" y="372850"/>
            <a:ext cx="67698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기존 투표의 문제점</a:t>
            </a:r>
            <a:endParaRPr sz="2600"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999075" y="1737825"/>
            <a:ext cx="6769800" cy="27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투표참여 과정이 번거로움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시간과 장소의 한계가 있음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선거 관리비용이 많이듬 - 인건비, 투표용지, 인쇄비등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개표시간이 오래걸림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사람이 체크하기 때문에 신뢰성이 낮으며 보안성이 떨어짐</a:t>
            </a:r>
            <a:endParaRPr sz="1700"/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76" name="Google Shape;276;p38"/>
          <p:cNvSpPr txBox="1"/>
          <p:nvPr/>
        </p:nvSpPr>
        <p:spPr>
          <a:xfrm>
            <a:off x="1102700" y="1110100"/>
            <a:ext cx="228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xygen"/>
                <a:ea typeface="Oxygen"/>
                <a:cs typeface="Oxygen"/>
                <a:sym typeface="Oxygen"/>
              </a:rPr>
              <a:t>오프라인</a:t>
            </a:r>
            <a:endParaRPr b="1" sz="20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225025" y="372850"/>
            <a:ext cx="67698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기존 투표의 문제점</a:t>
            </a:r>
            <a:endParaRPr sz="2600"/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999075" y="1760700"/>
            <a:ext cx="6769800" cy="16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조작 가능성이 높다.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신뢰성이나 보안성이 낮다.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중앙서버 해킹의 리스크가 크다.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83" name="Google Shape;283;p39"/>
          <p:cNvSpPr txBox="1"/>
          <p:nvPr/>
        </p:nvSpPr>
        <p:spPr>
          <a:xfrm>
            <a:off x="1102700" y="1110100"/>
            <a:ext cx="228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xygen"/>
                <a:ea typeface="Oxygen"/>
                <a:cs typeface="Oxygen"/>
                <a:sym typeface="Oxygen"/>
              </a:rPr>
              <a:t>온라인</a:t>
            </a:r>
            <a:endParaRPr b="1" sz="2000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87950" y="217875"/>
            <a:ext cx="6769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문제점에 대한 해결책</a:t>
            </a:r>
            <a:endParaRPr sz="2600"/>
          </a:p>
        </p:txBody>
      </p:sp>
      <p:pic>
        <p:nvPicPr>
          <p:cNvPr id="289" name="Google Shape;28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551" y="1811625"/>
            <a:ext cx="2286000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452" y="1811625"/>
            <a:ext cx="2286000" cy="164592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0"/>
          <p:cNvSpPr/>
          <p:nvPr/>
        </p:nvSpPr>
        <p:spPr>
          <a:xfrm>
            <a:off x="4197000" y="2275638"/>
            <a:ext cx="750000" cy="717900"/>
          </a:xfrm>
          <a:prstGeom prst="mathPlus">
            <a:avLst>
              <a:gd fmla="val 23520" name="adj1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2" name="Google Shape;292;p40"/>
          <p:cNvSpPr txBox="1"/>
          <p:nvPr/>
        </p:nvSpPr>
        <p:spPr>
          <a:xfrm>
            <a:off x="2068800" y="3613550"/>
            <a:ext cx="16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xygen"/>
                <a:ea typeface="Oxygen"/>
                <a:cs typeface="Oxygen"/>
                <a:sym typeface="Oxygen"/>
              </a:rPr>
              <a:t>투표</a:t>
            </a:r>
            <a:endParaRPr b="1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293" name="Google Shape;293;p40"/>
          <p:cNvSpPr txBox="1"/>
          <p:nvPr/>
        </p:nvSpPr>
        <p:spPr>
          <a:xfrm>
            <a:off x="5435700" y="3613550"/>
            <a:ext cx="16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xygen"/>
                <a:ea typeface="Oxygen"/>
                <a:cs typeface="Oxygen"/>
                <a:sym typeface="Oxygen"/>
              </a:rPr>
              <a:t>블록체인</a:t>
            </a:r>
            <a:endParaRPr b="1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type="title"/>
          </p:nvPr>
        </p:nvSpPr>
        <p:spPr>
          <a:xfrm>
            <a:off x="1023950" y="1905700"/>
            <a:ext cx="3068400" cy="8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Concept</a:t>
            </a:r>
            <a:endParaRPr b="0" sz="4000" u="none"/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700" y="1032600"/>
            <a:ext cx="4269300" cy="3078300"/>
          </a:xfrm>
          <a:prstGeom prst="snip1Rect">
            <a:avLst>
              <a:gd fmla="val 2756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87950" y="217875"/>
            <a:ext cx="6769800" cy="6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/>
              <a:t>Concept</a:t>
            </a:r>
            <a:endParaRPr sz="2600"/>
          </a:p>
        </p:txBody>
      </p:sp>
      <p:pic>
        <p:nvPicPr>
          <p:cNvPr id="305" name="Google Shape;3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51" y="1748788"/>
            <a:ext cx="2011680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8352" y="1748788"/>
            <a:ext cx="2011680" cy="164592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2"/>
          <p:cNvSpPr/>
          <p:nvPr/>
        </p:nvSpPr>
        <p:spPr>
          <a:xfrm>
            <a:off x="2569488" y="2212800"/>
            <a:ext cx="750000" cy="717900"/>
          </a:xfrm>
          <a:prstGeom prst="mathPlus">
            <a:avLst>
              <a:gd fmla="val 23520" name="adj1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08" name="Google Shape;30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7756" y="1748788"/>
            <a:ext cx="2011680" cy="164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42"/>
          <p:cNvSpPr/>
          <p:nvPr/>
        </p:nvSpPr>
        <p:spPr>
          <a:xfrm>
            <a:off x="5897050" y="2212800"/>
            <a:ext cx="749700" cy="7179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2"/>
          <p:cNvSpPr txBox="1"/>
          <p:nvPr/>
        </p:nvSpPr>
        <p:spPr>
          <a:xfrm>
            <a:off x="485038" y="3549250"/>
            <a:ext cx="16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xygen"/>
                <a:ea typeface="Oxygen"/>
                <a:cs typeface="Oxygen"/>
                <a:sym typeface="Oxygen"/>
              </a:rPr>
              <a:t>투표</a:t>
            </a:r>
            <a:endParaRPr b="1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11" name="Google Shape;311;p42"/>
          <p:cNvSpPr txBox="1"/>
          <p:nvPr/>
        </p:nvSpPr>
        <p:spPr>
          <a:xfrm>
            <a:off x="3752250" y="3549250"/>
            <a:ext cx="16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xygen"/>
                <a:ea typeface="Oxygen"/>
                <a:cs typeface="Oxygen"/>
                <a:sym typeface="Oxygen"/>
              </a:rPr>
              <a:t>블록체인</a:t>
            </a:r>
            <a:endParaRPr b="1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312" name="Google Shape;312;p42"/>
          <p:cNvSpPr txBox="1"/>
          <p:nvPr/>
        </p:nvSpPr>
        <p:spPr>
          <a:xfrm>
            <a:off x="7043838" y="3549250"/>
            <a:ext cx="16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xygen"/>
                <a:ea typeface="Oxygen"/>
                <a:cs typeface="Oxygen"/>
                <a:sym typeface="Oxygen"/>
              </a:rPr>
              <a:t>신뢰</a:t>
            </a:r>
            <a:endParaRPr b="1"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neral Custom Pitch Deck by Slidesgo">
  <a:themeElements>
    <a:clrScheme name="Simple Light">
      <a:dk1>
        <a:srgbClr val="101122"/>
      </a:dk1>
      <a:lt1>
        <a:srgbClr val="FFFFFF"/>
      </a:lt1>
      <a:dk2>
        <a:srgbClr val="101122"/>
      </a:dk2>
      <a:lt2>
        <a:srgbClr val="C6CBD6"/>
      </a:lt2>
      <a:accent1>
        <a:srgbClr val="80889B"/>
      </a:accent1>
      <a:accent2>
        <a:srgbClr val="B9C6E4"/>
      </a:accent2>
      <a:accent3>
        <a:srgbClr val="E3E6EC"/>
      </a:accent3>
      <a:accent4>
        <a:srgbClr val="8896B8"/>
      </a:accent4>
      <a:accent5>
        <a:srgbClr val="101122"/>
      </a:accent5>
      <a:accent6>
        <a:srgbClr val="80889B"/>
      </a:accent6>
      <a:hlink>
        <a:srgbClr val="1011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