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6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4cc550f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44cc550f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4cc550f2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44cc550f2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225768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225768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900"/>
          </a:xfrm>
          <a:prstGeom prst="rect">
            <a:avLst/>
          </a:prstGeom>
        </p:spPr>
        <p:txBody>
          <a:bodyPr anchorCtr="0" anchor="b" bIns="60675" lIns="60675" spcFirstLastPara="1" rIns="60675" wrap="square" tIns="60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60675" lIns="60675" spcFirstLastPara="1" rIns="60675" wrap="square" tIns="60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11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60675" lIns="60675" spcFirstLastPara="1" rIns="60675" wrap="square" tIns="60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600"/>
          </a:xfrm>
          <a:prstGeom prst="rect">
            <a:avLst/>
          </a:prstGeom>
        </p:spPr>
        <p:txBody>
          <a:bodyPr anchorCtr="0" anchor="b" bIns="60675" lIns="60675" spcFirstLastPara="1" rIns="60675" wrap="square" tIns="606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60675" lIns="60675" spcFirstLastPara="1" rIns="60675" wrap="square" tIns="606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4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</p:spPr>
        <p:txBody>
          <a:bodyPr anchorCtr="0" anchor="ctr" bIns="60675" lIns="60675" spcFirstLastPara="1" rIns="60675" wrap="square" tIns="606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675" lIns="60675" spcFirstLastPara="1" rIns="60675" wrap="square" tIns="60675">
            <a:norm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3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3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5375" y="253075"/>
            <a:ext cx="4860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System Diagram</a:t>
            </a:r>
            <a:endParaRPr sz="20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3696816" y="3596435"/>
            <a:ext cx="1750379" cy="1440000"/>
            <a:chOff x="3217825" y="1881443"/>
            <a:chExt cx="1585919" cy="1302224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3431" y="1881443"/>
              <a:ext cx="1550313" cy="130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3217825" y="2006038"/>
              <a:ext cx="814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675" lIns="60675" spcFirstLastPara="1" rIns="60675" wrap="square" tIns="6067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/>
                <a:t>Server</a:t>
              </a:r>
              <a:endParaRPr b="1" sz="1200"/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6558925" y="1872150"/>
            <a:ext cx="1310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9" name="Google Shape;59;p13"/>
          <p:cNvSpPr txBox="1"/>
          <p:nvPr/>
        </p:nvSpPr>
        <p:spPr>
          <a:xfrm>
            <a:off x="1372200" y="3138200"/>
            <a:ext cx="949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개인 투표자</a:t>
            </a:r>
            <a:endParaRPr b="1"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5572875" y="799325"/>
            <a:ext cx="1165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투표 생성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(스마트 컨트랙트)</a:t>
            </a:r>
            <a:endParaRPr b="1"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5708799" y="3596425"/>
            <a:ext cx="1165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투표 </a:t>
            </a:r>
            <a:r>
              <a:rPr b="1" lang="ko" sz="1000"/>
              <a:t>등록</a:t>
            </a:r>
            <a:endParaRPr b="1" sz="10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50" y="2085753"/>
            <a:ext cx="1079999" cy="9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0" l="9277" r="12229" t="0"/>
          <a:stretch/>
        </p:blipFill>
        <p:spPr>
          <a:xfrm>
            <a:off x="4111791" y="591900"/>
            <a:ext cx="768051" cy="11444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538531" y="492113"/>
            <a:ext cx="1096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BlockChain</a:t>
            </a:r>
            <a:endParaRPr b="1" sz="1200"/>
          </a:p>
        </p:txBody>
      </p:sp>
      <p:sp>
        <p:nvSpPr>
          <p:cNvPr id="65" name="Google Shape;65;p13"/>
          <p:cNvSpPr txBox="1"/>
          <p:nvPr/>
        </p:nvSpPr>
        <p:spPr>
          <a:xfrm>
            <a:off x="2223749" y="3788425"/>
            <a:ext cx="1165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계좌 주소 </a:t>
            </a:r>
            <a:r>
              <a:rPr b="1" lang="ko" sz="1000"/>
              <a:t>요청</a:t>
            </a:r>
            <a:endParaRPr b="1"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2682700" y="1331500"/>
            <a:ext cx="511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투표</a:t>
            </a:r>
            <a:endParaRPr b="1" sz="1000"/>
          </a:p>
        </p:txBody>
      </p:sp>
      <p:cxnSp>
        <p:nvCxnSpPr>
          <p:cNvPr id="67" name="Google Shape;67;p13"/>
          <p:cNvCxnSpPr/>
          <p:nvPr/>
        </p:nvCxnSpPr>
        <p:spPr>
          <a:xfrm rot="10800000">
            <a:off x="2556913" y="3151225"/>
            <a:ext cx="9495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3046549" y="3153500"/>
            <a:ext cx="1165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계좌 주소</a:t>
            </a:r>
            <a:endParaRPr b="1"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6541688" y="3138200"/>
            <a:ext cx="1022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투표 생성자</a:t>
            </a:r>
            <a:endParaRPr b="1" sz="1200"/>
          </a:p>
        </p:txBody>
      </p:sp>
      <p:cxnSp>
        <p:nvCxnSpPr>
          <p:cNvPr id="70" name="Google Shape;70;p13"/>
          <p:cNvCxnSpPr/>
          <p:nvPr/>
        </p:nvCxnSpPr>
        <p:spPr>
          <a:xfrm rot="10800000">
            <a:off x="2556913" y="3303625"/>
            <a:ext cx="9495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 rot="10800000">
            <a:off x="5316163" y="3151213"/>
            <a:ext cx="9495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flipH="1" rot="10800000">
            <a:off x="2570500" y="1306063"/>
            <a:ext cx="1258200" cy="8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200" y="2097000"/>
            <a:ext cx="949501" cy="949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/>
          <p:nvPr/>
        </p:nvCxnSpPr>
        <p:spPr>
          <a:xfrm flipH="1" rot="10800000">
            <a:off x="2682688" y="1480238"/>
            <a:ext cx="1262100" cy="8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3193900" y="2001700"/>
            <a:ext cx="768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투표 정보</a:t>
            </a:r>
            <a:endParaRPr b="1" sz="1000"/>
          </a:p>
        </p:txBody>
      </p:sp>
      <p:cxnSp>
        <p:nvCxnSpPr>
          <p:cNvPr id="76" name="Google Shape;76;p13"/>
          <p:cNvCxnSpPr/>
          <p:nvPr/>
        </p:nvCxnSpPr>
        <p:spPr>
          <a:xfrm>
            <a:off x="5162950" y="1190500"/>
            <a:ext cx="12150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17875" y="88600"/>
            <a:ext cx="5089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System Structure</a:t>
            </a:r>
            <a:endParaRPr sz="2000"/>
          </a:p>
        </p:txBody>
      </p:sp>
      <p:sp>
        <p:nvSpPr>
          <p:cNvPr id="82" name="Google Shape;82;p14"/>
          <p:cNvSpPr txBox="1"/>
          <p:nvPr/>
        </p:nvSpPr>
        <p:spPr>
          <a:xfrm>
            <a:off x="205750" y="2224575"/>
            <a:ext cx="36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9374025" y="1328200"/>
            <a:ext cx="7334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84" name="Google Shape;84;p14"/>
          <p:cNvGrpSpPr/>
          <p:nvPr/>
        </p:nvGrpSpPr>
        <p:grpSpPr>
          <a:xfrm>
            <a:off x="-478375" y="365200"/>
            <a:ext cx="9257900" cy="4413100"/>
            <a:chOff x="936100" y="362613"/>
            <a:chExt cx="9257900" cy="4413100"/>
          </a:xfrm>
        </p:grpSpPr>
        <p:sp>
          <p:nvSpPr>
            <p:cNvPr id="85" name="Google Shape;85;p14"/>
            <p:cNvSpPr/>
            <p:nvPr/>
          </p:nvSpPr>
          <p:spPr>
            <a:xfrm>
              <a:off x="1575900" y="802513"/>
              <a:ext cx="8618100" cy="3973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highlight>
                  <a:srgbClr val="000000"/>
                </a:highlight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734262" y="1489650"/>
              <a:ext cx="5291700" cy="30990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6100" y="362613"/>
              <a:ext cx="1902723" cy="104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4"/>
            <p:cNvSpPr/>
            <p:nvPr/>
          </p:nvSpPr>
          <p:spPr>
            <a:xfrm>
              <a:off x="1832400" y="2013900"/>
              <a:ext cx="2388900" cy="12357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" name="Google Shape;8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55625" y="1197529"/>
              <a:ext cx="916200" cy="67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4"/>
            <p:cNvSpPr/>
            <p:nvPr/>
          </p:nvSpPr>
          <p:spPr>
            <a:xfrm>
              <a:off x="4754550" y="2009700"/>
              <a:ext cx="1782300" cy="1235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" name="Google Shape;9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65239" y="2254325"/>
              <a:ext cx="488700" cy="70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93910" y="2078300"/>
              <a:ext cx="879065" cy="104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83250" y="2318375"/>
              <a:ext cx="1198800" cy="618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834050" y="3614500"/>
              <a:ext cx="702150" cy="702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4"/>
            <p:cNvSpPr/>
            <p:nvPr/>
          </p:nvSpPr>
          <p:spPr>
            <a:xfrm>
              <a:off x="7213750" y="1491625"/>
              <a:ext cx="1157400" cy="30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7303750" y="1913513"/>
              <a:ext cx="9774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675" lIns="60675" spcFirstLastPara="1" rIns="60675" wrap="square" tIns="606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FileSystem</a:t>
              </a:r>
              <a:endParaRPr sz="1000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317100" y="3720625"/>
              <a:ext cx="950700" cy="40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../dist</a:t>
              </a:r>
              <a:endParaRPr sz="100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316625" y="2458875"/>
              <a:ext cx="950700" cy="40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../data</a:t>
              </a:r>
              <a:endParaRPr sz="1000"/>
            </a:p>
          </p:txBody>
        </p:sp>
        <p:cxnSp>
          <p:nvCxnSpPr>
            <p:cNvPr id="99" name="Google Shape;99;p14"/>
            <p:cNvCxnSpPr>
              <a:stCxn id="98" idx="1"/>
            </p:cNvCxnSpPr>
            <p:nvPr/>
          </p:nvCxnSpPr>
          <p:spPr>
            <a:xfrm flipH="1">
              <a:off x="6592425" y="2658975"/>
              <a:ext cx="7242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100" name="Google Shape;100;p14"/>
            <p:cNvSpPr/>
            <p:nvPr/>
          </p:nvSpPr>
          <p:spPr>
            <a:xfrm>
              <a:off x="3321250" y="3400225"/>
              <a:ext cx="2117700" cy="104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1" name="Google Shape;101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534062" y="3502575"/>
              <a:ext cx="1661800" cy="83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888713" y="2369555"/>
              <a:ext cx="1204925" cy="516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3" name="Google Shape;103;p14"/>
            <p:cNvCxnSpPr>
              <a:stCxn id="97" idx="1"/>
              <a:endCxn id="100" idx="3"/>
            </p:cNvCxnSpPr>
            <p:nvPr/>
          </p:nvCxnSpPr>
          <p:spPr>
            <a:xfrm rot="10800000">
              <a:off x="5439100" y="3920725"/>
              <a:ext cx="18780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>
              <a:off x="2566625" y="3965275"/>
              <a:ext cx="7242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2186000" y="3236125"/>
              <a:ext cx="3000" cy="383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pSp>
        <p:nvGrpSpPr>
          <p:cNvPr id="106" name="Google Shape;106;p14"/>
          <p:cNvGrpSpPr/>
          <p:nvPr/>
        </p:nvGrpSpPr>
        <p:grpSpPr>
          <a:xfrm>
            <a:off x="7274000" y="1496611"/>
            <a:ext cx="1338900" cy="3072882"/>
            <a:chOff x="7522850" y="2501175"/>
            <a:chExt cx="1338900" cy="1864500"/>
          </a:xfrm>
        </p:grpSpPr>
        <p:sp>
          <p:nvSpPr>
            <p:cNvPr id="107" name="Google Shape;107;p14"/>
            <p:cNvSpPr/>
            <p:nvPr/>
          </p:nvSpPr>
          <p:spPr>
            <a:xfrm>
              <a:off x="7522850" y="2501175"/>
              <a:ext cx="1338900" cy="1864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675" lIns="60675" spcFirstLastPara="1" rIns="60675" wrap="square" tIns="60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pic>
          <p:nvPicPr>
            <p:cNvPr id="108" name="Google Shape;108;p14"/>
            <p:cNvPicPr preferRelativeResize="0"/>
            <p:nvPr/>
          </p:nvPicPr>
          <p:blipFill rotWithShape="1">
            <a:blip r:embed="rId11">
              <a:alphaModFix/>
            </a:blip>
            <a:srcRect b="0" l="9280" r="-9280" t="0"/>
            <a:stretch/>
          </p:blipFill>
          <p:spPr>
            <a:xfrm>
              <a:off x="7867325" y="2616286"/>
              <a:ext cx="757101" cy="53724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9" name="Google Shape;109;p14"/>
          <p:cNvCxnSpPr/>
          <p:nvPr/>
        </p:nvCxnSpPr>
        <p:spPr>
          <a:xfrm>
            <a:off x="4046070" y="4245600"/>
            <a:ext cx="314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10" name="Google Shape;11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45775" y="3143168"/>
            <a:ext cx="1195361" cy="11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54596" y="1566750"/>
            <a:ext cx="826854" cy="3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117875" y="88600"/>
            <a:ext cx="5089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System Structure</a:t>
            </a:r>
            <a:endParaRPr sz="2000"/>
          </a:p>
        </p:txBody>
      </p:sp>
      <p:sp>
        <p:nvSpPr>
          <p:cNvPr id="117" name="Google Shape;117;p15"/>
          <p:cNvSpPr txBox="1"/>
          <p:nvPr/>
        </p:nvSpPr>
        <p:spPr>
          <a:xfrm>
            <a:off x="205750" y="2224575"/>
            <a:ext cx="36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" name="Google Shape;118;p15"/>
          <p:cNvSpPr txBox="1"/>
          <p:nvPr/>
        </p:nvSpPr>
        <p:spPr>
          <a:xfrm>
            <a:off x="9374025" y="1328200"/>
            <a:ext cx="7334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" name="Google Shape;119;p15"/>
          <p:cNvSpPr/>
          <p:nvPr/>
        </p:nvSpPr>
        <p:spPr>
          <a:xfrm>
            <a:off x="319787" y="1492238"/>
            <a:ext cx="5291700" cy="309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8375" y="365200"/>
            <a:ext cx="1902723" cy="10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417925" y="2016488"/>
            <a:ext cx="2388900" cy="1235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50" y="1200116"/>
            <a:ext cx="916200" cy="67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3340075" y="2012288"/>
            <a:ext cx="1782300" cy="123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764" y="2256913"/>
            <a:ext cx="488700" cy="7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9435" y="2080888"/>
            <a:ext cx="879065" cy="10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8775" y="2320962"/>
            <a:ext cx="1198800" cy="61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575" y="3617087"/>
            <a:ext cx="702150" cy="7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5799275" y="1494213"/>
            <a:ext cx="1157400" cy="30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5889275" y="1916100"/>
            <a:ext cx="977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75" lIns="60675" spcFirstLastPara="1" rIns="60675" wrap="square" tIns="606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FileSystem</a:t>
            </a:r>
            <a:endParaRPr sz="1000"/>
          </a:p>
        </p:txBody>
      </p:sp>
      <p:sp>
        <p:nvSpPr>
          <p:cNvPr id="130" name="Google Shape;130;p15"/>
          <p:cNvSpPr/>
          <p:nvPr/>
        </p:nvSpPr>
        <p:spPr>
          <a:xfrm>
            <a:off x="5902625" y="3723213"/>
            <a:ext cx="950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../dist</a:t>
            </a:r>
            <a:endParaRPr sz="1000"/>
          </a:p>
        </p:txBody>
      </p:sp>
      <p:sp>
        <p:nvSpPr>
          <p:cNvPr id="131" name="Google Shape;131;p15"/>
          <p:cNvSpPr/>
          <p:nvPr/>
        </p:nvSpPr>
        <p:spPr>
          <a:xfrm>
            <a:off x="5902150" y="2461463"/>
            <a:ext cx="950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../data</a:t>
            </a:r>
            <a:endParaRPr sz="1000"/>
          </a:p>
        </p:txBody>
      </p:sp>
      <p:cxnSp>
        <p:nvCxnSpPr>
          <p:cNvPr id="132" name="Google Shape;132;p15"/>
          <p:cNvCxnSpPr>
            <a:stCxn id="131" idx="1"/>
          </p:cNvCxnSpPr>
          <p:nvPr/>
        </p:nvCxnSpPr>
        <p:spPr>
          <a:xfrm flipH="1">
            <a:off x="5177950" y="2661563"/>
            <a:ext cx="724200" cy="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3" name="Google Shape;133;p15"/>
          <p:cNvSpPr/>
          <p:nvPr/>
        </p:nvSpPr>
        <p:spPr>
          <a:xfrm>
            <a:off x="1906775" y="3402813"/>
            <a:ext cx="2117700" cy="10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9587" y="3505163"/>
            <a:ext cx="166180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4238" y="2372143"/>
            <a:ext cx="1204925" cy="5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5"/>
          <p:cNvCxnSpPr>
            <a:stCxn id="130" idx="1"/>
            <a:endCxn id="133" idx="3"/>
          </p:cNvCxnSpPr>
          <p:nvPr/>
        </p:nvCxnSpPr>
        <p:spPr>
          <a:xfrm rot="10800000">
            <a:off x="4024625" y="3923313"/>
            <a:ext cx="187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7" name="Google Shape;137;p15"/>
          <p:cNvCxnSpPr/>
          <p:nvPr/>
        </p:nvCxnSpPr>
        <p:spPr>
          <a:xfrm flipH="1">
            <a:off x="1152150" y="3967863"/>
            <a:ext cx="724200" cy="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8" name="Google Shape;138;p15"/>
          <p:cNvCxnSpPr/>
          <p:nvPr/>
        </p:nvCxnSpPr>
        <p:spPr>
          <a:xfrm>
            <a:off x="771525" y="3238713"/>
            <a:ext cx="3000" cy="38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9" name="Google Shape;139;p15"/>
          <p:cNvSpPr/>
          <p:nvPr/>
        </p:nvSpPr>
        <p:spPr>
          <a:xfrm>
            <a:off x="7274000" y="1496611"/>
            <a:ext cx="1338900" cy="3072882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75" lIns="60675" spcFirstLastPara="1" rIns="60675" wrap="square" tIns="6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0" name="Google Shape;140;p15"/>
          <p:cNvPicPr preferRelativeResize="0"/>
          <p:nvPr/>
        </p:nvPicPr>
        <p:blipFill rotWithShape="1">
          <a:blip r:embed="rId11">
            <a:alphaModFix/>
          </a:blip>
          <a:srcRect b="0" l="9280" r="-9280" t="0"/>
          <a:stretch/>
        </p:blipFill>
        <p:spPr>
          <a:xfrm>
            <a:off x="7618475" y="1686325"/>
            <a:ext cx="757101" cy="88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5"/>
          <p:cNvCxnSpPr/>
          <p:nvPr/>
        </p:nvCxnSpPr>
        <p:spPr>
          <a:xfrm>
            <a:off x="4046070" y="4245600"/>
            <a:ext cx="314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42" name="Google Shape;14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45775" y="3143168"/>
            <a:ext cx="1195361" cy="11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54596" y="1566750"/>
            <a:ext cx="826854" cy="3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