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4B00-66CB-4AC1-BF40-436F9485F184}" type="datetimeFigureOut">
              <a:rPr lang="en-US" altLang="ko-KR"/>
              <a:t>1/7/2016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016AD-6037-46E5-BEAE-825D0D59BFC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016AD-6037-46E5-BEAE-825D0D59BFC1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4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flipV="1">
            <a:off x="579229" y="177496"/>
            <a:ext cx="33924" cy="542562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17092" y="5564442"/>
            <a:ext cx="10340670" cy="75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610334" y="3844763"/>
            <a:ext cx="10257801" cy="170655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68915" y="850864"/>
            <a:ext cx="9190872" cy="470045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직사각형 7"/>
          <p:cNvSpPr/>
          <p:nvPr/>
        </p:nvSpPr>
        <p:spPr>
          <a:xfrm>
            <a:off x="599946" y="3867273"/>
            <a:ext cx="10206037" cy="171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-1080000">
            <a:off x="71675" y="2352992"/>
            <a:ext cx="10206037" cy="171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-1744494" y="2375226"/>
            <a:ext cx="15088246" cy="947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각 삼각형 11"/>
          <p:cNvSpPr/>
          <p:nvPr/>
        </p:nvSpPr>
        <p:spPr>
          <a:xfrm>
            <a:off x="77280" y="4001575"/>
            <a:ext cx="543433" cy="15689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2012-07-30T17:18:39Z</dcterms:created>
  <dcterms:modified xsi:type="dcterms:W3CDTF">2016-01-07T09:42:59Z</dcterms:modified>
</cp:coreProperties>
</file>