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82DE2-787B-49C4-9D83-5C3752806E86}" type="datetimeFigureOut">
              <a:rPr lang="en-US" altLang="ko-KR"/>
              <a:t>2015-12-23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2996-63D3-4184-8B8F-73801C4B678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0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E2996-63D3-4184-8B8F-73801C4B678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E2996-63D3-4184-8B8F-73801C4B678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3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E2996-63D3-4184-8B8F-73801C4B6781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2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2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1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9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0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1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6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3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2015-12-23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0085" y="1772374"/>
            <a:ext cx="9457915" cy="1737589"/>
          </a:xfrm>
        </p:spPr>
        <p:txBody>
          <a:bodyPr/>
          <a:lstStyle/>
          <a:p>
            <a:r>
              <a:rPr lang="ko-KR" altLang="en-US" dirty="0"/>
              <a:t>API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60기B반 </a:t>
            </a:r>
            <a:r>
              <a:rPr lang="ko-KR" altLang="en-US" dirty="0" err="1"/>
              <a:t>오세진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마리오</a:t>
            </a:r>
            <a:r>
              <a:rPr lang="ko-KR" altLang="en-US" dirty="0"/>
              <a:t> 2(모작)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구현 하는 내용</a:t>
            </a:r>
          </a:p>
          <a:p>
            <a:r>
              <a:rPr lang="ko-KR" altLang="EN-US" dirty="0"/>
              <a:t> -</a:t>
            </a:r>
            <a:r>
              <a:rPr lang="ko-KR" altLang="en-US" dirty="0"/>
              <a:t> </a:t>
            </a:r>
            <a:r>
              <a:rPr lang="ko-KR" altLang="EN-US" dirty="0" err="1"/>
              <a:t>맵툴제작</a:t>
            </a:r>
            <a:endParaRPr lang="ko-KR" altLang="EN-US" dirty="0"/>
          </a:p>
          <a:p>
            <a:r>
              <a:rPr lang="ko-KR" altLang="EN-US" dirty="0"/>
              <a:t> - </a:t>
            </a:r>
            <a:r>
              <a:rPr lang="ko-KR" altLang="EN-US" dirty="0" err="1"/>
              <a:t>충돌처리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/>
              <a:t>- 이미지 </a:t>
            </a:r>
            <a:r>
              <a:rPr lang="ko-KR" altLang="EN-US" dirty="0" err="1"/>
              <a:t>스프라이트</a:t>
            </a:r>
            <a:endParaRPr lang="ko-KR" altLang="en-US" dirty="0"/>
          </a:p>
          <a:p>
            <a:r>
              <a:rPr lang="ko-KR" altLang="EN-US" dirty="0"/>
              <a:t> - </a:t>
            </a:r>
            <a:r>
              <a:rPr lang="ko-KR" altLang="EN-US" dirty="0" err="1"/>
              <a:t>점프액션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- </a:t>
            </a:r>
            <a:r>
              <a:rPr lang="ko-KR" altLang="EN-US" dirty="0" err="1"/>
              <a:t>몬스터</a:t>
            </a:r>
            <a:endParaRPr lang="ko-KR" altLang="EN-US" dirty="0"/>
          </a:p>
          <a:p>
            <a:r>
              <a:rPr lang="ko-KR" altLang="EN-US" dirty="0"/>
              <a:t> -</a:t>
            </a:r>
            <a:r>
              <a:rPr lang="ko-KR" altLang="en-US" dirty="0"/>
              <a:t> 스테이지 </a:t>
            </a:r>
            <a:r>
              <a:rPr lang="ko-KR" altLang="EN-US" dirty="0"/>
              <a:t>구성 </a:t>
            </a:r>
          </a:p>
        </p:txBody>
      </p:sp>
    </p:spTree>
    <p:extLst>
      <p:ext uri="{BB962C8B-B14F-4D97-AF65-F5344CB8AC3E}">
        <p14:creationId xmlns:p14="http://schemas.microsoft.com/office/powerpoint/2010/main" val="16457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" y="151765"/>
            <a:ext cx="10515600" cy="54440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40BAD2"/>
                </a:solidFill>
              </a:rPr>
              <a:t>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240" y="1024053"/>
            <a:ext cx="10515600" cy="50716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200" dirty="0">
                <a:solidFill>
                  <a:srgbClr val="FFFFFF"/>
                </a:solidFill>
              </a:rPr>
              <a:t>1일차</a:t>
            </a:r>
            <a:endParaRPr lang="ko-KR" altLang="en-US" sz="1200" dirty="0">
              <a:solidFill>
                <a:srgbClr val="FFFFFF"/>
              </a:solidFill>
            </a:endParaRPr>
          </a:p>
          <a:p>
            <a:pPr lvl="7"/>
            <a:r>
              <a:rPr lang="ko-KR" altLang="EN-US" sz="1200" dirty="0"/>
              <a:t> </a:t>
            </a:r>
            <a:r>
              <a:rPr lang="ko-KR" altLang="EN-US" sz="1200" dirty="0" err="1">
                <a:latin typeface="HY중고딕"/>
              </a:rPr>
              <a:t>통맵</a:t>
            </a:r>
            <a:r>
              <a:rPr lang="ko-KR" altLang="EN-US" sz="1200" dirty="0"/>
              <a:t> </a:t>
            </a:r>
            <a:r>
              <a:rPr lang="ko-KR" altLang="EN-US" sz="1200" dirty="0">
                <a:latin typeface="Corbel"/>
              </a:rPr>
              <a:t>준비 및 </a:t>
            </a:r>
            <a:r>
              <a:rPr lang="ko-KR" altLang="EN-US" sz="1200" dirty="0" err="1"/>
              <a:t>충돌처리</a:t>
            </a:r>
            <a:r>
              <a:rPr lang="ko-KR" altLang="EN-US" sz="1200" dirty="0"/>
              <a:t> 가능한 </a:t>
            </a:r>
            <a:r>
              <a:rPr lang="ko-KR" altLang="EN-US" sz="1200" dirty="0" err="1"/>
              <a:t>맵툴제작</a:t>
            </a:r>
            <a:endParaRPr lang="ko-KR" altLang="en-US" sz="1200" dirty="0"/>
          </a:p>
          <a:p>
            <a:pPr marL="3417570" lvl="7" indent="-171450"/>
            <a:r>
              <a:rPr lang="ko-KR" altLang="EN-US" sz="1200" dirty="0"/>
              <a:t> </a:t>
            </a:r>
            <a:r>
              <a:rPr lang="ko-KR" altLang="EN-US" sz="1200" dirty="0" err="1"/>
              <a:t>키입력</a:t>
            </a:r>
            <a:r>
              <a:rPr lang="ko-KR" altLang="EN-US" sz="1200" dirty="0"/>
              <a:t> </a:t>
            </a:r>
          </a:p>
          <a:p>
            <a:r>
              <a:rPr lang="ko-KR" altLang="EN-US" sz="1200" dirty="0">
                <a:solidFill>
                  <a:srgbClr val="FFFFFF"/>
                </a:solidFill>
              </a:rPr>
              <a:t>2일차</a:t>
            </a:r>
            <a:endParaRPr lang="ko-KR" altLang="en-US" sz="1200" dirty="0">
              <a:solidFill>
                <a:srgbClr val="FFFFFF"/>
              </a:solidFill>
            </a:endParaRPr>
          </a:p>
          <a:p>
            <a:pPr marL="3417570" lvl="7" indent="-171450"/>
            <a:r>
              <a:rPr lang="ko-KR" altLang="EN-US" sz="1200" dirty="0"/>
              <a:t> </a:t>
            </a:r>
            <a:r>
              <a:rPr lang="ko-KR" altLang="EN-US" sz="1200" dirty="0">
                <a:latin typeface="Corbel"/>
              </a:rPr>
              <a:t>플레이어 </a:t>
            </a:r>
            <a:r>
              <a:rPr lang="ko-KR" altLang="EN-US" sz="1200" dirty="0" err="1"/>
              <a:t>스프라이트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몬스터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스프라이트</a:t>
            </a:r>
            <a:r>
              <a:rPr lang="ko-KR" altLang="EN-US" sz="1200" dirty="0"/>
              <a:t> 정리 및 적용 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FFFFFF"/>
                </a:solidFill>
              </a:rPr>
              <a:t>3일차</a:t>
            </a:r>
          </a:p>
          <a:p>
            <a:pPr lvl="7"/>
            <a:r>
              <a:rPr lang="ko-KR" altLang="EN-US" sz="1200" dirty="0"/>
              <a:t> </a:t>
            </a:r>
            <a:r>
              <a:rPr lang="ko-KR" altLang="EN-US" sz="1200" dirty="0" err="1"/>
              <a:t>충돌처리</a:t>
            </a:r>
            <a:r>
              <a:rPr lang="ko-KR" altLang="EN-US" sz="1200" dirty="0"/>
              <a:t>(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- 플레이어, 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- </a:t>
            </a:r>
            <a:r>
              <a:rPr lang="ko-KR" altLang="EN-US" sz="1200" dirty="0" err="1"/>
              <a:t>몬스터</a:t>
            </a:r>
            <a:r>
              <a:rPr lang="ko-KR" altLang="EN-US" sz="1200" dirty="0"/>
              <a:t>) 구현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FFFFFF"/>
                </a:solidFill>
              </a:rPr>
              <a:t>4일차</a:t>
            </a:r>
          </a:p>
          <a:p>
            <a:pPr lvl="7"/>
            <a:r>
              <a:rPr lang="ko-KR" altLang="EN-US" sz="1200" dirty="0"/>
              <a:t> </a:t>
            </a:r>
            <a:r>
              <a:rPr lang="ko-KR" altLang="EN-US" sz="1200" dirty="0" err="1"/>
              <a:t>충돌처리</a:t>
            </a:r>
            <a:r>
              <a:rPr lang="ko-KR" altLang="EN-US" sz="1200" dirty="0"/>
              <a:t>(</a:t>
            </a:r>
            <a:r>
              <a:rPr lang="ko-KR" altLang="EN-US" sz="1200" dirty="0">
                <a:latin typeface="Malgun Gothic" charset="0"/>
              </a:rPr>
              <a:t>플레이어 </a:t>
            </a:r>
            <a:r>
              <a:rPr lang="en-US" altLang="KO-KR" sz="1200" dirty="0">
                <a:latin typeface="Malgun Gothic" charset="0"/>
              </a:rPr>
              <a:t>- </a:t>
            </a:r>
            <a:r>
              <a:rPr lang="ko-KR" altLang="EN-US" sz="1200" dirty="0">
                <a:latin typeface="Malgun Gothic" charset="0"/>
              </a:rPr>
              <a:t>아이템</a:t>
            </a:r>
            <a:r>
              <a:rPr lang="en-US" altLang="KO-KR" sz="1200" dirty="0">
                <a:latin typeface="Malgun Gothic" charset="0"/>
              </a:rPr>
              <a:t>, </a:t>
            </a:r>
            <a:r>
              <a:rPr lang="ko-KR" altLang="EN-US" sz="1200" dirty="0">
                <a:latin typeface="Malgun Gothic" charset="0"/>
              </a:rPr>
              <a:t>플레이어 </a:t>
            </a:r>
            <a:r>
              <a:rPr lang="en-US" altLang="KO-KR" sz="1200" dirty="0">
                <a:latin typeface="Malgun Gothic" charset="0"/>
              </a:rPr>
              <a:t>- </a:t>
            </a:r>
            <a:r>
              <a:rPr lang="ko-KR" altLang="EN-US" sz="1200" dirty="0" err="1">
                <a:latin typeface="Malgun Gothic" charset="0"/>
              </a:rPr>
              <a:t>몬스터</a:t>
            </a:r>
            <a:r>
              <a:rPr lang="en-US" altLang="KO-KR" sz="1200" dirty="0">
                <a:latin typeface="Malgun Gothic" charset="0"/>
              </a:rPr>
              <a:t>)</a:t>
            </a:r>
            <a:r>
              <a:rPr lang="ko-KR" altLang="EN-US" sz="1200" dirty="0"/>
              <a:t>구현 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FFFFFF"/>
                </a:solidFill>
              </a:rPr>
              <a:t>5일차</a:t>
            </a:r>
          </a:p>
          <a:p>
            <a:pPr lvl="7"/>
            <a:r>
              <a:rPr lang="ko-KR" altLang="EN-US" sz="1200" dirty="0"/>
              <a:t> </a:t>
            </a:r>
            <a:r>
              <a:rPr lang="ko-KR" altLang="EN-US" sz="1200" dirty="0" err="1"/>
              <a:t>점프액션</a:t>
            </a:r>
            <a:r>
              <a:rPr lang="ko-KR" altLang="EN-US" sz="1200" dirty="0"/>
              <a:t> 구현, </a:t>
            </a:r>
            <a:r>
              <a:rPr lang="ko-KR" altLang="EN-US" sz="1200" dirty="0" err="1"/>
              <a:t>몬스터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패턴정리</a:t>
            </a:r>
            <a:r>
              <a:rPr lang="ko-KR" altLang="EN-US" sz="1200" dirty="0"/>
              <a:t> </a:t>
            </a:r>
            <a:endParaRPr lang="ko-KR" altLang="en-US" sz="1200" dirty="0"/>
          </a:p>
          <a:p>
            <a:r>
              <a:rPr lang="ko-KR" altLang="EN-US" sz="1200" dirty="0">
                <a:solidFill>
                  <a:srgbClr val="FFFFFF"/>
                </a:solidFill>
              </a:rPr>
              <a:t>6일차</a:t>
            </a:r>
          </a:p>
          <a:p>
            <a:pPr lvl="7"/>
            <a:r>
              <a:rPr lang="ko-KR" altLang="EN-US" sz="1200" dirty="0"/>
              <a:t> </a:t>
            </a:r>
            <a:r>
              <a:rPr lang="ko-KR" altLang="EN-US" sz="1200" dirty="0" err="1"/>
              <a:t>몬스터</a:t>
            </a:r>
            <a:r>
              <a:rPr lang="ko-KR" altLang="EN-US" sz="1200" dirty="0"/>
              <a:t> 패턴 적용 및 구현</a:t>
            </a:r>
          </a:p>
          <a:p>
            <a:r>
              <a:rPr lang="ko-KR" altLang="EN-US" sz="1200" dirty="0">
                <a:solidFill>
                  <a:srgbClr val="FFFFFF"/>
                </a:solidFill>
              </a:rPr>
              <a:t>7일차</a:t>
            </a:r>
          </a:p>
          <a:p>
            <a:pPr lvl="7"/>
            <a:r>
              <a:rPr lang="ko-KR" altLang="EN-US" sz="1200" dirty="0"/>
              <a:t>  1스테이지 + </a:t>
            </a:r>
            <a:r>
              <a:rPr lang="ko-KR" altLang="EN-US" sz="1200" dirty="0" err="1"/>
              <a:t>히든스테이지</a:t>
            </a:r>
            <a:r>
              <a:rPr lang="ko-KR" altLang="EN-US" sz="1200" dirty="0"/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325142516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와이드스크린</PresentationFormat>
  <Paragraphs>0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틀</vt:lpstr>
      <vt:lpstr>API 기획서</vt:lpstr>
      <vt:lpstr> 마리오 2(모작)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기획서</dc:title>
  <dc:creator/>
  <cp:lastModifiedBy/>
  <cp:revision>2</cp:revision>
  <dcterms:created xsi:type="dcterms:W3CDTF">2012-07-30T17:18:39Z</dcterms:created>
  <dcterms:modified xsi:type="dcterms:W3CDTF">2015-12-23T05:14:44Z</dcterms:modified>
</cp:coreProperties>
</file>