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4967B-DEA5-4904-9E0D-7A5E860AFFB3}" type="datetimeFigureOut">
              <a:rPr lang="en-US" altLang="ko-KR"/>
              <a:t>2015-12-21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80C-B2E4-44D0-92FC-B857973CA6D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6980C-B2E4-44D0-92FC-B857973CA6D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1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6980C-B2E4-44D0-92FC-B857973CA6D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5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6980C-B2E4-44D0-92FC-B857973CA6DE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8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6980C-B2E4-44D0-92FC-B857973CA6DE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0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6980C-B2E4-44D0-92FC-B857973CA6DE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4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6980C-B2E4-44D0-92FC-B857973CA6DE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7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5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9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4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6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916613"/>
            <a:ext cx="12183164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8104833" cy="591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6489" y="5613400"/>
            <a:ext cx="1071709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08547" y="4487863"/>
            <a:ext cx="907551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92676" y="3360738"/>
            <a:ext cx="749138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3125" y="0"/>
            <a:ext cx="1762050" cy="14012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353784" y="747713"/>
            <a:ext cx="2236554" cy="1934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66324" y="2271672"/>
            <a:ext cx="1440179" cy="1196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91263" y="3108325"/>
            <a:ext cx="895837" cy="837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807700" y="3719513"/>
            <a:ext cx="506141" cy="585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90690" y="4098925"/>
            <a:ext cx="496410" cy="463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68032" y="3575422"/>
            <a:ext cx="4601593" cy="4619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400" b="1" dirty="0">
                <a:latin typeface="맑은 고딕"/>
                <a:ea typeface="맑은 고딕"/>
              </a:rPr>
              <a:t>M</a:t>
            </a:r>
            <a:r>
              <a:rPr lang="en-US" altLang="ko-KR" sz="2400" b="1" dirty="0">
                <a:latin typeface="맑은 고딕"/>
                <a:ea typeface="맑은 고딕"/>
              </a:rPr>
              <a:t>ighty</a:t>
            </a:r>
            <a:r>
              <a:rPr lang="ko-KR" altLang="en-US" sz="2400" b="1" dirty="0"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latin typeface="맑은 고딕"/>
                <a:ea typeface="맑은 고딕"/>
              </a:rPr>
              <a:t>Gunvolt</a:t>
            </a:r>
            <a:r>
              <a:rPr lang="ko-KR" altLang="en-US" sz="2400" b="1" dirty="0">
                <a:latin typeface="맑은 고딕"/>
                <a:ea typeface="맑은 고딕"/>
              </a:rPr>
              <a:t>제작 기획서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25791" y="4741694"/>
            <a:ext cx="767711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400" b="1" dirty="0">
                <a:latin typeface="맑은 고딕"/>
                <a:ea typeface="맑은 고딕"/>
              </a:rPr>
              <a:t>게임의 전반적인 소개와 기능 구현</a:t>
            </a:r>
            <a:r>
              <a:rPr lang="ko-KR" altLang="en-US" sz="2400" b="1" dirty="0">
                <a:latin typeface="맑은 고딕"/>
                <a:ea typeface="맑은 고딕"/>
              </a:rPr>
              <a:t> 일정 소개</a:t>
            </a:r>
            <a:endParaRPr lang="ko-KR" altLang="EN-US" sz="2400" b="1" dirty="0"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82912" y="5842000"/>
            <a:ext cx="767711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400" b="1" dirty="0">
                <a:latin typeface="맑은 고딕"/>
                <a:ea typeface="맑은 고딕"/>
              </a:rPr>
              <a:t>2</a:t>
            </a:r>
            <a:r>
              <a:rPr lang="en-US" altLang="ko-KR" sz="2400" b="1" dirty="0">
                <a:latin typeface="맑은 고딕"/>
                <a:ea typeface="맑은 고딕"/>
              </a:rPr>
              <a:t>015</a:t>
            </a:r>
            <a:r>
              <a:rPr lang="ko-KR" altLang="EN-US" sz="2400" b="1" dirty="0">
                <a:latin typeface="맑은 고딕"/>
                <a:ea typeface="맑은 고딕"/>
              </a:rPr>
              <a:t>년 </a:t>
            </a:r>
            <a:r>
              <a:rPr lang="en-US" altLang="ko-KR" sz="2400" b="1" dirty="0">
                <a:latin typeface="맑은 고딕"/>
                <a:ea typeface="맑은 고딕"/>
              </a:rPr>
              <a:t>12</a:t>
            </a:r>
            <a:r>
              <a:rPr lang="ko-KR" altLang="en-US" sz="2400" b="1" dirty="0">
                <a:latin typeface="맑은 고딕"/>
                <a:ea typeface="맑은 고딕"/>
              </a:rPr>
              <a:t>월 </a:t>
            </a:r>
            <a:r>
              <a:rPr lang="en-US" altLang="EN-US" sz="2400" b="1" dirty="0">
                <a:latin typeface="맑은 고딕"/>
                <a:ea typeface="맑은 고딕"/>
              </a:rPr>
              <a:t>20</a:t>
            </a:r>
            <a:r>
              <a:rPr lang="ko-KR" altLang="en-US" sz="2400" b="1" dirty="0">
                <a:latin typeface="맑은 고딕"/>
                <a:ea typeface="맑은 고딕"/>
              </a:rPr>
              <a:t>일 강요셉</a:t>
            </a:r>
            <a:endParaRPr lang="ko-KR" altLang="EN-US" sz="2400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204700" cy="6850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4763" y="569913"/>
            <a:ext cx="1112654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485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맑은 고딕"/>
              </a:rPr>
              <a:t>목     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latin typeface="맑은 고딕"/>
            </a:endParaRPr>
          </a:p>
          <a:p>
            <a:r>
              <a:rPr lang="ko-KR" altLang="EN-US" dirty="0">
                <a:latin typeface="맑은 고딕"/>
              </a:rPr>
              <a:t>게임 소개</a:t>
            </a:r>
          </a:p>
          <a:p>
            <a:endParaRPr lang="ko-KR" altLang="en-US" dirty="0"/>
          </a:p>
          <a:p>
            <a:r>
              <a:rPr lang="ko-KR" altLang="EN-US" dirty="0">
                <a:latin typeface="맑은 고딕"/>
              </a:rPr>
              <a:t>구현될 기능 소개</a:t>
            </a:r>
          </a:p>
          <a:p>
            <a:endParaRPr lang="ko-KR" altLang="en-US" dirty="0">
              <a:latin typeface="맑은 고딕"/>
            </a:endParaRPr>
          </a:p>
          <a:p>
            <a:r>
              <a:rPr lang="ko-KR" altLang="EN-US" dirty="0">
                <a:latin typeface="맑은 고딕"/>
              </a:rPr>
              <a:t>구</a:t>
            </a:r>
            <a:r>
              <a:rPr lang="ko-KR" altLang="en-US" dirty="0">
                <a:latin typeface="맑은 고딕"/>
              </a:rPr>
              <a:t>현 일정</a:t>
            </a:r>
            <a:endParaRPr lang="ko-KR" altLang="EN-US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42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204700" cy="6850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4763" y="569913"/>
            <a:ext cx="1112654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charset="0"/>
              </a:rPr>
              <a:t>Mighty Gunvolt?</a:t>
            </a:r>
            <a:endParaRPr lang="ko-KR" altLang="EN-US" dirty="0">
              <a:latin typeface="Malgun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605" y="1688087"/>
            <a:ext cx="10515600" cy="11949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altLang="EN-US" sz="3600" dirty="0">
                <a:latin typeface="맑은 고딕"/>
              </a:rPr>
              <a:t>아케이드 액션</a:t>
            </a:r>
          </a:p>
        </p:txBody>
      </p:sp>
      <p:pic>
        <p:nvPicPr>
          <p:cNvPr id="6" name="그림 5" descr="MightyGunvolt-6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790" y="2590556"/>
            <a:ext cx="6307210" cy="35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204700" cy="6850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4763" y="569913"/>
            <a:ext cx="1112654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Malgun Gothic"/>
              </a:rPr>
              <a:t>구현할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</a:rPr>
              <a:t>기능</a:t>
            </a:r>
            <a:endParaRPr lang="ko-KR" altLang="EN-US" dirty="0">
              <a:latin typeface="Malgun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605" y="1688087"/>
            <a:ext cx="10515600" cy="11949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altLang="EN-US" sz="3600" dirty="0">
                <a:latin typeface="맑은 고딕"/>
              </a:rPr>
              <a:t>Be</a:t>
            </a:r>
            <a:r>
              <a:rPr lang="en-US" altLang="ko-KR" sz="3600" dirty="0">
                <a:latin typeface="맑은 고딕"/>
              </a:rPr>
              <a:t>rk</a:t>
            </a:r>
            <a:endParaRPr lang="ko-KR" altLang="EN-US" sz="3600" dirty="0">
              <a:latin typeface="맑은 고딕"/>
            </a:endParaRPr>
          </a:p>
        </p:txBody>
      </p:sp>
      <p:pic>
        <p:nvPicPr>
          <p:cNvPr id="7" name="그림 6" descr="3DS - Mighty Gunvolt - How-to-Play Screens.png"/>
          <p:cNvPicPr>
            <a:picLocks noChangeAspect="1"/>
          </p:cNvPicPr>
          <p:nvPr/>
        </p:nvPicPr>
        <p:blipFill>
          <a:blip r:embed="rId3"/>
          <a:srcRect l="1477" t="50811" r="1007" b="25088"/>
          <a:stretch>
            <a:fillRect/>
          </a:stretch>
        </p:blipFill>
        <p:spPr>
          <a:xfrm>
            <a:off x="3088438" y="2214410"/>
            <a:ext cx="5718123" cy="42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6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204700" cy="6850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4763" y="569913"/>
            <a:ext cx="1112654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Malgun Gothic"/>
              </a:rPr>
              <a:t>구현할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</a:rPr>
              <a:t>기능</a:t>
            </a:r>
            <a:endParaRPr lang="ko-KR" altLang="EN-US" dirty="0">
              <a:latin typeface="Malgun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605" y="1688087"/>
            <a:ext cx="10515600" cy="11949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altLang="EN-US" sz="3600" dirty="0">
                <a:latin typeface="맑은 고딕"/>
              </a:rPr>
              <a:t>EK</a:t>
            </a:r>
            <a:r>
              <a:rPr lang="en-US" altLang="ko-KR" sz="3600" dirty="0" err="1">
                <a:latin typeface="맑은 고딕"/>
              </a:rPr>
              <a:t>oro</a:t>
            </a:r>
            <a:endParaRPr lang="ko-KR" altLang="EN-US" sz="3600" dirty="0" err="1">
              <a:latin typeface="맑은 고딕"/>
            </a:endParaRPr>
          </a:p>
        </p:txBody>
      </p:sp>
      <p:pic>
        <p:nvPicPr>
          <p:cNvPr id="7" name="그림 6" descr="3DS - Mighty Gunvolt - How-to-Play Screens.png"/>
          <p:cNvPicPr>
            <a:picLocks noChangeAspect="1"/>
          </p:cNvPicPr>
          <p:nvPr/>
        </p:nvPicPr>
        <p:blipFill>
          <a:blip r:embed="rId3"/>
          <a:srcRect l="1477" t="75250" r="1011" b="194"/>
          <a:stretch>
            <a:fillRect/>
          </a:stretch>
        </p:blipFill>
        <p:spPr>
          <a:xfrm>
            <a:off x="3107871" y="2112745"/>
            <a:ext cx="5717913" cy="43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28"/>
            <a:ext cx="12204700" cy="6850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4763" y="569913"/>
            <a:ext cx="1112654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맑은 고딕"/>
              </a:rPr>
              <a:t>구현</a:t>
            </a:r>
            <a:r>
              <a:rPr lang="ko-KR" altLang="en-US" dirty="0">
                <a:latin typeface="맑은 고딕"/>
              </a:rPr>
              <a:t>일정</a:t>
            </a:r>
            <a:endParaRPr lang="ko-KR" altLang="EN-US" dirty="0">
              <a:latin typeface="Malgun 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963" y="1855788"/>
            <a:ext cx="10956925" cy="37856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18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</a:t>
            </a:r>
            <a:r>
              <a:rPr lang="ko-KR" altLang="EN-US" sz="2000" dirty="0" err="1">
                <a:latin typeface="맑은 고딕"/>
                <a:ea typeface="Malgun Gothic" charset="0"/>
              </a:rPr>
              <a:t>맵</a:t>
            </a:r>
            <a:r>
              <a:rPr lang="ko-KR" altLang="EN-US" sz="2000" dirty="0">
                <a:ea typeface="Malgun Gothic" charset="0"/>
              </a:rPr>
              <a:t> </a:t>
            </a:r>
            <a:r>
              <a:rPr lang="ko-KR" altLang="EN-US" sz="2000" dirty="0">
                <a:latin typeface="맑은 고딕"/>
                <a:ea typeface="Malgun Gothic" charset="0"/>
              </a:rPr>
              <a:t>툴 타일 출력 제작 </a:t>
            </a:r>
            <a:r>
              <a:rPr lang="en-US" altLang="KO-KR" sz="2000" dirty="0">
                <a:latin typeface="Malgun Gothic"/>
              </a:rPr>
              <a:t>(</a:t>
            </a:r>
            <a:r>
              <a:rPr lang="ko-KR" altLang="EN-US" sz="2000" dirty="0">
                <a:latin typeface="맑은 고딕"/>
                <a:ea typeface="Malgun Gothic" charset="0"/>
              </a:rPr>
              <a:t>타일 출력까지</a:t>
            </a:r>
            <a:r>
              <a:rPr lang="en-US" altLang="KO-KR" sz="2000" dirty="0">
                <a:latin typeface="Malgun Gothic"/>
              </a:rPr>
              <a:t>)</a:t>
            </a:r>
            <a:endParaRPr lang="ko-KR" altLang="en-US" sz="2000" dirty="0">
              <a:latin typeface="Malgun Gothic"/>
            </a:endParaRP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19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</a:t>
            </a:r>
            <a:r>
              <a:rPr lang="ko-KR" altLang="EN-US" sz="2000" dirty="0" err="1">
                <a:latin typeface="맑은 고딕"/>
                <a:ea typeface="Malgun Gothic" charset="0"/>
              </a:rPr>
              <a:t>맵</a:t>
            </a:r>
            <a:r>
              <a:rPr lang="ko-KR" altLang="EN-US" sz="2000" dirty="0">
                <a:ea typeface="Malgun Gothic" charset="0"/>
              </a:rPr>
              <a:t> 툴 타일 충돌 처리 제작</a:t>
            </a: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20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</a:t>
            </a:r>
            <a:r>
              <a:rPr lang="ko-KR" altLang="EN-US" sz="2000" err="1">
                <a:latin typeface="맑은 고딕"/>
                <a:ea typeface="Malgun Gothic" charset="0"/>
              </a:rPr>
              <a:t>맵</a:t>
            </a:r>
            <a:r>
              <a:rPr lang="ko-KR" altLang="EN-US" sz="2000" dirty="0">
                <a:ea typeface="Malgun Gothic" charset="0"/>
              </a:rPr>
              <a:t> 툴 </a:t>
            </a:r>
            <a:r>
              <a:rPr lang="ko-KR" altLang="EN-US" sz="2000" err="1">
                <a:latin typeface="맑은 고딕"/>
                <a:ea typeface="Malgun Gothic" charset="0"/>
              </a:rPr>
              <a:t>몬스터</a:t>
            </a:r>
            <a:r>
              <a:rPr lang="ko-KR" altLang="EN-US" sz="2000" dirty="0">
                <a:ea typeface="Malgun Gothic" charset="0"/>
              </a:rPr>
              <a:t> 출력 제작</a:t>
            </a: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21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</a:t>
            </a:r>
            <a:r>
              <a:rPr lang="ko-KR" altLang="EN-US" sz="2000" err="1">
                <a:latin typeface="맑은 고딕"/>
                <a:ea typeface="Malgun Gothic" charset="0"/>
              </a:rPr>
              <a:t>맵</a:t>
            </a:r>
            <a:r>
              <a:rPr lang="ko-KR" altLang="EN-US" sz="2000" dirty="0">
                <a:latin typeface="맑은 고딕"/>
                <a:ea typeface="Malgun Gothic" charset="0"/>
              </a:rPr>
              <a:t> 툴 </a:t>
            </a:r>
            <a:r>
              <a:rPr lang="ko-KR" altLang="EN-US" sz="2000" err="1">
                <a:latin typeface="맑은 고딕"/>
                <a:ea typeface="Malgun Gothic" charset="0"/>
              </a:rPr>
              <a:t>몬스터</a:t>
            </a:r>
            <a:r>
              <a:rPr lang="ko-KR" altLang="EN-US" sz="2000" dirty="0">
                <a:latin typeface="맑은 고딕"/>
                <a:ea typeface="Malgun Gothic" charset="0"/>
              </a:rPr>
              <a:t> 충돌 처리 제작</a:t>
            </a:r>
            <a:endParaRPr lang="en-US" altLang="EN-US" sz="2000" dirty="0">
              <a:latin typeface="맑은 고딕"/>
              <a:ea typeface="Malgun Gothic" charset="0"/>
            </a:endParaRP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22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</a:t>
            </a:r>
            <a:r>
              <a:rPr lang="ko-KR" altLang="en-US" sz="2000" err="1">
                <a:latin typeface="Malgun Gothic" charset="0"/>
                <a:ea typeface="Malgun Gothic" charset="0"/>
              </a:rPr>
              <a:t>맵</a:t>
            </a:r>
            <a:r>
              <a:rPr lang="ko-KR" altLang="en-US" sz="2000" dirty="0">
                <a:latin typeface="Malgun Gothic" charset="0"/>
              </a:rPr>
              <a:t> </a:t>
            </a:r>
            <a:r>
              <a:rPr lang="ko-KR" altLang="en-US" sz="2000" dirty="0">
                <a:latin typeface="Malgun Gothic" charset="0"/>
                <a:ea typeface="Malgun Gothic" charset="0"/>
              </a:rPr>
              <a:t>툴 세이브 로드 제작</a:t>
            </a:r>
            <a:endParaRPr lang="en-US" altLang="EN-US" sz="2000" dirty="0">
              <a:latin typeface="Malgun Gothic" charset="0"/>
              <a:ea typeface="Malgun Gothic" charset="0"/>
            </a:endParaRP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23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</a:t>
            </a:r>
            <a:r>
              <a:rPr lang="en-US" altLang="ko-KR" sz="2000" dirty="0">
                <a:latin typeface="Malgun Gothic"/>
              </a:rPr>
              <a:t> </a:t>
            </a:r>
            <a:r>
              <a:rPr lang="ko-KR" altLang="en-US" sz="2000" dirty="0">
                <a:latin typeface="Malgun Gothic" charset="0"/>
                <a:ea typeface="Malgun Gothic" charset="0"/>
              </a:rPr>
              <a:t>주인공 캐릭터 공격</a:t>
            </a:r>
            <a:r>
              <a:rPr lang="en-US" altLang="ko-KR" sz="2000" dirty="0">
                <a:latin typeface="Malgun Gothic" charset="0"/>
              </a:rPr>
              <a:t>, </a:t>
            </a:r>
            <a:r>
              <a:rPr lang="ko-KR" altLang="en-US" sz="2000" err="1">
                <a:latin typeface="Malgun Gothic" charset="0"/>
                <a:ea typeface="Malgun Gothic" charset="0"/>
              </a:rPr>
              <a:t>더블점프</a:t>
            </a:r>
            <a:r>
              <a:rPr lang="en-US" altLang="ko-KR" sz="2000" dirty="0">
                <a:latin typeface="Malgun Gothic" charset="0"/>
              </a:rPr>
              <a:t>, </a:t>
            </a:r>
            <a:r>
              <a:rPr lang="ko-KR" altLang="en-US" sz="2000" dirty="0">
                <a:latin typeface="Malgun Gothic" charset="0"/>
                <a:ea typeface="Malgun Gothic" charset="0"/>
              </a:rPr>
              <a:t>특수 공격 제작</a:t>
            </a: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24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</a:t>
            </a:r>
            <a:r>
              <a:rPr lang="ko-KR" altLang="EN-US" sz="2000" dirty="0">
                <a:latin typeface="맑은 고딕"/>
                <a:ea typeface="Malgun Gothic" charset="0"/>
              </a:rPr>
              <a:t>주인공 캐릭터 </a:t>
            </a:r>
            <a:r>
              <a:rPr lang="ko-KR" altLang="EN-US" sz="2000" dirty="0" err="1">
                <a:latin typeface="맑은 고딕"/>
                <a:ea typeface="Malgun Gothic" charset="0"/>
              </a:rPr>
              <a:t>맵</a:t>
            </a:r>
            <a:r>
              <a:rPr lang="ko-KR" altLang="EN-US" sz="2000" dirty="0">
                <a:ea typeface="Malgun Gothic" charset="0"/>
              </a:rPr>
              <a:t> </a:t>
            </a:r>
            <a:r>
              <a:rPr lang="ko-KR" altLang="EN-US" sz="2000" dirty="0">
                <a:latin typeface="맑은 고딕"/>
                <a:ea typeface="Malgun Gothic" charset="0"/>
              </a:rPr>
              <a:t>툴로 만든 </a:t>
            </a:r>
            <a:r>
              <a:rPr lang="ko-KR" altLang="EN-US" sz="2000" dirty="0" err="1">
                <a:latin typeface="맑은 고딕"/>
                <a:ea typeface="Malgun Gothic" charset="0"/>
              </a:rPr>
              <a:t>맵</a:t>
            </a:r>
            <a:r>
              <a:rPr lang="ko-KR" altLang="EN-US" sz="2000" dirty="0">
                <a:ea typeface="Malgun Gothic" charset="0"/>
              </a:rPr>
              <a:t> </a:t>
            </a:r>
            <a:r>
              <a:rPr lang="ko-KR" altLang="EN-US" sz="2000" dirty="0">
                <a:latin typeface="맑은 고딕"/>
                <a:ea typeface="Malgun Gothic" charset="0"/>
              </a:rPr>
              <a:t>로드 해서 적용</a:t>
            </a:r>
            <a:endParaRPr lang="en-US" altLang="EN-US" sz="2000" dirty="0">
              <a:latin typeface="맑은 고딕"/>
              <a:ea typeface="Malgun Gothic" charset="0"/>
            </a:endParaRP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25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1 </a:t>
            </a:r>
            <a:r>
              <a:rPr lang="ko-KR" altLang="EN-US" sz="2000" dirty="0">
                <a:latin typeface="맑은 고딕"/>
                <a:ea typeface="Malgun Gothic" charset="0"/>
              </a:rPr>
              <a:t>스테이지 보스 </a:t>
            </a:r>
            <a:r>
              <a:rPr lang="ko-KR" altLang="EN-US" sz="2000" dirty="0" err="1">
                <a:latin typeface="맑은 고딕"/>
                <a:ea typeface="Malgun Gothic" charset="0"/>
              </a:rPr>
              <a:t>몬스터</a:t>
            </a:r>
            <a:r>
              <a:rPr lang="ko-KR" altLang="EN-US" sz="2000" dirty="0">
                <a:latin typeface="Calibri"/>
                <a:ea typeface="Malgun Gothic" charset="0"/>
              </a:rPr>
              <a:t> </a:t>
            </a:r>
            <a:r>
              <a:rPr lang="en-US" altLang="KO-KR" sz="2000" dirty="0">
                <a:latin typeface="Malgun Gothic"/>
              </a:rPr>
              <a:t>AI </a:t>
            </a:r>
            <a:r>
              <a:rPr lang="ko-KR" altLang="EN-US" sz="2000" dirty="0">
                <a:latin typeface="맑은 고딕"/>
                <a:ea typeface="Malgun Gothic" charset="0"/>
              </a:rPr>
              <a:t>제작</a:t>
            </a:r>
            <a:endParaRPr lang="en-US" altLang="EN-US" sz="2000" dirty="0">
              <a:latin typeface="맑은 고딕"/>
              <a:ea typeface="Malgun Gothic" charset="0"/>
            </a:endParaRP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26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2 </a:t>
            </a:r>
            <a:r>
              <a:rPr lang="ko-KR" altLang="EN-US" sz="2000" dirty="0">
                <a:latin typeface="맑은 고딕"/>
                <a:ea typeface="Malgun Gothic" charset="0"/>
              </a:rPr>
              <a:t>스테이지 보스 </a:t>
            </a:r>
            <a:r>
              <a:rPr lang="ko-KR" altLang="EN-US" sz="2000" dirty="0" err="1">
                <a:latin typeface="맑은 고딕"/>
                <a:ea typeface="Malgun Gothic" charset="0"/>
              </a:rPr>
              <a:t>몬스터</a:t>
            </a:r>
            <a:r>
              <a:rPr lang="ko-KR" altLang="EN-US" sz="2000" dirty="0">
                <a:latin typeface="Calibri"/>
                <a:ea typeface="Malgun Gothic" charset="0"/>
              </a:rPr>
              <a:t> </a:t>
            </a:r>
            <a:r>
              <a:rPr lang="en-US" altLang="KO-KR" sz="2000" dirty="0">
                <a:latin typeface="Malgun Gothic"/>
              </a:rPr>
              <a:t>AI </a:t>
            </a:r>
            <a:r>
              <a:rPr lang="ko-KR" altLang="EN-US" sz="2000" dirty="0">
                <a:latin typeface="맑은 고딕"/>
                <a:ea typeface="Malgun Gothic" charset="0"/>
              </a:rPr>
              <a:t>제작</a:t>
            </a:r>
            <a:endParaRPr lang="en-US" altLang="EN-US" sz="2000" dirty="0">
              <a:latin typeface="맑은 고딕"/>
              <a:ea typeface="Malgun Gothic" charset="0"/>
            </a:endParaRP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27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</a:t>
            </a:r>
            <a:r>
              <a:rPr lang="ko-KR" altLang="EN-US" sz="2000" dirty="0">
                <a:latin typeface="맑은 고딕"/>
                <a:ea typeface="Malgun Gothic" charset="0"/>
              </a:rPr>
              <a:t>보스 </a:t>
            </a:r>
            <a:r>
              <a:rPr lang="ko-KR" altLang="EN-US" sz="2000" dirty="0" err="1">
                <a:latin typeface="맑은 고딕"/>
                <a:ea typeface="Malgun Gothic" charset="0"/>
              </a:rPr>
              <a:t>몬스터</a:t>
            </a:r>
            <a:r>
              <a:rPr lang="ko-KR" altLang="EN-US" sz="2000" dirty="0">
                <a:latin typeface="맑은 고딕"/>
                <a:ea typeface="Malgun Gothic" charset="0"/>
              </a:rPr>
              <a:t> </a:t>
            </a:r>
            <a:r>
              <a:rPr lang="ko-KR" altLang="EN-US" sz="2000" dirty="0" err="1">
                <a:latin typeface="맑은 고딕"/>
                <a:ea typeface="Malgun Gothic" charset="0"/>
              </a:rPr>
              <a:t>맵</a:t>
            </a:r>
            <a:r>
              <a:rPr lang="ko-KR" altLang="EN-US" sz="2000" dirty="0">
                <a:latin typeface="맑은 고딕"/>
                <a:ea typeface="Malgun Gothic" charset="0"/>
              </a:rPr>
              <a:t> 적용 및 실제 플레이 후 버그 </a:t>
            </a:r>
            <a:r>
              <a:rPr lang="ko-KR" altLang="EN-US" sz="2000" dirty="0" err="1">
                <a:latin typeface="맑은 고딕"/>
                <a:ea typeface="Malgun Gothic" charset="0"/>
              </a:rPr>
              <a:t>픽스</a:t>
            </a:r>
            <a:endParaRPr lang="ko-KR" altLang="EN-US" sz="2000" dirty="0">
              <a:latin typeface="맑은 고딕"/>
              <a:ea typeface="Malgun Gothic" charset="0"/>
            </a:endParaRP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28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</a:t>
            </a:r>
            <a:r>
              <a:rPr lang="ko-KR" altLang="EN-US" sz="2000" dirty="0">
                <a:latin typeface="맑은 고딕"/>
                <a:ea typeface="Malgun Gothic" charset="0"/>
              </a:rPr>
              <a:t>주인공 </a:t>
            </a:r>
            <a:r>
              <a:rPr lang="ko-KR" altLang="EN-US" sz="2000" dirty="0" err="1">
                <a:latin typeface="맑은 고딕"/>
                <a:ea typeface="Malgun Gothic" charset="0"/>
              </a:rPr>
              <a:t>체력및</a:t>
            </a:r>
            <a:r>
              <a:rPr lang="ko-KR" altLang="EN-US" sz="2000" dirty="0">
                <a:ea typeface="Malgun Gothic" charset="0"/>
              </a:rPr>
              <a:t> 점수 </a:t>
            </a:r>
            <a:r>
              <a:rPr lang="en-US" altLang="KO-KR" sz="2000" dirty="0">
                <a:latin typeface="Malgun Gothic"/>
              </a:rPr>
              <a:t>UI </a:t>
            </a:r>
            <a:r>
              <a:rPr lang="ko-KR" altLang="EN-US" sz="2000" dirty="0">
                <a:latin typeface="맑은 고딕"/>
                <a:ea typeface="Malgun Gothic" charset="0"/>
              </a:rPr>
              <a:t>제작</a:t>
            </a:r>
          </a:p>
          <a:p>
            <a:r>
              <a:rPr lang="en-US" altLang="KO-KR" sz="2000" dirty="0">
                <a:latin typeface="Malgun Gothic"/>
              </a:rPr>
              <a:t>12</a:t>
            </a:r>
            <a:r>
              <a:rPr lang="ko-KR" altLang="EN-US" sz="2000" dirty="0">
                <a:latin typeface="맑은 고딕"/>
                <a:ea typeface="Malgun Gothic" charset="0"/>
              </a:rPr>
              <a:t>월 </a:t>
            </a:r>
            <a:r>
              <a:rPr lang="en-US" altLang="KO-KR" sz="2000" dirty="0">
                <a:latin typeface="Malgun Gothic"/>
              </a:rPr>
              <a:t>29</a:t>
            </a:r>
            <a:r>
              <a:rPr lang="ko-KR" altLang="EN-US" sz="2000" dirty="0">
                <a:latin typeface="맑은 고딕"/>
                <a:ea typeface="Malgun Gothic" charset="0"/>
              </a:rPr>
              <a:t>일</a:t>
            </a:r>
            <a:r>
              <a:rPr lang="en-US" altLang="KO-KR" sz="2000" dirty="0">
                <a:latin typeface="Malgun Gothic"/>
              </a:rPr>
              <a:t>: </a:t>
            </a:r>
            <a:r>
              <a:rPr lang="ko-KR" altLang="EN-US" sz="2000" dirty="0">
                <a:latin typeface="맑은 고딕"/>
                <a:ea typeface="Malgun Gothic" charset="0"/>
              </a:rPr>
              <a:t>버그 </a:t>
            </a:r>
            <a:r>
              <a:rPr lang="ko-KR" altLang="EN-US" sz="2000" dirty="0" err="1">
                <a:latin typeface="맑은 고딕"/>
                <a:ea typeface="Malgun Gothic" charset="0"/>
              </a:rPr>
              <a:t>픽스</a:t>
            </a:r>
            <a:endParaRPr lang="ko-KR" altLang="EN-US" sz="2000" dirty="0">
              <a:latin typeface="맑은 고딕"/>
              <a:ea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9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와이드스크린</PresentationFormat>
  <Paragraphs>0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목      차</vt:lpstr>
      <vt:lpstr>Mighty Gunvolt?</vt:lpstr>
      <vt:lpstr>구현할 기능</vt:lpstr>
      <vt:lpstr>구현할 기능</vt:lpstr>
      <vt:lpstr>구현일정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</cp:revision>
  <dcterms:created xsi:type="dcterms:W3CDTF">2012-07-30T17:18:39Z</dcterms:created>
  <dcterms:modified xsi:type="dcterms:W3CDTF">2015-12-21T06:33:43Z</dcterms:modified>
</cp:coreProperties>
</file>