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OCR &amp; Feedback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Current vs Proposed Workflows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OCR Agent – Current Workflow</a:t>
            </a:r>
          </a:p>
        </p:txBody>
      </p:sp>
      <p:pic>
        <p:nvPicPr>
          <p:cNvPr id="3" name="Picture 2" descr="OCR_Agent_Cur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151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OCR Agent – Proposed Workflow</a:t>
            </a:r>
          </a:p>
        </p:txBody>
      </p:sp>
      <p:pic>
        <p:nvPicPr>
          <p:cNvPr id="3" name="Picture 2" descr="OCR_Agent_Propos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1696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Agent – Current Workflow</a:t>
            </a:r>
          </a:p>
        </p:txBody>
      </p:sp>
      <p:pic>
        <p:nvPicPr>
          <p:cNvPr id="3" name="Picture 2" descr="Feedback_Agent_Cur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205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Agent – Proposed Workflow</a:t>
            </a:r>
          </a:p>
        </p:txBody>
      </p:sp>
      <p:pic>
        <p:nvPicPr>
          <p:cNvPr id="3" name="Picture 2" descr="Feedback_Agent_Propos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178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