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7030A0"/>
    <a:srgbClr val="703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A5C4-4642-4223-8792-D888B65B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5971-C510-4324-AB2D-8E9F673D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773E-1A2A-48F4-891F-CC93467C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106-F0ED-4008-8604-8B0C5AAC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B0FE-D202-4942-B42B-75BB7F23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90E-6246-416E-8498-4A90B78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DE64-F620-4A85-822C-E2D700AB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3B89-3981-4595-8B1F-848B067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AD05-3F43-46B7-BFAA-5439746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7712-BFDD-428E-8236-E21BC5DC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2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13F90-3BE7-4F9C-B935-767B71DFD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7E903-D849-453D-9334-AC7DAF956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1E7-31CE-4B5D-978A-8657DF17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9190-4550-43E0-B690-46A54915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8588-B554-47F2-BB2E-74B0778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E9-B458-44FC-87C4-368B9853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9B68-E494-4BEE-87AC-58EDBB46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0F15-A5B2-4C40-BE2A-97A54C80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02F3-C3E0-43B5-BC19-E41A4C12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C0DD-2149-4BBE-8443-403E0C46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043-7CD3-467F-8D91-6F735547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F16D-C32B-41A1-A0CB-113DBB6A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3EE5-6773-4E27-9D8A-552E16F4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1661-9335-4E33-8B7E-1F72AF5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62B5-B15A-4AEC-B1F0-E7EF5C8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F2E-FC9D-4AA3-9BA3-947F237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2F98-E723-492A-92C6-67AE665B6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42E3C-FD82-4F29-B7E8-767161F4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3D5A-6748-4985-A5FD-CF08E9A6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D888-5243-4210-943F-641057F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1650-5F81-4120-9BC3-E11DA1F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31F8-9B6E-4193-ACA7-7D3AFA7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789CD-1214-46A4-B805-A07676B6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FE9A-1A7A-4C26-AF58-69C6EB4A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85D47-BBAC-4609-AE6B-DCA0DF828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11C67-DAD8-4EB2-9EC0-64F25673F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96DCA-6DD7-4615-BE9A-34B49447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40DC4-6781-4B6B-AC22-E19EEDC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5A2A6-A2BE-4C91-863F-AAB1FA1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7378-74E2-4F4B-8B7A-846AAF38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BA36F-C54A-40F6-B124-9FCC4BB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1F470-D8D5-4286-B7A3-ADEE2C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96AF9-73EC-4D0B-87B3-92A3EE10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C725-297A-48F0-9903-2B15D5D6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9CBE-EC83-4866-9C42-DBF5BA05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C45C6-D8C0-4922-9E64-9F5F0BD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3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3044-0CE9-465A-9046-89EF0588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5FDC-F622-4A94-9060-74CA0D7E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6B64-BEFD-47E4-A4A1-D24FA52A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3935-34D2-4504-89B8-DA968CF5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514F-C29E-498B-95A0-BF415FC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7FE6-430F-40BA-BA66-F6224040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7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0C8-AA55-4168-A174-EAEEC263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9C286-834D-449C-8F47-49EE6A789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0265-583A-487F-9B91-B123EE7F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4277-FD32-4D5A-8CF6-F09FF1F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7ADC-7620-40A9-9CFD-84F2F37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308-B509-40BA-ADE4-75075F19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D75FB-A50C-4B1F-BCBA-256A0D4A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FDA3-B430-46D0-9508-C16AED2F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7FB1-FDF4-4C3B-8BFD-314A72DCF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17E5-A5B6-4E79-8EFD-89550F75F336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7209-B628-416A-BAAF-046EF5C7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EC25-7E71-46E8-B23F-05E11A20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6443-2D56-46A5-8543-7D8DF47B1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5AA8053-ED8F-4A00-B003-FFB6166AA27B}"/>
              </a:ext>
            </a:extLst>
          </p:cNvPr>
          <p:cNvSpPr/>
          <p:nvPr/>
        </p:nvSpPr>
        <p:spPr>
          <a:xfrm>
            <a:off x="2841752" y="188999"/>
            <a:ext cx="6480000" cy="648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772C4-15B7-4C68-B4CF-2A6A647CD6B8}"/>
              </a:ext>
            </a:extLst>
          </p:cNvPr>
          <p:cNvSpPr/>
          <p:nvPr/>
        </p:nvSpPr>
        <p:spPr>
          <a:xfrm>
            <a:off x="3774237" y="1088999"/>
            <a:ext cx="4680000" cy="46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B45451-9E53-40A1-BBD8-96CE146F1024}"/>
              </a:ext>
            </a:extLst>
          </p:cNvPr>
          <p:cNvSpPr/>
          <p:nvPr/>
        </p:nvSpPr>
        <p:spPr>
          <a:xfrm>
            <a:off x="4674237" y="1988999"/>
            <a:ext cx="2880000" cy="28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19DC2-2669-442A-B2FB-BA2FBDEDC8DB}"/>
              </a:ext>
            </a:extLst>
          </p:cNvPr>
          <p:cNvSpPr/>
          <p:nvPr/>
        </p:nvSpPr>
        <p:spPr>
          <a:xfrm>
            <a:off x="5574237" y="2888999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Weather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AD310-60DB-436F-B7C4-82886A38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70" y="2238089"/>
            <a:ext cx="723734" cy="618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32932-F842-4E86-8043-631ECF8D2E98}"/>
              </a:ext>
            </a:extLst>
          </p:cNvPr>
          <p:cNvSpPr txBox="1"/>
          <p:nvPr/>
        </p:nvSpPr>
        <p:spPr>
          <a:xfrm>
            <a:off x="5752370" y="1975045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Children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9A0D83-741E-41F0-909E-EEE8332F6C98}"/>
              </a:ext>
            </a:extLst>
          </p:cNvPr>
          <p:cNvCxnSpPr>
            <a:cxnSpLocks/>
          </p:cNvCxnSpPr>
          <p:nvPr/>
        </p:nvCxnSpPr>
        <p:spPr>
          <a:xfrm flipH="1">
            <a:off x="6081752" y="2499864"/>
            <a:ext cx="32485" cy="7017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A3A9BC31-FD32-46CF-9F01-F7721785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-5950" r="-1573" b="29264"/>
          <a:stretch/>
        </p:blipFill>
        <p:spPr>
          <a:xfrm>
            <a:off x="4720828" y="1654814"/>
            <a:ext cx="618408" cy="474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24A079-BE0D-48B4-868D-ACF8A12195BE}"/>
              </a:ext>
            </a:extLst>
          </p:cNvPr>
          <p:cNvSpPr txBox="1"/>
          <p:nvPr/>
        </p:nvSpPr>
        <p:spPr>
          <a:xfrm>
            <a:off x="4703051" y="1476816"/>
            <a:ext cx="65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Parents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F93AD-B13B-4E1C-BD8A-1F3D35468F5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46275" y="2097293"/>
            <a:ext cx="706095" cy="45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JvLdfljI4HjA00-QvL01GS8KZpIULKHKMgBSviXdwKi03DkEquer1gUDepaf6kq_Q2gzjITZgxP8GWq7ukofejQdLQZuPP2ZjjWoGKqEYPLFVAZo-PcXeJkClVzoqiPKpsQwuDBm">
            <a:extLst>
              <a:ext uri="{FF2B5EF4-FFF2-40B4-BE49-F238E27FC236}">
                <a16:creationId xmlns:a16="http://schemas.microsoft.com/office/drawing/2014/main" id="{7BBAF3CB-E9EC-459C-A14D-DDC75CC1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6" y="1753815"/>
            <a:ext cx="735892" cy="4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F8665-BF2B-4822-A18A-0F249472606A}"/>
              </a:ext>
            </a:extLst>
          </p:cNvPr>
          <p:cNvCxnSpPr>
            <a:cxnSpLocks/>
            <a:stCxn id="1026" idx="2"/>
            <a:endCxn id="7" idx="3"/>
          </p:cNvCxnSpPr>
          <p:nvPr/>
        </p:nvCxnSpPr>
        <p:spPr>
          <a:xfrm flipH="1">
            <a:off x="6476104" y="2166947"/>
            <a:ext cx="806038" cy="380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7018BC-13F5-4167-84DD-C581A6EA43ED}"/>
              </a:ext>
            </a:extLst>
          </p:cNvPr>
          <p:cNvSpPr txBox="1"/>
          <p:nvPr/>
        </p:nvSpPr>
        <p:spPr>
          <a:xfrm>
            <a:off x="6939154" y="151809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Friends</a:t>
            </a:r>
          </a:p>
        </p:txBody>
      </p:sp>
      <p:pic>
        <p:nvPicPr>
          <p:cNvPr id="25" name="Picture 2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F55BC3FE-096B-4F5B-A0EA-0140F15C5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60" y="5086961"/>
            <a:ext cx="612584" cy="4897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85717-3D60-4650-8A5F-890798A0E63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081752" y="4864663"/>
            <a:ext cx="19465" cy="222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D4DB65-1D2B-4144-8BF2-68DD1BE2DAE8}"/>
              </a:ext>
            </a:extLst>
          </p:cNvPr>
          <p:cNvSpPr txBox="1"/>
          <p:nvPr/>
        </p:nvSpPr>
        <p:spPr>
          <a:xfrm>
            <a:off x="5645198" y="5519307"/>
            <a:ext cx="969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Weather API</a:t>
            </a:r>
          </a:p>
        </p:txBody>
      </p:sp>
      <p:pic>
        <p:nvPicPr>
          <p:cNvPr id="31" name="Picture 30" descr="A person standing in front of a blackboard&#10;&#10;Description generated with very high confidence">
            <a:extLst>
              <a:ext uri="{FF2B5EF4-FFF2-40B4-BE49-F238E27FC236}">
                <a16:creationId xmlns:a16="http://schemas.microsoft.com/office/drawing/2014/main" id="{E00C9EFC-47AE-4417-B248-EAB5AC6C8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r="31852" b="27052"/>
          <a:stretch/>
        </p:blipFill>
        <p:spPr>
          <a:xfrm>
            <a:off x="2920942" y="3248026"/>
            <a:ext cx="806591" cy="6578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DF5C79-F952-4B7A-B4D7-30AF392E2B4E}"/>
              </a:ext>
            </a:extLst>
          </p:cNvPr>
          <p:cNvSpPr txBox="1"/>
          <p:nvPr/>
        </p:nvSpPr>
        <p:spPr>
          <a:xfrm>
            <a:off x="2955584" y="2971027"/>
            <a:ext cx="731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Teachers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E8FFE-70CA-4F15-9CC2-7C227932DBF8}"/>
              </a:ext>
            </a:extLst>
          </p:cNvPr>
          <p:cNvCxnSpPr>
            <a:cxnSpLocks/>
          </p:cNvCxnSpPr>
          <p:nvPr/>
        </p:nvCxnSpPr>
        <p:spPr>
          <a:xfrm>
            <a:off x="3251541" y="3923026"/>
            <a:ext cx="619649" cy="3262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Hillion</dc:creator>
  <cp:lastModifiedBy>Jake Hillion</cp:lastModifiedBy>
  <cp:revision>5</cp:revision>
  <dcterms:created xsi:type="dcterms:W3CDTF">2019-04-25T14:31:00Z</dcterms:created>
  <dcterms:modified xsi:type="dcterms:W3CDTF">2019-04-25T16:01:17Z</dcterms:modified>
</cp:coreProperties>
</file>