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14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6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7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29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79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9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1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7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E714-59DF-4399-9CC1-BDF830FA9DD7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08E5-8526-4339-81EA-D76CDC87D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391152" y="5693249"/>
            <a:ext cx="2121649" cy="29750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91334" y="8796191"/>
            <a:ext cx="6267962" cy="3053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91334" y="5717489"/>
            <a:ext cx="3965706" cy="29750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5" y="1903340"/>
            <a:ext cx="6457447" cy="3632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8" name="グループ化 7"/>
          <p:cNvGrpSpPr/>
          <p:nvPr/>
        </p:nvGrpSpPr>
        <p:grpSpPr>
          <a:xfrm>
            <a:off x="812800" y="248060"/>
            <a:ext cx="5414520" cy="1427482"/>
            <a:chOff x="812800" y="146460"/>
            <a:chExt cx="5414520" cy="1427482"/>
          </a:xfrm>
        </p:grpSpPr>
        <p:sp>
          <p:nvSpPr>
            <p:cNvPr id="7" name="角丸四角形 6"/>
            <p:cNvSpPr/>
            <p:nvPr/>
          </p:nvSpPr>
          <p:spPr>
            <a:xfrm>
              <a:off x="812800" y="146460"/>
              <a:ext cx="5414519" cy="14274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308346" y="146460"/>
              <a:ext cx="49189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GP創英ﾌﾟﾚｾﾞﾝｽEB" panose="02020800000000000000" pitchFamily="18" charset="-128"/>
                  <a:ea typeface="HGP創英ﾌﾟﾚｾﾞﾝｽEB" panose="02020800000000000000" pitchFamily="18" charset="-128"/>
                </a:rPr>
                <a:t>ホラー系アクションシューティングゲーム</a:t>
              </a:r>
            </a:p>
          </p:txBody>
        </p:sp>
      </p:grpSp>
      <p:sp>
        <p:nvSpPr>
          <p:cNvPr id="5" name="テキスト ボックス 4"/>
          <p:cNvSpPr txBox="1"/>
          <p:nvPr/>
        </p:nvSpPr>
        <p:spPr>
          <a:xfrm rot="21353305">
            <a:off x="331214" y="2008357"/>
            <a:ext cx="5879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制限時間内に出来るだけ敵を倒せ！</a:t>
            </a:r>
            <a:endParaRPr kumimoji="1" lang="ja-JP" altLang="en-US" sz="40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7833" y="4582237"/>
            <a:ext cx="2357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敵：ゾンビ</a:t>
            </a:r>
            <a:endParaRPr kumimoji="1" lang="ja-JP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619885" y="2662590"/>
            <a:ext cx="2364355" cy="19488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5"/>
          <a:stretch/>
        </p:blipFill>
        <p:spPr>
          <a:xfrm>
            <a:off x="425446" y="6514709"/>
            <a:ext cx="2177546" cy="16432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4"/>
          <a:stretch/>
        </p:blipFill>
        <p:spPr>
          <a:xfrm>
            <a:off x="2783840" y="6352790"/>
            <a:ext cx="1279747" cy="1967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テキスト ボックス 12"/>
          <p:cNvSpPr txBox="1"/>
          <p:nvPr/>
        </p:nvSpPr>
        <p:spPr>
          <a:xfrm>
            <a:off x="812800" y="5757039"/>
            <a:ext cx="344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攻撃方法は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射撃</a:t>
            </a:r>
            <a:r>
              <a:rPr kumimoji="1" lang="en-US" altLang="ja-JP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or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ナイフ</a:t>
            </a:r>
            <a:endParaRPr kumimoji="1" lang="ja-JP" altLang="en-US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7064" y="8967680"/>
            <a:ext cx="47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弾数が無くて撃てない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・・</a:t>
            </a: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20058" y="8875347"/>
            <a:ext cx="281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n w="12700">
                  <a:solidFill>
                    <a:srgbClr val="C00000"/>
                  </a:solidFill>
                </a:ln>
                <a:solidFill>
                  <a:srgbClr val="FFC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そんな時は！</a:t>
            </a:r>
            <a:endParaRPr kumimoji="1" lang="ja-JP" altLang="en-US" sz="3200" dirty="0">
              <a:ln w="12700">
                <a:solidFill>
                  <a:srgbClr val="C00000"/>
                </a:solidFill>
              </a:ln>
              <a:solidFill>
                <a:srgbClr val="FFC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4" y="9312432"/>
            <a:ext cx="1647125" cy="1317700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534920" y="9460122"/>
            <a:ext cx="3977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フィールドに落ちている弾を拾って</a:t>
            </a:r>
            <a:r>
              <a:rPr lang="ja-JP" altLang="en-US" sz="3200" dirty="0">
                <a:solidFill>
                  <a:schemeClr val="accent1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補充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</a:t>
            </a:r>
            <a:endParaRPr kumimoji="1" lang="ja-JP" altLang="en-US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3" t="2915" r="29511" b="41180"/>
          <a:stretch/>
        </p:blipFill>
        <p:spPr>
          <a:xfrm>
            <a:off x="890901" y="10630132"/>
            <a:ext cx="1218846" cy="992409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581415" y="10970640"/>
            <a:ext cx="368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回復アイテムもあるぞ！</a:t>
            </a:r>
            <a:endParaRPr kumimoji="1" lang="ja-JP" altLang="en-US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47184" y="5757231"/>
            <a:ext cx="162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敵は２種類</a:t>
            </a:r>
            <a:endParaRPr kumimoji="1" lang="ja-JP" altLang="en-US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59" y="6282767"/>
            <a:ext cx="1461681" cy="103941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87" y="7386056"/>
            <a:ext cx="877371" cy="1117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0" name="角丸四角形 29"/>
          <p:cNvSpPr/>
          <p:nvPr/>
        </p:nvSpPr>
        <p:spPr>
          <a:xfrm>
            <a:off x="5508984" y="6847355"/>
            <a:ext cx="945014" cy="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43672" y="6830772"/>
            <a:ext cx="89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武器</a:t>
            </a:r>
            <a:r>
              <a:rPr kumimoji="1" lang="ja-JP" altLang="en-US" sz="14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持ち</a:t>
            </a:r>
            <a:endParaRPr kumimoji="1" lang="ja-JP" altLang="en-US" sz="14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513547" y="7826352"/>
            <a:ext cx="945014" cy="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59401" y="7812226"/>
            <a:ext cx="89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武器</a:t>
            </a:r>
            <a:r>
              <a:rPr lang="ja-JP" altLang="en-US" sz="14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無</a:t>
            </a:r>
            <a:r>
              <a:rPr lang="ja-JP" altLang="en-US" sz="14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</a:t>
            </a:r>
            <a:endParaRPr kumimoji="1" lang="ja-JP" altLang="en-US" sz="14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9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56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HGP創英ﾌﾟﾚｾﾞﾝｽEB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GSP057</dc:creator>
  <cp:lastModifiedBy>GSP057</cp:lastModifiedBy>
  <cp:revision>7</cp:revision>
  <dcterms:created xsi:type="dcterms:W3CDTF">2020-10-14T04:58:48Z</dcterms:created>
  <dcterms:modified xsi:type="dcterms:W3CDTF">2020-10-14T06:18:31Z</dcterms:modified>
</cp:coreProperties>
</file>