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7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47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12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91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726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71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3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5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059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32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24BD-496F-41BB-82A2-1B4013439DFF}" type="datetimeFigureOut">
              <a:rPr kumimoji="1" lang="ja-JP" altLang="en-US" smtClean="0"/>
              <a:t>2020/10/27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772E9-01AD-4C82-A2EA-A59B5F7A6A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16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7062">
            <a:off x="3971293" y="3175900"/>
            <a:ext cx="2639492" cy="28425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0869">
            <a:off x="-2571" y="9139643"/>
            <a:ext cx="3319181" cy="267347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20259480">
            <a:off x="-5038" y="2047297"/>
            <a:ext cx="740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緩い絵から出る緊張感</a:t>
            </a:r>
            <a:endParaRPr kumimoji="1" lang="ja-JP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rot="311399">
            <a:off x="1416004" y="8779125"/>
            <a:ext cx="5819041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直観</a:t>
            </a:r>
            <a:r>
              <a:rPr kumimoji="1" lang="ja-JP" altLang="en-US" sz="4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操作で誰でも</a:t>
            </a:r>
            <a:endParaRPr kumimoji="1" lang="en-US" altLang="ja-JP" sz="48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kumimoji="1" lang="ja-JP" altLang="en-US" sz="4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できる！！</a:t>
            </a:r>
            <a:endParaRPr kumimoji="1" lang="ja-JP" alt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311399">
            <a:off x="1347217" y="8846942"/>
            <a:ext cx="571028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4800" b="1" dirty="0">
                <a:ln/>
                <a:solidFill>
                  <a:schemeClr val="accent4"/>
                </a:solidFill>
              </a:rPr>
              <a:t>直観</a:t>
            </a:r>
            <a:r>
              <a:rPr kumimoji="1" lang="ja-JP" altLang="en-US" sz="4800" b="1" dirty="0" smtClean="0">
                <a:ln/>
                <a:solidFill>
                  <a:schemeClr val="accent4"/>
                </a:solidFill>
              </a:rPr>
              <a:t>操作で誰でも</a:t>
            </a:r>
            <a:endParaRPr kumimoji="1" lang="en-US" altLang="ja-JP" sz="4800" b="1" dirty="0" smtClean="0">
              <a:ln/>
              <a:solidFill>
                <a:schemeClr val="accent4"/>
              </a:solidFill>
            </a:endParaRPr>
          </a:p>
          <a:p>
            <a:r>
              <a:rPr kumimoji="1" lang="ja-JP" altLang="en-US" sz="4800" b="1" dirty="0" smtClean="0">
                <a:ln/>
                <a:solidFill>
                  <a:schemeClr val="accent4"/>
                </a:solidFill>
              </a:rPr>
              <a:t>できる！！</a:t>
            </a:r>
            <a:endParaRPr kumimoji="1" lang="ja-JP" altLang="en-US" sz="48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5726898"/>
            <a:ext cx="4675517" cy="26233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2216318" y="11361003"/>
            <a:ext cx="4918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制作期間</a:t>
            </a:r>
            <a:r>
              <a:rPr kumimoji="1" lang="en-US" altLang="ja-JP" sz="48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kumimoji="1" lang="ja-JP" altLang="en-US" sz="48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１ヵ月</a:t>
            </a:r>
            <a:endParaRPr kumimoji="1" lang="ja-JP" altLang="en-US" sz="4800" dirty="0">
              <a:ln w="0"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1208" y="259679"/>
            <a:ext cx="4170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使用言語</a:t>
            </a:r>
            <a:r>
              <a:rPr kumimoji="1" lang="en-US" altLang="ja-JP" sz="48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kumimoji="1" lang="ja-JP" altLang="en-US" sz="48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Ｃ</a:t>
            </a:r>
            <a:r>
              <a:rPr kumimoji="1" lang="en-US" altLang="ja-JP" sz="48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++</a:t>
            </a:r>
            <a:endParaRPr kumimoji="1" lang="ja-JP" altLang="en-US" sz="4800" dirty="0">
              <a:ln w="0"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16318" y="10671657"/>
            <a:ext cx="45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ゲームスペシャリスト学科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年西潟栞那汰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283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34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gsp026</dc:creator>
  <cp:lastModifiedBy>gsp026</cp:lastModifiedBy>
  <cp:revision>5</cp:revision>
  <dcterms:created xsi:type="dcterms:W3CDTF">2020-10-19T06:31:06Z</dcterms:created>
  <dcterms:modified xsi:type="dcterms:W3CDTF">2020-10-27T05:35:30Z</dcterms:modified>
</cp:coreProperties>
</file>