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674138" cy="1219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2021/4/9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93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2021/4/9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341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2021/4/9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284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2021/4/9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71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2021/4/9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094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2021/4/9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444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2021/4/9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730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2021/4/9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86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2021/4/9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889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2021/4/9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68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2021/4/9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675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524BD-496F-41BB-82A2-1B4013439DFF}" type="datetimeFigureOut">
              <a:rPr kumimoji="1" lang="ja-JP" altLang="en-US" smtClean="0"/>
              <a:t>2021/4/9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408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kumimoji="1"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kumimoji="1"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3" y="978478"/>
            <a:ext cx="17836732" cy="100080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7062">
            <a:off x="17211528" y="739991"/>
            <a:ext cx="3962605" cy="426742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0869">
            <a:off x="793726" y="6524103"/>
            <a:ext cx="6039757" cy="486478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 rot="21326518">
            <a:off x="55665" y="1085231"/>
            <a:ext cx="2241432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3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緩い絵から出る緊張感</a:t>
            </a:r>
          </a:p>
        </p:txBody>
      </p:sp>
      <p:sp>
        <p:nvSpPr>
          <p:cNvPr id="8" name="テキスト ボックス 7"/>
          <p:cNvSpPr txBox="1"/>
          <p:nvPr/>
        </p:nvSpPr>
        <p:spPr>
          <a:xfrm rot="311399">
            <a:off x="11048854" y="3516605"/>
            <a:ext cx="8909944" cy="493981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ja-JP" altLang="en-US" sz="10500" b="1" dirty="0" smtClean="0">
                <a:ln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マウス操作</a:t>
            </a:r>
            <a:r>
              <a:rPr lang="ja-JP" altLang="en-US" sz="10500" b="1" dirty="0">
                <a:ln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で誰でも</a:t>
            </a:r>
            <a:endParaRPr lang="en-US" altLang="ja-JP" sz="10500" b="1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0500" b="1" dirty="0">
                <a:ln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できる！！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316441" y="9970821"/>
            <a:ext cx="12007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制作期間</a:t>
            </a:r>
            <a:r>
              <a:rPr lang="en-US" altLang="ja-JP" sz="12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ja-JP" altLang="en-US" sz="12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１ヵ月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81205" y="8171666"/>
            <a:ext cx="8049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使用言語</a:t>
            </a:r>
            <a:r>
              <a:rPr lang="en-US" altLang="ja-JP" sz="9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ja-JP" altLang="en-US" sz="9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Ｃ</a:t>
            </a:r>
            <a:r>
              <a:rPr lang="en-US" altLang="ja-JP" sz="9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++</a:t>
            </a:r>
            <a:endParaRPr lang="ja-JP" altLang="en-US" sz="9600" dirty="0">
              <a:ln w="0"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7544" y="40640"/>
            <a:ext cx="15787296" cy="96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689" dirty="0"/>
              <a:t>ゲームスペシャリスト</a:t>
            </a:r>
            <a:r>
              <a:rPr lang="ja-JP" altLang="en-US" sz="5689" dirty="0" smtClean="0"/>
              <a:t>学科　</a:t>
            </a:r>
            <a:r>
              <a:rPr lang="en-US" altLang="ja-JP" sz="5689" dirty="0" smtClean="0"/>
              <a:t>3</a:t>
            </a:r>
            <a:r>
              <a:rPr lang="ja-JP" altLang="en-US" sz="5689" dirty="0" smtClean="0"/>
              <a:t>年　西潟　栞那汰</a:t>
            </a:r>
            <a:endParaRPr lang="en-US" altLang="ja-JP" sz="5689" dirty="0"/>
          </a:p>
        </p:txBody>
      </p:sp>
    </p:spTree>
    <p:extLst>
      <p:ext uri="{BB962C8B-B14F-4D97-AF65-F5344CB8AC3E}">
        <p14:creationId xmlns:p14="http://schemas.microsoft.com/office/powerpoint/2010/main" val="35283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24</Words>
  <Application>Microsoft Office PowerPoint</Application>
  <PresentationFormat>ユーザー設定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gsp026</dc:creator>
  <cp:lastModifiedBy>gsp026</cp:lastModifiedBy>
  <cp:revision>9</cp:revision>
  <dcterms:created xsi:type="dcterms:W3CDTF">2020-10-19T06:31:06Z</dcterms:created>
  <dcterms:modified xsi:type="dcterms:W3CDTF">2021-04-09T04:30:19Z</dcterms:modified>
</cp:coreProperties>
</file>