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674138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3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34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8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7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094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4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30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86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889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6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7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24BD-496F-41BB-82A2-1B4013439DFF}" type="datetimeFigureOut">
              <a:rPr kumimoji="1" lang="ja-JP" altLang="en-US" smtClean="0"/>
              <a:t>2021/1/29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0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28" y="2627171"/>
            <a:ext cx="12416594" cy="69668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7062">
            <a:off x="17580676" y="2095243"/>
            <a:ext cx="3962605" cy="426742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0869">
            <a:off x="711345" y="6714033"/>
            <a:ext cx="6039757" cy="48647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1326518">
            <a:off x="-231240" y="1189288"/>
            <a:ext cx="224143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3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緩い絵から出る緊張感</a:t>
            </a:r>
          </a:p>
        </p:txBody>
      </p:sp>
      <p:sp>
        <p:nvSpPr>
          <p:cNvPr id="8" name="テキスト ボックス 7"/>
          <p:cNvSpPr txBox="1"/>
          <p:nvPr/>
        </p:nvSpPr>
        <p:spPr>
          <a:xfrm rot="311399">
            <a:off x="10217525" y="3247401"/>
            <a:ext cx="8909944" cy="49398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10500" b="1" dirty="0" smtClean="0">
                <a:ln/>
                <a:solidFill>
                  <a:srgbClr val="FF0000"/>
                </a:solidFill>
              </a:rPr>
              <a:t>マウス操作</a:t>
            </a:r>
            <a:r>
              <a:rPr lang="ja-JP" altLang="en-US" sz="10500" b="1" dirty="0">
                <a:ln/>
                <a:solidFill>
                  <a:srgbClr val="FF0000"/>
                </a:solidFill>
              </a:rPr>
              <a:t>で誰でも</a:t>
            </a:r>
            <a:endParaRPr lang="en-US" altLang="ja-JP" sz="10500" b="1" dirty="0">
              <a:ln/>
              <a:solidFill>
                <a:srgbClr val="FF0000"/>
              </a:solidFill>
            </a:endParaRPr>
          </a:p>
          <a:p>
            <a:r>
              <a:rPr lang="ja-JP" altLang="en-US" sz="10500" b="1" dirty="0">
                <a:ln/>
                <a:solidFill>
                  <a:srgbClr val="FF0000"/>
                </a:solidFill>
              </a:rPr>
              <a:t>できる！！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16441" y="9970821"/>
            <a:ext cx="12007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制作期間</a:t>
            </a:r>
            <a:r>
              <a:rPr lang="en-US" altLang="ja-JP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12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１ヵ月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81205" y="8171666"/>
            <a:ext cx="804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使用言語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ja-JP" altLang="en-US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Ｃ</a:t>
            </a:r>
            <a:r>
              <a:rPr lang="en-US" altLang="ja-JP" sz="9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++</a:t>
            </a:r>
            <a:endParaRPr lang="ja-JP" altLang="en-US" sz="9600" dirty="0">
              <a:ln w="0"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544" y="40640"/>
            <a:ext cx="13721910" cy="96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689" dirty="0"/>
              <a:t>ゲームスペシャリスト学科</a:t>
            </a:r>
            <a:r>
              <a:rPr lang="en-US" altLang="ja-JP" sz="5689" dirty="0"/>
              <a:t>2</a:t>
            </a:r>
            <a:r>
              <a:rPr lang="ja-JP" altLang="en-US" sz="5689" dirty="0"/>
              <a:t>年西潟栞那汰</a:t>
            </a:r>
            <a:endParaRPr lang="en-US" altLang="ja-JP" sz="5689" dirty="0"/>
          </a:p>
        </p:txBody>
      </p:sp>
    </p:spTree>
    <p:extLst>
      <p:ext uri="{BB962C8B-B14F-4D97-AF65-F5344CB8AC3E}">
        <p14:creationId xmlns:p14="http://schemas.microsoft.com/office/powerpoint/2010/main" val="35283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26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gsp026</dc:creator>
  <cp:lastModifiedBy>gsp026</cp:lastModifiedBy>
  <cp:revision>7</cp:revision>
  <dcterms:created xsi:type="dcterms:W3CDTF">2020-10-19T06:31:06Z</dcterms:created>
  <dcterms:modified xsi:type="dcterms:W3CDTF">2021-01-29T00:13:17Z</dcterms:modified>
</cp:coreProperties>
</file>