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1F1F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80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830" y="41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308D76-B517-40E1-ADD5-0503988D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D594AA-33B8-44B4-B206-F5F76307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4B1DBE-2742-4127-9E9D-A80B2AFD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FD971C-D31D-476A-B347-5F9A987A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D92E3C-E31D-4C09-B7A8-C98C21C9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2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AFA80F-B53B-4F81-9748-6ED13707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A414204-358C-4729-BFBE-DBEC69BD8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23EB99-3B92-4C92-854A-8728046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513819-E3FD-440A-9157-8265BE98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EA89BD-B498-4301-8CD0-C1FE321F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00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9C00EF1-5F23-4537-B5CC-632AEC227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FE77AD-415B-4618-BAE6-10137C1D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8726C6-67F1-47BC-BAA2-FA1DF25D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98DD1A-AA7E-4E2E-9FD2-70E1C5D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F0D968-877C-4DB2-9901-49B33AA9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95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DDCC5F-8D92-460C-A280-B1F7C5C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445554-4CE6-4E60-A826-8C1926B2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19B931-7F8A-496A-AFC4-E834542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E88E3F-130F-4BB6-8BE7-78219F41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5355997-AC22-4877-B8EA-1864DE8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0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E7D0C6-65E8-4935-BC7D-2C6FDBE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BD7511-5C3D-4911-A639-6383EA10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78C11D-452B-415D-8D7E-50E1B0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B5444D-4064-468B-ACDB-B582784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87A691-C85A-404A-B12D-67845B23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69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BE18D2-7AB9-4AED-BA8B-C15E23F9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0E4DD7-0DA4-456D-83BB-73FD61A0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9B7590-7CEB-4E31-827E-E7AAF913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B61F14-41B6-47B8-964E-692D7C25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8209A33-3025-4656-9617-65FA17D1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6B9ED9-CCCC-47CB-833A-DE87C14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73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1F944D-39D4-4040-AF0B-5E8DD95B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0993F15-B285-466E-9C3E-45F2C6B3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7E12F6-5582-4376-94FC-1B8F35E5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216824E-BBEF-4EE3-866D-6CF2B034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6AE6135-F783-450D-BBF2-C785B785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BE38D12-1F4D-414A-AD9D-DA0A7D39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3FC2345-A175-44F0-982B-72E4AAD6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B4936DC-7A0E-4437-B4AB-8E89565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008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139F5C-D7E8-4FF3-AA72-244842A7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373A104-4723-4C26-B582-E34376FD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042790C-1AAD-4B91-AAAA-7F9C042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0CAE638-E2A4-48E0-BDFF-27A4E2BB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31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ECA25C-5AFA-473E-BA34-4ED38BD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445ECC-C023-4E7A-AED5-610E6B65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D32143-CA87-4175-85DF-9C3E51AD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75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A5AB7F-B6E2-4FA8-9FB5-A308C65B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A60C92-6803-4F92-A30C-D86300D7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E84E9A-49DD-4ED7-B4B9-183A6F19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0C700A2-4051-4689-883B-BA54FC93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44516-1357-4A65-AAFD-279D6B6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B854CB4-EFCB-406B-A1F3-150DA7EE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6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CB513-8FC5-4338-8883-06BB28E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61699AC-0A13-4225-A4B8-64392471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735EE12-A471-4FFA-8BE7-FE88E411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F9D1CA-E7A7-460A-B260-0C7294E0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E3561BD-947B-4FC6-A72D-F0E9ACA0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CA2F94F-DE87-4F25-BC88-AF0C56B2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89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ABFC407-A3BE-4E22-9A5D-E7A95530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CC9917-19BA-4C6A-B1A5-0F950285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732F6C-8EA6-4FF0-9453-AE49927E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C142-A87A-418E-8CDD-ECF47858132A}" type="datetimeFigureOut">
              <a:rPr lang="vi-VN" smtClean="0"/>
              <a:t>26/08/2021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B827F58-4B3B-4D7B-A4D8-51F631B80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355D4C-CA66-46D1-9261-372781F84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2.wdp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2.wdp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2.wdp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5.jpe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fif"/><Relationship Id="rId15" Type="http://schemas.openxmlformats.org/officeDocument/2006/relationships/image" Target="../media/image13.gif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gif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3D879041-6B2C-4F23-8B95-661CCA40B7B3}"/>
              </a:ext>
            </a:extLst>
          </p:cNvPr>
          <p:cNvGrpSpPr/>
          <p:nvPr/>
        </p:nvGrpSpPr>
        <p:grpSpPr>
          <a:xfrm>
            <a:off x="4926105" y="2456328"/>
            <a:ext cx="2339789" cy="1367118"/>
            <a:chOff x="4926105" y="2456328"/>
            <a:chExt cx="2339789" cy="1367118"/>
          </a:xfrm>
        </p:grpSpPr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EE4F0434-4330-495D-88B3-99C17780E09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4742B555-40BA-4E65-966D-6D9A8AEFB501}"/>
              </a:ext>
            </a:extLst>
          </p:cNvPr>
          <p:cNvGrpSpPr/>
          <p:nvPr/>
        </p:nvGrpSpPr>
        <p:grpSpPr>
          <a:xfrm>
            <a:off x="289871" y="7447422"/>
            <a:ext cx="2339789" cy="1367118"/>
            <a:chOff x="4926105" y="2456328"/>
            <a:chExt cx="2339789" cy="1367118"/>
          </a:xfrm>
        </p:grpSpPr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7592F4E4-DBD1-41D8-B59F-570279DDFDBA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9AD987C9-0349-431F-9503-06B6AD7453E2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6D947E00-8A5B-4138-8DFF-758E0651F1BA}"/>
              </a:ext>
            </a:extLst>
          </p:cNvPr>
          <p:cNvGrpSpPr/>
          <p:nvPr/>
        </p:nvGrpSpPr>
        <p:grpSpPr>
          <a:xfrm>
            <a:off x="2554155" y="8738337"/>
            <a:ext cx="2339789" cy="1367118"/>
            <a:chOff x="4926105" y="2456328"/>
            <a:chExt cx="2339789" cy="1367118"/>
          </a:xfrm>
        </p:grpSpPr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2CC74299-FBCE-43F4-BC56-5E481C3915D0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44" r="-304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3D3F8424-8652-439D-AFAA-739B2C58F383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13CB0257-6FAE-45CE-B24C-443AC388EC8F}"/>
              </a:ext>
            </a:extLst>
          </p:cNvPr>
          <p:cNvGrpSpPr/>
          <p:nvPr/>
        </p:nvGrpSpPr>
        <p:grpSpPr>
          <a:xfrm>
            <a:off x="4926105" y="10298194"/>
            <a:ext cx="2339789" cy="1367118"/>
            <a:chOff x="4926105" y="2456328"/>
            <a:chExt cx="2339789" cy="1367118"/>
          </a:xfrm>
        </p:grpSpPr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8DB76193-09E3-4CB0-ABC3-EADD1AD13526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56126C31-0544-4055-BFFF-954DDA4E07F2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50671BE5-B901-4C79-AF26-66594D8DC913}"/>
              </a:ext>
            </a:extLst>
          </p:cNvPr>
          <p:cNvGrpSpPr/>
          <p:nvPr/>
        </p:nvGrpSpPr>
        <p:grpSpPr>
          <a:xfrm>
            <a:off x="7298056" y="11858051"/>
            <a:ext cx="2339789" cy="1367118"/>
            <a:chOff x="4926105" y="2456328"/>
            <a:chExt cx="2339789" cy="1367118"/>
          </a:xfrm>
        </p:grpSpPr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5E82E56-F981-46D2-9AD8-3FD569E9C72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41FC7E5-251A-4E5A-A32F-E6472366CFA1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01FAF1E4-BC32-4364-93D7-642ED2B84607}"/>
              </a:ext>
            </a:extLst>
          </p:cNvPr>
          <p:cNvGrpSpPr/>
          <p:nvPr/>
        </p:nvGrpSpPr>
        <p:grpSpPr>
          <a:xfrm>
            <a:off x="9670007" y="13955791"/>
            <a:ext cx="2339789" cy="1367118"/>
            <a:chOff x="4926105" y="2456328"/>
            <a:chExt cx="2339789" cy="1367118"/>
          </a:xfrm>
        </p:grpSpPr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584A0464-848F-4255-BCE1-605387F49F9A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12" r="-140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27FFEBF5-046E-436F-878B-F41B80D38895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16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5" y="7055521"/>
            <a:ext cx="318407" cy="344941"/>
          </a:xfrm>
          <a:prstGeom prst="rect">
            <a:avLst/>
          </a:prstGeom>
        </p:spPr>
      </p:pic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6404071" y="4764991"/>
            <a:ext cx="2917486" cy="100808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Nội dung 4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686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2617 -0.089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12" y="6474858"/>
            <a:ext cx="318407" cy="344941"/>
          </a:xfrm>
          <a:prstGeom prst="rect">
            <a:avLst/>
          </a:prstGeom>
        </p:spPr>
      </p:pic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277091" y="498764"/>
            <a:ext cx="11691996" cy="534433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Nội dung 4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9" name="Rectangle: Rounded Corners 5">
            <a:extLst>
              <a:ext uri="{FF2B5EF4-FFF2-40B4-BE49-F238E27FC236}">
                <a16:creationId xmlns:a16="http://schemas.microsoft.com/office/drawing/2014/main" id="{2DDCFA65-7D12-495B-909D-62362168F6D4}"/>
              </a:ext>
            </a:extLst>
          </p:cNvPr>
          <p:cNvSpPr/>
          <p:nvPr/>
        </p:nvSpPr>
        <p:spPr>
          <a:xfrm>
            <a:off x="-5103931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: Rounded Corners 6">
            <a:extLst>
              <a:ext uri="{FF2B5EF4-FFF2-40B4-BE49-F238E27FC236}">
                <a16:creationId xmlns:a16="http://schemas.microsoft.com/office/drawing/2014/main" id="{2929B295-3CB2-4011-BCFD-3682FEC4E9E6}"/>
              </a:ext>
            </a:extLst>
          </p:cNvPr>
          <p:cNvSpPr/>
          <p:nvPr/>
        </p:nvSpPr>
        <p:spPr>
          <a:xfrm>
            <a:off x="-8463360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7">
            <a:extLst>
              <a:ext uri="{FF2B5EF4-FFF2-40B4-BE49-F238E27FC236}">
                <a16:creationId xmlns:a16="http://schemas.microsoft.com/office/drawing/2014/main" id="{872D4F1F-3F2D-4095-B8C9-56066A5A4490}"/>
              </a:ext>
            </a:extLst>
          </p:cNvPr>
          <p:cNvSpPr/>
          <p:nvPr/>
        </p:nvSpPr>
        <p:spPr>
          <a:xfrm>
            <a:off x="-6196134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">
            <a:extLst>
              <a:ext uri="{FF2B5EF4-FFF2-40B4-BE49-F238E27FC236}">
                <a16:creationId xmlns:a16="http://schemas.microsoft.com/office/drawing/2014/main" id="{1B1D3532-047D-4DE1-906A-CA46F7C8C668}"/>
              </a:ext>
            </a:extLst>
          </p:cNvPr>
          <p:cNvSpPr/>
          <p:nvPr/>
        </p:nvSpPr>
        <p:spPr>
          <a:xfrm>
            <a:off x="-3553427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: Rounded Corners 3">
            <a:extLst>
              <a:ext uri="{FF2B5EF4-FFF2-40B4-BE49-F238E27FC236}">
                <a16:creationId xmlns:a16="http://schemas.microsoft.com/office/drawing/2014/main" id="{D8BB4A4C-DDA1-49FD-9880-953EFC087B96}"/>
              </a:ext>
            </a:extLst>
          </p:cNvPr>
          <p:cNvSpPr/>
          <p:nvPr/>
        </p:nvSpPr>
        <p:spPr>
          <a:xfrm>
            <a:off x="-11624011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16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12875502" y="498764"/>
            <a:ext cx="11691996" cy="534433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Nội dung 4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14393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4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324494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65">
            <a:extLst>
              <a:ext uri="{FF2B5EF4-FFF2-40B4-BE49-F238E27FC236}">
                <a16:creationId xmlns:a16="http://schemas.microsoft.com/office/drawing/2014/main" id="{FF92B4AC-DF90-40BE-9042-F8FD3EE5B50F}"/>
              </a:ext>
            </a:extLst>
          </p:cNvPr>
          <p:cNvGrpSpPr/>
          <p:nvPr/>
        </p:nvGrpSpPr>
        <p:grpSpPr>
          <a:xfrm>
            <a:off x="12659845" y="1229933"/>
            <a:ext cx="8610623" cy="4669446"/>
            <a:chOff x="447262" y="556591"/>
            <a:chExt cx="2802834" cy="5943600"/>
          </a:xfrm>
        </p:grpSpPr>
        <p:sp>
          <p:nvSpPr>
            <p:cNvPr id="40" name="Rectangle: Rounded Corners 6">
              <a:extLst>
                <a:ext uri="{FF2B5EF4-FFF2-40B4-BE49-F238E27FC236}">
                  <a16:creationId xmlns:a16="http://schemas.microsoft.com/office/drawing/2014/main" id="{DF4E0F1C-FC54-4ED7-84CA-2F6ADBB6EAEF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4699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: Rounded Corners 61">
              <a:extLst>
                <a:ext uri="{FF2B5EF4-FFF2-40B4-BE49-F238E27FC236}">
                  <a16:creationId xmlns:a16="http://schemas.microsoft.com/office/drawing/2014/main" id="{7657787B-C32C-4EDA-AA8B-346FF6B487DD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97738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12" y="6474858"/>
            <a:ext cx="318407" cy="344941"/>
          </a:xfrm>
          <a:prstGeom prst="rect">
            <a:avLst/>
          </a:prstGeom>
        </p:spPr>
      </p:pic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3437443" y="591355"/>
            <a:ext cx="8610623" cy="533397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65">
            <a:extLst>
              <a:ext uri="{FF2B5EF4-FFF2-40B4-BE49-F238E27FC236}">
                <a16:creationId xmlns:a16="http://schemas.microsoft.com/office/drawing/2014/main" id="{253FD70D-0DE7-4959-A0EE-3F79143292F1}"/>
              </a:ext>
            </a:extLst>
          </p:cNvPr>
          <p:cNvGrpSpPr/>
          <p:nvPr/>
        </p:nvGrpSpPr>
        <p:grpSpPr>
          <a:xfrm>
            <a:off x="3437442" y="1229933"/>
            <a:ext cx="8610623" cy="4669446"/>
            <a:chOff x="447262" y="556591"/>
            <a:chExt cx="2802834" cy="5943600"/>
          </a:xfrm>
        </p:grpSpPr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7AAF0BED-53F5-4103-BE95-B6F5648E52D1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4699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61">
              <a:extLst>
                <a:ext uri="{FF2B5EF4-FFF2-40B4-BE49-F238E27FC236}">
                  <a16:creationId xmlns:a16="http://schemas.microsoft.com/office/drawing/2014/main" id="{838B5A49-F3D0-4255-A836-7A9F0DF98046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9A991BE9-9385-4FE5-8A8A-BDFEF8C9DE5E}"/>
              </a:ext>
            </a:extLst>
          </p:cNvPr>
          <p:cNvSpPr txBox="1"/>
          <p:nvPr/>
        </p:nvSpPr>
        <p:spPr>
          <a:xfrm>
            <a:off x="3437442" y="1379858"/>
            <a:ext cx="223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chú kết luận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97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3D879041-6B2C-4F23-8B95-661CCA40B7B3}"/>
              </a:ext>
            </a:extLst>
          </p:cNvPr>
          <p:cNvGrpSpPr/>
          <p:nvPr/>
        </p:nvGrpSpPr>
        <p:grpSpPr>
          <a:xfrm>
            <a:off x="4738193" y="2456328"/>
            <a:ext cx="2703602" cy="1407868"/>
            <a:chOff x="4738193" y="2456328"/>
            <a:chExt cx="2703602" cy="1407868"/>
          </a:xfrm>
        </p:grpSpPr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EE4F0434-4330-495D-88B3-99C17780E09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738193" y="3494864"/>
              <a:ext cx="2703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Thanks For Watching!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80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3D879041-6B2C-4F23-8B95-661CCA40B7B3}"/>
              </a:ext>
            </a:extLst>
          </p:cNvPr>
          <p:cNvGrpSpPr/>
          <p:nvPr/>
        </p:nvGrpSpPr>
        <p:grpSpPr>
          <a:xfrm>
            <a:off x="4926105" y="1335737"/>
            <a:ext cx="2339789" cy="1367118"/>
            <a:chOff x="4926105" y="2456328"/>
            <a:chExt cx="2339789" cy="1367118"/>
          </a:xfrm>
        </p:grpSpPr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EE4F0434-4330-495D-88B3-99C17780E09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2A3BBCCB-A0B2-4465-BA09-56836C0C8726}"/>
              </a:ext>
            </a:extLst>
          </p:cNvPr>
          <p:cNvGrpSpPr/>
          <p:nvPr/>
        </p:nvGrpSpPr>
        <p:grpSpPr>
          <a:xfrm>
            <a:off x="289871" y="2902317"/>
            <a:ext cx="2339789" cy="1367118"/>
            <a:chOff x="4926105" y="2456328"/>
            <a:chExt cx="2339789" cy="1367118"/>
          </a:xfrm>
        </p:grpSpPr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E1FA2EA-CB1E-4FD0-9C7F-4FF43D8112D9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BC24679F-E9A0-420D-8211-8BBB77D64B38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724213F-5AC4-4CEC-9788-36EC2E640438}"/>
              </a:ext>
            </a:extLst>
          </p:cNvPr>
          <p:cNvGrpSpPr/>
          <p:nvPr/>
        </p:nvGrpSpPr>
        <p:grpSpPr>
          <a:xfrm>
            <a:off x="2554155" y="2902317"/>
            <a:ext cx="2339789" cy="1367118"/>
            <a:chOff x="4926105" y="2456328"/>
            <a:chExt cx="2339789" cy="1367118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E943DA4D-DF21-412C-8344-B7FE060EE07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44" r="-304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6116968D-851D-4845-8997-486604B33A31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4EA30E29-95A1-42F4-8649-9014093F18E0}"/>
              </a:ext>
            </a:extLst>
          </p:cNvPr>
          <p:cNvGrpSpPr/>
          <p:nvPr/>
        </p:nvGrpSpPr>
        <p:grpSpPr>
          <a:xfrm>
            <a:off x="4926105" y="2902317"/>
            <a:ext cx="2339789" cy="1367118"/>
            <a:chOff x="4926105" y="2456328"/>
            <a:chExt cx="2339789" cy="1367118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02CC96F-C66C-43FB-A03A-D97658835F5C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E337A8E9-BBDE-4357-94FA-7978294D3BA8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55099721-81CD-4F72-94B8-7E64934B51BB}"/>
              </a:ext>
            </a:extLst>
          </p:cNvPr>
          <p:cNvGrpSpPr/>
          <p:nvPr/>
        </p:nvGrpSpPr>
        <p:grpSpPr>
          <a:xfrm>
            <a:off x="7298056" y="2902317"/>
            <a:ext cx="2339789" cy="1367118"/>
            <a:chOff x="4926105" y="2456328"/>
            <a:chExt cx="2339789" cy="1367118"/>
          </a:xfrm>
        </p:grpSpPr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6D6F0641-BE8E-4CC3-8DE1-2E9451A9EA48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5D1C8606-2E9B-4C0C-BB8B-AB7FDF92804E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4E80F7B4-EAEC-4EEF-8F56-2F33E802DB9F}"/>
              </a:ext>
            </a:extLst>
          </p:cNvPr>
          <p:cNvGrpSpPr/>
          <p:nvPr/>
        </p:nvGrpSpPr>
        <p:grpSpPr>
          <a:xfrm>
            <a:off x="9670007" y="2902317"/>
            <a:ext cx="2339789" cy="1367118"/>
            <a:chOff x="4926105" y="2456328"/>
            <a:chExt cx="2339789" cy="1367118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C3654953-9554-4FD5-A413-C21F6648E3FE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12" r="-140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DDC0C3AD-7034-415D-96FA-6701B21583E0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9274AA5B-770C-454F-A4AE-1CF23772614E}"/>
              </a:ext>
            </a:extLst>
          </p:cNvPr>
          <p:cNvSpPr txBox="1"/>
          <p:nvPr/>
        </p:nvSpPr>
        <p:spPr>
          <a:xfrm>
            <a:off x="4958267" y="5455015"/>
            <a:ext cx="2339789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  <a:endParaRPr lang="vi-V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3AB8A5A7-40CF-4E1B-8DDE-A154F0C8AEDB}"/>
              </a:ext>
            </a:extLst>
          </p:cNvPr>
          <p:cNvGrpSpPr/>
          <p:nvPr/>
        </p:nvGrpSpPr>
        <p:grpSpPr>
          <a:xfrm>
            <a:off x="3508304" y="7166920"/>
            <a:ext cx="5178491" cy="691978"/>
            <a:chOff x="3508304" y="5943600"/>
            <a:chExt cx="5178491" cy="691978"/>
          </a:xfrm>
        </p:grpSpPr>
        <p:sp>
          <p:nvSpPr>
            <p:cNvPr id="27" name="Hình chữ nhật: Góc Tròn 26">
              <a:extLst>
                <a:ext uri="{FF2B5EF4-FFF2-40B4-BE49-F238E27FC236}">
                  <a16:creationId xmlns:a16="http://schemas.microsoft.com/office/drawing/2014/main" id="{DF6ECAA3-BB42-4B34-8703-B89E289D2008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E11E8614-523F-4962-AE6F-AFDFA6388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5EE59554-3143-4EB0-B72A-A5BA6DAB69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8495C1E1-C66D-498B-9207-C2D747DE7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15" descr="Icon&#10;&#10;Description automatically generated">
              <a:extLst>
                <a:ext uri="{FF2B5EF4-FFF2-40B4-BE49-F238E27FC236}">
                  <a16:creationId xmlns:a16="http://schemas.microsoft.com/office/drawing/2014/main" id="{A1EE0C30-5EF1-4C09-B15D-72CC729E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2" name="Hình ảnh 31">
              <a:extLst>
                <a:ext uri="{FF2B5EF4-FFF2-40B4-BE49-F238E27FC236}">
                  <a16:creationId xmlns:a16="http://schemas.microsoft.com/office/drawing/2014/main" id="{DD2CC5D9-4364-4297-8383-69A9E5E74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3" name="Picture 5">
              <a:extLst>
                <a:ext uri="{FF2B5EF4-FFF2-40B4-BE49-F238E27FC236}">
                  <a16:creationId xmlns:a16="http://schemas.microsoft.com/office/drawing/2014/main" id="{36CEDA80-925E-47E8-AEFC-FF6383E4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4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F8B53730-EB36-4E4E-95ED-3D88A1968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9DB93F10-E027-4A0D-9306-8566DAE6B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-247132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8C958B71-ED19-4FB6-9223-C9132CD53BAE}"/>
              </a:ext>
            </a:extLst>
          </p:cNvPr>
          <p:cNvSpPr/>
          <p:nvPr/>
        </p:nvSpPr>
        <p:spPr>
          <a:xfrm>
            <a:off x="143933" y="8596954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5">
            <a:extLst>
              <a:ext uri="{FF2B5EF4-FFF2-40B4-BE49-F238E27FC236}">
                <a16:creationId xmlns:a16="http://schemas.microsoft.com/office/drawing/2014/main" id="{91B1DEC4-57B6-4B24-ABB0-3E5D1D4064E9}"/>
              </a:ext>
            </a:extLst>
          </p:cNvPr>
          <p:cNvSpPr/>
          <p:nvPr/>
        </p:nvSpPr>
        <p:spPr>
          <a:xfrm>
            <a:off x="143934" y="11473929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6">
            <a:extLst>
              <a:ext uri="{FF2B5EF4-FFF2-40B4-BE49-F238E27FC236}">
                <a16:creationId xmlns:a16="http://schemas.microsoft.com/office/drawing/2014/main" id="{3CF74415-1267-4A61-8799-D893BDBF4E21}"/>
              </a:ext>
            </a:extLst>
          </p:cNvPr>
          <p:cNvSpPr/>
          <p:nvPr/>
        </p:nvSpPr>
        <p:spPr>
          <a:xfrm>
            <a:off x="143934" y="15177249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">
            <a:extLst>
              <a:ext uri="{FF2B5EF4-FFF2-40B4-BE49-F238E27FC236}">
                <a16:creationId xmlns:a16="http://schemas.microsoft.com/office/drawing/2014/main" id="{BA0789E7-6795-4F54-9826-AB2A8A1AB167}"/>
              </a:ext>
            </a:extLst>
          </p:cNvPr>
          <p:cNvSpPr/>
          <p:nvPr/>
        </p:nvSpPr>
        <p:spPr>
          <a:xfrm>
            <a:off x="1794933" y="17691849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E7037153-4A6A-42FA-A417-5E6F8C533FFD}"/>
              </a:ext>
            </a:extLst>
          </p:cNvPr>
          <p:cNvSpPr/>
          <p:nvPr/>
        </p:nvSpPr>
        <p:spPr>
          <a:xfrm>
            <a:off x="143932" y="6959503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30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143933" y="138429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302683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4627031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462703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7069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3FC81D4D-C8BB-4CD6-8302-4124BA9994C9}"/>
              </a:ext>
            </a:extLst>
          </p:cNvPr>
          <p:cNvSpPr txBox="1"/>
          <p:nvPr/>
        </p:nvSpPr>
        <p:spPr>
          <a:xfrm>
            <a:off x="544839" y="1632910"/>
            <a:ext cx="2347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 sz="320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82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3344342" y="138429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302683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4627031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462703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7069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74FC5A1D-BE4C-4419-A397-C37FA4DBFFF4}"/>
              </a:ext>
            </a:extLst>
          </p:cNvPr>
          <p:cNvSpPr/>
          <p:nvPr/>
        </p:nvSpPr>
        <p:spPr>
          <a:xfrm>
            <a:off x="143933" y="7806100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89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3437442" y="518985"/>
            <a:ext cx="8610623" cy="5326196"/>
          </a:xfrm>
          <a:prstGeom prst="roundRect">
            <a:avLst>
              <a:gd name="adj" fmla="val 3413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B14A8014-3AA6-41F7-8ED3-F870A54F08B9}"/>
              </a:ext>
            </a:extLst>
          </p:cNvPr>
          <p:cNvSpPr/>
          <p:nvPr/>
        </p:nvSpPr>
        <p:spPr>
          <a:xfrm>
            <a:off x="14393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06BC756-41E9-4F87-951A-975B23BC8DE2}"/>
              </a:ext>
            </a:extLst>
          </p:cNvPr>
          <p:cNvSpPr txBox="1"/>
          <p:nvPr/>
        </p:nvSpPr>
        <p:spPr>
          <a:xfrm>
            <a:off x="3437440" y="702750"/>
            <a:ext cx="329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 sz="320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558FD7FF-C1F2-41B9-851C-C3BEDCFA1753}"/>
              </a:ext>
            </a:extLst>
          </p:cNvPr>
          <p:cNvGrpSpPr/>
          <p:nvPr/>
        </p:nvGrpSpPr>
        <p:grpSpPr>
          <a:xfrm>
            <a:off x="12781844" y="2114647"/>
            <a:ext cx="4920940" cy="2628706"/>
            <a:chOff x="421342" y="420206"/>
            <a:chExt cx="11551202" cy="5444069"/>
          </a:xfrm>
        </p:grpSpPr>
        <p:sp>
          <p:nvSpPr>
            <p:cNvPr id="21" name="Rectangle: Rounded Corners 12">
              <a:extLst>
                <a:ext uri="{FF2B5EF4-FFF2-40B4-BE49-F238E27FC236}">
                  <a16:creationId xmlns:a16="http://schemas.microsoft.com/office/drawing/2014/main" id="{3A74499F-D973-4317-8F9A-E81AC728FC7D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E8F79640-0DD7-44CD-B6DC-32531D66C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3" name="Hình chữ nhật: Góc Trên Tròn 22">
              <a:extLst>
                <a:ext uri="{FF2B5EF4-FFF2-40B4-BE49-F238E27FC236}">
                  <a16:creationId xmlns:a16="http://schemas.microsoft.com/office/drawing/2014/main" id="{76D9F317-D5E5-447D-B6AD-8A6CDF4EA688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04C0E1AB-40B1-4E12-8B70-0B907F3E764D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F1110570-A68B-4C89-8B32-B87AE86AEA54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0503CA3-BCC6-4D41-97E4-8076625E3B72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Rectangle: Rounded Corners 30">
              <a:extLst>
                <a:ext uri="{FF2B5EF4-FFF2-40B4-BE49-F238E27FC236}">
                  <a16:creationId xmlns:a16="http://schemas.microsoft.com/office/drawing/2014/main" id="{5E33FD2A-FA52-46AF-AE17-F017810DF0B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: Rounded Corners 31">
              <a:extLst>
                <a:ext uri="{FF2B5EF4-FFF2-40B4-BE49-F238E27FC236}">
                  <a16:creationId xmlns:a16="http://schemas.microsoft.com/office/drawing/2014/main" id="{F2976023-E80F-4535-B367-6A5401A69941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32" name="Rectangle: Rounded Corners 50">
              <a:extLst>
                <a:ext uri="{FF2B5EF4-FFF2-40B4-BE49-F238E27FC236}">
                  <a16:creationId xmlns:a16="http://schemas.microsoft.com/office/drawing/2014/main" id="{D421D157-0129-434D-9243-A74A962281FF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5" name="Picture 49">
              <a:extLst>
                <a:ext uri="{FF2B5EF4-FFF2-40B4-BE49-F238E27FC236}">
                  <a16:creationId xmlns:a16="http://schemas.microsoft.com/office/drawing/2014/main" id="{4C1D3ED9-0482-4D80-99CB-07DE8E507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5" name="TextBox 51">
              <a:extLst>
                <a:ext uri="{FF2B5EF4-FFF2-40B4-BE49-F238E27FC236}">
                  <a16:creationId xmlns:a16="http://schemas.microsoft.com/office/drawing/2014/main" id="{6422BAB3-28DA-4A1E-937E-95ECC02E7FE5}"/>
                </a:ext>
              </a:extLst>
            </p:cNvPr>
            <p:cNvSpPr txBox="1"/>
            <p:nvPr/>
          </p:nvSpPr>
          <p:spPr>
            <a:xfrm>
              <a:off x="5736877" y="440844"/>
              <a:ext cx="1878400" cy="50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453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421342" y="420206"/>
            <a:ext cx="11551202" cy="5444069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Rectangle: Rounded Corners 5">
            <a:extLst>
              <a:ext uri="{FF2B5EF4-FFF2-40B4-BE49-F238E27FC236}">
                <a16:creationId xmlns:a16="http://schemas.microsoft.com/office/drawing/2014/main" id="{21519BFB-2396-488C-BD21-22C340643BE2}"/>
              </a:ext>
            </a:extLst>
          </p:cNvPr>
          <p:cNvSpPr/>
          <p:nvPr/>
        </p:nvSpPr>
        <p:spPr>
          <a:xfrm>
            <a:off x="-10188786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6">
            <a:extLst>
              <a:ext uri="{FF2B5EF4-FFF2-40B4-BE49-F238E27FC236}">
                <a16:creationId xmlns:a16="http://schemas.microsoft.com/office/drawing/2014/main" id="{0F99456B-D5D4-46FA-9594-6574E30147DC}"/>
              </a:ext>
            </a:extLst>
          </p:cNvPr>
          <p:cNvSpPr/>
          <p:nvPr/>
        </p:nvSpPr>
        <p:spPr>
          <a:xfrm>
            <a:off x="-13617786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7">
            <a:extLst>
              <a:ext uri="{FF2B5EF4-FFF2-40B4-BE49-F238E27FC236}">
                <a16:creationId xmlns:a16="http://schemas.microsoft.com/office/drawing/2014/main" id="{F818A350-2951-42D8-9AC6-60CBDBC3D7F4}"/>
              </a:ext>
            </a:extLst>
          </p:cNvPr>
          <p:cNvSpPr/>
          <p:nvPr/>
        </p:nvSpPr>
        <p:spPr>
          <a:xfrm>
            <a:off x="-11052387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10">
            <a:extLst>
              <a:ext uri="{FF2B5EF4-FFF2-40B4-BE49-F238E27FC236}">
                <a16:creationId xmlns:a16="http://schemas.microsoft.com/office/drawing/2014/main" id="{4BCA6EF9-8AC9-420C-B5EC-13E982A36F76}"/>
              </a:ext>
            </a:extLst>
          </p:cNvPr>
          <p:cNvSpPr/>
          <p:nvPr/>
        </p:nvSpPr>
        <p:spPr>
          <a:xfrm>
            <a:off x="-6028268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3">
            <a:extLst>
              <a:ext uri="{FF2B5EF4-FFF2-40B4-BE49-F238E27FC236}">
                <a16:creationId xmlns:a16="http://schemas.microsoft.com/office/drawing/2014/main" id="{93CA2402-7B3C-4900-A9ED-20BCDDB0ACA1}"/>
              </a:ext>
            </a:extLst>
          </p:cNvPr>
          <p:cNvSpPr/>
          <p:nvPr/>
        </p:nvSpPr>
        <p:spPr>
          <a:xfrm>
            <a:off x="-10417387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4377546" y="2757519"/>
            <a:ext cx="3518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9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421342" y="420206"/>
            <a:ext cx="11551202" cy="5444069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1460176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1606615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" name="Group 56">
            <a:extLst>
              <a:ext uri="{FF2B5EF4-FFF2-40B4-BE49-F238E27FC236}">
                <a16:creationId xmlns:a16="http://schemas.microsoft.com/office/drawing/2014/main" id="{8ABADE61-EC52-4507-A166-820961F5924F}"/>
              </a:ext>
            </a:extLst>
          </p:cNvPr>
          <p:cNvGrpSpPr/>
          <p:nvPr/>
        </p:nvGrpSpPr>
        <p:grpSpPr>
          <a:xfrm>
            <a:off x="12631028" y="261921"/>
            <a:ext cx="11907520" cy="6360160"/>
            <a:chOff x="121920" y="213360"/>
            <a:chExt cx="11907520" cy="6360160"/>
          </a:xfrm>
        </p:grpSpPr>
        <p:grpSp>
          <p:nvGrpSpPr>
            <p:cNvPr id="106" name="Group 4">
              <a:extLst>
                <a:ext uri="{FF2B5EF4-FFF2-40B4-BE49-F238E27FC236}">
                  <a16:creationId xmlns:a16="http://schemas.microsoft.com/office/drawing/2014/main" id="{ADBB8FAE-997F-444A-A402-3725D8F329AC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118" name="Group 7">
                <a:extLst>
                  <a:ext uri="{FF2B5EF4-FFF2-40B4-BE49-F238E27FC236}">
                    <a16:creationId xmlns:a16="http://schemas.microsoft.com/office/drawing/2014/main" id="{288D9549-A805-4E93-A661-1B8F2BE22ACD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129" name="Rectangle: Rounded Corners 18">
                  <a:extLst>
                    <a:ext uri="{FF2B5EF4-FFF2-40B4-BE49-F238E27FC236}">
                      <a16:creationId xmlns:a16="http://schemas.microsoft.com/office/drawing/2014/main" id="{C6ED95D9-CD8D-4C84-98BA-7C2A492E7286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130" name="Picture 19">
                  <a:extLst>
                    <a:ext uri="{FF2B5EF4-FFF2-40B4-BE49-F238E27FC236}">
                      <a16:creationId xmlns:a16="http://schemas.microsoft.com/office/drawing/2014/main" id="{38CAE5BF-D4FF-43E6-B877-35C3323AC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119" name="Group 8">
                <a:extLst>
                  <a:ext uri="{FF2B5EF4-FFF2-40B4-BE49-F238E27FC236}">
                    <a16:creationId xmlns:a16="http://schemas.microsoft.com/office/drawing/2014/main" id="{A35F9048-1CA2-47DC-9402-D87D46B84541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120" name="Picture 9">
                  <a:extLst>
                    <a:ext uri="{FF2B5EF4-FFF2-40B4-BE49-F238E27FC236}">
                      <a16:creationId xmlns:a16="http://schemas.microsoft.com/office/drawing/2014/main" id="{8C8E2A9F-E525-4B53-9E32-085D1FEB0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121" name="Oval 10">
                  <a:extLst>
                    <a:ext uri="{FF2B5EF4-FFF2-40B4-BE49-F238E27FC236}">
                      <a16:creationId xmlns:a16="http://schemas.microsoft.com/office/drawing/2014/main" id="{CB326AA0-08DA-450B-9B59-9F0334FBE34C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2" name="Oval 11">
                  <a:extLst>
                    <a:ext uri="{FF2B5EF4-FFF2-40B4-BE49-F238E27FC236}">
                      <a16:creationId xmlns:a16="http://schemas.microsoft.com/office/drawing/2014/main" id="{B12D3F83-705B-4790-B11B-21B70B79A9A2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3" name="Oval 12">
                  <a:extLst>
                    <a:ext uri="{FF2B5EF4-FFF2-40B4-BE49-F238E27FC236}">
                      <a16:creationId xmlns:a16="http://schemas.microsoft.com/office/drawing/2014/main" id="{C692CCEA-1ACB-4BF2-B79C-141923362BDC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Rectangle: Rounded Corners 13">
                  <a:extLst>
                    <a:ext uri="{FF2B5EF4-FFF2-40B4-BE49-F238E27FC236}">
                      <a16:creationId xmlns:a16="http://schemas.microsoft.com/office/drawing/2014/main" id="{FDCEB545-85E9-49DF-B833-0C50DB3A3C84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25" name="Rectangle: Rounded Corners 14">
                  <a:extLst>
                    <a:ext uri="{FF2B5EF4-FFF2-40B4-BE49-F238E27FC236}">
                      <a16:creationId xmlns:a16="http://schemas.microsoft.com/office/drawing/2014/main" id="{D992C979-A97A-4AEA-AA9C-CA3F255B8D25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126" name="Rectangle: Rounded Corners 15">
                  <a:extLst>
                    <a:ext uri="{FF2B5EF4-FFF2-40B4-BE49-F238E27FC236}">
                      <a16:creationId xmlns:a16="http://schemas.microsoft.com/office/drawing/2014/main" id="{DC56B8EF-FA23-4B3A-98F2-02F29D7BED1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127" name="Picture 16">
                  <a:extLst>
                    <a:ext uri="{FF2B5EF4-FFF2-40B4-BE49-F238E27FC236}">
                      <a16:creationId xmlns:a16="http://schemas.microsoft.com/office/drawing/2014/main" id="{5960CF76-8D42-4B9E-831A-35DEADA33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128" name="TextBox 17">
                  <a:extLst>
                    <a:ext uri="{FF2B5EF4-FFF2-40B4-BE49-F238E27FC236}">
                      <a16:creationId xmlns:a16="http://schemas.microsoft.com/office/drawing/2014/main" id="{4E7E4959-E67C-4324-9063-6B05809D8F1F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2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7" name="TextBox 5">
              <a:extLst>
                <a:ext uri="{FF2B5EF4-FFF2-40B4-BE49-F238E27FC236}">
                  <a16:creationId xmlns:a16="http://schemas.microsoft.com/office/drawing/2014/main" id="{55FE4056-9AF2-46CA-B41A-0C43EEA05A86}"/>
                </a:ext>
              </a:extLst>
            </p:cNvPr>
            <p:cNvSpPr txBox="1"/>
            <p:nvPr/>
          </p:nvSpPr>
          <p:spPr>
            <a:xfrm>
              <a:off x="1490372" y="617765"/>
              <a:ext cx="2916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: Rounded Corners 27">
              <a:extLst>
                <a:ext uri="{FF2B5EF4-FFF2-40B4-BE49-F238E27FC236}">
                  <a16:creationId xmlns:a16="http://schemas.microsoft.com/office/drawing/2014/main" id="{A4564DD5-72F1-4152-A6A7-EA2A91D4315E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9" name="Rectangle 28">
              <a:extLst>
                <a:ext uri="{FF2B5EF4-FFF2-40B4-BE49-F238E27FC236}">
                  <a16:creationId xmlns:a16="http://schemas.microsoft.com/office/drawing/2014/main" id="{D929DD1A-2B0A-42B6-B855-F638D826F843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0" name="Rectangle 46">
              <a:extLst>
                <a:ext uri="{FF2B5EF4-FFF2-40B4-BE49-F238E27FC236}">
                  <a16:creationId xmlns:a16="http://schemas.microsoft.com/office/drawing/2014/main" id="{9474726F-1A85-43B1-BE0C-783A0020EF85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58E1C3A6-21BC-4FAE-9AFD-5F3AE26C2CB5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2" name="Rectangle 48">
              <a:extLst>
                <a:ext uri="{FF2B5EF4-FFF2-40B4-BE49-F238E27FC236}">
                  <a16:creationId xmlns:a16="http://schemas.microsoft.com/office/drawing/2014/main" id="{CEE00C99-800A-456F-AA8C-40911E017BE0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3" name="Rectangle: Rounded Corners 49">
              <a:extLst>
                <a:ext uri="{FF2B5EF4-FFF2-40B4-BE49-F238E27FC236}">
                  <a16:creationId xmlns:a16="http://schemas.microsoft.com/office/drawing/2014/main" id="{B66072C1-6D96-4CCE-B1FD-A518C62B08C4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114" name="Rectangle: Rounded Corners 51">
              <a:extLst>
                <a:ext uri="{FF2B5EF4-FFF2-40B4-BE49-F238E27FC236}">
                  <a16:creationId xmlns:a16="http://schemas.microsoft.com/office/drawing/2014/main" id="{90B00128-7512-479C-BBC8-719D967D3363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Rectangle: Rounded Corners 52">
              <a:extLst>
                <a:ext uri="{FF2B5EF4-FFF2-40B4-BE49-F238E27FC236}">
                  <a16:creationId xmlns:a16="http://schemas.microsoft.com/office/drawing/2014/main" id="{C2E59ED1-DA69-4677-AA7A-E3514E06E27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16" name="Rectangle: Rounded Corners 53">
              <a:extLst>
                <a:ext uri="{FF2B5EF4-FFF2-40B4-BE49-F238E27FC236}">
                  <a16:creationId xmlns:a16="http://schemas.microsoft.com/office/drawing/2014/main" id="{1AE90CDC-3277-4362-84A0-2F081BDFD5CC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7" name="Picture 54">
              <a:extLst>
                <a:ext uri="{FF2B5EF4-FFF2-40B4-BE49-F238E27FC236}">
                  <a16:creationId xmlns:a16="http://schemas.microsoft.com/office/drawing/2014/main" id="{A258B956-EC24-411B-99B6-55394BEA4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97992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-8849915" y="1538500"/>
            <a:ext cx="6475040" cy="3719591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56">
            <a:extLst>
              <a:ext uri="{FF2B5EF4-FFF2-40B4-BE49-F238E27FC236}">
                <a16:creationId xmlns:a16="http://schemas.microsoft.com/office/drawing/2014/main" id="{2E19B671-5BDA-452F-90F1-A9739E6EAFE9}"/>
              </a:ext>
            </a:extLst>
          </p:cNvPr>
          <p:cNvGrpSpPr/>
          <p:nvPr/>
        </p:nvGrpSpPr>
        <p:grpSpPr>
          <a:xfrm>
            <a:off x="142240" y="261921"/>
            <a:ext cx="11907520" cy="6360160"/>
            <a:chOff x="121920" y="213360"/>
            <a:chExt cx="11907520" cy="6360160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1A8EE57E-A4A0-4C7C-BA25-CF10F7B8CF62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61" name="Group 7">
                <a:extLst>
                  <a:ext uri="{FF2B5EF4-FFF2-40B4-BE49-F238E27FC236}">
                    <a16:creationId xmlns:a16="http://schemas.microsoft.com/office/drawing/2014/main" id="{FA938655-9ED0-416C-8A80-E5A883C65ABC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72" name="Rectangle: Rounded Corners 18">
                  <a:extLst>
                    <a:ext uri="{FF2B5EF4-FFF2-40B4-BE49-F238E27FC236}">
                      <a16:creationId xmlns:a16="http://schemas.microsoft.com/office/drawing/2014/main" id="{42C67466-6D53-4ADD-9264-EB2E15029788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73" name="Picture 19">
                  <a:extLst>
                    <a:ext uri="{FF2B5EF4-FFF2-40B4-BE49-F238E27FC236}">
                      <a16:creationId xmlns:a16="http://schemas.microsoft.com/office/drawing/2014/main" id="{EF547289-005C-4992-8875-FC70F121F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62" name="Group 8">
                <a:extLst>
                  <a:ext uri="{FF2B5EF4-FFF2-40B4-BE49-F238E27FC236}">
                    <a16:creationId xmlns:a16="http://schemas.microsoft.com/office/drawing/2014/main" id="{8749893A-FBF9-41C1-A69A-DF7E04F6959A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63" name="Picture 9">
                  <a:extLst>
                    <a:ext uri="{FF2B5EF4-FFF2-40B4-BE49-F238E27FC236}">
                      <a16:creationId xmlns:a16="http://schemas.microsoft.com/office/drawing/2014/main" id="{9B76DE70-8D3D-41A5-BB7F-711B0728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64" name="Oval 10">
                  <a:extLst>
                    <a:ext uri="{FF2B5EF4-FFF2-40B4-BE49-F238E27FC236}">
                      <a16:creationId xmlns:a16="http://schemas.microsoft.com/office/drawing/2014/main" id="{89DC3024-15D8-4BC4-AC11-D3D1AD32D997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E57D508F-5717-4189-A19F-732AE4A33B1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6" name="Oval 12">
                  <a:extLst>
                    <a:ext uri="{FF2B5EF4-FFF2-40B4-BE49-F238E27FC236}">
                      <a16:creationId xmlns:a16="http://schemas.microsoft.com/office/drawing/2014/main" id="{C56B2870-BC64-4D17-807A-B06A4A468551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7" name="Rectangle: Rounded Corners 13">
                  <a:extLst>
                    <a:ext uri="{FF2B5EF4-FFF2-40B4-BE49-F238E27FC236}">
                      <a16:creationId xmlns:a16="http://schemas.microsoft.com/office/drawing/2014/main" id="{2F36A807-28E0-47B0-A750-A55B91D5E3B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Rectangle: Rounded Corners 14">
                  <a:extLst>
                    <a:ext uri="{FF2B5EF4-FFF2-40B4-BE49-F238E27FC236}">
                      <a16:creationId xmlns:a16="http://schemas.microsoft.com/office/drawing/2014/main" id="{3B548E5E-AA70-4984-B527-872F409CC63E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69" name="Rectangle: Rounded Corners 15">
                  <a:extLst>
                    <a:ext uri="{FF2B5EF4-FFF2-40B4-BE49-F238E27FC236}">
                      <a16:creationId xmlns:a16="http://schemas.microsoft.com/office/drawing/2014/main" id="{C5568600-BCDB-4EBD-9BBD-D80B8B56935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70" name="Picture 16">
                  <a:extLst>
                    <a:ext uri="{FF2B5EF4-FFF2-40B4-BE49-F238E27FC236}">
                      <a16:creationId xmlns:a16="http://schemas.microsoft.com/office/drawing/2014/main" id="{E823AEF7-D415-41A9-BE09-5A81C43B9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71" name="TextBox 17">
                  <a:extLst>
                    <a:ext uri="{FF2B5EF4-FFF2-40B4-BE49-F238E27FC236}">
                      <a16:creationId xmlns:a16="http://schemas.microsoft.com/office/drawing/2014/main" id="{9C8D930F-4ECF-4208-92F3-5549579E171C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2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484094DD-FF76-4053-B61A-603F62C0B6DC}"/>
                </a:ext>
              </a:extLst>
            </p:cNvPr>
            <p:cNvSpPr txBox="1"/>
            <p:nvPr/>
          </p:nvSpPr>
          <p:spPr>
            <a:xfrm>
              <a:off x="1490372" y="617765"/>
              <a:ext cx="2916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27">
              <a:extLst>
                <a:ext uri="{FF2B5EF4-FFF2-40B4-BE49-F238E27FC236}">
                  <a16:creationId xmlns:a16="http://schemas.microsoft.com/office/drawing/2014/main" id="{92A38C43-CA48-496D-B935-04CE2E22DFEB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4B3778B-CF74-4DDB-8534-65F7817EEBBA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742BAD58-2D1C-45C9-A628-E94B36337C0A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F6FECF07-E2F3-4E65-AEC0-BCE56CDC26AD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14C5F7FB-F910-4160-A8DE-89D4221D2C7E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6" name="Rectangle: Rounded Corners 49">
              <a:extLst>
                <a:ext uri="{FF2B5EF4-FFF2-40B4-BE49-F238E27FC236}">
                  <a16:creationId xmlns:a16="http://schemas.microsoft.com/office/drawing/2014/main" id="{733A4346-1E50-4662-8BC2-900F329B1D5A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57" name="Rectangle: Rounded Corners 51">
              <a:extLst>
                <a:ext uri="{FF2B5EF4-FFF2-40B4-BE49-F238E27FC236}">
                  <a16:creationId xmlns:a16="http://schemas.microsoft.com/office/drawing/2014/main" id="{F42D6FDD-8EA6-4BB7-BDB6-266F2CD2F4F7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Rectangle: Rounded Corners 52">
              <a:extLst>
                <a:ext uri="{FF2B5EF4-FFF2-40B4-BE49-F238E27FC236}">
                  <a16:creationId xmlns:a16="http://schemas.microsoft.com/office/drawing/2014/main" id="{E777C4DB-25DC-45FE-BDAF-9BAA965B705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59" name="Rectangle: Rounded Corners 53">
              <a:extLst>
                <a:ext uri="{FF2B5EF4-FFF2-40B4-BE49-F238E27FC236}">
                  <a16:creationId xmlns:a16="http://schemas.microsoft.com/office/drawing/2014/main" id="{49E3B652-97CD-446C-9429-7DA0B0AAD650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0" name="Picture 54">
              <a:extLst>
                <a:ext uri="{FF2B5EF4-FFF2-40B4-BE49-F238E27FC236}">
                  <a16:creationId xmlns:a16="http://schemas.microsoft.com/office/drawing/2014/main" id="{A0D00F0F-4AFE-48F5-BE03-D19915B3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D8897753-3E39-4982-9B04-63291D800BA5}"/>
              </a:ext>
            </a:extLst>
          </p:cNvPr>
          <p:cNvSpPr txBox="1"/>
          <p:nvPr/>
        </p:nvSpPr>
        <p:spPr>
          <a:xfrm>
            <a:off x="1634518" y="1750269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3">
            <a:extLst>
              <a:ext uri="{FF2B5EF4-FFF2-40B4-BE49-F238E27FC236}">
                <a16:creationId xmlns:a16="http://schemas.microsoft.com/office/drawing/2014/main" id="{35E7D47E-0517-415A-888A-6E09162AEB1E}"/>
              </a:ext>
            </a:extLst>
          </p:cNvPr>
          <p:cNvGrpSpPr/>
          <p:nvPr/>
        </p:nvGrpSpPr>
        <p:grpSpPr>
          <a:xfrm>
            <a:off x="13869062" y="1982493"/>
            <a:ext cx="10601043" cy="3655740"/>
            <a:chOff x="3484828" y="706900"/>
            <a:chExt cx="8419306" cy="5444134"/>
          </a:xfrm>
        </p:grpSpPr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154B45BD-C788-4A49-A021-3F4B0D45F727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78" name="Group 7">
                <a:extLst>
                  <a:ext uri="{FF2B5EF4-FFF2-40B4-BE49-F238E27FC236}">
                    <a16:creationId xmlns:a16="http://schemas.microsoft.com/office/drawing/2014/main" id="{9A5A3F15-DFC4-4EAA-9521-A4C176F6725F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4" cy="5444069"/>
                <a:chOff x="3484829" y="706965"/>
                <a:chExt cx="8419304" cy="5444069"/>
              </a:xfrm>
            </p:grpSpPr>
            <p:sp>
              <p:nvSpPr>
                <p:cNvPr id="89" name="Rectangle: Rounded Corners 18">
                  <a:extLst>
                    <a:ext uri="{FF2B5EF4-FFF2-40B4-BE49-F238E27FC236}">
                      <a16:creationId xmlns:a16="http://schemas.microsoft.com/office/drawing/2014/main" id="{197F17DC-8AC4-46DB-9922-D3B95E6A73A9}"/>
                    </a:ext>
                  </a:extLst>
                </p:cNvPr>
                <p:cNvSpPr/>
                <p:nvPr/>
              </p:nvSpPr>
              <p:spPr>
                <a:xfrm>
                  <a:off x="3488266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90" name="Picture 19">
                  <a:extLst>
                    <a:ext uri="{FF2B5EF4-FFF2-40B4-BE49-F238E27FC236}">
                      <a16:creationId xmlns:a16="http://schemas.microsoft.com/office/drawing/2014/main" id="{395EA34D-E42C-42B3-A522-FD65EAD3D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79" name="Group 8">
                <a:extLst>
                  <a:ext uri="{FF2B5EF4-FFF2-40B4-BE49-F238E27FC236}">
                    <a16:creationId xmlns:a16="http://schemas.microsoft.com/office/drawing/2014/main" id="{36FB663B-1C8E-4C64-BFD6-3237779DC40E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80" name="Picture 9">
                  <a:extLst>
                    <a:ext uri="{FF2B5EF4-FFF2-40B4-BE49-F238E27FC236}">
                      <a16:creationId xmlns:a16="http://schemas.microsoft.com/office/drawing/2014/main" id="{221CE03D-7D03-4DE5-84C8-19842BA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81" name="Oval 10">
                  <a:extLst>
                    <a:ext uri="{FF2B5EF4-FFF2-40B4-BE49-F238E27FC236}">
                      <a16:creationId xmlns:a16="http://schemas.microsoft.com/office/drawing/2014/main" id="{EC42E68A-D3EB-46A0-9A9B-8BA3FE33887C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2" name="Oval 11">
                  <a:extLst>
                    <a:ext uri="{FF2B5EF4-FFF2-40B4-BE49-F238E27FC236}">
                      <a16:creationId xmlns:a16="http://schemas.microsoft.com/office/drawing/2014/main" id="{3E81982C-CCB1-4937-B09D-F48A0D87CBBB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3" name="Oval 12">
                  <a:extLst>
                    <a:ext uri="{FF2B5EF4-FFF2-40B4-BE49-F238E27FC236}">
                      <a16:creationId xmlns:a16="http://schemas.microsoft.com/office/drawing/2014/main" id="{FDCF49D2-5788-4860-99D4-134D30CF9404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4" name="Rectangle: Rounded Corners 13">
                  <a:extLst>
                    <a:ext uri="{FF2B5EF4-FFF2-40B4-BE49-F238E27FC236}">
                      <a16:creationId xmlns:a16="http://schemas.microsoft.com/office/drawing/2014/main" id="{61390602-9DD9-4E3A-B0AC-6038D29949A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5" name="Rectangle: Rounded Corners 14">
                  <a:extLst>
                    <a:ext uri="{FF2B5EF4-FFF2-40B4-BE49-F238E27FC236}">
                      <a16:creationId xmlns:a16="http://schemas.microsoft.com/office/drawing/2014/main" id="{A4522A3B-D20C-4F44-8A52-04D42CA90EE7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86" name="Rectangle: Rounded Corners 15">
                  <a:extLst>
                    <a:ext uri="{FF2B5EF4-FFF2-40B4-BE49-F238E27FC236}">
                      <a16:creationId xmlns:a16="http://schemas.microsoft.com/office/drawing/2014/main" id="{10C322EF-39D7-43B2-9620-44D41168A12D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87" name="Picture 16">
                  <a:extLst>
                    <a:ext uri="{FF2B5EF4-FFF2-40B4-BE49-F238E27FC236}">
                      <a16:creationId xmlns:a16="http://schemas.microsoft.com/office/drawing/2014/main" id="{4782D3BF-D471-4A98-984A-96CE9CA0D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88" name="TextBox 17">
                  <a:extLst>
                    <a:ext uri="{FF2B5EF4-FFF2-40B4-BE49-F238E27FC236}">
                      <a16:creationId xmlns:a16="http://schemas.microsoft.com/office/drawing/2014/main" id="{682726C7-D7CF-4C29-BC93-B84209C1E8F9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3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3BDFC0B4-8516-4AA3-AD5C-EE2498BF0F1D}"/>
                </a:ext>
              </a:extLst>
            </p:cNvPr>
            <p:cNvSpPr txBox="1"/>
            <p:nvPr/>
          </p:nvSpPr>
          <p:spPr>
            <a:xfrm>
              <a:off x="6615303" y="1053083"/>
              <a:ext cx="2238723" cy="71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4800"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524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97992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56">
            <a:extLst>
              <a:ext uri="{FF2B5EF4-FFF2-40B4-BE49-F238E27FC236}">
                <a16:creationId xmlns:a16="http://schemas.microsoft.com/office/drawing/2014/main" id="{2E19B671-5BDA-452F-90F1-A9739E6EAFE9}"/>
              </a:ext>
            </a:extLst>
          </p:cNvPr>
          <p:cNvGrpSpPr/>
          <p:nvPr/>
        </p:nvGrpSpPr>
        <p:grpSpPr>
          <a:xfrm>
            <a:off x="-8714881" y="1937603"/>
            <a:ext cx="7477752" cy="3538222"/>
            <a:chOff x="121920" y="213360"/>
            <a:chExt cx="11907520" cy="6360160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1A8EE57E-A4A0-4C7C-BA25-CF10F7B8CF62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61" name="Group 7">
                <a:extLst>
                  <a:ext uri="{FF2B5EF4-FFF2-40B4-BE49-F238E27FC236}">
                    <a16:creationId xmlns:a16="http://schemas.microsoft.com/office/drawing/2014/main" id="{FA938655-9ED0-416C-8A80-E5A883C65ABC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72" name="Rectangle: Rounded Corners 18">
                  <a:extLst>
                    <a:ext uri="{FF2B5EF4-FFF2-40B4-BE49-F238E27FC236}">
                      <a16:creationId xmlns:a16="http://schemas.microsoft.com/office/drawing/2014/main" id="{42C67466-6D53-4ADD-9264-EB2E15029788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73" name="Picture 19">
                  <a:extLst>
                    <a:ext uri="{FF2B5EF4-FFF2-40B4-BE49-F238E27FC236}">
                      <a16:creationId xmlns:a16="http://schemas.microsoft.com/office/drawing/2014/main" id="{EF547289-005C-4992-8875-FC70F121F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62" name="Group 8">
                <a:extLst>
                  <a:ext uri="{FF2B5EF4-FFF2-40B4-BE49-F238E27FC236}">
                    <a16:creationId xmlns:a16="http://schemas.microsoft.com/office/drawing/2014/main" id="{8749893A-FBF9-41C1-A69A-DF7E04F6959A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497270"/>
                <a:chOff x="3484828" y="706900"/>
                <a:chExt cx="8419306" cy="497270"/>
              </a:xfrm>
            </p:grpSpPr>
            <p:pic>
              <p:nvPicPr>
                <p:cNvPr id="63" name="Picture 9">
                  <a:extLst>
                    <a:ext uri="{FF2B5EF4-FFF2-40B4-BE49-F238E27FC236}">
                      <a16:creationId xmlns:a16="http://schemas.microsoft.com/office/drawing/2014/main" id="{9B76DE70-8D3D-41A5-BB7F-711B0728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64" name="Oval 10">
                  <a:extLst>
                    <a:ext uri="{FF2B5EF4-FFF2-40B4-BE49-F238E27FC236}">
                      <a16:creationId xmlns:a16="http://schemas.microsoft.com/office/drawing/2014/main" id="{89DC3024-15D8-4BC4-AC11-D3D1AD32D997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E57D508F-5717-4189-A19F-732AE4A33B1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6" name="Oval 12">
                  <a:extLst>
                    <a:ext uri="{FF2B5EF4-FFF2-40B4-BE49-F238E27FC236}">
                      <a16:creationId xmlns:a16="http://schemas.microsoft.com/office/drawing/2014/main" id="{C56B2870-BC64-4D17-807A-B06A4A468551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7" name="Rectangle: Rounded Corners 13">
                  <a:extLst>
                    <a:ext uri="{FF2B5EF4-FFF2-40B4-BE49-F238E27FC236}">
                      <a16:creationId xmlns:a16="http://schemas.microsoft.com/office/drawing/2014/main" id="{2F36A807-28E0-47B0-A750-A55B91D5E3B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Rectangle: Rounded Corners 14">
                  <a:extLst>
                    <a:ext uri="{FF2B5EF4-FFF2-40B4-BE49-F238E27FC236}">
                      <a16:creationId xmlns:a16="http://schemas.microsoft.com/office/drawing/2014/main" id="{3B548E5E-AA70-4984-B527-872F409CC63E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69" name="Rectangle: Rounded Corners 15">
                  <a:extLst>
                    <a:ext uri="{FF2B5EF4-FFF2-40B4-BE49-F238E27FC236}">
                      <a16:creationId xmlns:a16="http://schemas.microsoft.com/office/drawing/2014/main" id="{C5568600-BCDB-4EBD-9BBD-D80B8B56935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70" name="Picture 16">
                  <a:extLst>
                    <a:ext uri="{FF2B5EF4-FFF2-40B4-BE49-F238E27FC236}">
                      <a16:creationId xmlns:a16="http://schemas.microsoft.com/office/drawing/2014/main" id="{E823AEF7-D415-41A9-BE09-5A81C43B9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71" name="TextBox 17">
                  <a:extLst>
                    <a:ext uri="{FF2B5EF4-FFF2-40B4-BE49-F238E27FC236}">
                      <a16:creationId xmlns:a16="http://schemas.microsoft.com/office/drawing/2014/main" id="{9C8D930F-4ECF-4208-92F3-5549579E171C}"/>
                    </a:ext>
                  </a:extLst>
                </p:cNvPr>
                <p:cNvSpPr txBox="1"/>
                <p:nvPr/>
              </p:nvSpPr>
              <p:spPr>
                <a:xfrm>
                  <a:off x="7296738" y="730605"/>
                  <a:ext cx="1099510" cy="47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2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484094DD-FF76-4053-B61A-603F62C0B6DC}"/>
                </a:ext>
              </a:extLst>
            </p:cNvPr>
            <p:cNvSpPr txBox="1"/>
            <p:nvPr/>
          </p:nvSpPr>
          <p:spPr>
            <a:xfrm>
              <a:off x="1490372" y="617765"/>
              <a:ext cx="2916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27">
              <a:extLst>
                <a:ext uri="{FF2B5EF4-FFF2-40B4-BE49-F238E27FC236}">
                  <a16:creationId xmlns:a16="http://schemas.microsoft.com/office/drawing/2014/main" id="{92A38C43-CA48-496D-B935-04CE2E22DFEB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4B3778B-CF74-4DDB-8534-65F7817EEBBA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742BAD58-2D1C-45C9-A628-E94B36337C0A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F6FECF07-E2F3-4E65-AEC0-BCE56CDC26AD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14C5F7FB-F910-4160-A8DE-89D4221D2C7E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6" name="Rectangle: Rounded Corners 49">
              <a:extLst>
                <a:ext uri="{FF2B5EF4-FFF2-40B4-BE49-F238E27FC236}">
                  <a16:creationId xmlns:a16="http://schemas.microsoft.com/office/drawing/2014/main" id="{733A4346-1E50-4662-8BC2-900F329B1D5A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57" name="Rectangle: Rounded Corners 51">
              <a:extLst>
                <a:ext uri="{FF2B5EF4-FFF2-40B4-BE49-F238E27FC236}">
                  <a16:creationId xmlns:a16="http://schemas.microsoft.com/office/drawing/2014/main" id="{F42D6FDD-8EA6-4BB7-BDB6-266F2CD2F4F7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Rectangle: Rounded Corners 52">
              <a:extLst>
                <a:ext uri="{FF2B5EF4-FFF2-40B4-BE49-F238E27FC236}">
                  <a16:creationId xmlns:a16="http://schemas.microsoft.com/office/drawing/2014/main" id="{E777C4DB-25DC-45FE-BDAF-9BAA965B705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59" name="Rectangle: Rounded Corners 53">
              <a:extLst>
                <a:ext uri="{FF2B5EF4-FFF2-40B4-BE49-F238E27FC236}">
                  <a16:creationId xmlns:a16="http://schemas.microsoft.com/office/drawing/2014/main" id="{49E3B652-97CD-446C-9429-7DA0B0AAD650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0" name="Picture 54">
              <a:extLst>
                <a:ext uri="{FF2B5EF4-FFF2-40B4-BE49-F238E27FC236}">
                  <a16:creationId xmlns:a16="http://schemas.microsoft.com/office/drawing/2014/main" id="{A0D00F0F-4AFE-48F5-BE03-D19915B3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  <p:grpSp>
        <p:nvGrpSpPr>
          <p:cNvPr id="77" name="Group 3">
            <a:extLst>
              <a:ext uri="{FF2B5EF4-FFF2-40B4-BE49-F238E27FC236}">
                <a16:creationId xmlns:a16="http://schemas.microsoft.com/office/drawing/2014/main" id="{AB89469F-F6E3-43CE-8A5C-5297A8EE794F}"/>
              </a:ext>
            </a:extLst>
          </p:cNvPr>
          <p:cNvGrpSpPr/>
          <p:nvPr/>
        </p:nvGrpSpPr>
        <p:grpSpPr>
          <a:xfrm>
            <a:off x="121920" y="351601"/>
            <a:ext cx="11907520" cy="6360160"/>
            <a:chOff x="3484828" y="706900"/>
            <a:chExt cx="8419306" cy="5444134"/>
          </a:xfrm>
        </p:grpSpPr>
        <p:grpSp>
          <p:nvGrpSpPr>
            <p:cNvPr id="83" name="Group 4">
              <a:extLst>
                <a:ext uri="{FF2B5EF4-FFF2-40B4-BE49-F238E27FC236}">
                  <a16:creationId xmlns:a16="http://schemas.microsoft.com/office/drawing/2014/main" id="{955F878F-0D10-4F0C-AFC3-0D35FEFC0D25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85" name="Group 7">
                <a:extLst>
                  <a:ext uri="{FF2B5EF4-FFF2-40B4-BE49-F238E27FC236}">
                    <a16:creationId xmlns:a16="http://schemas.microsoft.com/office/drawing/2014/main" id="{7E0CEAE8-AEFE-4CE5-BF58-35129933B949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4" cy="5444069"/>
                <a:chOff x="3484829" y="706965"/>
                <a:chExt cx="8419304" cy="5444069"/>
              </a:xfrm>
            </p:grpSpPr>
            <p:sp>
              <p:nvSpPr>
                <p:cNvPr id="96" name="Rectangle: Rounded Corners 18">
                  <a:extLst>
                    <a:ext uri="{FF2B5EF4-FFF2-40B4-BE49-F238E27FC236}">
                      <a16:creationId xmlns:a16="http://schemas.microsoft.com/office/drawing/2014/main" id="{CF6F46D1-D2D5-4B51-B425-7275E50398BC}"/>
                    </a:ext>
                  </a:extLst>
                </p:cNvPr>
                <p:cNvSpPr/>
                <p:nvPr/>
              </p:nvSpPr>
              <p:spPr>
                <a:xfrm>
                  <a:off x="3488266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97" name="Picture 19">
                  <a:extLst>
                    <a:ext uri="{FF2B5EF4-FFF2-40B4-BE49-F238E27FC236}">
                      <a16:creationId xmlns:a16="http://schemas.microsoft.com/office/drawing/2014/main" id="{6BEB839D-11B1-401D-8E6E-37FA59523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86" name="Group 8">
                <a:extLst>
                  <a:ext uri="{FF2B5EF4-FFF2-40B4-BE49-F238E27FC236}">
                    <a16:creationId xmlns:a16="http://schemas.microsoft.com/office/drawing/2014/main" id="{D7B24BA6-CD05-4408-A051-C9923D811DB2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87" name="Picture 9">
                  <a:extLst>
                    <a:ext uri="{FF2B5EF4-FFF2-40B4-BE49-F238E27FC236}">
                      <a16:creationId xmlns:a16="http://schemas.microsoft.com/office/drawing/2014/main" id="{2DF74093-5A8A-40AE-94DD-8FAE0DA29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88" name="Oval 10">
                  <a:extLst>
                    <a:ext uri="{FF2B5EF4-FFF2-40B4-BE49-F238E27FC236}">
                      <a16:creationId xmlns:a16="http://schemas.microsoft.com/office/drawing/2014/main" id="{E50899E0-C602-496E-BC63-6E090BD45609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9" name="Oval 11">
                  <a:extLst>
                    <a:ext uri="{FF2B5EF4-FFF2-40B4-BE49-F238E27FC236}">
                      <a16:creationId xmlns:a16="http://schemas.microsoft.com/office/drawing/2014/main" id="{448F7A26-4E6E-45E4-A7EB-8913D30912E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0" name="Oval 12">
                  <a:extLst>
                    <a:ext uri="{FF2B5EF4-FFF2-40B4-BE49-F238E27FC236}">
                      <a16:creationId xmlns:a16="http://schemas.microsoft.com/office/drawing/2014/main" id="{FDF44ECD-33CC-4802-A3FF-F8EDEECBEFF4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Rectangle: Rounded Corners 13">
                  <a:extLst>
                    <a:ext uri="{FF2B5EF4-FFF2-40B4-BE49-F238E27FC236}">
                      <a16:creationId xmlns:a16="http://schemas.microsoft.com/office/drawing/2014/main" id="{323C46B5-8DB3-4BE2-84D2-311050019224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2" name="Rectangle: Rounded Corners 14">
                  <a:extLst>
                    <a:ext uri="{FF2B5EF4-FFF2-40B4-BE49-F238E27FC236}">
                      <a16:creationId xmlns:a16="http://schemas.microsoft.com/office/drawing/2014/main" id="{D59BF84D-BA7D-4271-BF55-72F074802928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93" name="Rectangle: Rounded Corners 15">
                  <a:extLst>
                    <a:ext uri="{FF2B5EF4-FFF2-40B4-BE49-F238E27FC236}">
                      <a16:creationId xmlns:a16="http://schemas.microsoft.com/office/drawing/2014/main" id="{98C167C8-6FC9-43FD-80DC-E47DB89593F4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94" name="Picture 16">
                  <a:extLst>
                    <a:ext uri="{FF2B5EF4-FFF2-40B4-BE49-F238E27FC236}">
                      <a16:creationId xmlns:a16="http://schemas.microsoft.com/office/drawing/2014/main" id="{652F0EBD-39E2-4AD6-9005-598CF4C6F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95" name="TextBox 17">
                  <a:extLst>
                    <a:ext uri="{FF2B5EF4-FFF2-40B4-BE49-F238E27FC236}">
                      <a16:creationId xmlns:a16="http://schemas.microsoft.com/office/drawing/2014/main" id="{8DB0EF0D-A56B-442F-B03B-FC90C43BBACD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3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4" name="TextBox 5">
              <a:extLst>
                <a:ext uri="{FF2B5EF4-FFF2-40B4-BE49-F238E27FC236}">
                  <a16:creationId xmlns:a16="http://schemas.microsoft.com/office/drawing/2014/main" id="{90A891A5-1C47-4537-B11E-5B8ACAE5AAA9}"/>
                </a:ext>
              </a:extLst>
            </p:cNvPr>
            <p:cNvSpPr txBox="1"/>
            <p:nvPr/>
          </p:nvSpPr>
          <p:spPr>
            <a:xfrm>
              <a:off x="6615303" y="1053083"/>
              <a:ext cx="2238723" cy="71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4800"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D9BFB521-44C7-4A25-857B-860E6F81397B}"/>
              </a:ext>
            </a:extLst>
          </p:cNvPr>
          <p:cNvSpPr txBox="1"/>
          <p:nvPr/>
        </p:nvSpPr>
        <p:spPr>
          <a:xfrm>
            <a:off x="1528958" y="1552899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96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345</Words>
  <Application>Microsoft Office PowerPoint</Application>
  <PresentationFormat>Màn hình rộng</PresentationFormat>
  <Paragraphs>132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Công</cp:lastModifiedBy>
  <cp:revision>8</cp:revision>
  <dcterms:created xsi:type="dcterms:W3CDTF">2021-08-26T07:34:16Z</dcterms:created>
  <dcterms:modified xsi:type="dcterms:W3CDTF">2021-08-26T08:49:22Z</dcterms:modified>
</cp:coreProperties>
</file>