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6"/>
  </p:handout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58F231-95F6-43CC-B329-459D33C2E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DA391-3ACC-4080-9D60-4C94E071BC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DCB94-385B-45EA-B446-C2CE3BD9E2E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9269A-B81E-4389-A72B-873737914E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62F7-8D63-42DF-9316-33D28977D5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8E9EF-E2EC-42BF-B2FD-F970F689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5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09D8-6188-4E3D-859C-B34D9F50C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EFB7-17DA-42D8-88DB-B1BC7EB1E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531D-D4AF-49A4-B0C4-93DE7E13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27ED-CABB-42AE-9A27-FE2F224A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0A25-9314-4621-8798-598C88C2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78DE-E89C-4152-913D-137A7044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896"/>
            <a:ext cx="10515600" cy="47230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8A13-7F67-43BD-8A96-B278CD66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95C8-4704-4EE1-86C9-6825C8B2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2BB-81BC-42E4-AB83-F566CF7E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DB1D-2FEF-4E2E-824C-8A5C9C75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FD4B-8D19-423B-8670-4A934C8E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8753-2F70-43D9-A2B1-60C814BA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EBD8-7CC4-4683-9658-FF3D75B3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644A-23E5-4CA8-9434-AF846AE2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E341-3272-427C-AACB-FC52D188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F1FA-401A-42A2-AEC2-CF5950587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0403"/>
            <a:ext cx="5181600" cy="47265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81C38-EACC-49A4-83CA-00556550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0403"/>
            <a:ext cx="5181600" cy="47265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BCAD-EC58-4062-B6AF-77AF091A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08598-B955-47D5-ACD5-ED523EB8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8E5D-0E14-4DBE-B1CD-FAFBC9E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4D2-9A86-4DAC-8464-4B02245A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50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84A0-0550-404E-BEFB-161D7483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6847"/>
            <a:ext cx="5157787" cy="33623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433CD-6271-4D55-B385-8E8016FF9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3080"/>
            <a:ext cx="5157787" cy="44065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90113-370B-450F-9C3D-A70BF145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6847"/>
            <a:ext cx="5183188" cy="33623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9DC31-CF89-4B9D-A9D8-34A2F1C7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3080"/>
            <a:ext cx="5183188" cy="44065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C9F1D-6595-46B3-9E42-8FF6E99F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C668-EBDA-44F5-B048-BE833690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A882-3821-4784-9A85-1CB656FE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931A4-034E-48A9-A6FA-CFBFF90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9216E-8DDD-4AC5-B7AB-9F0C1BE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9256C-7D84-4EF3-9C5A-24C8A75F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5712-3DD9-46A7-80B8-89B42ADA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DFE2-E7F7-4B7F-8227-45E841E7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1581-2FE7-4828-B8D7-C0DEDDB2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303F-D042-4FC0-A27E-9A211FFC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2D36F-F479-4712-A364-C8A6A74F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8C61-5E84-4349-9913-47B7625D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D0076-C8E1-4114-BCF3-1087E499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19BB-97EF-48A9-AF55-59CDAF5A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D1AA-477B-41CE-86F8-188D498D8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AD4D-F209-4625-A7E2-2657973698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5968-7119-4336-A4B0-63D2333A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026C-878E-4DF6-8078-628ACB8E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01F2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3EC2-4A5F-43C3-BA00-A616A733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69B66-1D0E-4CBF-B9DA-7DFC6442D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94B0-7DD1-4374-B4C1-8EC51CFF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383B-27DE-4B9C-9AF4-CA1AB9CA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3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B64701CDEA77C43A29C129CA1906E7D" ma:contentTypeVersion="2" ma:contentTypeDescription="Luo uusi asiakirja." ma:contentTypeScope="" ma:versionID="a50816adc9bd0fbf3156808862e12869">
  <xsd:schema xmlns:xsd="http://www.w3.org/2001/XMLSchema" xmlns:xs="http://www.w3.org/2001/XMLSchema" xmlns:p="http://schemas.microsoft.com/office/2006/metadata/properties" xmlns:ns2="13e6f37c-725f-462f-a024-6791d591824c" targetNamespace="http://schemas.microsoft.com/office/2006/metadata/properties" ma:root="true" ma:fieldsID="b760c3252c0d53fa044a90b343480362" ns2:_="">
    <xsd:import namespace="13e6f37c-725f-462f-a024-6791d59182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e6f37c-725f-462f-a024-6791d5918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119230-671B-4F31-AFA2-8D9C19D7E2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A19BF8-FC34-4AFE-A460-125F1CD132D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Heinisuo Juuso</dc:creator>
  <cp:lastModifiedBy>Heinisuo Juuso</cp:lastModifiedBy>
  <cp:revision>7</cp:revision>
  <dcterms:created xsi:type="dcterms:W3CDTF">2022-10-06T10:22:19Z</dcterms:created>
  <dcterms:modified xsi:type="dcterms:W3CDTF">2022-10-18T11:15:20Z</dcterms:modified>
</cp:coreProperties>
</file>