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580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09D8-6188-4E3D-859C-B34D9F50C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7EFB7-17DA-42D8-88DB-B1BC7EB1E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B531D-D4AF-49A4-B0C4-93DE7E13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AD4D-F209-4625-A7E2-26579736985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D27ED-CABB-42AE-9A27-FE2F224A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10A25-9314-4621-8798-598C88C2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C5C0-A01B-447A-B681-24AF3B6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E82C-669F-458E-93AB-28AE9361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89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778DE-E89C-4152-913D-137A7044E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896"/>
            <a:ext cx="10515600" cy="47230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D8A13-7F67-43BD-8A96-B278CD66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AD4D-F209-4625-A7E2-26579736985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B95C8-4704-4EE1-86C9-6825C8B2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0E2BB-81BC-42E4-AB83-F566CF7E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C5C0-A01B-447A-B681-24AF3B6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1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DB1D-2FEF-4E2E-824C-8A5C9C75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DFD4B-8D19-423B-8670-4A934C8EB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08753-2F70-43D9-A2B1-60C814BA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AD4D-F209-4625-A7E2-26579736985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CEBD8-7CC4-4683-9658-FF3D75B3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2644A-23E5-4CA8-9434-AF846AE2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C5C0-A01B-447A-B681-24AF3B6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7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E341-3272-427C-AACB-FC52D188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89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5F1FA-401A-42A2-AEC2-CF5950587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0403"/>
            <a:ext cx="5181600" cy="472656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81C38-EACC-49A4-83CA-00556550A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0403"/>
            <a:ext cx="5181600" cy="472656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0BCAD-EC58-4062-B6AF-77AF091A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AD4D-F209-4625-A7E2-26579736985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08598-B955-47D5-ACD5-ED523EB8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68E5D-0E14-4DBE-B1CD-FAFBC9ED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C5C0-A01B-447A-B681-24AF3B6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4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C4D2-9A86-4DAC-8464-4B02245A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1503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284A0-0550-404E-BEFB-161D74832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46847"/>
            <a:ext cx="5157787" cy="336233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433CD-6271-4D55-B385-8E8016FF9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83080"/>
            <a:ext cx="5157787" cy="44065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90113-370B-450F-9C3D-A70BF1450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46847"/>
            <a:ext cx="5183188" cy="336233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9DC31-CF89-4B9D-A9D8-34A2F1C76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83080"/>
            <a:ext cx="5183188" cy="44065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C9F1D-6595-46B3-9E42-8FF6E99F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AD4D-F209-4625-A7E2-26579736985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BC668-EBDA-44F5-B048-BE833690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6A882-3821-4784-9A85-1CB656FE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C5C0-A01B-447A-B681-24AF3B6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3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931A4-034E-48A9-A6FA-CFBFF90D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AD4D-F209-4625-A7E2-26579736985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9216E-8DDD-4AC5-B7AB-9F0C1BE3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9256C-7D84-4EF3-9C5A-24C8A75F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C5C0-A01B-447A-B681-24AF3B6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3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5712-3DD9-46A7-80B8-89B42ADA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DFE2-E7F7-4B7F-8227-45E841E7B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A1581-2FE7-4828-B8D7-C0DEDDB27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303F-D042-4FC0-A27E-9A211FFC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AD4D-F209-4625-A7E2-26579736985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2D36F-F479-4712-A364-C8A6A74F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F8C61-5E84-4349-9913-47B7625D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C5C0-A01B-447A-B681-24AF3B6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2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D0076-C8E1-4114-BCF3-1087E499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19BB-97EF-48A9-AF55-59CDAF5AF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DD1AA-477B-41CE-86F8-188D498D8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6AD4D-F209-4625-A7E2-26579736985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15968-7119-4336-A4B0-63D2333AB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F026C-878E-4DF6-8078-628ACB8EB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6C5C0-A01B-447A-B681-24AF3B6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E01F2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09D8-6188-4E3D-859C-B34D9F50C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5400" dirty="0" err="1"/>
              <a:t>Tilastotietoa</a:t>
            </a:r>
            <a:r>
              <a:rPr sz="5400" dirty="0"/>
              <a:t> </a:t>
            </a:r>
            <a:r>
              <a:rPr sz="5400" dirty="0" err="1"/>
              <a:t>Kangasalta</a:t>
            </a:r>
            <a:endParaRPr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7EFB7-17DA-42D8-88DB-B1BC7EB1E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r>
              <a:t>versio 0.1</a:t>
            </a:r>
            <a:br/>
            <a:br/>
            <a:r>
              <a:t>Juuso Heinisuo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B531D-D4AF-49A4-B0C4-93DE7E13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20.10.2022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E82C-669F-458E-93AB-28AE9361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891"/>
          </a:xfrm>
        </p:spPr>
        <p:txBody>
          <a:bodyPr/>
          <a:lstStyle/>
          <a:p>
            <a:pPr marL="0" lvl="0" indent="0">
              <a:buNone/>
            </a:pPr>
            <a:r>
              <a:t>Väestörakenteen ennakkotiedot - Kangasala</a:t>
            </a:r>
          </a:p>
        </p:txBody>
      </p:sp>
      <p:pic>
        <p:nvPicPr>
          <p:cNvPr id="3" name="Picture 1" descr="index_files/figure-pptx/Väestörakenteen%20ennakkotiedot%20-%20singl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84300" y="1447800"/>
            <a:ext cx="94234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E82C-669F-458E-93AB-28AE9361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891"/>
          </a:xfrm>
        </p:spPr>
        <p:txBody>
          <a:bodyPr/>
          <a:lstStyle/>
          <a:p>
            <a:pPr marL="0" lvl="0" indent="0">
              <a:buNone/>
            </a:pPr>
            <a:r>
              <a:t>Väestörakenteen ennakkotiedot naapurikunnittain</a:t>
            </a:r>
          </a:p>
        </p:txBody>
      </p:sp>
      <p:pic>
        <p:nvPicPr>
          <p:cNvPr id="3" name="Picture 1" descr="index_files/figure-pptx/Väestörakenteen%20ennakkotiedot%20-%20multi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84300" y="1447800"/>
            <a:ext cx="94234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DB1D-2FEF-4E2E-824C-8A5C9C75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Väestöennusteet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E82C-669F-458E-93AB-28AE9361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891"/>
          </a:xfrm>
        </p:spPr>
        <p:txBody>
          <a:bodyPr/>
          <a:lstStyle/>
          <a:p>
            <a:pPr marL="0" lvl="0" indent="0">
              <a:buNone/>
            </a:pPr>
            <a:r>
              <a:t>Toteutunut väestökehitys ja vertailu eri väestöennusteisiin</a:t>
            </a:r>
          </a:p>
        </p:txBody>
      </p:sp>
      <p:pic>
        <p:nvPicPr>
          <p:cNvPr id="3" name="Picture 1" descr="index_files/figure-pptx/Väestöskenaario%20-%20singl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84300" y="1447800"/>
            <a:ext cx="94234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E82C-669F-458E-93AB-28AE9361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891"/>
          </a:xfrm>
        </p:spPr>
        <p:txBody>
          <a:bodyPr/>
          <a:lstStyle/>
          <a:p>
            <a:pPr marL="0" lvl="0" indent="0">
              <a:buNone/>
            </a:pPr>
            <a:r>
              <a:t>Sisällysluettelo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778DE-E89C-4152-913D-137A7044E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Väestö</a:t>
            </a:r>
          </a:p>
          <a:p>
            <a:pPr lvl="1"/>
            <a:r>
              <a:rPr>
                <a:hlinkClick r:id="rId3" action="ppaction://hlinksldjump"/>
              </a:rPr>
              <a:t>Väkiluvun kehitys Kangasalla</a:t>
            </a:r>
          </a:p>
          <a:p>
            <a:pPr lvl="1"/>
            <a:r>
              <a:rPr>
                <a:hlinkClick r:id="rId4" action="ppaction://hlinksldjump"/>
              </a:rPr>
              <a:t>Väkiluvun kehitys naapurikunnissa</a:t>
            </a:r>
          </a:p>
          <a:p>
            <a:pPr lvl="1"/>
            <a:r>
              <a:rPr>
                <a:hlinkClick r:id="rId5" action="ppaction://hlinksldjump"/>
              </a:rPr>
              <a:t>Kuntien välinen nettomuutto</a:t>
            </a:r>
          </a:p>
          <a:p>
            <a:pPr lvl="1"/>
            <a:r>
              <a:rPr>
                <a:hlinkClick r:id="rId6" action="ppaction://hlinksldjump"/>
              </a:rPr>
              <a:t>Kuntien välinen nettomuutto naapurikunnissa</a:t>
            </a:r>
          </a:p>
          <a:p>
            <a:pPr lvl="1"/>
            <a:r>
              <a:rPr>
                <a:hlinkClick r:id="rId7" action="ppaction://hlinksldjump"/>
              </a:rPr>
              <a:t>Syntyneet - Kangasala</a:t>
            </a:r>
          </a:p>
          <a:p>
            <a:pPr lvl="1"/>
            <a:r>
              <a:rPr>
                <a:hlinkClick r:id="rId8" action="ppaction://hlinksldjump"/>
              </a:rPr>
              <a:t>Syntyneet naapurikunnittain</a:t>
            </a:r>
          </a:p>
          <a:p>
            <a:pPr lvl="1"/>
            <a:r>
              <a:rPr>
                <a:hlinkClick r:id="rId9" action="ppaction://hlinksldjump"/>
              </a:rPr>
              <a:t>Väestörakenteen ennakkotiedot - Kangasala</a:t>
            </a:r>
          </a:p>
          <a:p>
            <a:pPr lvl="1"/>
            <a:r>
              <a:rPr>
                <a:hlinkClick r:id="rId10" action="ppaction://hlinksldjump"/>
              </a:rPr>
              <a:t>Väestörakenteen ennakkotiedot naapurikunnittain</a:t>
            </a:r>
          </a:p>
          <a:p>
            <a:pPr lvl="0"/>
            <a:r>
              <a:rPr>
                <a:hlinkClick r:id="rId11" action="ppaction://hlinksldjump"/>
              </a:rPr>
              <a:t>Väestöennusteet</a:t>
            </a:r>
          </a:p>
          <a:p>
            <a:pPr lvl="1"/>
            <a:r>
              <a:rPr>
                <a:hlinkClick r:id="rId12" action="ppaction://hlinksldjump"/>
              </a:rPr>
              <a:t>Toteutunut väestökehitys ja vertailu eri väestöennusteisiin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DB1D-2FEF-4E2E-824C-8A5C9C75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Väestö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E82C-669F-458E-93AB-28AE9361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891"/>
          </a:xfrm>
        </p:spPr>
        <p:txBody>
          <a:bodyPr/>
          <a:lstStyle/>
          <a:p>
            <a:pPr marL="0" lvl="0" indent="0">
              <a:buNone/>
            </a:pPr>
            <a:r>
              <a:t>Väkiluvun kehitys Kangasalla</a:t>
            </a:r>
          </a:p>
        </p:txBody>
      </p:sp>
      <p:pic>
        <p:nvPicPr>
          <p:cNvPr id="3" name="Picture 1" descr="index_files/figure-pptx/Väkiluvun%20kehitys%20-%20singl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84300" y="1447800"/>
            <a:ext cx="94234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E82C-669F-458E-93AB-28AE9361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891"/>
          </a:xfrm>
        </p:spPr>
        <p:txBody>
          <a:bodyPr/>
          <a:lstStyle/>
          <a:p>
            <a:pPr marL="0" lvl="0" indent="0">
              <a:buNone/>
            </a:pPr>
            <a:r>
              <a:t>Väkiluvun kehitys naapurikunnissa</a:t>
            </a:r>
          </a:p>
        </p:txBody>
      </p:sp>
      <p:pic>
        <p:nvPicPr>
          <p:cNvPr id="3" name="Picture 1" descr="index_files/figure-pptx/Väkiluvun%20kehitys%20-%20multi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84300" y="1447800"/>
            <a:ext cx="94234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E82C-669F-458E-93AB-28AE9361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891"/>
          </a:xfrm>
        </p:spPr>
        <p:txBody>
          <a:bodyPr/>
          <a:lstStyle/>
          <a:p>
            <a:pPr marL="0" lvl="0" indent="0">
              <a:buNone/>
            </a:pPr>
            <a:r>
              <a:t>Kuntien välinen nettomuutto</a:t>
            </a:r>
          </a:p>
        </p:txBody>
      </p:sp>
      <p:pic>
        <p:nvPicPr>
          <p:cNvPr id="3" name="Picture 1" descr="index_files/figure-pptx/Väkiluvun%20kehitys,%20nettomuutto%20-%20singl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84300" y="1447800"/>
            <a:ext cx="94234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E82C-669F-458E-93AB-28AE9361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891"/>
          </a:xfrm>
        </p:spPr>
        <p:txBody>
          <a:bodyPr/>
          <a:lstStyle/>
          <a:p>
            <a:pPr marL="0" lvl="0" indent="0">
              <a:buNone/>
            </a:pPr>
            <a:r>
              <a:t>Kuntien välinen nettomuutto naapurikunnissa</a:t>
            </a:r>
          </a:p>
        </p:txBody>
      </p:sp>
      <p:pic>
        <p:nvPicPr>
          <p:cNvPr id="3" name="Picture 1" descr="index_files/figure-pptx/Väkiluvun%20kehitys,%20nettomuutto%20-%20multi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84300" y="1447800"/>
            <a:ext cx="94234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E82C-669F-458E-93AB-28AE9361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891"/>
          </a:xfrm>
        </p:spPr>
        <p:txBody>
          <a:bodyPr/>
          <a:lstStyle/>
          <a:p>
            <a:pPr marL="0" lvl="0" indent="0">
              <a:buNone/>
            </a:pPr>
            <a:r>
              <a:t>Syntyneet - Kangasala</a:t>
            </a:r>
          </a:p>
        </p:txBody>
      </p:sp>
      <p:pic>
        <p:nvPicPr>
          <p:cNvPr id="3" name="Picture 1" descr="index_files/figure-pptx/Väkiluvun%20kehitys,%20syntyneet%20-%20singl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84300" y="1447800"/>
            <a:ext cx="94234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E82C-669F-458E-93AB-28AE9361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891"/>
          </a:xfrm>
        </p:spPr>
        <p:txBody>
          <a:bodyPr/>
          <a:lstStyle/>
          <a:p>
            <a:pPr marL="0" lvl="0" indent="0">
              <a:buNone/>
            </a:pPr>
            <a:r>
              <a:t>Syntyneet naapurikunnittain</a:t>
            </a:r>
          </a:p>
        </p:txBody>
      </p:sp>
      <p:pic>
        <p:nvPicPr>
          <p:cNvPr id="3" name="Picture 1" descr="index_files/figure-pptx/Väkiluvun%20kehitys,%20syntyneet%20-%20multi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84300" y="1447800"/>
            <a:ext cx="94234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Office Theme</vt:lpstr>
      <vt:lpstr>Tilastotietoa Kangasalta</vt:lpstr>
      <vt:lpstr>Sisällysluettelo</vt:lpstr>
      <vt:lpstr>Väestö</vt:lpstr>
      <vt:lpstr>Väkiluvun kehitys Kangasalla</vt:lpstr>
      <vt:lpstr>Väkiluvun kehitys naapurikunnissa</vt:lpstr>
      <vt:lpstr>Kuntien välinen nettomuutto</vt:lpstr>
      <vt:lpstr>Kuntien välinen nettomuutto naapurikunnissa</vt:lpstr>
      <vt:lpstr>Syntyneet - Kangasala</vt:lpstr>
      <vt:lpstr>Syntyneet naapurikunnittain</vt:lpstr>
      <vt:lpstr>Väestörakenteen ennakkotiedot - Kangasala</vt:lpstr>
      <vt:lpstr>Väestörakenteen ennakkotiedot naapurikunnittain</vt:lpstr>
      <vt:lpstr>Väestöennusteet</vt:lpstr>
      <vt:lpstr>Toteutunut väestökehitys ja vertailu eri väestöennusteisiin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Tilastotietoa Kangasalta</dc:title>
  <dc:creator>Juuso Heinisuo</dc:creator>
  <cp:keywords/>
  <cp:lastModifiedBy>Heinisuo Juuso</cp:lastModifiedBy>
  <cp:revision>1</cp:revision>
  <dcterms:created xsi:type="dcterms:W3CDTF">2022-10-24T05:55:10Z</dcterms:created>
  <dcterms:modified xsi:type="dcterms:W3CDTF">2022-10-24T06:03:47Z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date">
    <vt:lpwstr>20.10.2022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subtitle">
    <vt:lpwstr>versio 0.1</vt:lpwstr>
  </property>
  <property fmtid="{D5CDD505-2E9C-101B-9397-08002B2CF9AE}" pid="9" name="title-slide-attributes">
    <vt:lpwstr/>
  </property>
  <property fmtid="{D5CDD505-2E9C-101B-9397-08002B2CF9AE}" pid="10" name="toc-title">
    <vt:lpwstr>Sisällysluettelo</vt:lpwstr>
  </property>
  <property fmtid="{D5CDD505-2E9C-101B-9397-08002B2CF9AE}" pid="11" name="version">
    <vt:lpwstr>0.1</vt:lpwstr>
  </property>
</Properties>
</file>