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16358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제목 텍스트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9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제목 텍스트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선 연결선 13"/>
          <p:cNvSpPr/>
          <p:nvPr/>
        </p:nvSpPr>
        <p:spPr>
          <a:xfrm>
            <a:off x="305626" y="859337"/>
            <a:ext cx="8387999" cy="1"/>
          </a:xfrm>
          <a:prstGeom prst="line">
            <a:avLst/>
          </a:prstGeom>
          <a:ln w="6350">
            <a:solidFill>
              <a:srgbClr val="D9D9D9"/>
            </a:solidFill>
            <a:prstDash val="sys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제목 4"/>
          <p:cNvSpPr txBox="1"/>
          <p:nvPr/>
        </p:nvSpPr>
        <p:spPr>
          <a:xfrm>
            <a:off x="1089210" y="339335"/>
            <a:ext cx="3429220" cy="50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914400">
              <a:lnSpc>
                <a:spcPct val="90000"/>
              </a:lnSpc>
              <a:defRPr sz="2600" b="1" spc="-3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404040"/>
                </a:solidFill>
                <a:latin typeface="고도 B"/>
                <a:ea typeface="고도 B"/>
                <a:cs typeface="고도 B"/>
                <a:sym typeface="고도 B"/>
              </a:defRPr>
            </a:lvl1pPr>
          </a:lstStyle>
          <a:p>
            <a:r>
              <a:t>슬라이드 제목을 입력해주세요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사용자 지정 레이아웃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선 연결선 13"/>
          <p:cNvSpPr/>
          <p:nvPr/>
        </p:nvSpPr>
        <p:spPr>
          <a:xfrm>
            <a:off x="305626" y="859337"/>
            <a:ext cx="8388000" cy="1"/>
          </a:xfrm>
          <a:prstGeom prst="line">
            <a:avLst/>
          </a:prstGeom>
          <a:ln w="6350">
            <a:solidFill>
              <a:srgbClr val="D9D9D9"/>
            </a:solidFill>
            <a:prstDash val="sys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슬라이드 제목을 입력해주세요"/>
          <p:cNvSpPr txBox="1">
            <a:spLocks noGrp="1"/>
          </p:cNvSpPr>
          <p:nvPr>
            <p:ph type="title" hasCustomPrompt="1"/>
          </p:nvPr>
        </p:nvSpPr>
        <p:spPr>
          <a:xfrm>
            <a:off x="1043489" y="337933"/>
            <a:ext cx="3956529" cy="511064"/>
          </a:xfrm>
          <a:prstGeom prst="rect">
            <a:avLst/>
          </a:prstGeom>
        </p:spPr>
        <p:txBody>
          <a:bodyPr/>
          <a:lstStyle>
            <a:lvl1pPr>
              <a:defRPr sz="2600" b="1" spc="-3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404040"/>
                </a:solidFill>
                <a:latin typeface="고도 B"/>
                <a:ea typeface="고도 B"/>
                <a:cs typeface="고도 B"/>
                <a:sym typeface="고도 B"/>
              </a:defRPr>
            </a:lvl1pPr>
          </a:lstStyle>
          <a:p>
            <a:r>
              <a:t>슬라이드 제목을 입력해주세요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텍스트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5"/>
          <p:cNvSpPr txBox="1"/>
          <p:nvPr/>
        </p:nvSpPr>
        <p:spPr>
          <a:xfrm>
            <a:off x="288767" y="2700970"/>
            <a:ext cx="4159293" cy="1144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  <a:defRPr sz="5400" spc="-4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C4790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rPr sz="4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GitHub Finder</a:t>
            </a:r>
          </a:p>
          <a:p>
            <a:pPr algn="ctr">
              <a:lnSpc>
                <a:spcPct val="90000"/>
              </a:lnSpc>
              <a:defRPr sz="3200" spc="-4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C4790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rPr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Noto Sans CJK KR Black"/>
              </a:rPr>
              <a:t>깃허브</a:t>
            </a:r>
            <a:r>
              <a:rPr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Noto Sans CJK KR Black"/>
              </a:rPr>
              <a:t> </a:t>
            </a:r>
            <a:r>
              <a:rPr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Noto Sans CJK KR Black"/>
              </a:rPr>
              <a:t>유저</a:t>
            </a:r>
            <a:r>
              <a:rPr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Noto Sans CJK KR Black"/>
              </a:rPr>
              <a:t>  </a:t>
            </a:r>
            <a:r>
              <a:rPr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Noto Sans CJK KR Black"/>
              </a:rPr>
              <a:t>검색</a:t>
            </a:r>
            <a:endParaRPr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Noto Sans CJK KR Black"/>
            </a:endParaRPr>
          </a:p>
        </p:txBody>
      </p:sp>
      <p:grpSp>
        <p:nvGrpSpPr>
          <p:cNvPr id="115" name="직사각형 7"/>
          <p:cNvGrpSpPr/>
          <p:nvPr/>
        </p:nvGrpSpPr>
        <p:grpSpPr>
          <a:xfrm>
            <a:off x="653380" y="1911306"/>
            <a:ext cx="3432931" cy="292386"/>
            <a:chOff x="0" y="1127"/>
            <a:chExt cx="3432929" cy="292385"/>
          </a:xfrm>
        </p:grpSpPr>
        <p:sp>
          <p:nvSpPr>
            <p:cNvPr id="113" name="직사각형"/>
            <p:cNvSpPr/>
            <p:nvPr/>
          </p:nvSpPr>
          <p:spPr>
            <a:xfrm>
              <a:off x="0" y="12955"/>
              <a:ext cx="3432929" cy="268731"/>
            </a:xfrm>
            <a:prstGeom prst="rect">
              <a:avLst/>
            </a:prstGeom>
            <a:solidFill>
              <a:srgbClr val="0C47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 spc="-7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sp>
          <p:nvSpPr>
            <p:cNvPr id="114" name="Team Project"/>
            <p:cNvSpPr txBox="1"/>
            <p:nvPr/>
          </p:nvSpPr>
          <p:spPr>
            <a:xfrm>
              <a:off x="1192764" y="1127"/>
              <a:ext cx="1047400" cy="292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300" spc="-7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lvl1pPr>
            </a:lstStyle>
            <a:p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Team Project</a:t>
              </a:r>
            </a:p>
          </p:txBody>
        </p:sp>
      </p:grpSp>
      <p:sp>
        <p:nvSpPr>
          <p:cNvPr id="116" name="사각형: 둥근 모서리 19"/>
          <p:cNvSpPr txBox="1"/>
          <p:nvPr/>
        </p:nvSpPr>
        <p:spPr>
          <a:xfrm>
            <a:off x="721384" y="5390158"/>
            <a:ext cx="82009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600" b="1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C4790"/>
                </a:soli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rPr 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 sz="1600" b="1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C4790"/>
                </a:soli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 한 뉘</a:t>
            </a:r>
          </a:p>
          <a:p>
            <a:pPr>
              <a:defRPr sz="1600" b="1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C4790"/>
                </a:soli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 영 민</a:t>
            </a:r>
          </a:p>
        </p:txBody>
      </p:sp>
      <p:sp>
        <p:nvSpPr>
          <p:cNvPr id="117" name="직선 연결선 20"/>
          <p:cNvSpPr/>
          <p:nvPr/>
        </p:nvSpPr>
        <p:spPr>
          <a:xfrm>
            <a:off x="655320" y="4441768"/>
            <a:ext cx="3426189" cy="1"/>
          </a:xfrm>
          <a:prstGeom prst="line">
            <a:avLst/>
          </a:prstGeom>
          <a:ln w="3175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사각형: 둥근 모서리 19"/>
          <p:cNvSpPr txBox="1"/>
          <p:nvPr/>
        </p:nvSpPr>
        <p:spPr>
          <a:xfrm>
            <a:off x="7769496" y="4282389"/>
            <a:ext cx="122244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 b="1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C4790"/>
                </a:soli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GitHub.com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11"/>
          <p:cNvSpPr/>
          <p:nvPr/>
        </p:nvSpPr>
        <p:spPr>
          <a:xfrm>
            <a:off x="288447" y="3343278"/>
            <a:ext cx="1539957" cy="44707"/>
          </a:xfrm>
          <a:prstGeom prst="rect">
            <a:avLst/>
          </a:prstGeom>
          <a:solidFill>
            <a:srgbClr val="4835C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Rectangle 12"/>
          <p:cNvSpPr/>
          <p:nvPr/>
        </p:nvSpPr>
        <p:spPr>
          <a:xfrm>
            <a:off x="284723" y="5491515"/>
            <a:ext cx="1539957" cy="4470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angle 13"/>
          <p:cNvSpPr/>
          <p:nvPr/>
        </p:nvSpPr>
        <p:spPr>
          <a:xfrm>
            <a:off x="4680532" y="3331705"/>
            <a:ext cx="1539957" cy="44707"/>
          </a:xfrm>
          <a:prstGeom prst="rect">
            <a:avLst/>
          </a:prstGeom>
          <a:solidFill>
            <a:srgbClr val="08A5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Rectangle 14"/>
          <p:cNvSpPr/>
          <p:nvPr/>
        </p:nvSpPr>
        <p:spPr>
          <a:xfrm>
            <a:off x="4706217" y="5517200"/>
            <a:ext cx="1539957" cy="4470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Rectangle 4"/>
          <p:cNvSpPr/>
          <p:nvPr/>
        </p:nvSpPr>
        <p:spPr>
          <a:xfrm rot="16200000">
            <a:off x="684666" y="2637464"/>
            <a:ext cx="705814" cy="705815"/>
          </a:xfrm>
          <a:prstGeom prst="rect">
            <a:avLst/>
          </a:prstGeom>
          <a:solidFill>
            <a:srgbClr val="4835C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Rectangle 7"/>
          <p:cNvSpPr/>
          <p:nvPr/>
        </p:nvSpPr>
        <p:spPr>
          <a:xfrm rot="16200000">
            <a:off x="680942" y="4785702"/>
            <a:ext cx="705815" cy="705814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Rectangle 8"/>
          <p:cNvSpPr/>
          <p:nvPr/>
        </p:nvSpPr>
        <p:spPr>
          <a:xfrm rot="16200000">
            <a:off x="5076752" y="2625891"/>
            <a:ext cx="705814" cy="705814"/>
          </a:xfrm>
          <a:prstGeom prst="rect">
            <a:avLst/>
          </a:prstGeom>
          <a:solidFill>
            <a:srgbClr val="08A5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Rectangle 9"/>
          <p:cNvSpPr/>
          <p:nvPr/>
        </p:nvSpPr>
        <p:spPr>
          <a:xfrm rot="16200000">
            <a:off x="5102435" y="4811388"/>
            <a:ext cx="705814" cy="705814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8" name="그래픽 51" descr="그래픽 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71" y="4926658"/>
            <a:ext cx="435601" cy="435601"/>
          </a:xfrm>
          <a:prstGeom prst="rect">
            <a:avLst/>
          </a:prstGeom>
          <a:ln w="12700">
            <a:miter lim="400000"/>
          </a:ln>
          <a:effectLst>
            <a:outerShdw blurRad="508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239" name="그래픽 53" descr="그래픽 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8539" y="2778422"/>
            <a:ext cx="435602" cy="435601"/>
          </a:xfrm>
          <a:prstGeom prst="rect">
            <a:avLst/>
          </a:prstGeom>
          <a:ln w="12700">
            <a:miter lim="400000"/>
          </a:ln>
          <a:effectLst>
            <a:outerShdw blurRad="508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240" name="그래픽 55" descr="그래픽 5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0540" y="2778422"/>
            <a:ext cx="435601" cy="435601"/>
          </a:xfrm>
          <a:prstGeom prst="rect">
            <a:avLst/>
          </a:prstGeom>
          <a:ln w="12700">
            <a:miter lim="400000"/>
          </a:ln>
          <a:effectLst>
            <a:outerShdw blurRad="508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241" name="그래픽 57" descr="그래픽 5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47178" y="4952343"/>
            <a:ext cx="435601" cy="435601"/>
          </a:xfrm>
          <a:prstGeom prst="rect">
            <a:avLst/>
          </a:prstGeom>
          <a:ln w="12700">
            <a:miter lim="400000"/>
          </a:ln>
          <a:effectLst>
            <a:outerShdw blurRad="508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242" name="직사각형 59"/>
          <p:cNvSpPr txBox="1"/>
          <p:nvPr/>
        </p:nvSpPr>
        <p:spPr>
          <a:xfrm>
            <a:off x="1084060" y="191396"/>
            <a:ext cx="779907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spc="-7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0"/>
                </a:gra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t>CHPATER 04</a:t>
            </a:r>
          </a:p>
        </p:txBody>
      </p:sp>
      <p:sp>
        <p:nvSpPr>
          <p:cNvPr id="243" name="제목 12"/>
          <p:cNvSpPr txBox="1">
            <a:spLocks noGrp="1"/>
          </p:cNvSpPr>
          <p:nvPr>
            <p:ph type="title"/>
          </p:nvPr>
        </p:nvSpPr>
        <p:spPr>
          <a:xfrm>
            <a:off x="1043489" y="337933"/>
            <a:ext cx="3956528" cy="511064"/>
          </a:xfrm>
          <a:prstGeom prst="rect">
            <a:avLst/>
          </a:prstGeom>
        </p:spPr>
        <p:txBody>
          <a:bodyPr/>
          <a:lstStyle>
            <a:lvl1pPr>
              <a:defRPr>
                <a:latin typeface="함초롬바탕"/>
                <a:ea typeface="함초롬바탕"/>
                <a:cs typeface="함초롬바탕"/>
                <a:sym typeface="함초롬바탕"/>
              </a:defRPr>
            </a:lvl1pPr>
          </a:lstStyle>
          <a:p>
            <a:r>
              <a:rPr dirty="0" err="1"/>
              <a:t>개선</a:t>
            </a:r>
            <a:r>
              <a:rPr dirty="0"/>
              <a:t> </a:t>
            </a:r>
            <a:r>
              <a:rPr dirty="0" err="1"/>
              <a:t>방향</a:t>
            </a:r>
            <a:endParaRPr dirty="0"/>
          </a:p>
        </p:txBody>
      </p:sp>
      <p:grpSp>
        <p:nvGrpSpPr>
          <p:cNvPr id="248" name="그룹 34"/>
          <p:cNvGrpSpPr/>
          <p:nvPr/>
        </p:nvGrpSpPr>
        <p:grpSpPr>
          <a:xfrm>
            <a:off x="1928328" y="2270622"/>
            <a:ext cx="6494729" cy="3965215"/>
            <a:chOff x="0" y="0"/>
            <a:chExt cx="6494727" cy="3965215"/>
          </a:xfrm>
        </p:grpSpPr>
        <p:sp>
          <p:nvSpPr>
            <p:cNvPr id="244" name="직사각형 35"/>
            <p:cNvSpPr/>
            <p:nvPr/>
          </p:nvSpPr>
          <p:spPr>
            <a:xfrm>
              <a:off x="0" y="-1"/>
              <a:ext cx="2059226" cy="1695787"/>
            </a:xfrm>
            <a:prstGeom prst="rect">
              <a:avLst/>
            </a:prstGeom>
            <a:solidFill>
              <a:srgbClr val="F2F2F2">
                <a:alpha val="70000"/>
              </a:srgbClr>
            </a:solidFill>
            <a:ln w="6350" cap="flat">
              <a:solidFill>
                <a:srgbClr val="BFBFBF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직사각형 36"/>
            <p:cNvSpPr/>
            <p:nvPr/>
          </p:nvSpPr>
          <p:spPr>
            <a:xfrm>
              <a:off x="0" y="2269428"/>
              <a:ext cx="2059226" cy="1695787"/>
            </a:xfrm>
            <a:prstGeom prst="rect">
              <a:avLst/>
            </a:prstGeom>
            <a:solidFill>
              <a:srgbClr val="D9D9D9">
                <a:alpha val="68000"/>
              </a:srgbClr>
            </a:solidFill>
            <a:ln w="6350" cap="flat">
              <a:solidFill>
                <a:srgbClr val="BFBFBF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직사각형 37"/>
            <p:cNvSpPr/>
            <p:nvPr/>
          </p:nvSpPr>
          <p:spPr>
            <a:xfrm>
              <a:off x="4435502" y="2243744"/>
              <a:ext cx="2059226" cy="1695787"/>
            </a:xfrm>
            <a:prstGeom prst="rect">
              <a:avLst/>
            </a:prstGeom>
            <a:solidFill>
              <a:srgbClr val="F2F2F2">
                <a:alpha val="70000"/>
              </a:srgbClr>
            </a:solidFill>
            <a:ln w="6350" cap="flat">
              <a:solidFill>
                <a:srgbClr val="BFBFBF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직사각형 38"/>
            <p:cNvSpPr/>
            <p:nvPr/>
          </p:nvSpPr>
          <p:spPr>
            <a:xfrm>
              <a:off x="4435502" y="-1"/>
              <a:ext cx="2059226" cy="1695787"/>
            </a:xfrm>
            <a:prstGeom prst="rect">
              <a:avLst/>
            </a:prstGeom>
            <a:solidFill>
              <a:srgbClr val="D9D9D9">
                <a:alpha val="68000"/>
              </a:srgbClr>
            </a:solidFill>
            <a:ln w="6350" cap="flat">
              <a:solidFill>
                <a:srgbClr val="BFBFBF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9" name="Text Placeholder 32"/>
          <p:cNvSpPr txBox="1"/>
          <p:nvPr/>
        </p:nvSpPr>
        <p:spPr>
          <a:xfrm>
            <a:off x="2121172" y="2369524"/>
            <a:ext cx="1673536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레포지토리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3개이상의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유저검색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후에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레포지토리가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비어있으면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전에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레포지토리가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나오므로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전에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정보가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지워지도록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할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예정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250" name="Text Placeholder 32"/>
          <p:cNvSpPr txBox="1"/>
          <p:nvPr/>
        </p:nvSpPr>
        <p:spPr>
          <a:xfrm>
            <a:off x="6569499" y="2354229"/>
            <a:ext cx="1647887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검색창에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일부분을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검색하면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단어가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들어간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목록을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불러오도록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할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예정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1" name="Text Placeholder 32"/>
          <p:cNvSpPr txBox="1"/>
          <p:nvPr/>
        </p:nvSpPr>
        <p:spPr>
          <a:xfrm>
            <a:off x="2254947" y="4816580"/>
            <a:ext cx="1397820" cy="90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정보를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불러왔을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때</a:t>
            </a: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레포지토리의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언어의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사용정도를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그래프로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나타내도록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할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예정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2" name="Text Placeholder 32"/>
          <p:cNvSpPr txBox="1"/>
          <p:nvPr/>
        </p:nvSpPr>
        <p:spPr>
          <a:xfrm>
            <a:off x="6478772" y="4530123"/>
            <a:ext cx="1840247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GitHub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검색했을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경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모든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레포지토리의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이름과 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사용된 언어를 보기 쉽게 나타내고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레포지토리의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정렬순서를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최근 업데이트일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PUSH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횟수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 순으로 나열할 수 있도록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1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 할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예쩡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7"/>
          <p:cNvSpPr/>
          <p:nvPr/>
        </p:nvSpPr>
        <p:spPr>
          <a:xfrm>
            <a:off x="3001504" y="2355288"/>
            <a:ext cx="3201954" cy="222092"/>
          </a:xfrm>
          <a:prstGeom prst="rect">
            <a:avLst/>
          </a:prstGeom>
          <a:solidFill>
            <a:srgbClr val="0C479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 spc="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/>
          </a:p>
        </p:txBody>
      </p:sp>
      <p:sp>
        <p:nvSpPr>
          <p:cNvPr id="3" name="사각형: 둥근 모서리 19"/>
          <p:cNvSpPr txBox="1"/>
          <p:nvPr/>
        </p:nvSpPr>
        <p:spPr>
          <a:xfrm>
            <a:off x="4602481" y="5013176"/>
            <a:ext cx="122244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 b="1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C4790"/>
                </a:soli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GitHub.com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7"/>
          <p:cNvSpPr/>
          <p:nvPr/>
        </p:nvSpPr>
        <p:spPr>
          <a:xfrm>
            <a:off x="1188579" y="2355288"/>
            <a:ext cx="3285450" cy="222092"/>
          </a:xfrm>
          <a:prstGeom prst="rect">
            <a:avLst/>
          </a:prstGeom>
          <a:solidFill>
            <a:srgbClr val="0C479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 spc="3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Nirmala UI Semilight"/>
                <a:ea typeface="Nirmala UI Semilight"/>
                <a:cs typeface="Nirmala UI Semilight"/>
                <a:sym typeface="Nirmala UI Semilight"/>
              </a:defRPr>
            </a:pPr>
            <a:endParaRPr/>
          </a:p>
        </p:txBody>
      </p:sp>
      <p:sp>
        <p:nvSpPr>
          <p:cNvPr id="121" name="직사각형 12"/>
          <p:cNvSpPr txBox="1"/>
          <p:nvPr/>
        </p:nvSpPr>
        <p:spPr>
          <a:xfrm>
            <a:off x="1931934" y="2900099"/>
            <a:ext cx="3452909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70000"/>
              </a:lnSpc>
              <a:defRPr sz="2000" spc="-15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404040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팀원</a:t>
            </a:r>
            <a:r>
              <a:rPr 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소개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70000"/>
              </a:lnSpc>
              <a:defRPr sz="2000" spc="-15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404040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r>
              <a:rPr 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개요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70000"/>
              </a:lnSpc>
              <a:defRPr sz="2000" spc="-15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404040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소개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70000"/>
              </a:lnSpc>
              <a:defRPr sz="2000" spc="-15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404040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개선방향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70000"/>
              </a:lnSpc>
              <a:defRPr sz="2000" spc="-15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404040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QnA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26" name="그룹 9"/>
          <p:cNvGrpSpPr/>
          <p:nvPr/>
        </p:nvGrpSpPr>
        <p:grpSpPr>
          <a:xfrm>
            <a:off x="1532671" y="3531754"/>
            <a:ext cx="2870523" cy="1523857"/>
            <a:chOff x="0" y="0"/>
            <a:chExt cx="2870521" cy="1523855"/>
          </a:xfrm>
        </p:grpSpPr>
        <p:sp>
          <p:nvSpPr>
            <p:cNvPr id="122" name="직선 연결선 13"/>
            <p:cNvSpPr/>
            <p:nvPr/>
          </p:nvSpPr>
          <p:spPr>
            <a:xfrm>
              <a:off x="-1" y="0"/>
              <a:ext cx="287052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직선 연결선 15"/>
            <p:cNvSpPr/>
            <p:nvPr/>
          </p:nvSpPr>
          <p:spPr>
            <a:xfrm>
              <a:off x="-1" y="507952"/>
              <a:ext cx="287052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직선 연결선 16"/>
            <p:cNvSpPr/>
            <p:nvPr/>
          </p:nvSpPr>
          <p:spPr>
            <a:xfrm>
              <a:off x="-1" y="1015903"/>
              <a:ext cx="287052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직선 연결선 17"/>
            <p:cNvSpPr/>
            <p:nvPr/>
          </p:nvSpPr>
          <p:spPr>
            <a:xfrm>
              <a:off x="-1" y="1523856"/>
              <a:ext cx="287052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29" name="사각형: 둥근 모서리 18"/>
          <p:cNvGrpSpPr/>
          <p:nvPr/>
        </p:nvGrpSpPr>
        <p:grpSpPr>
          <a:xfrm>
            <a:off x="1544691" y="3100727"/>
            <a:ext cx="290635" cy="320041"/>
            <a:chOff x="0" y="0"/>
            <a:chExt cx="290634" cy="320040"/>
          </a:xfrm>
        </p:grpSpPr>
        <p:sp>
          <p:nvSpPr>
            <p:cNvPr id="127" name="모서리가 둥근 직사각형"/>
            <p:cNvSpPr/>
            <p:nvPr/>
          </p:nvSpPr>
          <p:spPr>
            <a:xfrm>
              <a:off x="8130" y="36574"/>
              <a:ext cx="274375" cy="273172"/>
            </a:xfrm>
            <a:prstGeom prst="roundRect">
              <a:avLst>
                <a:gd name="adj" fmla="val 16667"/>
              </a:avLst>
            </a:prstGeom>
            <a:solidFill>
              <a:srgbClr val="0C47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 b="1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sp>
          <p:nvSpPr>
            <p:cNvPr id="128" name="01"/>
            <p:cNvSpPr txBox="1"/>
            <p:nvPr/>
          </p:nvSpPr>
          <p:spPr>
            <a:xfrm>
              <a:off x="0" y="0"/>
              <a:ext cx="29063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500" b="1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132" name="사각형: 둥근 모서리 21"/>
          <p:cNvGrpSpPr/>
          <p:nvPr/>
        </p:nvGrpSpPr>
        <p:grpSpPr>
          <a:xfrm>
            <a:off x="1544691" y="3612642"/>
            <a:ext cx="290635" cy="320041"/>
            <a:chOff x="0" y="0"/>
            <a:chExt cx="290634" cy="320040"/>
          </a:xfrm>
        </p:grpSpPr>
        <p:sp>
          <p:nvSpPr>
            <p:cNvPr id="130" name="모서리가 둥근 직사각형"/>
            <p:cNvSpPr/>
            <p:nvPr/>
          </p:nvSpPr>
          <p:spPr>
            <a:xfrm>
              <a:off x="8130" y="36574"/>
              <a:ext cx="274375" cy="273172"/>
            </a:xfrm>
            <a:prstGeom prst="roundRect">
              <a:avLst>
                <a:gd name="adj" fmla="val 16667"/>
              </a:avLst>
            </a:prstGeom>
            <a:solidFill>
              <a:srgbClr val="0C47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 b="1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sp>
          <p:nvSpPr>
            <p:cNvPr id="131" name="02"/>
            <p:cNvSpPr txBox="1"/>
            <p:nvPr/>
          </p:nvSpPr>
          <p:spPr>
            <a:xfrm>
              <a:off x="0" y="0"/>
              <a:ext cx="29063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500" b="1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135" name="사각형: 둥근 모서리 22"/>
          <p:cNvGrpSpPr/>
          <p:nvPr/>
        </p:nvGrpSpPr>
        <p:grpSpPr>
          <a:xfrm>
            <a:off x="1544691" y="4124557"/>
            <a:ext cx="290635" cy="320041"/>
            <a:chOff x="0" y="0"/>
            <a:chExt cx="290634" cy="320040"/>
          </a:xfrm>
        </p:grpSpPr>
        <p:sp>
          <p:nvSpPr>
            <p:cNvPr id="133" name="모서리가 둥근 직사각형"/>
            <p:cNvSpPr/>
            <p:nvPr/>
          </p:nvSpPr>
          <p:spPr>
            <a:xfrm>
              <a:off x="8130" y="36574"/>
              <a:ext cx="274375" cy="273172"/>
            </a:xfrm>
            <a:prstGeom prst="roundRect">
              <a:avLst>
                <a:gd name="adj" fmla="val 16667"/>
              </a:avLst>
            </a:prstGeom>
            <a:solidFill>
              <a:srgbClr val="0C47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 b="1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sp>
          <p:nvSpPr>
            <p:cNvPr id="134" name="03"/>
            <p:cNvSpPr txBox="1"/>
            <p:nvPr/>
          </p:nvSpPr>
          <p:spPr>
            <a:xfrm>
              <a:off x="0" y="0"/>
              <a:ext cx="29063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500" b="1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lvl1pPr>
            </a:lstStyle>
            <a:p>
              <a:r>
                <a:t>03</a:t>
              </a:r>
            </a:p>
          </p:txBody>
        </p:sp>
      </p:grpSp>
      <p:grpSp>
        <p:nvGrpSpPr>
          <p:cNvPr id="138" name="사각형: 둥근 모서리 23"/>
          <p:cNvGrpSpPr/>
          <p:nvPr/>
        </p:nvGrpSpPr>
        <p:grpSpPr>
          <a:xfrm>
            <a:off x="1544691" y="4636472"/>
            <a:ext cx="290635" cy="320041"/>
            <a:chOff x="0" y="0"/>
            <a:chExt cx="290634" cy="320040"/>
          </a:xfrm>
        </p:grpSpPr>
        <p:sp>
          <p:nvSpPr>
            <p:cNvPr id="136" name="모서리가 둥근 직사각형"/>
            <p:cNvSpPr/>
            <p:nvPr/>
          </p:nvSpPr>
          <p:spPr>
            <a:xfrm>
              <a:off x="8130" y="36574"/>
              <a:ext cx="274375" cy="273172"/>
            </a:xfrm>
            <a:prstGeom prst="roundRect">
              <a:avLst>
                <a:gd name="adj" fmla="val 16667"/>
              </a:avLst>
            </a:prstGeom>
            <a:solidFill>
              <a:srgbClr val="0C47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 b="1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sp>
          <p:nvSpPr>
            <p:cNvPr id="137" name="04"/>
            <p:cNvSpPr txBox="1"/>
            <p:nvPr/>
          </p:nvSpPr>
          <p:spPr>
            <a:xfrm>
              <a:off x="0" y="0"/>
              <a:ext cx="29063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500" b="1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lvl1pPr>
            </a:lstStyle>
            <a:p>
              <a:r>
                <a:t>04</a:t>
              </a:r>
            </a:p>
          </p:txBody>
        </p:sp>
      </p:grpSp>
      <p:grpSp>
        <p:nvGrpSpPr>
          <p:cNvPr id="141" name="사각형: 둥근 모서리 25"/>
          <p:cNvGrpSpPr/>
          <p:nvPr/>
        </p:nvGrpSpPr>
        <p:grpSpPr>
          <a:xfrm>
            <a:off x="1544691" y="5148388"/>
            <a:ext cx="290635" cy="320041"/>
            <a:chOff x="0" y="0"/>
            <a:chExt cx="290634" cy="320040"/>
          </a:xfrm>
        </p:grpSpPr>
        <p:sp>
          <p:nvSpPr>
            <p:cNvPr id="139" name="모서리가 둥근 직사각형"/>
            <p:cNvSpPr/>
            <p:nvPr/>
          </p:nvSpPr>
          <p:spPr>
            <a:xfrm>
              <a:off x="8130" y="36574"/>
              <a:ext cx="274375" cy="273172"/>
            </a:xfrm>
            <a:prstGeom prst="roundRect">
              <a:avLst>
                <a:gd name="adj" fmla="val 16667"/>
              </a:avLst>
            </a:prstGeom>
            <a:solidFill>
              <a:srgbClr val="0C47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 b="1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sp>
          <p:nvSpPr>
            <p:cNvPr id="140" name="05"/>
            <p:cNvSpPr txBox="1"/>
            <p:nvPr/>
          </p:nvSpPr>
          <p:spPr>
            <a:xfrm>
              <a:off x="0" y="0"/>
              <a:ext cx="29063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500" b="1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lvl1pPr>
            </a:lstStyle>
            <a:p>
              <a:r>
                <a:t>05</a:t>
              </a:r>
            </a:p>
          </p:txBody>
        </p:sp>
      </p:grpSp>
      <p:sp>
        <p:nvSpPr>
          <p:cNvPr id="142" name="직선 연결선 27"/>
          <p:cNvSpPr/>
          <p:nvPr/>
        </p:nvSpPr>
        <p:spPr>
          <a:xfrm flipH="1">
            <a:off x="1318295" y="3116841"/>
            <a:ext cx="1" cy="2331199"/>
          </a:xfrm>
          <a:prstGeom prst="line">
            <a:avLst/>
          </a:prstGeom>
          <a:ln w="34925">
            <a:solidFill>
              <a:srgbClr val="0C479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사각형: 둥근 모서리 19"/>
          <p:cNvSpPr txBox="1"/>
          <p:nvPr/>
        </p:nvSpPr>
        <p:spPr>
          <a:xfrm>
            <a:off x="7020272" y="4956514"/>
            <a:ext cx="122244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600" b="1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C4790"/>
                </a:soli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rPr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GitHub.com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3621" y="2184451"/>
            <a:ext cx="2408238" cy="2773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2643" y="2184452"/>
            <a:ext cx="2408238" cy="2773364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 Placeholder 32"/>
          <p:cNvSpPr txBox="1"/>
          <p:nvPr/>
        </p:nvSpPr>
        <p:spPr>
          <a:xfrm>
            <a:off x="6340514" y="4485876"/>
            <a:ext cx="569067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4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8A5EF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 영 민</a:t>
            </a:r>
          </a:p>
        </p:txBody>
      </p:sp>
      <p:sp>
        <p:nvSpPr>
          <p:cNvPr id="147" name="Text Placeholder 32"/>
          <p:cNvSpPr txBox="1"/>
          <p:nvPr/>
        </p:nvSpPr>
        <p:spPr>
          <a:xfrm>
            <a:off x="2826761" y="4462957"/>
            <a:ext cx="569067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14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4835CB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 한 뉘</a:t>
            </a:r>
          </a:p>
        </p:txBody>
      </p:sp>
      <p:grpSp>
        <p:nvGrpSpPr>
          <p:cNvPr id="150" name="그룹 13"/>
          <p:cNvGrpSpPr/>
          <p:nvPr/>
        </p:nvGrpSpPr>
        <p:grpSpPr>
          <a:xfrm>
            <a:off x="1397995" y="1932377"/>
            <a:ext cx="449297" cy="449297"/>
            <a:chOff x="0" y="0"/>
            <a:chExt cx="449296" cy="449296"/>
          </a:xfrm>
        </p:grpSpPr>
        <p:sp>
          <p:nvSpPr>
            <p:cNvPr id="148" name="Oval 83"/>
            <p:cNvSpPr/>
            <p:nvPr/>
          </p:nvSpPr>
          <p:spPr>
            <a:xfrm flipH="1">
              <a:off x="-1" y="-1"/>
              <a:ext cx="449297" cy="449298"/>
            </a:xfrm>
            <a:prstGeom prst="ellipse">
              <a:avLst/>
            </a:prstGeom>
            <a:solidFill>
              <a:srgbClr val="4835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6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76200" dir="2700000" rotWithShape="0">
                      <a:srgbClr val="000000">
                        <a:alpha val="66000"/>
                      </a:srgbClr>
                    </a:outerShdw>
                  </a:effectLst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pic>
          <p:nvPicPr>
            <p:cNvPr id="149" name="그림 34" descr="그림 3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5423" t="19244" r="25423" b="27835"/>
            <a:stretch>
              <a:fillRect/>
            </a:stretch>
          </p:blipFill>
          <p:spPr>
            <a:xfrm>
              <a:off x="63312" y="37513"/>
              <a:ext cx="324145" cy="35607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88900" dir="2700000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153" name="그룹 38"/>
          <p:cNvGrpSpPr/>
          <p:nvPr/>
        </p:nvGrpSpPr>
        <p:grpSpPr>
          <a:xfrm>
            <a:off x="4823267" y="1955295"/>
            <a:ext cx="449297" cy="449297"/>
            <a:chOff x="0" y="0"/>
            <a:chExt cx="449296" cy="449296"/>
          </a:xfrm>
        </p:grpSpPr>
        <p:sp>
          <p:nvSpPr>
            <p:cNvPr id="151" name="Oval 83"/>
            <p:cNvSpPr/>
            <p:nvPr/>
          </p:nvSpPr>
          <p:spPr>
            <a:xfrm flipH="1">
              <a:off x="-1" y="-1"/>
              <a:ext cx="449297" cy="449298"/>
            </a:xfrm>
            <a:prstGeom prst="ellipse">
              <a:avLst/>
            </a:prstGeom>
            <a:solidFill>
              <a:srgbClr val="08A5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6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76200" dir="2700000" rotWithShape="0">
                      <a:srgbClr val="000000">
                        <a:alpha val="66000"/>
                      </a:srgbClr>
                    </a:outerShdw>
                  </a:effectLst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pic>
          <p:nvPicPr>
            <p:cNvPr id="152" name="그림 40" descr="그림 4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5423" t="19244" r="25407" b="27846"/>
            <a:stretch>
              <a:fillRect/>
            </a:stretch>
          </p:blipFill>
          <p:spPr>
            <a:xfrm>
              <a:off x="63312" y="37513"/>
              <a:ext cx="324247" cy="355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7" y="0"/>
                  </a:moveTo>
                  <a:cubicBezTo>
                    <a:pt x="4824" y="0"/>
                    <a:pt x="0" y="4846"/>
                    <a:pt x="0" y="10812"/>
                  </a:cubicBezTo>
                  <a:cubicBezTo>
                    <a:pt x="0" y="16778"/>
                    <a:pt x="4824" y="21600"/>
                    <a:pt x="10787" y="21600"/>
                  </a:cubicBezTo>
                  <a:cubicBezTo>
                    <a:pt x="16750" y="21600"/>
                    <a:pt x="21600" y="16778"/>
                    <a:pt x="21600" y="10812"/>
                  </a:cubicBezTo>
                  <a:cubicBezTo>
                    <a:pt x="21600" y="4846"/>
                    <a:pt x="16750" y="0"/>
                    <a:pt x="10787" y="0"/>
                  </a:cubicBezTo>
                  <a:close/>
                </a:path>
              </a:pathLst>
            </a:custGeom>
            <a:ln w="9525" cap="flat">
              <a:solidFill>
                <a:srgbClr val="08A5EF"/>
              </a:solidFill>
              <a:prstDash val="solid"/>
              <a:round/>
            </a:ln>
            <a:effectLst>
              <a:outerShdw blurRad="88900" dir="2700000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54" name="직사각형 50"/>
          <p:cNvSpPr txBox="1"/>
          <p:nvPr/>
        </p:nvSpPr>
        <p:spPr>
          <a:xfrm>
            <a:off x="1084060" y="191396"/>
            <a:ext cx="806302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spc="-7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0"/>
                </a:gra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t>CHPATER 01 </a:t>
            </a:r>
          </a:p>
        </p:txBody>
      </p:sp>
      <p:sp>
        <p:nvSpPr>
          <p:cNvPr id="155" name="제목 2"/>
          <p:cNvSpPr txBox="1">
            <a:spLocks noGrp="1"/>
          </p:cNvSpPr>
          <p:nvPr>
            <p:ph type="title"/>
          </p:nvPr>
        </p:nvSpPr>
        <p:spPr>
          <a:xfrm>
            <a:off x="1043489" y="337933"/>
            <a:ext cx="3956528" cy="511064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>
              <a:defRPr>
                <a:latin typeface="고도 B"/>
                <a:ea typeface="고도 B"/>
                <a:cs typeface="고도 B"/>
                <a:sym typeface="고도 B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Noto Sans CJK KR Regular"/>
              </a:rPr>
              <a:t>팀원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Noto Sans CJK KR Regular"/>
              </a:rPr>
              <a:t> 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Noto Sans CJK KR Regular"/>
              </a:rPr>
              <a:t>소개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Noto Sans CJK KR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5453" y="2209793"/>
            <a:ext cx="2498515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HTML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사용하여 메인 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화면의 기본 구조를 구현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JavaScript Ajax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사용하여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 저장소 이름과 사용된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언어를 </a:t>
            </a:r>
            <a:r>
              <a:rPr lang="ko-KR" altLang="en-US" sz="1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랜더링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 프로필사진과 저장소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버튼 클릭 시 해당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하는 기능 구현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PPT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제작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6699" y="2222273"/>
            <a:ext cx="2498515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CSS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사용하여 전체적 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디자인을 구현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JavaScript Ajax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사용하여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검색창에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깃허브의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유저를 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입력하면 유저의 정보를 불러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와서 </a:t>
            </a:r>
            <a:r>
              <a:rPr lang="ko-KR" altLang="en-US" sz="1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랜더링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lang="ko-KR" altLang="en-US" sz="1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메인화면의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로그 클릭 시 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깃허브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홈페이지로 이동 하는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구현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84"/>
          <p:cNvSpPr/>
          <p:nvPr/>
        </p:nvSpPr>
        <p:spPr>
          <a:xfrm>
            <a:off x="0" y="2409270"/>
            <a:ext cx="9144000" cy="209051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Text Placeholder 32"/>
          <p:cNvSpPr txBox="1"/>
          <p:nvPr/>
        </p:nvSpPr>
        <p:spPr>
          <a:xfrm>
            <a:off x="1257690" y="5085953"/>
            <a:ext cx="7020896" cy="107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914400">
              <a:lnSpc>
                <a:spcPct val="120000"/>
              </a:lnSpc>
              <a:defRPr sz="2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GitHub의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유저를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프로필정보가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나오지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않고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한눈에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보기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어렵다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sz="2100" spc="-105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Neris Thin"/>
            </a:endParaRPr>
          </a:p>
          <a:p>
            <a:pPr algn="ctr" defTabSz="914400">
              <a:lnSpc>
                <a:spcPct val="120000"/>
              </a:lnSpc>
              <a:defRPr sz="20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61" name="Text Placeholder 33"/>
          <p:cNvSpPr txBox="1"/>
          <p:nvPr/>
        </p:nvSpPr>
        <p:spPr>
          <a:xfrm>
            <a:off x="3976686" y="4645167"/>
            <a:ext cx="1190628" cy="29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90000"/>
              </a:lnSpc>
              <a:spcBef>
                <a:spcPts val="700"/>
              </a:spcBef>
              <a:defRPr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8A5EF"/>
                </a:solidFill>
                <a:latin typeface="함초롬바탕"/>
                <a:ea typeface="함초롬바탕"/>
                <a:cs typeface="함초롬바탕"/>
                <a:sym typeface="함초롬바탕"/>
              </a:defRPr>
            </a:lvl1pPr>
          </a:lstStyle>
          <a:p>
            <a:r>
              <a:rPr dirty="0" err="1"/>
              <a:t>기존</a:t>
            </a:r>
            <a:r>
              <a:rPr dirty="0"/>
              <a:t> GitHub</a:t>
            </a:r>
          </a:p>
        </p:txBody>
      </p:sp>
      <p:sp>
        <p:nvSpPr>
          <p:cNvPr id="162" name="Oval 271"/>
          <p:cNvSpPr/>
          <p:nvPr/>
        </p:nvSpPr>
        <p:spPr>
          <a:xfrm flipH="1">
            <a:off x="520594" y="5405400"/>
            <a:ext cx="440113" cy="440111"/>
          </a:xfrm>
          <a:prstGeom prst="ellipse">
            <a:avLst/>
          </a:prstGeom>
          <a:solidFill>
            <a:srgbClr val="08A5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endParaRPr/>
          </a:p>
        </p:txBody>
      </p:sp>
      <p:pic>
        <p:nvPicPr>
          <p:cNvPr id="163" name="그림 97" descr="그림 97"/>
          <p:cNvPicPr>
            <a:picLocks noChangeAspect="1"/>
          </p:cNvPicPr>
          <p:nvPr/>
        </p:nvPicPr>
        <p:blipFill>
          <a:blip r:embed="rId2">
            <a:extLst/>
          </a:blip>
          <a:srcRect l="25423" t="19244" r="25423" b="27835"/>
          <a:stretch>
            <a:fillRect/>
          </a:stretch>
        </p:blipFill>
        <p:spPr>
          <a:xfrm rot="10800000">
            <a:off x="603753" y="5449742"/>
            <a:ext cx="284088" cy="312071"/>
          </a:xfrm>
          <a:prstGeom prst="rect">
            <a:avLst/>
          </a:prstGeom>
          <a:ln w="12700">
            <a:miter lim="400000"/>
          </a:ln>
          <a:effectLst>
            <a:outerShdw blurRad="889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64" name="직사각형 99"/>
          <p:cNvSpPr txBox="1"/>
          <p:nvPr/>
        </p:nvSpPr>
        <p:spPr>
          <a:xfrm>
            <a:off x="1084059" y="191396"/>
            <a:ext cx="806303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spc="-7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0"/>
                </a:gra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t>CHPATER 02 </a:t>
            </a:r>
          </a:p>
        </p:txBody>
      </p:sp>
      <p:sp>
        <p:nvSpPr>
          <p:cNvPr id="165" name="제목 2"/>
          <p:cNvSpPr txBox="1">
            <a:spLocks noGrp="1"/>
          </p:cNvSpPr>
          <p:nvPr>
            <p:ph type="title"/>
          </p:nvPr>
        </p:nvSpPr>
        <p:spPr>
          <a:xfrm>
            <a:off x="1043489" y="337933"/>
            <a:ext cx="3956528" cy="511064"/>
          </a:xfrm>
          <a:prstGeom prst="rect">
            <a:avLst/>
          </a:prstGeom>
        </p:spPr>
        <p:txBody>
          <a:bodyPr/>
          <a:lstStyle>
            <a:lvl1pPr>
              <a:defRPr>
                <a:latin typeface="함초롬바탕"/>
                <a:ea typeface="함초롬바탕"/>
                <a:cs typeface="함초롬바탕"/>
                <a:sym typeface="함초롬바탕"/>
              </a:defRPr>
            </a:lvl1pPr>
          </a:lstStyle>
          <a:p>
            <a:r>
              <a:rPr dirty="0"/>
              <a:t>AS-IS </a:t>
            </a:r>
          </a:p>
        </p:txBody>
      </p:sp>
      <p:pic>
        <p:nvPicPr>
          <p:cNvPr id="16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6816" y="1331837"/>
            <a:ext cx="4930363" cy="2970742"/>
          </a:xfrm>
          <a:prstGeom prst="rect">
            <a:avLst/>
          </a:prstGeom>
          <a:ln w="12700">
            <a:miter lim="400000"/>
          </a:ln>
          <a:effectLst>
            <a:outerShdw blurRad="889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 84"/>
          <p:cNvSpPr/>
          <p:nvPr/>
        </p:nvSpPr>
        <p:spPr>
          <a:xfrm>
            <a:off x="0" y="2409270"/>
            <a:ext cx="9144000" cy="209051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Text Placeholder 32"/>
          <p:cNvSpPr txBox="1"/>
          <p:nvPr/>
        </p:nvSpPr>
        <p:spPr>
          <a:xfrm>
            <a:off x="1331640" y="5094316"/>
            <a:ext cx="7020896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GitHub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유저를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프로필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사진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팔로워와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팔로잉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 </a:t>
            </a:r>
            <a:endParaRPr lang="en-US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그리고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레포지토리의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갯수를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확인할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있으며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최근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업데이트한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3개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레포지토리의</a:t>
            </a:r>
            <a:r>
              <a:rPr 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이름과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언어를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할 수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있으며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링크로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할 수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있다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170" name="Text Placeholder 33"/>
          <p:cNvSpPr txBox="1"/>
          <p:nvPr/>
        </p:nvSpPr>
        <p:spPr>
          <a:xfrm>
            <a:off x="3969908" y="4719968"/>
            <a:ext cx="1744360" cy="24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400">
              <a:lnSpc>
                <a:spcPct val="90000"/>
              </a:lnSpc>
              <a:spcBef>
                <a:spcPts val="700"/>
              </a:spcBef>
              <a:defRPr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8A5EF"/>
                </a:solidFill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rPr dirty="0"/>
              <a:t>GitHub </a:t>
            </a:r>
            <a:r>
              <a:rPr dirty="0" err="1"/>
              <a:t>FInder</a:t>
            </a:r>
            <a:endParaRPr dirty="0"/>
          </a:p>
        </p:txBody>
      </p:sp>
      <p:sp>
        <p:nvSpPr>
          <p:cNvPr id="171" name="Oval 271"/>
          <p:cNvSpPr/>
          <p:nvPr/>
        </p:nvSpPr>
        <p:spPr>
          <a:xfrm flipH="1">
            <a:off x="512527" y="5424261"/>
            <a:ext cx="440113" cy="440111"/>
          </a:xfrm>
          <a:prstGeom prst="ellipse">
            <a:avLst/>
          </a:prstGeom>
          <a:solidFill>
            <a:srgbClr val="08A5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endParaRPr/>
          </a:p>
        </p:txBody>
      </p:sp>
      <p:pic>
        <p:nvPicPr>
          <p:cNvPr id="172" name="그림 97" descr="그림 97"/>
          <p:cNvPicPr>
            <a:picLocks noChangeAspect="1"/>
          </p:cNvPicPr>
          <p:nvPr/>
        </p:nvPicPr>
        <p:blipFill>
          <a:blip r:embed="rId2">
            <a:extLst/>
          </a:blip>
          <a:srcRect l="25423" t="19244" r="25423" b="27835"/>
          <a:stretch>
            <a:fillRect/>
          </a:stretch>
        </p:blipFill>
        <p:spPr>
          <a:xfrm>
            <a:off x="595686" y="5468603"/>
            <a:ext cx="284088" cy="312071"/>
          </a:xfrm>
          <a:prstGeom prst="rect">
            <a:avLst/>
          </a:prstGeom>
          <a:ln w="12700">
            <a:miter lim="400000"/>
          </a:ln>
          <a:effectLst>
            <a:outerShdw blurRad="889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73" name="직사각형 99"/>
          <p:cNvSpPr txBox="1"/>
          <p:nvPr/>
        </p:nvSpPr>
        <p:spPr>
          <a:xfrm>
            <a:off x="1084059" y="191396"/>
            <a:ext cx="806303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spc="-7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0"/>
                </a:gra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t>CHPATER 02 </a:t>
            </a:r>
          </a:p>
        </p:txBody>
      </p:sp>
      <p:sp>
        <p:nvSpPr>
          <p:cNvPr id="174" name="제목 2"/>
          <p:cNvSpPr txBox="1">
            <a:spLocks noGrp="1"/>
          </p:cNvSpPr>
          <p:nvPr>
            <p:ph type="title"/>
          </p:nvPr>
        </p:nvSpPr>
        <p:spPr>
          <a:xfrm>
            <a:off x="1043489" y="337933"/>
            <a:ext cx="3956528" cy="511064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>
              <a:defRPr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Noto Sans CJK KR Regular"/>
              </a:rPr>
              <a:t>TO-BE</a:t>
            </a:r>
          </a:p>
        </p:txBody>
      </p:sp>
      <p:pic>
        <p:nvPicPr>
          <p:cNvPr id="175" name="스크린샷 2022-01-12 오후 11.06.22.png" descr="스크린샷 2022-01-12 오후 11.06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8735" y="1283439"/>
            <a:ext cx="3341781" cy="3058979"/>
          </a:xfrm>
          <a:prstGeom prst="rect">
            <a:avLst/>
          </a:prstGeom>
          <a:ln w="12700">
            <a:miter lim="400000"/>
          </a:ln>
          <a:effectLst>
            <a:outerShdw blurRad="889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16" y="1327274"/>
            <a:ext cx="9144001" cy="373075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직사각형 63"/>
          <p:cNvSpPr txBox="1"/>
          <p:nvPr/>
        </p:nvSpPr>
        <p:spPr>
          <a:xfrm>
            <a:off x="1084059" y="191396"/>
            <a:ext cx="806303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spc="-7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0"/>
                </a:gra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t>CHPATER 03 </a:t>
            </a:r>
          </a:p>
        </p:txBody>
      </p:sp>
      <p:sp>
        <p:nvSpPr>
          <p:cNvPr id="179" name="제목 3"/>
          <p:cNvSpPr txBox="1">
            <a:spLocks noGrp="1"/>
          </p:cNvSpPr>
          <p:nvPr>
            <p:ph type="title"/>
          </p:nvPr>
        </p:nvSpPr>
        <p:spPr>
          <a:xfrm>
            <a:off x="1043489" y="337933"/>
            <a:ext cx="3956528" cy="511064"/>
          </a:xfrm>
          <a:prstGeom prst="rect">
            <a:avLst/>
          </a:prstGeom>
        </p:spPr>
        <p:txBody>
          <a:bodyPr/>
          <a:lstStyle>
            <a:lvl1pPr>
              <a:defRPr>
                <a:latin typeface="함초롬바탕"/>
                <a:ea typeface="함초롬바탕"/>
                <a:cs typeface="함초롬바탕"/>
                <a:sym typeface="함초롬바탕"/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환경</a:t>
            </a:r>
            <a:endParaRPr dirty="0"/>
          </a:p>
        </p:txBody>
      </p:sp>
      <p:pic>
        <p:nvPicPr>
          <p:cNvPr id="18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4860" y="1752853"/>
            <a:ext cx="7407367" cy="3685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모서리가 둥근 직사각형"/>
          <p:cNvSpPr/>
          <p:nvPr/>
        </p:nvSpPr>
        <p:spPr>
          <a:xfrm>
            <a:off x="627699" y="1681982"/>
            <a:ext cx="7888602" cy="435260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ffectLst>
            <a:outerShdw blurRad="190500" dist="12700" dir="5400000" rotWithShape="0">
              <a:srgbClr val="000000"/>
            </a:outerShdw>
            <a:reflection stA="17726" endPos="40000" dir="5400000" sy="-100000" algn="bl" rotWithShape="0"/>
          </a:effectLst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87" name="Group 92"/>
          <p:cNvGrpSpPr/>
          <p:nvPr/>
        </p:nvGrpSpPr>
        <p:grpSpPr>
          <a:xfrm>
            <a:off x="3025400" y="1811571"/>
            <a:ext cx="3996282" cy="3811673"/>
            <a:chOff x="0" y="0"/>
            <a:chExt cx="3996280" cy="3811672"/>
          </a:xfrm>
        </p:grpSpPr>
        <p:sp>
          <p:nvSpPr>
            <p:cNvPr id="183" name="Straight Connector 93"/>
            <p:cNvSpPr/>
            <p:nvPr/>
          </p:nvSpPr>
          <p:spPr>
            <a:xfrm flipH="1">
              <a:off x="1329740" y="0"/>
              <a:ext cx="1" cy="3811673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Straight Connector 94"/>
            <p:cNvSpPr/>
            <p:nvPr/>
          </p:nvSpPr>
          <p:spPr>
            <a:xfrm flipH="1">
              <a:off x="2651741" y="0"/>
              <a:ext cx="1" cy="3788817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Straight Connector 95"/>
            <p:cNvSpPr/>
            <p:nvPr/>
          </p:nvSpPr>
          <p:spPr>
            <a:xfrm flipH="1">
              <a:off x="0" y="0"/>
              <a:ext cx="1" cy="3782997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Straight Connector 96"/>
            <p:cNvSpPr/>
            <p:nvPr/>
          </p:nvSpPr>
          <p:spPr>
            <a:xfrm flipH="1">
              <a:off x="3996280" y="0"/>
              <a:ext cx="1" cy="378426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8" name="TextBox 61"/>
          <p:cNvSpPr txBox="1"/>
          <p:nvPr/>
        </p:nvSpPr>
        <p:spPr>
          <a:xfrm>
            <a:off x="3060616" y="2264496"/>
            <a:ext cx="1238302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z="14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4835CB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22.01.10 월</a:t>
            </a:r>
          </a:p>
        </p:txBody>
      </p:sp>
      <p:sp>
        <p:nvSpPr>
          <p:cNvPr id="189" name="TextBox 63"/>
          <p:cNvSpPr txBox="1"/>
          <p:nvPr/>
        </p:nvSpPr>
        <p:spPr>
          <a:xfrm>
            <a:off x="4399493" y="2264496"/>
            <a:ext cx="1238302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z="14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070C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22.01.11 화</a:t>
            </a:r>
          </a:p>
        </p:txBody>
      </p:sp>
      <p:sp>
        <p:nvSpPr>
          <p:cNvPr id="190" name="TextBox 64"/>
          <p:cNvSpPr txBox="1"/>
          <p:nvPr/>
        </p:nvSpPr>
        <p:spPr>
          <a:xfrm>
            <a:off x="5730591" y="2264496"/>
            <a:ext cx="1238302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z="14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8A5EF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22.01.12 수</a:t>
            </a:r>
          </a:p>
        </p:txBody>
      </p:sp>
      <p:sp>
        <p:nvSpPr>
          <p:cNvPr id="191" name="TextBox 65"/>
          <p:cNvSpPr txBox="1"/>
          <p:nvPr/>
        </p:nvSpPr>
        <p:spPr>
          <a:xfrm>
            <a:off x="7061690" y="2264496"/>
            <a:ext cx="1238302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z="14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808080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22.01.13 목</a:t>
            </a:r>
          </a:p>
        </p:txBody>
      </p:sp>
      <p:grpSp>
        <p:nvGrpSpPr>
          <p:cNvPr id="210" name="그룹 12"/>
          <p:cNvGrpSpPr/>
          <p:nvPr/>
        </p:nvGrpSpPr>
        <p:grpSpPr>
          <a:xfrm>
            <a:off x="806117" y="2707934"/>
            <a:ext cx="7531767" cy="2929557"/>
            <a:chOff x="0" y="0"/>
            <a:chExt cx="7531766" cy="2929556"/>
          </a:xfrm>
        </p:grpSpPr>
        <p:sp>
          <p:nvSpPr>
            <p:cNvPr id="192" name="Rectangle 98"/>
            <p:cNvSpPr/>
            <p:nvPr/>
          </p:nvSpPr>
          <p:spPr>
            <a:xfrm>
              <a:off x="0" y="2511811"/>
              <a:ext cx="7531766" cy="417745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Rectangle 98"/>
            <p:cNvSpPr/>
            <p:nvPr/>
          </p:nvSpPr>
          <p:spPr>
            <a:xfrm>
              <a:off x="0" y="848730"/>
              <a:ext cx="7531766" cy="417745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Rectangle 99"/>
            <p:cNvSpPr/>
            <p:nvPr/>
          </p:nvSpPr>
          <p:spPr>
            <a:xfrm>
              <a:off x="0" y="1"/>
              <a:ext cx="7531766" cy="417745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Rectangle 100"/>
            <p:cNvSpPr/>
            <p:nvPr/>
          </p:nvSpPr>
          <p:spPr>
            <a:xfrm>
              <a:off x="0" y="1686395"/>
              <a:ext cx="7531766" cy="417745"/>
            </a:xfrm>
            <a:prstGeom prst="rect">
              <a:avLst/>
            </a:prstGeom>
            <a:solidFill>
              <a:srgbClr val="D9D9D9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TextBox 66"/>
            <p:cNvSpPr/>
            <p:nvPr/>
          </p:nvSpPr>
          <p:spPr>
            <a:xfrm>
              <a:off x="41648" y="66125"/>
              <a:ext cx="2129777" cy="2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200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95959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주제</a:t>
              </a:r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선정</a:t>
              </a:r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  <p:sp>
          <p:nvSpPr>
            <p:cNvPr id="197" name="TextBox 67"/>
            <p:cNvSpPr/>
            <p:nvPr/>
          </p:nvSpPr>
          <p:spPr>
            <a:xfrm>
              <a:off x="41648" y="489411"/>
              <a:ext cx="2129777" cy="2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200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95959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메인</a:t>
              </a:r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</a:t>
              </a:r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기본</a:t>
              </a:r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구조</a:t>
              </a:r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구현</a:t>
              </a:r>
              <a:endPara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8" name="TextBox 68"/>
            <p:cNvSpPr/>
            <p:nvPr/>
          </p:nvSpPr>
          <p:spPr>
            <a:xfrm>
              <a:off x="41648" y="912698"/>
              <a:ext cx="2129777" cy="2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200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95959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디자인</a:t>
              </a:r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구현</a:t>
              </a:r>
              <a:endPara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9" name="TextBox 69"/>
            <p:cNvSpPr/>
            <p:nvPr/>
          </p:nvSpPr>
          <p:spPr>
            <a:xfrm>
              <a:off x="41648" y="1335985"/>
              <a:ext cx="2129777" cy="2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200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95959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세부</a:t>
              </a:r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구현</a:t>
              </a:r>
              <a:endPara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00" name="TextBox 70"/>
            <p:cNvSpPr/>
            <p:nvPr/>
          </p:nvSpPr>
          <p:spPr>
            <a:xfrm>
              <a:off x="41648" y="1759273"/>
              <a:ext cx="2129777" cy="2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200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95959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테스트</a:t>
              </a:r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및 </a:t>
              </a:r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오류수정</a:t>
              </a:r>
              <a:endPara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01" name="Rectangle 111"/>
            <p:cNvSpPr/>
            <p:nvPr/>
          </p:nvSpPr>
          <p:spPr>
            <a:xfrm>
              <a:off x="2222128" y="0"/>
              <a:ext cx="1329285" cy="417745"/>
            </a:xfrm>
            <a:prstGeom prst="rect">
              <a:avLst/>
            </a:prstGeom>
            <a:solidFill>
              <a:srgbClr val="4835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6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76200" dir="2700000" rotWithShape="0">
                      <a:srgbClr val="000000">
                        <a:alpha val="66000"/>
                      </a:srgbClr>
                    </a:outerShdw>
                  </a:effectLst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sp>
          <p:nvSpPr>
            <p:cNvPr id="202" name="Rectangle 113"/>
            <p:cNvSpPr/>
            <p:nvPr/>
          </p:nvSpPr>
          <p:spPr>
            <a:xfrm>
              <a:off x="2222600" y="416478"/>
              <a:ext cx="2650813" cy="432251"/>
            </a:xfrm>
            <a:prstGeom prst="rect">
              <a:avLst/>
            </a:prstGeom>
            <a:solidFill>
              <a:schemeClr val="accent1">
                <a:satOff val="-3547"/>
                <a:lumOff val="-1035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76200" dir="2700000" rotWithShape="0">
                      <a:srgbClr val="000000">
                        <a:alpha val="66000"/>
                      </a:srgbClr>
                    </a:outerShdw>
                  </a:effectLst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sp>
          <p:nvSpPr>
            <p:cNvPr id="203" name="Rectangle 114"/>
            <p:cNvSpPr/>
            <p:nvPr/>
          </p:nvSpPr>
          <p:spPr>
            <a:xfrm>
              <a:off x="3548006" y="848729"/>
              <a:ext cx="2667561" cy="41580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76200" dir="2700000" rotWithShape="0">
                      <a:srgbClr val="000000">
                        <a:alpha val="66000"/>
                      </a:srgbClr>
                    </a:outerShdw>
                  </a:effectLst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sp>
          <p:nvSpPr>
            <p:cNvPr id="204" name="Rectangle 115"/>
            <p:cNvSpPr/>
            <p:nvPr/>
          </p:nvSpPr>
          <p:spPr>
            <a:xfrm>
              <a:off x="3553395" y="1253084"/>
              <a:ext cx="3975753" cy="433312"/>
            </a:xfrm>
            <a:prstGeom prst="rect">
              <a:avLst/>
            </a:prstGeom>
            <a:solidFill>
              <a:schemeClr val="accent1">
                <a:lumOff val="12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76200" dir="2700000" rotWithShape="0">
                      <a:srgbClr val="000000">
                        <a:alpha val="66000"/>
                      </a:srgbClr>
                    </a:outerShdw>
                  </a:effectLst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sp>
          <p:nvSpPr>
            <p:cNvPr id="205" name="Rectangle 116"/>
            <p:cNvSpPr/>
            <p:nvPr/>
          </p:nvSpPr>
          <p:spPr>
            <a:xfrm>
              <a:off x="4871024" y="2080677"/>
              <a:ext cx="2657215" cy="431134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TextBox 70"/>
            <p:cNvSpPr/>
            <p:nvPr/>
          </p:nvSpPr>
          <p:spPr>
            <a:xfrm>
              <a:off x="41648" y="2167005"/>
              <a:ext cx="2129777" cy="2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200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95959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PPT  </a:t>
              </a:r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제작</a:t>
              </a:r>
              <a:endPara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07" name="TextBox 70"/>
            <p:cNvSpPr/>
            <p:nvPr/>
          </p:nvSpPr>
          <p:spPr>
            <a:xfrm>
              <a:off x="41648" y="2574737"/>
              <a:ext cx="2129777" cy="2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400">
                <a:defRPr sz="1200" spc="-1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95959"/>
                  </a:solidFill>
                  <a:latin typeface="Noto Sans CJK KR Bold"/>
                  <a:ea typeface="Noto Sans CJK KR Bold"/>
                  <a:cs typeface="Noto Sans CJK KR Bold"/>
                  <a:sym typeface="Noto Sans CJK KR Bold"/>
                </a:defRPr>
              </a:lvl1pPr>
            </a:lstStyle>
            <a:p>
              <a:r>
                <a:rPr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PPT </a:t>
              </a:r>
              <a:r>
                <a:rPr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발표</a:t>
              </a:r>
              <a:endPara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08" name="Rectangle 115"/>
            <p:cNvSpPr/>
            <p:nvPr/>
          </p:nvSpPr>
          <p:spPr>
            <a:xfrm>
              <a:off x="3553395" y="1685307"/>
              <a:ext cx="3975753" cy="419921"/>
            </a:xfrm>
            <a:prstGeom prst="rect">
              <a:avLst/>
            </a:prstGeom>
            <a:solidFill>
              <a:schemeClr val="accent1">
                <a:lumOff val="2411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76200" dir="2700000" rotWithShape="0">
                      <a:srgbClr val="000000">
                        <a:alpha val="66000"/>
                      </a:srgbClr>
                    </a:outerShdw>
                  </a:effectLst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  <p:sp>
          <p:nvSpPr>
            <p:cNvPr id="209" name="Rectangle 111"/>
            <p:cNvSpPr/>
            <p:nvPr/>
          </p:nvSpPr>
          <p:spPr>
            <a:xfrm>
              <a:off x="6224444" y="2511811"/>
              <a:ext cx="1302186" cy="417745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600">
                  <a:ln w="9525" cap="flat">
                    <a:solidFill>
                      <a:srgbClr val="D9D9D9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76200" dir="2700000" rotWithShape="0">
                      <a:srgbClr val="000000">
                        <a:alpha val="66000"/>
                      </a:srgbClr>
                    </a:outerShdw>
                  </a:effectLst>
                  <a:latin typeface="Noto Sans CJK KR Black"/>
                  <a:ea typeface="Noto Sans CJK KR Black"/>
                  <a:cs typeface="Noto Sans CJK KR Black"/>
                  <a:sym typeface="Noto Sans CJK KR Black"/>
                </a:defRPr>
              </a:pPr>
              <a:endParaRPr/>
            </a:p>
          </p:txBody>
        </p:sp>
      </p:grpSp>
      <p:pic>
        <p:nvPicPr>
          <p:cNvPr id="211" name="그래픽 2" descr="그래픽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7846" y="1897007"/>
            <a:ext cx="243841" cy="243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그래픽 4" descr="그래픽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5771" y="1873857"/>
            <a:ext cx="290141" cy="290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그래픽 6" descr="그래픽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96723" y="1897007"/>
            <a:ext cx="243841" cy="243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그래픽 8" descr="그래픽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7822" y="1897007"/>
            <a:ext cx="243841" cy="24384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직선 연결선 111"/>
          <p:cNvSpPr/>
          <p:nvPr/>
        </p:nvSpPr>
        <p:spPr>
          <a:xfrm>
            <a:off x="405218" y="1534160"/>
            <a:ext cx="8333565" cy="1"/>
          </a:xfrm>
          <a:prstGeom prst="line">
            <a:avLst/>
          </a:prstGeom>
          <a:ln w="19050">
            <a:solidFill>
              <a:srgbClr val="FFFFFF"/>
            </a:solidFill>
            <a:prstDash val="sysDot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6" name="직사각형 11"/>
          <p:cNvSpPr txBox="1"/>
          <p:nvPr/>
        </p:nvSpPr>
        <p:spPr>
          <a:xfrm>
            <a:off x="1062177" y="2211454"/>
            <a:ext cx="186685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GitHub Finder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제작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일정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7" name="직사각형 113"/>
          <p:cNvSpPr txBox="1"/>
          <p:nvPr/>
        </p:nvSpPr>
        <p:spPr>
          <a:xfrm>
            <a:off x="1084059" y="191395"/>
            <a:ext cx="80630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spc="-7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0"/>
                </a:gra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t>CHPATER 03 </a:t>
            </a:r>
          </a:p>
        </p:txBody>
      </p:sp>
      <p:sp>
        <p:nvSpPr>
          <p:cNvPr id="218" name="제목 3"/>
          <p:cNvSpPr txBox="1">
            <a:spLocks noGrp="1"/>
          </p:cNvSpPr>
          <p:nvPr>
            <p:ph type="title"/>
          </p:nvPr>
        </p:nvSpPr>
        <p:spPr>
          <a:xfrm>
            <a:off x="1043489" y="337933"/>
            <a:ext cx="3956528" cy="511064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일정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직사각형 113"/>
          <p:cNvSpPr txBox="1"/>
          <p:nvPr/>
        </p:nvSpPr>
        <p:spPr>
          <a:xfrm>
            <a:off x="1084059" y="191395"/>
            <a:ext cx="80630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spc="-7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0"/>
                </a:gra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t>CHPATER 03 </a:t>
            </a:r>
          </a:p>
        </p:txBody>
      </p:sp>
      <p:sp>
        <p:nvSpPr>
          <p:cNvPr id="221" name="제목 3"/>
          <p:cNvSpPr txBox="1">
            <a:spLocks noGrp="1"/>
          </p:cNvSpPr>
          <p:nvPr>
            <p:ph type="title"/>
          </p:nvPr>
        </p:nvSpPr>
        <p:spPr>
          <a:xfrm>
            <a:off x="1043489" y="337933"/>
            <a:ext cx="3956528" cy="511064"/>
          </a:xfrm>
          <a:prstGeom prst="rect">
            <a:avLst/>
          </a:prstGeom>
        </p:spPr>
        <p:txBody>
          <a:bodyPr/>
          <a:lstStyle/>
          <a:p>
            <a:r>
              <a:t>프로젝트 소개</a:t>
            </a:r>
          </a:p>
        </p:txBody>
      </p:sp>
      <p:pic>
        <p:nvPicPr>
          <p:cNvPr id="222" name="스크린샷 2022-01-13 오전 12.10.48.png" descr="스크린샷 2022-01-13 오전 12.10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8886" y="2107817"/>
            <a:ext cx="5226228" cy="2642366"/>
          </a:xfrm>
          <a:prstGeom prst="rect">
            <a:avLst/>
          </a:prstGeom>
          <a:ln w="12700">
            <a:miter lim="400000"/>
          </a:ln>
          <a:effectLst>
            <a:outerShdw blurRad="889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6" name="Text Placeholder 33"/>
          <p:cNvSpPr txBox="1"/>
          <p:nvPr/>
        </p:nvSpPr>
        <p:spPr>
          <a:xfrm>
            <a:off x="3347864" y="5337462"/>
            <a:ext cx="2966783" cy="24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400">
              <a:lnSpc>
                <a:spcPct val="90000"/>
              </a:lnSpc>
              <a:spcBef>
                <a:spcPts val="700"/>
              </a:spcBef>
              <a:defRPr spc="-1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08A5EF"/>
                </a:solidFill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rPr dirty="0"/>
              <a:t>GitHub </a:t>
            </a:r>
            <a:r>
              <a:rPr dirty="0" smtClean="0"/>
              <a:t>F</a:t>
            </a:r>
            <a:r>
              <a:rPr lang="en-US" dirty="0" smtClean="0"/>
              <a:t>i</a:t>
            </a:r>
            <a:r>
              <a:rPr dirty="0" smtClean="0"/>
              <a:t>nder</a:t>
            </a:r>
            <a:r>
              <a:rPr lang="en-US" dirty="0"/>
              <a:t> </a:t>
            </a:r>
            <a:r>
              <a:rPr lang="ko-KR" altLang="en-US" dirty="0" smtClean="0"/>
              <a:t>의 메인 화면</a:t>
            </a: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113"/>
          <p:cNvSpPr txBox="1"/>
          <p:nvPr/>
        </p:nvSpPr>
        <p:spPr>
          <a:xfrm>
            <a:off x="1084059" y="191395"/>
            <a:ext cx="80630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spc="-7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0"/>
                </a:gradFill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lvl1pPr>
          </a:lstStyle>
          <a:p>
            <a:r>
              <a:t>CHPATER 03 </a:t>
            </a:r>
          </a:p>
        </p:txBody>
      </p:sp>
      <p:sp>
        <p:nvSpPr>
          <p:cNvPr id="226" name="제목 3"/>
          <p:cNvSpPr txBox="1">
            <a:spLocks noGrp="1"/>
          </p:cNvSpPr>
          <p:nvPr>
            <p:ph type="title"/>
          </p:nvPr>
        </p:nvSpPr>
        <p:spPr>
          <a:xfrm>
            <a:off x="1043489" y="337933"/>
            <a:ext cx="3956528" cy="511064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소개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27" name="스크린샷 2022-01-13 오전 12.07.18.png" descr="스크린샷 2022-01-13 오전 12.07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556" y="1521289"/>
            <a:ext cx="4390395" cy="4616187"/>
          </a:xfrm>
          <a:prstGeom prst="rect">
            <a:avLst/>
          </a:prstGeom>
          <a:ln w="12700">
            <a:miter lim="400000"/>
          </a:ln>
          <a:effectLst>
            <a:outerShdw blurRad="889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228" name="Text Placeholder 32"/>
          <p:cNvSpPr txBox="1"/>
          <p:nvPr/>
        </p:nvSpPr>
        <p:spPr>
          <a:xfrm>
            <a:off x="5528770" y="1741471"/>
            <a:ext cx="3248181" cy="406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GitHub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Finder의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화면에서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아이디를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검색하면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메인화면의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하단부에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프로필사진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endParaRPr lang="en-US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팔로워와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팔로우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</a:t>
            </a:r>
            <a:r>
              <a:rPr 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그리고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레포지토리의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개수까지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나타나며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레포지토리의</a:t>
            </a:r>
            <a:r>
              <a:rPr 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최근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업데이트한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상위3개의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이름과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언어를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보여주며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프로필사진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클릭시</a:t>
            </a:r>
            <a:r>
              <a:rPr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유저의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깃허브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defTabSz="914400">
              <a:lnSpc>
                <a:spcPct val="120000"/>
              </a:lnSpc>
              <a:defRPr sz="2000" spc="-200">
                <a:ln w="9525" cap="flat">
                  <a:solidFill>
                    <a:srgbClr val="D9D9D9">
                      <a:alpha val="0"/>
                    </a:srgbClr>
                  </a:solidFill>
                  <a:prstDash val="solid"/>
                  <a:round/>
                </a:ln>
                <a:solidFill>
                  <a:srgbClr val="59595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홈페이지로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이동합니다</a:t>
            </a:r>
            <a:r>
              <a:rPr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365</Words>
  <Application>Microsoft Office PowerPoint</Application>
  <PresentationFormat>화면 슬라이드 쇼(4:3)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팀원  소개</vt:lpstr>
      <vt:lpstr>AS-IS </vt:lpstr>
      <vt:lpstr>TO-BE</vt:lpstr>
      <vt:lpstr>프로젝트 개발 환경</vt:lpstr>
      <vt:lpstr>프로젝트 일정</vt:lpstr>
      <vt:lpstr>프로젝트 소개</vt:lpstr>
      <vt:lpstr>프로젝트 소개</vt:lpstr>
      <vt:lpstr>개선 방향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isec1600</cp:lastModifiedBy>
  <cp:revision>6</cp:revision>
  <dcterms:modified xsi:type="dcterms:W3CDTF">2022-01-13T07:14:20Z</dcterms:modified>
</cp:coreProperties>
</file>