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60" r:id="rId4"/>
    <p:sldId id="268" r:id="rId5"/>
    <p:sldId id="269" r:id="rId6"/>
    <p:sldId id="263" r:id="rId7"/>
    <p:sldId id="270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/>
  </p:normalViewPr>
  <p:slideViewPr>
    <p:cSldViewPr snapToObjects="1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Poppins SemiBold" pitchFamily="2" charset="0"/>
              </a:defRPr>
            </a:lvl1pPr>
          </a:lstStyle>
          <a:p>
            <a:endParaRPr kumimoji="1" lang="x-none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Poppins SemiBold" pitchFamily="2" charset="0"/>
              </a:defRPr>
            </a:lvl1pPr>
          </a:lstStyle>
          <a:p>
            <a:fld id="{27ECD519-E191-534F-830D-2CF7DD746F6A}" type="datetimeFigureOut">
              <a:rPr kumimoji="1" lang="x-none" altLang="en-US" smtClean="0"/>
              <a:pPr/>
              <a:t>2022-01-13</a:t>
            </a:fld>
            <a:endParaRPr kumimoji="1" lang="x-none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Poppins SemiBold" pitchFamily="2" charset="0"/>
              </a:defRPr>
            </a:lvl1pPr>
          </a:lstStyle>
          <a:p>
            <a:endParaRPr kumimoji="1" lang="x-none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Poppins SemiBold" pitchFamily="2" charset="0"/>
              </a:defRPr>
            </a:lvl1pPr>
          </a:lstStyle>
          <a:p>
            <a:fld id="{FD260EA2-ADAC-A848-862A-89A88FB4B34E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6219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Poppins SemiBold" pitchFamily="2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커버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473959-D16D-4D4A-9841-BDD712D9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870420" y="1399868"/>
            <a:ext cx="2494440" cy="216000"/>
          </a:xfrm>
          <a:prstGeom prst="rect">
            <a:avLst/>
          </a:prstGeom>
        </p:spPr>
        <p:txBody>
          <a:bodyPr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en-US" altLang="x-none">
                <a:solidFill>
                  <a:schemeClr val="bg2">
                    <a:lumMod val="50000"/>
                  </a:schemeClr>
                </a:solidFill>
              </a:rPr>
              <a:t>RESUME</a:t>
            </a:r>
            <a:endParaRPr kumimoji="1" lang="x-none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FD6B6C-DB83-874A-88CD-7468A932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994801" y="5117752"/>
            <a:ext cx="2743200" cy="216000"/>
          </a:xfrm>
          <a:prstGeom prst="rect">
            <a:avLst/>
          </a:prstGeom>
        </p:spPr>
        <p:txBody>
          <a:bodyPr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fld id="{62DCD23C-B09F-344A-99A9-E964B7F0FE64}" type="slidenum">
              <a:rPr kumimoji="1" lang="x-none" altLang="en-US" smtClean="0"/>
              <a:pPr/>
              <a:t>‹#›</a:t>
            </a:fld>
            <a:r>
              <a:rPr kumimoji="1" lang="en-US" altLang="x-none" dirty="0"/>
              <a:t> PAGE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48288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76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6A2FBB0A-E73E-8A49-9A70-2607DB077CE2}"/>
              </a:ext>
            </a:extLst>
          </p:cNvPr>
          <p:cNvSpPr/>
          <p:nvPr/>
        </p:nvSpPr>
        <p:spPr>
          <a:xfrm>
            <a:off x="288000" y="756000"/>
            <a:ext cx="3600400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9E9D12-7DDA-A746-8FED-F5A81E158CE4}"/>
              </a:ext>
            </a:extLst>
          </p:cNvPr>
          <p:cNvSpPr txBox="1"/>
          <p:nvPr/>
        </p:nvSpPr>
        <p:spPr>
          <a:xfrm>
            <a:off x="826035" y="2276872"/>
            <a:ext cx="10311142" cy="102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260"/>
              </a:lnSpc>
            </a:pPr>
            <a:r>
              <a:rPr kumimoji="1" lang="en-US" altLang="ko-KR" sz="5200" dirty="0" smtClean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Hello</a:t>
            </a:r>
            <a:endParaRPr kumimoji="1" lang="en-US" altLang="ko-KR" sz="5200" dirty="0" smtClean="0">
              <a:solidFill>
                <a:schemeClr val="bg1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E3B62765-8C82-8641-B4AF-1BA879812677}"/>
              </a:ext>
            </a:extLst>
          </p:cNvPr>
          <p:cNvSpPr/>
          <p:nvPr/>
        </p:nvSpPr>
        <p:spPr>
          <a:xfrm>
            <a:off x="6994689" y="5774806"/>
            <a:ext cx="2564091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68CB0BBC-86F8-6E4F-B8B3-67F36A1B2516}"/>
              </a:ext>
            </a:extLst>
          </p:cNvPr>
          <p:cNvSpPr/>
          <p:nvPr/>
        </p:nvSpPr>
        <p:spPr>
          <a:xfrm>
            <a:off x="8277555" y="4941168"/>
            <a:ext cx="2234151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2DE127A9-8B55-C244-A163-EABAFC47061C}"/>
              </a:ext>
            </a:extLst>
          </p:cNvPr>
          <p:cNvSpPr/>
          <p:nvPr/>
        </p:nvSpPr>
        <p:spPr>
          <a:xfrm>
            <a:off x="9789470" y="5368944"/>
            <a:ext cx="2695413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5E0015DE-99AC-1444-BF0E-0FBA7C7985FB}"/>
              </a:ext>
            </a:extLst>
          </p:cNvPr>
          <p:cNvSpPr/>
          <p:nvPr/>
        </p:nvSpPr>
        <p:spPr>
          <a:xfrm>
            <a:off x="-1141337" y="4941168"/>
            <a:ext cx="4133957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7AE0F32-642B-EB4D-B5E6-0368791CCA06}"/>
              </a:ext>
            </a:extLst>
          </p:cNvPr>
          <p:cNvSpPr/>
          <p:nvPr/>
        </p:nvSpPr>
        <p:spPr>
          <a:xfrm>
            <a:off x="1549137" y="5774806"/>
            <a:ext cx="2564091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5E0015DE-99AC-1444-BF0E-0FBA7C7985FB}"/>
              </a:ext>
            </a:extLst>
          </p:cNvPr>
          <p:cNvSpPr/>
          <p:nvPr/>
        </p:nvSpPr>
        <p:spPr>
          <a:xfrm>
            <a:off x="7491801" y="1849096"/>
            <a:ext cx="4133957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C7AE0F32-642B-EB4D-B5E6-0368791CCA06}"/>
              </a:ext>
            </a:extLst>
          </p:cNvPr>
          <p:cNvSpPr/>
          <p:nvPr/>
        </p:nvSpPr>
        <p:spPr>
          <a:xfrm>
            <a:off x="6994688" y="1126796"/>
            <a:ext cx="2564091" cy="85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B706E293-1F55-8544-B4E9-25B67A818508}"/>
              </a:ext>
            </a:extLst>
          </p:cNvPr>
          <p:cNvSpPr/>
          <p:nvPr/>
        </p:nvSpPr>
        <p:spPr>
          <a:xfrm>
            <a:off x="6897530" y="1070203"/>
            <a:ext cx="2323451" cy="6739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" rtlCol="0" anchor="ctr"/>
          <a:lstStyle/>
          <a:p>
            <a:pPr algn="ctr">
              <a:lnSpc>
                <a:spcPts val="2460"/>
              </a:lnSpc>
            </a:pPr>
            <a:r>
              <a:rPr kumimoji="1" lang="ko-KR" altLang="en-US" b="1" dirty="0" smtClean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</a:t>
            </a:r>
            <a:r>
              <a:rPr kumimoji="1" lang="ko-KR" altLang="en-US" b="1" dirty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작</a:t>
            </a:r>
            <a:endParaRPr kumimoji="1" lang="en-US" altLang="x-none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8708846-1D7A-3D43-A5A5-370140FE133F}"/>
              </a:ext>
            </a:extLst>
          </p:cNvPr>
          <p:cNvSpPr/>
          <p:nvPr/>
        </p:nvSpPr>
        <p:spPr>
          <a:xfrm>
            <a:off x="911425" y="1678937"/>
            <a:ext cx="2614159" cy="2614159"/>
          </a:xfrm>
          <a:prstGeom prst="ellipse">
            <a:avLst/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7CB8B265-E676-F64C-B89B-6080B6176578}"/>
              </a:ext>
            </a:extLst>
          </p:cNvPr>
          <p:cNvSpPr/>
          <p:nvPr/>
        </p:nvSpPr>
        <p:spPr>
          <a:xfrm>
            <a:off x="4430583" y="1041287"/>
            <a:ext cx="2323451" cy="6739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" rtlCol="0" anchor="ctr"/>
          <a:lstStyle/>
          <a:p>
            <a:pPr algn="ctr">
              <a:lnSpc>
                <a:spcPts val="2460"/>
              </a:lnSpc>
            </a:pPr>
            <a:r>
              <a:rPr kumimoji="1" lang="x-none" altLang="en-US" b="1" dirty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콘텐츠 기획</a:t>
            </a:r>
            <a:endParaRPr kumimoji="1" lang="en-US" altLang="x-none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22E8C2D-536A-1E46-8BA4-89E95B68D3AD}"/>
              </a:ext>
            </a:extLst>
          </p:cNvPr>
          <p:cNvSpPr/>
          <p:nvPr/>
        </p:nvSpPr>
        <p:spPr>
          <a:xfrm>
            <a:off x="911424" y="1678936"/>
            <a:ext cx="2614160" cy="2614160"/>
          </a:xfrm>
          <a:prstGeom prst="ellipse">
            <a:avLst/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xmlns="" id="{D029202C-08B4-2D43-9C57-6414CAB59284}"/>
              </a:ext>
            </a:extLst>
          </p:cNvPr>
          <p:cNvSpPr/>
          <p:nvPr/>
        </p:nvSpPr>
        <p:spPr>
          <a:xfrm>
            <a:off x="4975724" y="908720"/>
            <a:ext cx="1233171" cy="265135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>
            <a:normAutofit/>
          </a:bodyPr>
          <a:lstStyle/>
          <a:p>
            <a:pPr algn="ctr"/>
            <a:r>
              <a:rPr kumimoji="1" lang="ko-KR" altLang="en-US" sz="10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열심</a:t>
            </a:r>
            <a:r>
              <a:rPr kumimoji="1" lang="ko-KR" altLang="en-US" sz="1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히</a:t>
            </a:r>
            <a:endParaRPr kumimoji="1" lang="x-none" altLang="en-US" sz="1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743A7DA0-26BD-C847-A27F-3FBB7BE91FDF}"/>
              </a:ext>
            </a:extLst>
          </p:cNvPr>
          <p:cNvSpPr/>
          <p:nvPr/>
        </p:nvSpPr>
        <p:spPr>
          <a:xfrm>
            <a:off x="7353271" y="908720"/>
            <a:ext cx="1336046" cy="265135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>
            <a:normAutofit/>
          </a:bodyPr>
          <a:lstStyle/>
          <a:p>
            <a:pPr algn="ctr"/>
            <a:r>
              <a:rPr kumimoji="1" lang="ko-KR" altLang="en-US" sz="10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열정적으로</a:t>
            </a:r>
            <a:endParaRPr kumimoji="1" lang="x-none" altLang="en-US" sz="1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F569B98B-E0C1-7D4C-8740-734659446671}"/>
              </a:ext>
            </a:extLst>
          </p:cNvPr>
          <p:cNvSpPr/>
          <p:nvPr/>
        </p:nvSpPr>
        <p:spPr>
          <a:xfrm>
            <a:off x="9364478" y="1041287"/>
            <a:ext cx="2323451" cy="6739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" rtlCol="0" anchor="ctr"/>
          <a:lstStyle/>
          <a:p>
            <a:pPr algn="ctr">
              <a:lnSpc>
                <a:spcPts val="2460"/>
              </a:lnSpc>
            </a:pPr>
            <a:r>
              <a:rPr kumimoji="1" lang="ko-KR" altLang="en-US" b="1" dirty="0" smtClean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협</a:t>
            </a:r>
            <a:r>
              <a:rPr kumimoji="1" lang="ko-KR" altLang="en-US" b="1" dirty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업</a:t>
            </a:r>
            <a:endParaRPr kumimoji="1" lang="en-US" altLang="x-none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79ADD7EE-0D17-8A47-BB4D-C266792B6CC5}"/>
              </a:ext>
            </a:extLst>
          </p:cNvPr>
          <p:cNvSpPr/>
          <p:nvPr/>
        </p:nvSpPr>
        <p:spPr>
          <a:xfrm>
            <a:off x="9909617" y="908720"/>
            <a:ext cx="1233171" cy="265135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>
            <a:normAutofit/>
          </a:bodyPr>
          <a:lstStyle/>
          <a:p>
            <a:pPr algn="ctr"/>
            <a:r>
              <a:rPr kumimoji="1" lang="ko-KR" altLang="en-US" sz="10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환상적인</a:t>
            </a:r>
            <a:endParaRPr kumimoji="1" lang="x-none" altLang="en-US" sz="1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38DFF2-303F-FB49-8FF3-86FCA0A8748D}"/>
              </a:ext>
            </a:extLst>
          </p:cNvPr>
          <p:cNvSpPr txBox="1"/>
          <p:nvPr/>
        </p:nvSpPr>
        <p:spPr>
          <a:xfrm>
            <a:off x="4028051" y="2154488"/>
            <a:ext cx="9361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2400" b="1" dirty="0" err="1" smtClean="0">
                <a:latin typeface="Poppins" pitchFamily="2" charset="0"/>
                <a:ea typeface="Sandoll GothicNeo1 07 Bd" panose="020B0600000101010101" pitchFamily="34" charset="-127"/>
                <a:cs typeface="Poppins" pitchFamily="2" charset="0"/>
              </a:rPr>
              <a:t>팀명</a:t>
            </a:r>
            <a:endParaRPr kumimoji="1" lang="x-none" altLang="en-US" sz="2400" b="1" dirty="0">
              <a:latin typeface="Poppins" pitchFamily="2" charset="0"/>
              <a:ea typeface="Sandoll GothicNeo1 07 Bd" panose="020B0600000101010101" pitchFamily="34" charset="-127"/>
              <a:cs typeface="Poppin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1BB2812-B27D-E142-B43A-033624B731D0}"/>
              </a:ext>
            </a:extLst>
          </p:cNvPr>
          <p:cNvSpPr txBox="1"/>
          <p:nvPr/>
        </p:nvSpPr>
        <p:spPr>
          <a:xfrm>
            <a:off x="6553024" y="2223990"/>
            <a:ext cx="32624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r>
              <a:rPr kumimoji="1" lang="ko-KR" altLang="en-US" sz="2000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조</a:t>
            </a:r>
            <a:endParaRPr kumimoji="1" lang="x-none" altLang="en-US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1711297-B790-5D43-B724-8AFCE2FD2992}"/>
              </a:ext>
            </a:extLst>
          </p:cNvPr>
          <p:cNvSpPr txBox="1"/>
          <p:nvPr/>
        </p:nvSpPr>
        <p:spPr>
          <a:xfrm>
            <a:off x="4028051" y="3146456"/>
            <a:ext cx="8451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2400" b="1" dirty="0" smtClean="0">
                <a:latin typeface="Poppins" pitchFamily="2" charset="0"/>
                <a:ea typeface="Sandoll GothicNeo1 07 Bd" panose="020B0600000101010101" pitchFamily="34" charset="-127"/>
                <a:cs typeface="Poppins" pitchFamily="2" charset="0"/>
              </a:rPr>
              <a:t>팀원</a:t>
            </a:r>
            <a:endParaRPr kumimoji="1" lang="x-none" altLang="en-US" sz="2400" b="1" dirty="0">
              <a:latin typeface="Poppins" pitchFamily="2" charset="0"/>
              <a:ea typeface="Sandoll GothicNeo1 07 Bd" panose="020B0600000101010101" pitchFamily="34" charset="-127"/>
              <a:cs typeface="Poppin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CD63113-A422-3D4B-AAD4-BA21850F2658}"/>
              </a:ext>
            </a:extLst>
          </p:cNvPr>
          <p:cNvSpPr txBox="1"/>
          <p:nvPr/>
        </p:nvSpPr>
        <p:spPr>
          <a:xfrm>
            <a:off x="6361979" y="3183356"/>
            <a:ext cx="1822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20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강병찬</a:t>
            </a:r>
            <a:endParaRPr kumimoji="1" lang="x-none" altLang="en-US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42D835A-46B8-4141-97A0-E518050D3CA6}"/>
              </a:ext>
            </a:extLst>
          </p:cNvPr>
          <p:cNvSpPr txBox="1"/>
          <p:nvPr/>
        </p:nvSpPr>
        <p:spPr>
          <a:xfrm>
            <a:off x="4028051" y="4668138"/>
            <a:ext cx="11180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2000" b="1" dirty="0" smtClean="0">
                <a:latin typeface="Poppins" pitchFamily="2" charset="0"/>
                <a:ea typeface="Sandoll GothicNeo1 07 Bd" panose="020B0600000101010101" pitchFamily="34" charset="-127"/>
                <a:cs typeface="Poppins" pitchFamily="2" charset="0"/>
              </a:rPr>
              <a:t>수행업무</a:t>
            </a:r>
            <a:endParaRPr kumimoji="1" lang="en-US" altLang="ko-KR" sz="2000" b="1" dirty="0" smtClean="0">
              <a:latin typeface="Poppins" pitchFamily="2" charset="0"/>
              <a:ea typeface="Sandoll GothicNeo1 07 Bd" panose="020B0600000101010101" pitchFamily="34" charset="-127"/>
              <a:cs typeface="Poppin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D6CF280-98AA-C04B-95F2-94FF3F0345BC}"/>
              </a:ext>
            </a:extLst>
          </p:cNvPr>
          <p:cNvSpPr txBox="1"/>
          <p:nvPr/>
        </p:nvSpPr>
        <p:spPr>
          <a:xfrm>
            <a:off x="6361978" y="4297366"/>
            <a:ext cx="15688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2000" b="1" dirty="0" err="1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강병찬</a:t>
            </a:r>
            <a:endParaRPr kumimoji="1" lang="x-none" altLang="en-US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B69F77B-A6CE-5845-AC46-A0CF70B66AF1}"/>
              </a:ext>
            </a:extLst>
          </p:cNvPr>
          <p:cNvSpPr txBox="1"/>
          <p:nvPr/>
        </p:nvSpPr>
        <p:spPr>
          <a:xfrm>
            <a:off x="8689317" y="4772326"/>
            <a:ext cx="34106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카카오 </a:t>
            </a:r>
            <a:r>
              <a:rPr kumimoji="1" lang="en-US" altLang="ko-KR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API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를 사용하여</a:t>
            </a:r>
            <a:r>
              <a:rPr kumimoji="1" lang="en-US" altLang="ko-KR" sz="16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Ajax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이용하여 </a:t>
            </a:r>
            <a:r>
              <a:rPr kumimoji="1" lang="ko-KR" altLang="en-US" sz="1600" b="1" dirty="0" err="1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서버통신</a:t>
            </a:r>
            <a:endParaRPr kumimoji="1" lang="x-none" altLang="en-US" sz="16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xmlns="" id="{457F47D0-C618-864E-86AF-AA18E16D6475}"/>
              </a:ext>
            </a:extLst>
          </p:cNvPr>
          <p:cNvCxnSpPr>
            <a:cxnSpLocks/>
          </p:cNvCxnSpPr>
          <p:nvPr/>
        </p:nvCxnSpPr>
        <p:spPr>
          <a:xfrm>
            <a:off x="4511824" y="2879992"/>
            <a:ext cx="7176104" cy="0"/>
          </a:xfrm>
          <a:prstGeom prst="line">
            <a:avLst/>
          </a:prstGeom>
          <a:ln w="12700">
            <a:solidFill>
              <a:schemeClr val="accent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xmlns="" id="{D9868038-629C-CA43-A294-121A1A2B6659}"/>
              </a:ext>
            </a:extLst>
          </p:cNvPr>
          <p:cNvCxnSpPr>
            <a:cxnSpLocks/>
          </p:cNvCxnSpPr>
          <p:nvPr/>
        </p:nvCxnSpPr>
        <p:spPr>
          <a:xfrm>
            <a:off x="4511824" y="4138424"/>
            <a:ext cx="7176104" cy="0"/>
          </a:xfrm>
          <a:prstGeom prst="line">
            <a:avLst/>
          </a:prstGeom>
          <a:ln w="12700">
            <a:solidFill>
              <a:schemeClr val="accent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CD63113-A422-3D4B-AAD4-BA21850F2658}"/>
              </a:ext>
            </a:extLst>
          </p:cNvPr>
          <p:cNvSpPr txBox="1"/>
          <p:nvPr/>
        </p:nvSpPr>
        <p:spPr>
          <a:xfrm>
            <a:off x="6361978" y="3612755"/>
            <a:ext cx="1822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20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김병성</a:t>
            </a:r>
            <a:endParaRPr kumimoji="1" lang="x-none" altLang="en-US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D6CF280-98AA-C04B-95F2-94FF3F0345BC}"/>
              </a:ext>
            </a:extLst>
          </p:cNvPr>
          <p:cNvSpPr txBox="1"/>
          <p:nvPr/>
        </p:nvSpPr>
        <p:spPr>
          <a:xfrm>
            <a:off x="9125208" y="4368498"/>
            <a:ext cx="15688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2000" b="1" dirty="0" err="1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김병성</a:t>
            </a:r>
            <a:endParaRPr kumimoji="1" lang="x-none" altLang="en-US" sz="20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69F77B-A6CE-5845-AC46-A0CF70B66AF1}"/>
              </a:ext>
            </a:extLst>
          </p:cNvPr>
          <p:cNvSpPr txBox="1"/>
          <p:nvPr/>
        </p:nvSpPr>
        <p:spPr>
          <a:xfrm>
            <a:off x="8689317" y="5462730"/>
            <a:ext cx="34106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2. </a:t>
            </a:r>
            <a:r>
              <a:rPr kumimoji="1" lang="ko-KR" altLang="en-US" sz="1600" b="1" dirty="0" err="1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상단목록에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  </a:t>
            </a:r>
            <a:r>
              <a:rPr kumimoji="1" lang="en-US" altLang="ko-KR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“click” </a:t>
            </a:r>
            <a:r>
              <a:rPr kumimoji="1" lang="ko-KR" altLang="en-US" sz="1600" b="1" dirty="0" err="1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이벤트를사용하여데이터교체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x-none" altLang="en-US" sz="16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B69F77B-A6CE-5845-AC46-A0CF70B66AF1}"/>
              </a:ext>
            </a:extLst>
          </p:cNvPr>
          <p:cNvSpPr txBox="1"/>
          <p:nvPr/>
        </p:nvSpPr>
        <p:spPr>
          <a:xfrm>
            <a:off x="8689317" y="6175669"/>
            <a:ext cx="34106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3.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블로그</a:t>
            </a:r>
            <a:r>
              <a:rPr kumimoji="1" lang="en-US" altLang="ko-KR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카페  </a:t>
            </a:r>
            <a:r>
              <a:rPr kumimoji="1" lang="en-US" altLang="ko-KR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CSS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구현</a:t>
            </a:r>
            <a:r>
              <a:rPr kumimoji="1" lang="en-US" altLang="ko-KR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x-none" altLang="en-US" sz="16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B69F77B-A6CE-5845-AC46-A0CF70B66AF1}"/>
              </a:ext>
            </a:extLst>
          </p:cNvPr>
          <p:cNvSpPr txBox="1"/>
          <p:nvPr/>
        </p:nvSpPr>
        <p:spPr>
          <a:xfrm>
            <a:off x="5567777" y="4778224"/>
            <a:ext cx="34106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CSS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대부분을 구현</a:t>
            </a:r>
            <a:endParaRPr kumimoji="1" lang="x-none" altLang="en-US" sz="16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B69F77B-A6CE-5845-AC46-A0CF70B66AF1}"/>
              </a:ext>
            </a:extLst>
          </p:cNvPr>
          <p:cNvSpPr txBox="1"/>
          <p:nvPr/>
        </p:nvSpPr>
        <p:spPr>
          <a:xfrm>
            <a:off x="5567776" y="5437850"/>
            <a:ext cx="34106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2. JavaScript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초반 틀을 담당</a:t>
            </a:r>
            <a:endParaRPr kumimoji="1" lang="x-none" altLang="en-US" sz="16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B69F77B-A6CE-5845-AC46-A0CF70B66AF1}"/>
              </a:ext>
            </a:extLst>
          </p:cNvPr>
          <p:cNvSpPr txBox="1"/>
          <p:nvPr/>
        </p:nvSpPr>
        <p:spPr>
          <a:xfrm>
            <a:off x="5567777" y="6175669"/>
            <a:ext cx="34106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3.</a:t>
            </a:r>
            <a:r>
              <a:rPr kumimoji="1" lang="ko-KR" altLang="en-US" sz="16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검색엔진의 기본 상호작용</a:t>
            </a:r>
            <a:endParaRPr kumimoji="1" lang="en-US" altLang="ko-KR" sz="1600" b="1" dirty="0" smtClean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sz="16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버튼을 구현</a:t>
            </a:r>
            <a:endParaRPr kumimoji="1" lang="x-none" altLang="en-US" sz="16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3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xmlns="" id="{8547DB92-73A8-1F47-9467-C8EE7ACAF9F8}"/>
              </a:ext>
            </a:extLst>
          </p:cNvPr>
          <p:cNvCxnSpPr>
            <a:cxnSpLocks/>
          </p:cNvCxnSpPr>
          <p:nvPr/>
        </p:nvCxnSpPr>
        <p:spPr>
          <a:xfrm>
            <a:off x="854674" y="2860370"/>
            <a:ext cx="2185417" cy="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xmlns="" id="{60CC6E84-D145-1F46-B0E0-A5A515FC59F1}"/>
              </a:ext>
            </a:extLst>
          </p:cNvPr>
          <p:cNvCxnSpPr>
            <a:cxnSpLocks/>
          </p:cNvCxnSpPr>
          <p:nvPr/>
        </p:nvCxnSpPr>
        <p:spPr>
          <a:xfrm>
            <a:off x="854674" y="4837275"/>
            <a:ext cx="2185417" cy="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xmlns="" id="{2AF8A480-B547-2748-9C18-04B7FF1A8239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6140323" y="2860370"/>
            <a:ext cx="1957557" cy="613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xmlns="" id="{BDBF2F54-9B56-2C4F-8816-A9DB4457AC63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140323" y="4837275"/>
            <a:ext cx="1957557" cy="613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3F1FAA8-9E3E-1A4A-B08E-32FDD56FD9FF}"/>
              </a:ext>
            </a:extLst>
          </p:cNvPr>
          <p:cNvSpPr/>
          <p:nvPr/>
        </p:nvSpPr>
        <p:spPr>
          <a:xfrm>
            <a:off x="-168696" y="1246468"/>
            <a:ext cx="12529392" cy="896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D9E0F90-C7F0-5644-8E92-E820A3F94FB4}"/>
              </a:ext>
            </a:extLst>
          </p:cNvPr>
          <p:cNvSpPr/>
          <p:nvPr/>
        </p:nvSpPr>
        <p:spPr>
          <a:xfrm>
            <a:off x="837528" y="513538"/>
            <a:ext cx="6480717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en-US" altLang="x-none" sz="2800" b="1" dirty="0" smtClean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Hello</a:t>
            </a:r>
            <a:endParaRPr kumimoji="1" lang="en-US" altLang="x-none" sz="2800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549F34A7-4FD3-4B4C-9252-FE5B0D92554B}"/>
              </a:ext>
            </a:extLst>
          </p:cNvPr>
          <p:cNvSpPr/>
          <p:nvPr/>
        </p:nvSpPr>
        <p:spPr>
          <a:xfrm>
            <a:off x="2368648" y="2362289"/>
            <a:ext cx="2235992" cy="2235993"/>
          </a:xfrm>
          <a:prstGeom prst="ellipse">
            <a:avLst/>
          </a:prstGeom>
          <a:solidFill>
            <a:srgbClr val="5075F0"/>
          </a:solidFill>
          <a:ln>
            <a:noFill/>
          </a:ln>
          <a:effectLst>
            <a:outerShdw blurRad="863600" dist="50800" dir="15840000" sx="64000" sy="64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프로그램 기획</a:t>
            </a:r>
            <a:endParaRPr kumimoji="1" lang="en-US" altLang="x-none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DD1500F-1204-8146-8643-7B08249C3970}"/>
              </a:ext>
            </a:extLst>
          </p:cNvPr>
          <p:cNvSpPr/>
          <p:nvPr/>
        </p:nvSpPr>
        <p:spPr>
          <a:xfrm>
            <a:off x="2366841" y="4295791"/>
            <a:ext cx="2235992" cy="2235993"/>
          </a:xfrm>
          <a:prstGeom prst="ellipse">
            <a:avLst/>
          </a:prstGeom>
          <a:solidFill>
            <a:srgbClr val="5075F0"/>
          </a:solidFill>
          <a:ln>
            <a:noFill/>
          </a:ln>
          <a:effectLst>
            <a:outerShdw blurRad="863600" dist="50800" dir="15840000" sx="64000" sy="64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마무리</a:t>
            </a:r>
            <a:r>
              <a:rPr kumimoji="1" lang="en-US" altLang="ko-KR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&amp;</a:t>
            </a:r>
            <a:r>
              <a:rPr kumimoji="1" lang="ko-KR" altLang="en-US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보완</a:t>
            </a:r>
            <a:endParaRPr kumimoji="1" lang="en-US" altLang="x-none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756297A5-5763-D341-A3B7-4A7854CA99C5}"/>
              </a:ext>
            </a:extLst>
          </p:cNvPr>
          <p:cNvSpPr/>
          <p:nvPr/>
        </p:nvSpPr>
        <p:spPr>
          <a:xfrm>
            <a:off x="4377642" y="4301766"/>
            <a:ext cx="2235992" cy="2235993"/>
          </a:xfrm>
          <a:prstGeom prst="ellipse">
            <a:avLst/>
          </a:prstGeom>
          <a:solidFill>
            <a:srgbClr val="5075F0"/>
          </a:solidFill>
          <a:ln>
            <a:noFill/>
          </a:ln>
          <a:effectLst>
            <a:outerShdw blurRad="863600" dist="50800" dir="15840000" sx="64000" sy="64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중간점검</a:t>
            </a:r>
            <a:endParaRPr kumimoji="1" lang="en-US" altLang="x-none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FD3EACF-369A-4B48-9008-5E3787DE86CE}"/>
              </a:ext>
            </a:extLst>
          </p:cNvPr>
          <p:cNvSpPr/>
          <p:nvPr/>
        </p:nvSpPr>
        <p:spPr>
          <a:xfrm>
            <a:off x="939183" y="2960995"/>
            <a:ext cx="1382317" cy="8931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1660"/>
              </a:lnSpc>
            </a:pP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서로 다른 생각을  말해보고 </a:t>
            </a:r>
            <a:r>
              <a:rPr kumimoji="1" lang="en-US" altLang="ko-KR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,</a:t>
            </a:r>
            <a:r>
              <a:rPr kumimoji="1" lang="ko-KR" altLang="en-US" sz="1400" b="1" spc="-20" dirty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아이디어를  선택</a:t>
            </a:r>
            <a:endParaRPr kumimoji="1" lang="en-US" altLang="ko-KR" sz="1400" b="1" spc="-20" dirty="0" smtClean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73C1E88-1FAD-7F4C-8927-1704B672EEDF}"/>
              </a:ext>
            </a:extLst>
          </p:cNvPr>
          <p:cNvSpPr/>
          <p:nvPr/>
        </p:nvSpPr>
        <p:spPr>
          <a:xfrm>
            <a:off x="4377642" y="2362289"/>
            <a:ext cx="2235992" cy="2235993"/>
          </a:xfrm>
          <a:prstGeom prst="ellipse">
            <a:avLst/>
          </a:prstGeom>
          <a:solidFill>
            <a:srgbClr val="5075F0"/>
          </a:solidFill>
          <a:ln>
            <a:noFill/>
          </a:ln>
          <a:effectLst>
            <a:outerShdw blurRad="863600" dist="50800" dir="15840000" sx="64000" sy="64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역할분담</a:t>
            </a:r>
            <a:endParaRPr kumimoji="1" lang="en-US" altLang="x-none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44C2212-1A32-D240-A5B5-C636CD795B44}"/>
              </a:ext>
            </a:extLst>
          </p:cNvPr>
          <p:cNvSpPr/>
          <p:nvPr/>
        </p:nvSpPr>
        <p:spPr>
          <a:xfrm>
            <a:off x="3890455" y="3797709"/>
            <a:ext cx="1177987" cy="11779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63600" dist="50800" dir="15840000" sx="64000" sy="64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PROJECT</a:t>
            </a:r>
            <a:endParaRPr kumimoji="1" lang="en-US" altLang="x-none" sz="1000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BBAB06E8-16AE-0743-8E03-8C5793BBD2F2}"/>
              </a:ext>
            </a:extLst>
          </p:cNvPr>
          <p:cNvSpPr/>
          <p:nvPr/>
        </p:nvSpPr>
        <p:spPr>
          <a:xfrm>
            <a:off x="854673" y="2824365"/>
            <a:ext cx="84286" cy="84286"/>
          </a:xfrm>
          <a:prstGeom prst="ellipse">
            <a:avLst/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A9BCBAE-67A3-E644-8FA9-2AC60CAAE67F}"/>
              </a:ext>
            </a:extLst>
          </p:cNvPr>
          <p:cNvSpPr/>
          <p:nvPr/>
        </p:nvSpPr>
        <p:spPr>
          <a:xfrm>
            <a:off x="854673" y="4801270"/>
            <a:ext cx="84286" cy="84286"/>
          </a:xfrm>
          <a:prstGeom prst="ellipse">
            <a:avLst/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B57DD1D0-475A-8E48-BC7B-CFAF4455F473}"/>
              </a:ext>
            </a:extLst>
          </p:cNvPr>
          <p:cNvSpPr/>
          <p:nvPr/>
        </p:nvSpPr>
        <p:spPr>
          <a:xfrm>
            <a:off x="8097880" y="2824365"/>
            <a:ext cx="84286" cy="84286"/>
          </a:xfrm>
          <a:prstGeom prst="ellipse">
            <a:avLst/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E73A82E8-2631-0F47-AABD-0DF36A3707F6}"/>
              </a:ext>
            </a:extLst>
          </p:cNvPr>
          <p:cNvSpPr/>
          <p:nvPr/>
        </p:nvSpPr>
        <p:spPr>
          <a:xfrm>
            <a:off x="8097880" y="4801270"/>
            <a:ext cx="84286" cy="84286"/>
          </a:xfrm>
          <a:prstGeom prst="ellipse">
            <a:avLst/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xmlns="" id="{38C4645A-8250-CE49-B9F6-5B4D386E6D7E}"/>
              </a:ext>
            </a:extLst>
          </p:cNvPr>
          <p:cNvSpPr/>
          <p:nvPr/>
        </p:nvSpPr>
        <p:spPr>
          <a:xfrm>
            <a:off x="2034274" y="1425568"/>
            <a:ext cx="8123453" cy="5393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65100" dir="12000000" sx="99000" sy="99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860"/>
              </a:lnSpc>
            </a:pPr>
            <a:r>
              <a:rPr kumimoji="1" lang="ko-KR" altLang="en-US" sz="1600" b="1" dirty="0" smtClean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프로젝트 일정</a:t>
            </a:r>
            <a:endParaRPr kumimoji="1" lang="en-US" altLang="ko-KR" sz="1600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63" name="오른쪽 화살표 설명선[R] 62">
            <a:extLst>
              <a:ext uri="{FF2B5EF4-FFF2-40B4-BE49-F238E27FC236}">
                <a16:creationId xmlns:a16="http://schemas.microsoft.com/office/drawing/2014/main" xmlns="" id="{2F4CED07-321C-1A46-A08C-C013F4C15551}"/>
              </a:ext>
            </a:extLst>
          </p:cNvPr>
          <p:cNvSpPr/>
          <p:nvPr/>
        </p:nvSpPr>
        <p:spPr>
          <a:xfrm>
            <a:off x="8616285" y="3532954"/>
            <a:ext cx="1872204" cy="417010"/>
          </a:xfrm>
          <a:prstGeom prst="rightArrowCallout">
            <a:avLst>
              <a:gd name="adj1" fmla="val 0"/>
              <a:gd name="adj2" fmla="val 21071"/>
              <a:gd name="adj3" fmla="val 26946"/>
              <a:gd name="adj4" fmla="val 94163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코드 작성</a:t>
            </a:r>
            <a:endParaRPr kumimoji="1" lang="x-none" altLang="en-US" sz="14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xmlns="" id="{AAFA52AC-28E3-7B4C-808C-DD2B1C404F22}"/>
              </a:ext>
            </a:extLst>
          </p:cNvPr>
          <p:cNvSpPr/>
          <p:nvPr/>
        </p:nvSpPr>
        <p:spPr>
          <a:xfrm>
            <a:off x="8472264" y="2437134"/>
            <a:ext cx="3183927" cy="315807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 anchorCtr="0">
            <a:normAutofit/>
          </a:bodyPr>
          <a:lstStyle/>
          <a:p>
            <a:r>
              <a:rPr kumimoji="1" lang="ko-KR" altLang="en-US" sz="12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일정</a:t>
            </a:r>
            <a:endParaRPr kumimoji="1" lang="x-none" altLang="en-US" sz="12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C0F6C95-F510-C144-BA87-5583DF369E06}"/>
              </a:ext>
            </a:extLst>
          </p:cNvPr>
          <p:cNvSpPr txBox="1"/>
          <p:nvPr/>
        </p:nvSpPr>
        <p:spPr>
          <a:xfrm>
            <a:off x="10848526" y="3006303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en-US" sz="1600" b="1" dirty="0" smtClean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3</a:t>
            </a:r>
            <a:r>
              <a:rPr kumimoji="1" lang="ko-KR" altLang="en-US" sz="1600" b="1" dirty="0" smtClean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일</a:t>
            </a:r>
            <a:endParaRPr kumimoji="1" lang="en-US" altLang="ko-KR" sz="1600" b="1" dirty="0" smtClean="0">
              <a:latin typeface="Poppins" pitchFamily="2" charset="0"/>
              <a:ea typeface="NanumSquareOTF" panose="020B0600000101010101" pitchFamily="34" charset="-127"/>
              <a:cs typeface="Poppins" pitchFamily="2" charset="0"/>
            </a:endParaRPr>
          </a:p>
        </p:txBody>
      </p:sp>
      <p:sp>
        <p:nvSpPr>
          <p:cNvPr id="68" name="오른쪽 화살표 설명선[R] 67">
            <a:extLst>
              <a:ext uri="{FF2B5EF4-FFF2-40B4-BE49-F238E27FC236}">
                <a16:creationId xmlns:a16="http://schemas.microsoft.com/office/drawing/2014/main" xmlns="" id="{A304A996-AA48-6642-96E4-CE47F34D725C}"/>
              </a:ext>
            </a:extLst>
          </p:cNvPr>
          <p:cNvSpPr/>
          <p:nvPr/>
        </p:nvSpPr>
        <p:spPr>
          <a:xfrm>
            <a:off x="8615954" y="4151415"/>
            <a:ext cx="1541773" cy="446868"/>
          </a:xfrm>
          <a:prstGeom prst="rightArrowCallout">
            <a:avLst>
              <a:gd name="adj1" fmla="val 0"/>
              <a:gd name="adj2" fmla="val 17263"/>
              <a:gd name="adj3" fmla="val 26946"/>
              <a:gd name="adj4" fmla="val 9422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중간점검</a:t>
            </a:r>
            <a:endParaRPr kumimoji="1" lang="en-US" altLang="ko-KR" sz="1400" b="1" dirty="0" smtClean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5235008-8ABC-7848-BB8C-A17282005FC1}"/>
              </a:ext>
            </a:extLst>
          </p:cNvPr>
          <p:cNvSpPr txBox="1"/>
          <p:nvPr/>
        </p:nvSpPr>
        <p:spPr>
          <a:xfrm flipH="1">
            <a:off x="10757738" y="3629831"/>
            <a:ext cx="432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b="1" dirty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2</a:t>
            </a:r>
            <a:r>
              <a:rPr kumimoji="1" lang="ko-KR" altLang="en-US" sz="1600" b="1" dirty="0" smtClean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일</a:t>
            </a:r>
            <a:endParaRPr kumimoji="1" lang="x-none" altLang="en-US" sz="1600" b="1" dirty="0">
              <a:latin typeface="Poppins" pitchFamily="2" charset="0"/>
              <a:ea typeface="NanumSquareOTF" panose="020B0600000101010101" pitchFamily="34" charset="-127"/>
              <a:cs typeface="Poppins" pitchFamily="2" charset="0"/>
            </a:endParaRPr>
          </a:p>
        </p:txBody>
      </p:sp>
      <p:sp>
        <p:nvSpPr>
          <p:cNvPr id="70" name="오른쪽 화살표 설명선[R] 69">
            <a:extLst>
              <a:ext uri="{FF2B5EF4-FFF2-40B4-BE49-F238E27FC236}">
                <a16:creationId xmlns:a16="http://schemas.microsoft.com/office/drawing/2014/main" xmlns="" id="{D75E8F3B-3EB2-3A48-9288-76C34ABF77BC}"/>
              </a:ext>
            </a:extLst>
          </p:cNvPr>
          <p:cNvSpPr/>
          <p:nvPr/>
        </p:nvSpPr>
        <p:spPr>
          <a:xfrm>
            <a:off x="8616283" y="2916236"/>
            <a:ext cx="2141455" cy="405296"/>
          </a:xfrm>
          <a:prstGeom prst="rightArrowCallout">
            <a:avLst>
              <a:gd name="adj1" fmla="val 0"/>
              <a:gd name="adj2" fmla="val 21071"/>
              <a:gd name="adj3" fmla="val 26946"/>
              <a:gd name="adj4" fmla="val 9063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기획</a:t>
            </a:r>
            <a:endParaRPr kumimoji="1" lang="x-none" altLang="en-US" sz="14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3C2F8CE-EB02-4942-9118-E367234EFAF2}"/>
              </a:ext>
            </a:extLst>
          </p:cNvPr>
          <p:cNvSpPr txBox="1"/>
          <p:nvPr/>
        </p:nvSpPr>
        <p:spPr>
          <a:xfrm>
            <a:off x="10340275" y="4263591"/>
            <a:ext cx="5332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b="1" dirty="0" smtClean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1</a:t>
            </a:r>
            <a:r>
              <a:rPr kumimoji="1" lang="ko-KR" altLang="en-US" sz="1600" b="1" dirty="0" smtClean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일</a:t>
            </a:r>
            <a:endParaRPr kumimoji="1" lang="x-none" altLang="en-US" sz="1600" b="1" dirty="0">
              <a:latin typeface="Poppins" pitchFamily="2" charset="0"/>
              <a:ea typeface="NanumSquareOTF" panose="020B0600000101010101" pitchFamily="34" charset="-127"/>
              <a:cs typeface="Poppins" pitchFamily="2" charset="0"/>
            </a:endParaRPr>
          </a:p>
        </p:txBody>
      </p:sp>
      <p:sp>
        <p:nvSpPr>
          <p:cNvPr id="72" name="오른쪽 화살표 설명선[R] 71">
            <a:extLst>
              <a:ext uri="{FF2B5EF4-FFF2-40B4-BE49-F238E27FC236}">
                <a16:creationId xmlns:a16="http://schemas.microsoft.com/office/drawing/2014/main" xmlns="" id="{49BDAAFF-A96A-4B4A-A738-B9724788456C}"/>
              </a:ext>
            </a:extLst>
          </p:cNvPr>
          <p:cNvSpPr/>
          <p:nvPr/>
        </p:nvSpPr>
        <p:spPr>
          <a:xfrm>
            <a:off x="8632245" y="4879668"/>
            <a:ext cx="1640219" cy="334629"/>
          </a:xfrm>
          <a:prstGeom prst="rightArrowCallout">
            <a:avLst>
              <a:gd name="adj1" fmla="val 0"/>
              <a:gd name="adj2" fmla="val 21071"/>
              <a:gd name="adj3" fmla="val 26946"/>
              <a:gd name="adj4" fmla="val 8523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마무리 </a:t>
            </a:r>
            <a:r>
              <a:rPr kumimoji="1" lang="en-US" altLang="ko-KR" sz="14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&amp; </a:t>
            </a:r>
            <a:r>
              <a:rPr kumimoji="1" lang="ko-KR" altLang="en-US" sz="1400" b="1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보완</a:t>
            </a:r>
            <a:endParaRPr kumimoji="1" lang="x-none" altLang="en-US" sz="14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E78220D-AF28-5B46-9356-A722C25AEE78}"/>
              </a:ext>
            </a:extLst>
          </p:cNvPr>
          <p:cNvSpPr txBox="1"/>
          <p:nvPr/>
        </p:nvSpPr>
        <p:spPr>
          <a:xfrm>
            <a:off x="10305692" y="4934283"/>
            <a:ext cx="6609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b="1" dirty="0" smtClean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1</a:t>
            </a:r>
            <a:r>
              <a:rPr kumimoji="1" lang="ko-KR" altLang="en-US" sz="1600" b="1" dirty="0" smtClean="0">
                <a:latin typeface="Poppins" pitchFamily="2" charset="0"/>
                <a:ea typeface="NanumSquareOTF" panose="020B0600000101010101" pitchFamily="34" charset="-127"/>
                <a:cs typeface="Poppins" pitchFamily="2" charset="0"/>
              </a:rPr>
              <a:t>일</a:t>
            </a:r>
            <a:endParaRPr kumimoji="1" lang="x-none" altLang="en-US" sz="1600" b="1" dirty="0">
              <a:latin typeface="Poppins" pitchFamily="2" charset="0"/>
              <a:ea typeface="NanumSquareOTF" panose="020B0600000101010101" pitchFamily="34" charset="-127"/>
              <a:cs typeface="Poppins" pitchFamily="2" charset="0"/>
            </a:endParaRPr>
          </a:p>
        </p:txBody>
      </p: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xmlns="" id="{9DD3BB76-8729-6240-8601-C72991BCE547}"/>
              </a:ext>
            </a:extLst>
          </p:cNvPr>
          <p:cNvCxnSpPr>
            <a:cxnSpLocks/>
          </p:cNvCxnSpPr>
          <p:nvPr/>
        </p:nvCxnSpPr>
        <p:spPr>
          <a:xfrm>
            <a:off x="8472264" y="5661248"/>
            <a:ext cx="3141853" cy="0"/>
          </a:xfrm>
          <a:prstGeom prst="line">
            <a:avLst/>
          </a:prstGeom>
          <a:ln w="9525">
            <a:solidFill>
              <a:schemeClr val="bg2">
                <a:lumMod val="50000"/>
                <a:alpha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슬라이드 번호 개체 틀 128">
            <a:extLst>
              <a:ext uri="{FF2B5EF4-FFF2-40B4-BE49-F238E27FC236}">
                <a16:creationId xmlns:a16="http://schemas.microsoft.com/office/drawing/2014/main" xmlns="" id="{511562EA-EB43-E54D-A20F-6A4175CC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D23C-B09F-344A-99A9-E964B7F0FE64}" type="slidenum">
              <a:rPr kumimoji="1" lang="x-none" altLang="en-US" smtClean="0"/>
              <a:pPr/>
              <a:t>2</a:t>
            </a:fld>
            <a:r>
              <a:rPr kumimoji="1" lang="en-US" altLang="x-none" dirty="0"/>
              <a:t> PAGE</a:t>
            </a:r>
            <a:endParaRPr kumimoji="1" lang="x-none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F633423-219F-6045-A71D-E561E63E7DDC}"/>
              </a:ext>
            </a:extLst>
          </p:cNvPr>
          <p:cNvSpPr/>
          <p:nvPr/>
        </p:nvSpPr>
        <p:spPr>
          <a:xfrm>
            <a:off x="939183" y="4983432"/>
            <a:ext cx="1382317" cy="8931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1660"/>
              </a:lnSpc>
            </a:pP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서로의 업무를  </a:t>
            </a:r>
            <a:r>
              <a:rPr kumimoji="1" lang="ko-KR" altLang="en-US" sz="1400" b="1" spc="-20" dirty="0" err="1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연결후</a:t>
            </a: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최종적으로 확인</a:t>
            </a:r>
            <a:r>
              <a:rPr kumimoji="1" lang="en-US" altLang="ko-KR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,</a:t>
            </a:r>
          </a:p>
          <a:p>
            <a:pPr>
              <a:lnSpc>
                <a:spcPts val="1660"/>
              </a:lnSpc>
            </a:pP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보완</a:t>
            </a:r>
            <a:endParaRPr kumimoji="1" lang="en-US" altLang="ko-KR" sz="1400" b="1" spc="-20" dirty="0" smtClean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CEF5DE9-1B59-9E4F-B38E-7D5C75AA1D3B}"/>
              </a:ext>
            </a:extLst>
          </p:cNvPr>
          <p:cNvSpPr/>
          <p:nvPr/>
        </p:nvSpPr>
        <p:spPr>
          <a:xfrm>
            <a:off x="6613634" y="2960995"/>
            <a:ext cx="1464168" cy="10259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>
              <a:lnSpc>
                <a:spcPts val="1660"/>
              </a:lnSpc>
            </a:pP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각자의 업무를 나누어 각자의</a:t>
            </a:r>
            <a:endParaRPr kumimoji="1" lang="en-US" altLang="ko-KR" sz="1400" b="1" spc="-20" dirty="0" smtClean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  <a:p>
            <a:pPr algn="r">
              <a:lnSpc>
                <a:spcPts val="1660"/>
              </a:lnSpc>
            </a:pP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맡은 업무를 수행</a:t>
            </a:r>
            <a:r>
              <a:rPr kumimoji="1" lang="en-US" altLang="ko-KR" sz="1400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endParaRPr kumimoji="1" lang="en-US" altLang="ko-KR" sz="1400" spc="-20" dirty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F1D0220-BF28-0B41-9888-A691EB78DB84}"/>
              </a:ext>
            </a:extLst>
          </p:cNvPr>
          <p:cNvSpPr/>
          <p:nvPr/>
        </p:nvSpPr>
        <p:spPr>
          <a:xfrm>
            <a:off x="6695484" y="4983432"/>
            <a:ext cx="1382317" cy="8931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>
              <a:lnSpc>
                <a:spcPts val="1660"/>
              </a:lnSpc>
            </a:pP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서로 의 업무를 중간에</a:t>
            </a:r>
            <a:endParaRPr kumimoji="1" lang="en-US" altLang="ko-KR" sz="1400" b="1" spc="-20" dirty="0" smtClean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  <a:p>
            <a:pPr algn="r">
              <a:lnSpc>
                <a:spcPts val="1660"/>
              </a:lnSpc>
            </a:pPr>
            <a:r>
              <a:rPr kumimoji="1" lang="ko-KR" altLang="en-US" sz="1400" b="1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확인하고 연결 또는 확인</a:t>
            </a:r>
            <a:r>
              <a:rPr kumimoji="1" lang="en-US" altLang="ko-KR" sz="1000" spc="-20" dirty="0" smtClean="0">
                <a:solidFill>
                  <a:schemeClr val="bg2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. </a:t>
            </a:r>
            <a:endParaRPr kumimoji="1" lang="en-US" altLang="ko-KR" sz="1000" spc="-20" dirty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6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951984" y="260648"/>
            <a:ext cx="59766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51984" y="44624"/>
            <a:ext cx="5976664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951984" y="44624"/>
            <a:ext cx="59766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663952" y="620688"/>
            <a:ext cx="6408712" cy="16561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원하는 항목을 클릭</a:t>
            </a:r>
            <a:r>
              <a:rPr lang="en-US" altLang="ko-KR" sz="2000" b="1" dirty="0" smtClean="0"/>
              <a:t>!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16" name="위쪽 화살표 15"/>
          <p:cNvSpPr/>
          <p:nvPr/>
        </p:nvSpPr>
        <p:spPr>
          <a:xfrm>
            <a:off x="7824192" y="476672"/>
            <a:ext cx="2016224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H="1">
            <a:off x="5591944" y="4365104"/>
            <a:ext cx="1368152" cy="2016224"/>
          </a:xfrm>
          <a:prstGeom prst="straightConnector1">
            <a:avLst/>
          </a:prstGeom>
          <a:ln w="412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7536160" y="2708920"/>
            <a:ext cx="4104456" cy="16561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버튼을 클릭하여 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3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xmlns="" id="{71E4F572-06E0-EF45-8726-F6078910D05A}"/>
              </a:ext>
            </a:extLst>
          </p:cNvPr>
          <p:cNvCxnSpPr>
            <a:cxnSpLocks/>
          </p:cNvCxnSpPr>
          <p:nvPr/>
        </p:nvCxnSpPr>
        <p:spPr>
          <a:xfrm>
            <a:off x="-159663" y="2348880"/>
            <a:ext cx="12745416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9BE53B-D256-1C43-A08C-63410DDF4A10}"/>
              </a:ext>
            </a:extLst>
          </p:cNvPr>
          <p:cNvSpPr/>
          <p:nvPr/>
        </p:nvSpPr>
        <p:spPr>
          <a:xfrm>
            <a:off x="839415" y="288000"/>
            <a:ext cx="6480717" cy="304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ko-KR" altLang="en-US" b="1" dirty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프로젝트 이름을 작성해주세요</a:t>
            </a:r>
            <a:r>
              <a:rPr kumimoji="1" lang="en-US" altLang="ko-KR" b="1" dirty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.</a:t>
            </a:r>
            <a:endParaRPr kumimoji="1" lang="en-US" altLang="x-none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BD763C4-A2EE-B64A-8C44-8F8CDB700669}"/>
              </a:ext>
            </a:extLst>
          </p:cNvPr>
          <p:cNvSpPr/>
          <p:nvPr/>
        </p:nvSpPr>
        <p:spPr>
          <a:xfrm>
            <a:off x="7583257" y="1274005"/>
            <a:ext cx="2154994" cy="2154995"/>
          </a:xfrm>
          <a:prstGeom prst="ellipse">
            <a:avLst/>
          </a:prstGeom>
          <a:solidFill>
            <a:srgbClr val="5075F0"/>
          </a:solidFill>
          <a:ln>
            <a:noFill/>
          </a:ln>
          <a:effectLst>
            <a:outerShdw blurRad="469900" dist="50800" dir="15840000" sx="75000" sy="75000" algn="ctr" rotWithShape="0">
              <a:srgbClr val="000000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목표</a:t>
            </a:r>
            <a:endParaRPr kumimoji="1" lang="en-US" altLang="x-none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60CED88-1B1B-F445-B1D2-4DD696982BCF}"/>
              </a:ext>
            </a:extLst>
          </p:cNvPr>
          <p:cNvSpPr/>
          <p:nvPr/>
        </p:nvSpPr>
        <p:spPr>
          <a:xfrm>
            <a:off x="2616150" y="1274005"/>
            <a:ext cx="2154994" cy="2154995"/>
          </a:xfrm>
          <a:prstGeom prst="ellipse">
            <a:avLst/>
          </a:prstGeom>
          <a:solidFill>
            <a:schemeClr val="bg1"/>
          </a:solidFill>
          <a:ln>
            <a:solidFill>
              <a:srgbClr val="5075F0"/>
            </a:solidFill>
          </a:ln>
          <a:effectLst>
            <a:outerShdw blurRad="469900" dist="50800" dir="15840000" sx="75000" sy="75000" algn="ctr" rotWithShape="0">
              <a:srgbClr val="000000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solidFill>
                  <a:srgbClr val="5075F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아쉬웠던 점</a:t>
            </a:r>
            <a:endParaRPr kumimoji="1" lang="en-US" altLang="x-none" b="1" dirty="0">
              <a:solidFill>
                <a:srgbClr val="5075F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4AB8CD56-CA1C-D14C-8F9C-E56CA35CC40C}"/>
              </a:ext>
            </a:extLst>
          </p:cNvPr>
          <p:cNvSpPr/>
          <p:nvPr/>
        </p:nvSpPr>
        <p:spPr>
          <a:xfrm>
            <a:off x="623392" y="4723054"/>
            <a:ext cx="2592288" cy="1827536"/>
          </a:xfrm>
          <a:prstGeom prst="roundRect">
            <a:avLst>
              <a:gd name="adj" fmla="val 6515"/>
            </a:avLst>
          </a:prstGeom>
          <a:solidFill>
            <a:schemeClr val="bg1"/>
          </a:solidFill>
          <a:ln>
            <a:solidFill>
              <a:srgbClr val="507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b="1" dirty="0" smtClean="0">
              <a:solidFill>
                <a:schemeClr val="tx1"/>
              </a:solidFill>
              <a:latin typeface="Poppins SemiBold" pitchFamily="2" charset="0"/>
            </a:endParaRP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Poppins SemiBold" pitchFamily="2" charset="0"/>
              </a:rPr>
              <a:t>보안강화로인해 데이터를 제대로 </a:t>
            </a:r>
            <a:r>
              <a:rPr kumimoji="1" lang="ko-KR" altLang="en-US" b="1" dirty="0" err="1">
                <a:solidFill>
                  <a:schemeClr val="tx1"/>
                </a:solidFill>
                <a:latin typeface="Poppins SemiBold" pitchFamily="2" charset="0"/>
              </a:rPr>
              <a:t>불러올수</a:t>
            </a:r>
            <a:r>
              <a:rPr kumimoji="1" lang="ko-KR" altLang="en-US" b="1">
                <a:solidFill>
                  <a:schemeClr val="tx1"/>
                </a:solidFill>
                <a:latin typeface="Poppins SemiBold" pitchFamily="2" charset="0"/>
              </a:rPr>
              <a:t> 없어서 </a:t>
            </a:r>
            <a:r>
              <a:rPr kumimoji="1" lang="ko-KR" altLang="en-US" b="1" smtClean="0">
                <a:solidFill>
                  <a:schemeClr val="tx1"/>
                </a:solidFill>
                <a:latin typeface="Poppins SemiBold" pitchFamily="2" charset="0"/>
              </a:rPr>
              <a:t>아쉬웠습니다</a:t>
            </a:r>
            <a:r>
              <a:rPr kumimoji="1" lang="en-US" altLang="ko-KR" b="1" smtClean="0">
                <a:solidFill>
                  <a:schemeClr val="tx1"/>
                </a:solidFill>
                <a:latin typeface="Poppins SemiBold" pitchFamily="2" charset="0"/>
              </a:rPr>
              <a:t>.</a:t>
            </a:r>
            <a:endParaRPr kumimoji="1" lang="x-none" altLang="en-US" b="1" dirty="0">
              <a:solidFill>
                <a:schemeClr val="tx1"/>
              </a:solidFill>
              <a:latin typeface="Poppins SemiBold" pitchFamily="2" charset="0"/>
            </a:endParaRPr>
          </a:p>
        </p:txBody>
      </p:sp>
      <p:sp>
        <p:nvSpPr>
          <p:cNvPr id="24" name="왼쪽 중괄호[L] 23">
            <a:extLst>
              <a:ext uri="{FF2B5EF4-FFF2-40B4-BE49-F238E27FC236}">
                <a16:creationId xmlns:a16="http://schemas.microsoft.com/office/drawing/2014/main" xmlns="" id="{87232CC9-7611-5446-A9C1-B28264272D94}"/>
              </a:ext>
            </a:extLst>
          </p:cNvPr>
          <p:cNvSpPr/>
          <p:nvPr/>
        </p:nvSpPr>
        <p:spPr>
          <a:xfrm rot="16200000">
            <a:off x="5962900" y="369404"/>
            <a:ext cx="543634" cy="7056786"/>
          </a:xfrm>
          <a:prstGeom prst="leftBrace">
            <a:avLst>
              <a:gd name="adj1" fmla="val 120785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B9F56AB1-9F5F-9340-A431-B996706D432F}"/>
              </a:ext>
            </a:extLst>
          </p:cNvPr>
          <p:cNvSpPr/>
          <p:nvPr/>
        </p:nvSpPr>
        <p:spPr>
          <a:xfrm>
            <a:off x="887743" y="4493049"/>
            <a:ext cx="2063586" cy="355285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데이터 오류</a:t>
            </a:r>
            <a:endParaRPr kumimoji="1" lang="en-US" altLang="ko-KR" sz="1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A937F9A-95B3-C74F-B397-79B8E85CCC8D}"/>
              </a:ext>
            </a:extLst>
          </p:cNvPr>
          <p:cNvSpPr/>
          <p:nvPr/>
        </p:nvSpPr>
        <p:spPr>
          <a:xfrm>
            <a:off x="1088667" y="4968504"/>
            <a:ext cx="2237802" cy="13179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60"/>
              </a:lnSpc>
            </a:pPr>
            <a:endParaRPr kumimoji="1" lang="en-US" altLang="ko-KR" sz="1050" spc="-20" dirty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xmlns="" id="{82683797-39AB-A346-88F9-74E91214682C}"/>
              </a:ext>
            </a:extLst>
          </p:cNvPr>
          <p:cNvSpPr/>
          <p:nvPr/>
        </p:nvSpPr>
        <p:spPr>
          <a:xfrm>
            <a:off x="3613232" y="4732272"/>
            <a:ext cx="2592288" cy="1827536"/>
          </a:xfrm>
          <a:prstGeom prst="roundRect">
            <a:avLst>
              <a:gd name="adj" fmla="val 6515"/>
            </a:avLst>
          </a:prstGeom>
          <a:solidFill>
            <a:schemeClr val="bg1"/>
          </a:solidFill>
          <a:ln>
            <a:solidFill>
              <a:srgbClr val="507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xmlns="" id="{629412A7-3624-1347-9CCB-B1978939A7F3}"/>
              </a:ext>
            </a:extLst>
          </p:cNvPr>
          <p:cNvSpPr/>
          <p:nvPr/>
        </p:nvSpPr>
        <p:spPr>
          <a:xfrm>
            <a:off x="3877583" y="4449405"/>
            <a:ext cx="2063586" cy="355285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목표</a:t>
            </a:r>
            <a:endParaRPr kumimoji="1" lang="en-US" altLang="ko-KR" sz="1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C7CEEBD-71A4-9A49-9DCF-0368B8BF6818}"/>
              </a:ext>
            </a:extLst>
          </p:cNvPr>
          <p:cNvSpPr/>
          <p:nvPr/>
        </p:nvSpPr>
        <p:spPr>
          <a:xfrm>
            <a:off x="4168512" y="5034299"/>
            <a:ext cx="2237802" cy="13179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60"/>
              </a:lnSpc>
            </a:pPr>
            <a:r>
              <a:rPr kumimoji="1" lang="ko-KR" altLang="en-US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홈 화면 </a:t>
            </a:r>
            <a:r>
              <a:rPr kumimoji="1" lang="ko-KR" altLang="en-US" sz="1600" b="1" spc="-20" dirty="0" err="1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검색란</a:t>
            </a:r>
            <a:r>
              <a:rPr kumimoji="1" lang="ko-KR" altLang="en-US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하단 부분에 </a:t>
            </a:r>
            <a:endParaRPr kumimoji="1" lang="en-US" altLang="ko-KR" sz="1600" b="1" spc="-20" dirty="0" smtClean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  <a:p>
            <a:pPr>
              <a:lnSpc>
                <a:spcPts val="2060"/>
              </a:lnSpc>
            </a:pPr>
            <a:r>
              <a:rPr kumimoji="1" lang="ko-KR" altLang="en-US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인기 동영상 또는  최근 </a:t>
            </a:r>
            <a:r>
              <a:rPr kumimoji="1" lang="ko-KR" altLang="en-US" sz="1600" b="1" spc="-20" dirty="0" err="1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에들어갔던</a:t>
            </a:r>
            <a:r>
              <a:rPr kumimoji="1" lang="ko-KR" altLang="en-US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사이트를 배치</a:t>
            </a:r>
            <a:r>
              <a:rPr kumimoji="1" lang="en-US" altLang="ko-KR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!!</a:t>
            </a:r>
            <a:endParaRPr kumimoji="1" lang="en-US" altLang="ko-KR" sz="1600" b="1" spc="-2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xmlns="" id="{263BD282-9D3E-D34E-B08F-7DCE18045C0C}"/>
              </a:ext>
            </a:extLst>
          </p:cNvPr>
          <p:cNvSpPr/>
          <p:nvPr/>
        </p:nvSpPr>
        <p:spPr>
          <a:xfrm>
            <a:off x="6469523" y="4732272"/>
            <a:ext cx="2592288" cy="1827536"/>
          </a:xfrm>
          <a:prstGeom prst="roundRect">
            <a:avLst>
              <a:gd name="adj" fmla="val 6515"/>
            </a:avLst>
          </a:prstGeom>
          <a:solidFill>
            <a:schemeClr val="bg1"/>
          </a:solidFill>
          <a:ln>
            <a:solidFill>
              <a:srgbClr val="507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b="1" dirty="0">
              <a:latin typeface="Poppins SemiBold" pitchFamily="2" charset="0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xmlns="" id="{FB45E75E-98E9-D745-AAFD-9FFA9B0F8E03}"/>
              </a:ext>
            </a:extLst>
          </p:cNvPr>
          <p:cNvSpPr/>
          <p:nvPr/>
        </p:nvSpPr>
        <p:spPr>
          <a:xfrm>
            <a:off x="6817027" y="4469645"/>
            <a:ext cx="2063586" cy="355285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목표</a:t>
            </a:r>
            <a:endParaRPr kumimoji="1" lang="en-US" altLang="ko-KR" sz="1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AC58F7F-53CB-7943-91A3-7F39B7C6D0F7}"/>
              </a:ext>
            </a:extLst>
          </p:cNvPr>
          <p:cNvSpPr/>
          <p:nvPr/>
        </p:nvSpPr>
        <p:spPr>
          <a:xfrm>
            <a:off x="6849307" y="4977830"/>
            <a:ext cx="2237802" cy="13179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60"/>
              </a:lnSpc>
            </a:pPr>
            <a:endParaRPr kumimoji="1" lang="en-US" altLang="ko-KR" sz="1600" b="1" spc="-20" dirty="0" smtClean="0">
              <a:solidFill>
                <a:schemeClr val="bg2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  <a:p>
            <a:pPr>
              <a:lnSpc>
                <a:spcPts val="2060"/>
              </a:lnSpc>
            </a:pPr>
            <a:r>
              <a:rPr kumimoji="1" lang="ko-KR" altLang="en-US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캘린더 </a:t>
            </a:r>
            <a:r>
              <a:rPr kumimoji="1" lang="ko-KR" altLang="en-US" sz="1600" b="1" spc="-20" dirty="0" err="1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를</a:t>
            </a:r>
            <a:r>
              <a:rPr kumimoji="1" lang="ko-KR" altLang="en-US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만들어 쉽게 일정 정리 </a:t>
            </a:r>
            <a:r>
              <a:rPr kumimoji="1" lang="en-US" altLang="ko-KR" sz="1600" b="1" spc="-2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!!</a:t>
            </a:r>
            <a:endParaRPr kumimoji="1" lang="en-US" altLang="ko-KR" sz="1600" b="1" spc="-2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263BD282-9D3E-D34E-B08F-7DCE18045C0C}"/>
              </a:ext>
            </a:extLst>
          </p:cNvPr>
          <p:cNvSpPr/>
          <p:nvPr/>
        </p:nvSpPr>
        <p:spPr>
          <a:xfrm>
            <a:off x="9288033" y="4707864"/>
            <a:ext cx="2592288" cy="1827536"/>
          </a:xfrm>
          <a:prstGeom prst="roundRect">
            <a:avLst>
              <a:gd name="adj" fmla="val 6515"/>
            </a:avLst>
          </a:prstGeom>
          <a:solidFill>
            <a:schemeClr val="bg1"/>
          </a:solidFill>
          <a:ln>
            <a:solidFill>
              <a:srgbClr val="507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 smtClean="0">
                <a:solidFill>
                  <a:schemeClr val="tx1"/>
                </a:solidFill>
                <a:latin typeface="Poppins SemiBold" pitchFamily="2" charset="0"/>
              </a:rPr>
              <a:t>반응형</a:t>
            </a:r>
            <a:r>
              <a:rPr kumimoji="1" lang="ko-KR" altLang="en-US" b="1" dirty="0" smtClean="0">
                <a:solidFill>
                  <a:schemeClr val="tx1"/>
                </a:solidFill>
                <a:latin typeface="Poppins SemiBold" pitchFamily="2" charset="0"/>
              </a:rPr>
              <a:t> 웹 계획</a:t>
            </a:r>
            <a:r>
              <a:rPr kumimoji="1" lang="en-US" altLang="ko-KR" b="1" dirty="0" smtClean="0">
                <a:solidFill>
                  <a:schemeClr val="tx1"/>
                </a:solidFill>
                <a:latin typeface="Poppins SemiBold" pitchFamily="2" charset="0"/>
              </a:rPr>
              <a:t>!</a:t>
            </a:r>
            <a:endParaRPr kumimoji="1" lang="x-none" altLang="en-US" b="1" dirty="0">
              <a:solidFill>
                <a:schemeClr val="tx1"/>
              </a:solidFill>
              <a:latin typeface="Poppins SemiBold" pitchFamily="2" charset="0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FB45E75E-98E9-D745-AAFD-9FFA9B0F8E03}"/>
              </a:ext>
            </a:extLst>
          </p:cNvPr>
          <p:cNvSpPr/>
          <p:nvPr/>
        </p:nvSpPr>
        <p:spPr>
          <a:xfrm>
            <a:off x="9552384" y="4469645"/>
            <a:ext cx="2063586" cy="355285"/>
          </a:xfrm>
          <a:prstGeom prst="roundRect">
            <a:avLst>
              <a:gd name="adj" fmla="val 50000"/>
            </a:avLst>
          </a:prstGeom>
          <a:solidFill>
            <a:srgbClr val="507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목표</a:t>
            </a:r>
            <a:endParaRPr kumimoji="1" lang="en-US" altLang="ko-KR" sz="1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8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5256" y="980728"/>
            <a:ext cx="7200800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sz="5400" dirty="0" smtClean="0"/>
              <a:t>Hello  </a:t>
            </a:r>
            <a:r>
              <a:rPr lang="ko-KR" altLang="en-US" sz="5400" dirty="0" smtClean="0"/>
              <a:t>강병찬 </a:t>
            </a:r>
            <a:r>
              <a:rPr lang="en-US" altLang="ko-KR" sz="5400" dirty="0" smtClean="0"/>
              <a:t>, </a:t>
            </a:r>
            <a:r>
              <a:rPr lang="ko-KR" altLang="en-US" sz="5400" dirty="0" smtClean="0"/>
              <a:t>김병성</a:t>
            </a:r>
            <a:endParaRPr lang="en-US" altLang="ko-KR" sz="5400" dirty="0"/>
          </a:p>
          <a:p>
            <a:pPr algn="ctr"/>
            <a:endParaRPr lang="en-US" altLang="ko-KR" sz="5400" dirty="0" smtClean="0"/>
          </a:p>
          <a:p>
            <a:pPr algn="ctr"/>
            <a:r>
              <a:rPr lang="ko-KR" altLang="en-US" sz="5400" dirty="0" smtClean="0"/>
              <a:t>감사합니다</a:t>
            </a:r>
            <a:endParaRPr lang="en-US" altLang="ko-KR" sz="5400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170</Words>
  <Application>Microsoft Office PowerPoint</Application>
  <PresentationFormat>사용자 지정</PresentationFormat>
  <Paragraphs>67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anna@diffy.co.kr</dc:creator>
  <cp:lastModifiedBy>isec1600</cp:lastModifiedBy>
  <cp:revision>91</cp:revision>
  <dcterms:created xsi:type="dcterms:W3CDTF">2021-06-15T05:58:16Z</dcterms:created>
  <dcterms:modified xsi:type="dcterms:W3CDTF">2022-01-13T07:26:31Z</dcterms:modified>
</cp:coreProperties>
</file>