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3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0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0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63" y="68350"/>
            <a:ext cx="4860291" cy="88747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프로젝트 개발환경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604" y="1129012"/>
            <a:ext cx="3253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Programming Languages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44" y="5170286"/>
            <a:ext cx="940016" cy="1440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84727" y="1011121"/>
            <a:ext cx="3139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Databases &amp;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Frameworks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46" y="5342193"/>
            <a:ext cx="1021441" cy="102144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9" y="3666908"/>
            <a:ext cx="782023" cy="78202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833931" y="2920430"/>
            <a:ext cx="1080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Servers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63153" y="5426276"/>
            <a:ext cx="3810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48" y="5232300"/>
            <a:ext cx="809738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64" y="5232300"/>
            <a:ext cx="910747" cy="10642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108" y="1473931"/>
            <a:ext cx="944255" cy="8594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529" y="1611393"/>
            <a:ext cx="624080" cy="118872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47621" y="4900277"/>
            <a:ext cx="1219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560" y="1458011"/>
            <a:ext cx="1501486" cy="9779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37151" y="3170109"/>
            <a:ext cx="814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Tools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72619" y="4770176"/>
            <a:ext cx="1724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Formats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621" y="1667814"/>
            <a:ext cx="2497641" cy="125261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7203" y="3575070"/>
            <a:ext cx="2512526" cy="9261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0805" y="5300387"/>
            <a:ext cx="943107" cy="110505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6052" y="1441195"/>
            <a:ext cx="1176553" cy="89230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3560" y="3331645"/>
            <a:ext cx="1113457" cy="1030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1030" y="3570219"/>
            <a:ext cx="968526" cy="9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511234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380194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5086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68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Programming Languages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HTML, CSS, Java, JavaScript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Tools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Eclipse, GitHub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0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Libraries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jQuery, Bootstrap, JSTL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24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Databases &amp; Frameworks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Oracle, </a:t>
                      </a:r>
                      <a:r>
                        <a:rPr lang="en-US" dirty="0" smtClean="0"/>
                        <a:t>Spring, </a:t>
                      </a:r>
                      <a:r>
                        <a:rPr lang="en-US" altLang="ko-KR" dirty="0" err="1" smtClean="0"/>
                        <a:t>MyBatis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2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Servers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Tomcat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1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Formats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XML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7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1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프로젝트 개발환경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개발환경</dc:title>
  <dc:creator>이커머스 7차</dc:creator>
  <cp:lastModifiedBy>이커머스 7차</cp:lastModifiedBy>
  <cp:revision>9</cp:revision>
  <dcterms:created xsi:type="dcterms:W3CDTF">2024-09-26T07:37:24Z</dcterms:created>
  <dcterms:modified xsi:type="dcterms:W3CDTF">2024-09-26T08:41:46Z</dcterms:modified>
</cp:coreProperties>
</file>