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89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06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81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07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67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941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20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753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88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7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00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5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91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47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47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23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2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7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4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4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5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92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7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75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[Happy Steps]</a:t>
            </a:r>
            <a:r>
              <a:rPr lang="ko-KR" altLang="en-US" dirty="0" smtClean="0"/>
              <a:t>프로세스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09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745723" y="727969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원 및 타원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시작과 끝</a:t>
            </a:r>
          </a:p>
        </p:txBody>
      </p:sp>
      <p:sp>
        <p:nvSpPr>
          <p:cNvPr id="3" name="순서도: 판단 2"/>
          <p:cNvSpPr/>
          <p:nvPr/>
        </p:nvSpPr>
        <p:spPr>
          <a:xfrm>
            <a:off x="2858610" y="727969"/>
            <a:ext cx="1800000" cy="18000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마름모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조건</a:t>
            </a:r>
            <a:endParaRPr lang="en-US" altLang="ko-KR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5166803" y="727969"/>
            <a:ext cx="1800000" cy="1800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직사각형 및 사각형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처리</a:t>
            </a:r>
          </a:p>
        </p:txBody>
      </p:sp>
      <p:sp>
        <p:nvSpPr>
          <p:cNvPr id="8" name="순서도: 데이터 7"/>
          <p:cNvSpPr/>
          <p:nvPr/>
        </p:nvSpPr>
        <p:spPr>
          <a:xfrm>
            <a:off x="745723" y="3444535"/>
            <a:ext cx="1800000" cy="18000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사다리꼴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시스템의 입력과 출력</a:t>
            </a:r>
          </a:p>
        </p:txBody>
      </p:sp>
      <p:sp>
        <p:nvSpPr>
          <p:cNvPr id="9" name="순서도: 데이터 8"/>
          <p:cNvSpPr/>
          <p:nvPr/>
        </p:nvSpPr>
        <p:spPr>
          <a:xfrm>
            <a:off x="2858610" y="3444535"/>
            <a:ext cx="1498140" cy="1800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690 w 10000"/>
              <a:gd name="connsiteY1" fmla="*/ 4291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76 w 10000"/>
              <a:gd name="connsiteY1" fmla="*/ 3502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323"/>
              <a:gd name="connsiteY0" fmla="*/ 10000 h 10000"/>
              <a:gd name="connsiteX1" fmla="*/ 76 w 8323"/>
              <a:gd name="connsiteY1" fmla="*/ 3502 h 10000"/>
              <a:gd name="connsiteX2" fmla="*/ 8323 w 8323"/>
              <a:gd name="connsiteY2" fmla="*/ 0 h 10000"/>
              <a:gd name="connsiteX3" fmla="*/ 8000 w 8323"/>
              <a:gd name="connsiteY3" fmla="*/ 10000 h 10000"/>
              <a:gd name="connsiteX4" fmla="*/ 0 w 8323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3" h="10000">
                <a:moveTo>
                  <a:pt x="0" y="10000"/>
                </a:moveTo>
                <a:cubicBezTo>
                  <a:pt x="25" y="7834"/>
                  <a:pt x="51" y="5668"/>
                  <a:pt x="76" y="3502"/>
                </a:cubicBezTo>
                <a:lnTo>
                  <a:pt x="8323" y="0"/>
                </a:lnTo>
                <a:cubicBezTo>
                  <a:pt x="8215" y="3333"/>
                  <a:pt x="8108" y="6667"/>
                  <a:pt x="8000" y="10000"/>
                </a:cubicBezTo>
                <a:lnTo>
                  <a:pt x="0" y="10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변형된 사다리꼴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사용자의 입력</a:t>
            </a:r>
          </a:p>
        </p:txBody>
      </p:sp>
      <p:sp>
        <p:nvSpPr>
          <p:cNvPr id="10" name="순서도: 종속 처리 9"/>
          <p:cNvSpPr/>
          <p:nvPr/>
        </p:nvSpPr>
        <p:spPr>
          <a:xfrm>
            <a:off x="7954392" y="727969"/>
            <a:ext cx="1800000" cy="180000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[</a:t>
            </a:r>
            <a:r>
              <a:rPr lang="ko-KR" altLang="en-US" sz="1200" dirty="0" smtClean="0">
                <a:solidFill>
                  <a:schemeClr val="tx1"/>
                </a:solidFill>
              </a:rPr>
              <a:t>변형된 직사각형</a:t>
            </a:r>
            <a:r>
              <a:rPr lang="en-US" altLang="ko-KR" sz="1200" dirty="0" smtClean="0">
                <a:solidFill>
                  <a:schemeClr val="tx1"/>
                </a:solidFill>
              </a:rPr>
              <a:t>]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정의된 처리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" name="순서도: 화면 표시 10"/>
          <p:cNvSpPr/>
          <p:nvPr/>
        </p:nvSpPr>
        <p:spPr>
          <a:xfrm>
            <a:off x="5166803" y="3524435"/>
            <a:ext cx="1800000" cy="1800000"/>
          </a:xfrm>
          <a:prstGeom prst="flowChartDisplay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디스플레이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172763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51049" y="26024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[</a:t>
            </a:r>
            <a:r>
              <a:rPr lang="ko-KR" altLang="en-US" b="1" dirty="0" smtClean="0">
                <a:latin typeface="+mn-ea"/>
              </a:rPr>
              <a:t>로그인</a:t>
            </a:r>
            <a:r>
              <a:rPr lang="en-US" altLang="ko-KR" b="1" dirty="0" smtClean="0">
                <a:latin typeface="+mn-ea"/>
              </a:rPr>
              <a:t>]</a:t>
            </a:r>
            <a:endParaRPr lang="ko-KR" altLang="en-US" b="1" dirty="0">
              <a:latin typeface="+mn-ea"/>
            </a:endParaRPr>
          </a:p>
        </p:txBody>
      </p:sp>
      <p:sp>
        <p:nvSpPr>
          <p:cNvPr id="2" name="순서도: 수행의 시작/종료 1"/>
          <p:cNvSpPr/>
          <p:nvPr/>
        </p:nvSpPr>
        <p:spPr>
          <a:xfrm>
            <a:off x="292964" y="3180898"/>
            <a:ext cx="1800000" cy="540000"/>
          </a:xfrm>
          <a:prstGeom prst="flowChartTermina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로그인 및 회원 가입 </a:t>
            </a:r>
          </a:p>
        </p:txBody>
      </p:sp>
      <p:sp>
        <p:nvSpPr>
          <p:cNvPr id="8" name="순서도: 화면 표시 7"/>
          <p:cNvSpPr/>
          <p:nvPr/>
        </p:nvSpPr>
        <p:spPr>
          <a:xfrm>
            <a:off x="2337922" y="3180898"/>
            <a:ext cx="108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로그인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stCxn id="2" idx="3"/>
            <a:endCxn id="8" idx="1"/>
          </p:cNvCxnSpPr>
          <p:nvPr/>
        </p:nvCxnSpPr>
        <p:spPr>
          <a:xfrm>
            <a:off x="2092964" y="3450898"/>
            <a:ext cx="24495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판단 10"/>
          <p:cNvSpPr/>
          <p:nvPr/>
        </p:nvSpPr>
        <p:spPr>
          <a:xfrm>
            <a:off x="3875959" y="3180898"/>
            <a:ext cx="180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계정 연동</a:t>
            </a:r>
          </a:p>
        </p:txBody>
      </p:sp>
      <p:cxnSp>
        <p:nvCxnSpPr>
          <p:cNvPr id="12" name="직선 화살표 연결선 11"/>
          <p:cNvCxnSpPr>
            <a:stCxn id="8" idx="3"/>
            <a:endCxn id="11" idx="1"/>
          </p:cNvCxnSpPr>
          <p:nvPr/>
        </p:nvCxnSpPr>
        <p:spPr>
          <a:xfrm>
            <a:off x="3417922" y="3450898"/>
            <a:ext cx="458037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수동 입력 17"/>
          <p:cNvSpPr/>
          <p:nvPr/>
        </p:nvSpPr>
        <p:spPr>
          <a:xfrm>
            <a:off x="4151157" y="5133928"/>
            <a:ext cx="1248171" cy="540000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아이디와 암호</a:t>
            </a:r>
          </a:p>
        </p:txBody>
      </p:sp>
      <p:cxnSp>
        <p:nvCxnSpPr>
          <p:cNvPr id="19" name="직선 화살표 연결선 18"/>
          <p:cNvCxnSpPr>
            <a:stCxn id="11" idx="2"/>
            <a:endCxn id="18" idx="0"/>
          </p:cNvCxnSpPr>
          <p:nvPr/>
        </p:nvCxnSpPr>
        <p:spPr>
          <a:xfrm flipH="1">
            <a:off x="4775243" y="3720898"/>
            <a:ext cx="716" cy="146703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화면 표시 24"/>
          <p:cNvSpPr/>
          <p:nvPr/>
        </p:nvSpPr>
        <p:spPr>
          <a:xfrm>
            <a:off x="2157922" y="4182308"/>
            <a:ext cx="144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 가입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직선 화살표 연결선 25"/>
          <p:cNvCxnSpPr>
            <a:stCxn id="8" idx="2"/>
            <a:endCxn id="25" idx="0"/>
          </p:cNvCxnSpPr>
          <p:nvPr/>
        </p:nvCxnSpPr>
        <p:spPr>
          <a:xfrm>
            <a:off x="2877922" y="3720898"/>
            <a:ext cx="0" cy="46141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판단 30"/>
          <p:cNvSpPr/>
          <p:nvPr/>
        </p:nvSpPr>
        <p:spPr>
          <a:xfrm>
            <a:off x="5828076" y="5133928"/>
            <a:ext cx="144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유효성</a:t>
            </a:r>
          </a:p>
        </p:txBody>
      </p:sp>
      <p:cxnSp>
        <p:nvCxnSpPr>
          <p:cNvPr id="33" name="직선 화살표 연결선 32"/>
          <p:cNvCxnSpPr>
            <a:stCxn id="18" idx="3"/>
            <a:endCxn id="31" idx="1"/>
          </p:cNvCxnSpPr>
          <p:nvPr/>
        </p:nvCxnSpPr>
        <p:spPr>
          <a:xfrm>
            <a:off x="5399328" y="5403928"/>
            <a:ext cx="42874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화면 표시 41"/>
          <p:cNvSpPr/>
          <p:nvPr/>
        </p:nvSpPr>
        <p:spPr>
          <a:xfrm>
            <a:off x="1077922" y="1981249"/>
            <a:ext cx="180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 찾기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순서도: 화면 표시 42"/>
          <p:cNvSpPr/>
          <p:nvPr/>
        </p:nvSpPr>
        <p:spPr>
          <a:xfrm>
            <a:off x="3417922" y="1981249"/>
            <a:ext cx="180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 찾기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순서도: 판단 49"/>
          <p:cNvSpPr/>
          <p:nvPr/>
        </p:nvSpPr>
        <p:spPr>
          <a:xfrm>
            <a:off x="6559414" y="4182308"/>
            <a:ext cx="180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실패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 </a:t>
            </a:r>
          </a:p>
        </p:txBody>
      </p:sp>
      <p:cxnSp>
        <p:nvCxnSpPr>
          <p:cNvPr id="51" name="직선 화살표 연결선 50"/>
          <p:cNvCxnSpPr>
            <a:stCxn id="131" idx="0"/>
            <a:endCxn id="50" idx="3"/>
          </p:cNvCxnSpPr>
          <p:nvPr/>
        </p:nvCxnSpPr>
        <p:spPr>
          <a:xfrm rot="16200000" flipV="1">
            <a:off x="8154048" y="4657674"/>
            <a:ext cx="681620" cy="270888"/>
          </a:xfrm>
          <a:prstGeom prst="bentConnector2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56461" y="486961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9" name="순서도: 데이터 68"/>
          <p:cNvSpPr/>
          <p:nvPr/>
        </p:nvSpPr>
        <p:spPr>
          <a:xfrm>
            <a:off x="6093593" y="3180898"/>
            <a:ext cx="1080000" cy="540000"/>
          </a:xfrm>
          <a:prstGeom prst="flowChartInputOut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API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/>
          <p:cNvCxnSpPr>
            <a:stCxn id="11" idx="3"/>
            <a:endCxn id="69" idx="2"/>
          </p:cNvCxnSpPr>
          <p:nvPr/>
        </p:nvCxnSpPr>
        <p:spPr>
          <a:xfrm>
            <a:off x="5675959" y="3450898"/>
            <a:ext cx="525634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판단 74"/>
          <p:cNvSpPr/>
          <p:nvPr/>
        </p:nvSpPr>
        <p:spPr>
          <a:xfrm>
            <a:off x="7799884" y="3180898"/>
            <a:ext cx="144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</a:t>
            </a:r>
          </a:p>
        </p:txBody>
      </p:sp>
      <p:cxnSp>
        <p:nvCxnSpPr>
          <p:cNvPr id="76" name="직선 화살표 연결선 75"/>
          <p:cNvCxnSpPr>
            <a:stCxn id="69" idx="5"/>
            <a:endCxn id="75" idx="1"/>
          </p:cNvCxnSpPr>
          <p:nvPr/>
        </p:nvCxnSpPr>
        <p:spPr>
          <a:xfrm>
            <a:off x="7065593" y="3450898"/>
            <a:ext cx="734291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대체 처리 79"/>
          <p:cNvSpPr/>
          <p:nvPr/>
        </p:nvSpPr>
        <p:spPr>
          <a:xfrm>
            <a:off x="7983815" y="1981249"/>
            <a:ext cx="108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 가입</a:t>
            </a:r>
          </a:p>
        </p:txBody>
      </p:sp>
      <p:cxnSp>
        <p:nvCxnSpPr>
          <p:cNvPr id="81" name="직선 화살표 연결선 80"/>
          <p:cNvCxnSpPr>
            <a:stCxn id="75" idx="0"/>
            <a:endCxn id="80" idx="2"/>
          </p:cNvCxnSpPr>
          <p:nvPr/>
        </p:nvCxnSpPr>
        <p:spPr>
          <a:xfrm flipV="1">
            <a:off x="8519884" y="2521249"/>
            <a:ext cx="3931" cy="6596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125224" y="282268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6" name="순서도: 처리 85"/>
          <p:cNvSpPr/>
          <p:nvPr/>
        </p:nvSpPr>
        <p:spPr>
          <a:xfrm>
            <a:off x="10349929" y="3180898"/>
            <a:ext cx="1080000" cy="54000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87" name="직선 화살표 연결선 86"/>
          <p:cNvCxnSpPr>
            <a:stCxn id="75" idx="3"/>
            <a:endCxn id="86" idx="1"/>
          </p:cNvCxnSpPr>
          <p:nvPr/>
        </p:nvCxnSpPr>
        <p:spPr>
          <a:xfrm>
            <a:off x="9239884" y="3450898"/>
            <a:ext cx="1110045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546870" y="3171183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2" name="순서도: 화면 표시 91"/>
          <p:cNvSpPr/>
          <p:nvPr/>
        </p:nvSpPr>
        <p:spPr>
          <a:xfrm>
            <a:off x="10156810" y="5133928"/>
            <a:ext cx="144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메인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3" name="직선 화살표 연결선 92"/>
          <p:cNvCxnSpPr>
            <a:stCxn id="86" idx="2"/>
            <a:endCxn id="92" idx="0"/>
          </p:cNvCxnSpPr>
          <p:nvPr/>
        </p:nvCxnSpPr>
        <p:spPr>
          <a:xfrm flipH="1">
            <a:off x="10876810" y="3720898"/>
            <a:ext cx="13119" cy="141303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순서도: 판단 130"/>
          <p:cNvSpPr/>
          <p:nvPr/>
        </p:nvSpPr>
        <p:spPr>
          <a:xfrm>
            <a:off x="7910302" y="5133928"/>
            <a:ext cx="144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</a:t>
            </a:r>
          </a:p>
        </p:txBody>
      </p:sp>
      <p:cxnSp>
        <p:nvCxnSpPr>
          <p:cNvPr id="132" name="직선 화살표 연결선 131"/>
          <p:cNvCxnSpPr>
            <a:stCxn id="31" idx="3"/>
            <a:endCxn id="131" idx="1"/>
          </p:cNvCxnSpPr>
          <p:nvPr/>
        </p:nvCxnSpPr>
        <p:spPr>
          <a:xfrm>
            <a:off x="7268076" y="5403928"/>
            <a:ext cx="642226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131" idx="3"/>
            <a:endCxn id="92" idx="1"/>
          </p:cNvCxnSpPr>
          <p:nvPr/>
        </p:nvCxnSpPr>
        <p:spPr>
          <a:xfrm>
            <a:off x="9350302" y="5403928"/>
            <a:ext cx="80650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9572858" y="5048033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51" name="직선 화살표 연결선 50"/>
          <p:cNvCxnSpPr>
            <a:stCxn id="31" idx="2"/>
            <a:endCxn id="18" idx="2"/>
          </p:cNvCxnSpPr>
          <p:nvPr/>
        </p:nvCxnSpPr>
        <p:spPr>
          <a:xfrm rot="5400000">
            <a:off x="5661660" y="4787512"/>
            <a:ext cx="12700" cy="1772833"/>
          </a:xfrm>
          <a:prstGeom prst="bentConnector3">
            <a:avLst>
              <a:gd name="adj1" fmla="val 2988354"/>
            </a:avLst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093593" y="568027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504550" y="5118863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7" name="순서도: 대체 처리 156"/>
          <p:cNvSpPr/>
          <p:nvPr/>
        </p:nvSpPr>
        <p:spPr>
          <a:xfrm>
            <a:off x="4955243" y="4182308"/>
            <a:ext cx="1240339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찾기</a:t>
            </a:r>
          </a:p>
        </p:txBody>
      </p:sp>
      <p:cxnSp>
        <p:nvCxnSpPr>
          <p:cNvPr id="158" name="직선 화살표 연결선 50"/>
          <p:cNvCxnSpPr>
            <a:stCxn id="50" idx="1"/>
            <a:endCxn id="157" idx="3"/>
          </p:cNvCxnSpPr>
          <p:nvPr/>
        </p:nvCxnSpPr>
        <p:spPr>
          <a:xfrm flipH="1">
            <a:off x="6195582" y="4452308"/>
            <a:ext cx="363832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8" idx="0"/>
            <a:endCxn id="43" idx="2"/>
          </p:cNvCxnSpPr>
          <p:nvPr/>
        </p:nvCxnSpPr>
        <p:spPr>
          <a:xfrm flipV="1">
            <a:off x="2877922" y="2521249"/>
            <a:ext cx="1440000" cy="6596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stCxn id="8" idx="0"/>
            <a:endCxn id="42" idx="2"/>
          </p:cNvCxnSpPr>
          <p:nvPr/>
        </p:nvCxnSpPr>
        <p:spPr>
          <a:xfrm flipH="1" flipV="1">
            <a:off x="1977922" y="2521249"/>
            <a:ext cx="900000" cy="6596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순서도: 대체 처리 187"/>
          <p:cNvSpPr/>
          <p:nvPr/>
        </p:nvSpPr>
        <p:spPr>
          <a:xfrm>
            <a:off x="2345718" y="5133928"/>
            <a:ext cx="108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 가입</a:t>
            </a:r>
          </a:p>
        </p:txBody>
      </p:sp>
      <p:cxnSp>
        <p:nvCxnSpPr>
          <p:cNvPr id="189" name="직선 화살표 연결선 188"/>
          <p:cNvCxnSpPr>
            <a:stCxn id="25" idx="2"/>
            <a:endCxn id="188" idx="0"/>
          </p:cNvCxnSpPr>
          <p:nvPr/>
        </p:nvCxnSpPr>
        <p:spPr>
          <a:xfrm>
            <a:off x="2877922" y="4722308"/>
            <a:ext cx="7796" cy="41162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순서도: 대체 처리 197"/>
          <p:cNvSpPr/>
          <p:nvPr/>
        </p:nvSpPr>
        <p:spPr>
          <a:xfrm>
            <a:off x="1077922" y="1064892"/>
            <a:ext cx="180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199" name="순서도: 대체 처리 198"/>
          <p:cNvSpPr/>
          <p:nvPr/>
        </p:nvSpPr>
        <p:spPr>
          <a:xfrm>
            <a:off x="3422125" y="1060224"/>
            <a:ext cx="180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찾기</a:t>
            </a:r>
          </a:p>
        </p:txBody>
      </p:sp>
      <p:cxnSp>
        <p:nvCxnSpPr>
          <p:cNvPr id="200" name="직선 화살표 연결선 199"/>
          <p:cNvCxnSpPr>
            <a:stCxn id="42" idx="0"/>
            <a:endCxn id="198" idx="2"/>
          </p:cNvCxnSpPr>
          <p:nvPr/>
        </p:nvCxnSpPr>
        <p:spPr>
          <a:xfrm flipV="1">
            <a:off x="1977922" y="1604892"/>
            <a:ext cx="0" cy="376357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43" idx="0"/>
            <a:endCxn id="199" idx="2"/>
          </p:cNvCxnSpPr>
          <p:nvPr/>
        </p:nvCxnSpPr>
        <p:spPr>
          <a:xfrm flipV="1">
            <a:off x="4317922" y="1600224"/>
            <a:ext cx="4203" cy="38102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3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5633" y="260244"/>
            <a:ext cx="1274709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+mn-ea"/>
              </a:rPr>
              <a:t>[</a:t>
            </a:r>
            <a:r>
              <a:rPr lang="ko-KR" altLang="en-US" dirty="0" smtClean="0">
                <a:latin typeface="+mn-ea"/>
              </a:rPr>
              <a:t>회원가입</a:t>
            </a:r>
            <a:r>
              <a:rPr lang="en-US" altLang="ko-KR" dirty="0" smtClean="0">
                <a:latin typeface="+mn-ea"/>
              </a:rPr>
              <a:t>]</a:t>
            </a:r>
            <a:endParaRPr lang="ko-KR" altLang="en-US" dirty="0">
              <a:latin typeface="+mn-ea"/>
            </a:endParaRPr>
          </a:p>
        </p:txBody>
      </p:sp>
      <p:sp>
        <p:nvSpPr>
          <p:cNvPr id="2" name="순서도: 수행의 시작/종료 1"/>
          <p:cNvSpPr/>
          <p:nvPr/>
        </p:nvSpPr>
        <p:spPr>
          <a:xfrm>
            <a:off x="376091" y="573700"/>
            <a:ext cx="1800000" cy="545400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로그인 및 회원 가입 </a:t>
            </a:r>
          </a:p>
        </p:txBody>
      </p:sp>
      <p:sp>
        <p:nvSpPr>
          <p:cNvPr id="8" name="순서도: 화면 표시 7"/>
          <p:cNvSpPr/>
          <p:nvPr/>
        </p:nvSpPr>
        <p:spPr>
          <a:xfrm>
            <a:off x="2337922" y="1424213"/>
            <a:ext cx="1203300" cy="545400"/>
          </a:xfrm>
          <a:prstGeom prst="flowChartDisplay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회원가입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stCxn id="71" idx="3"/>
            <a:endCxn id="8" idx="1"/>
          </p:cNvCxnSpPr>
          <p:nvPr/>
        </p:nvCxnSpPr>
        <p:spPr>
          <a:xfrm flipV="1">
            <a:off x="1875668" y="1696913"/>
            <a:ext cx="462254" cy="5401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판단 10"/>
          <p:cNvSpPr/>
          <p:nvPr/>
        </p:nvSpPr>
        <p:spPr>
          <a:xfrm>
            <a:off x="9403124" y="1413299"/>
            <a:ext cx="1345232" cy="54000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유효성검사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순서도: 수동 입력 17"/>
          <p:cNvSpPr/>
          <p:nvPr/>
        </p:nvSpPr>
        <p:spPr>
          <a:xfrm>
            <a:off x="3906443" y="1394760"/>
            <a:ext cx="1248171" cy="545400"/>
          </a:xfrm>
          <a:prstGeom prst="flowChartManualIn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</a:t>
            </a:r>
          </a:p>
        </p:txBody>
      </p:sp>
      <p:sp>
        <p:nvSpPr>
          <p:cNvPr id="31" name="순서도: 판단 30"/>
          <p:cNvSpPr/>
          <p:nvPr/>
        </p:nvSpPr>
        <p:spPr>
          <a:xfrm>
            <a:off x="5669030" y="1429614"/>
            <a:ext cx="1646167" cy="54540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중복찾기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5154614" y="1696913"/>
            <a:ext cx="52563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5304814" y="2057897"/>
            <a:ext cx="402674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3541222" y="1696913"/>
            <a:ext cx="37978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7307656" y="1696913"/>
            <a:ext cx="42874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0"/>
          <p:cNvCxnSpPr/>
          <p:nvPr/>
        </p:nvCxnSpPr>
        <p:spPr>
          <a:xfrm rot="5400000">
            <a:off x="5595486" y="1064369"/>
            <a:ext cx="12700" cy="1790561"/>
          </a:xfrm>
          <a:prstGeom prst="bentConnector3">
            <a:avLst>
              <a:gd name="adj1" fmla="val 2988354"/>
            </a:avLst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수동 입력 57"/>
          <p:cNvSpPr/>
          <p:nvPr/>
        </p:nvSpPr>
        <p:spPr>
          <a:xfrm>
            <a:off x="7726205" y="1389360"/>
            <a:ext cx="1248171" cy="545400"/>
          </a:xfrm>
          <a:prstGeom prst="flowChartManualIn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8974376" y="1692488"/>
            <a:ext cx="42874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984100" y="2047441"/>
            <a:ext cx="402674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61" name="직선 화살표 연결선 50"/>
          <p:cNvCxnSpPr/>
          <p:nvPr/>
        </p:nvCxnSpPr>
        <p:spPr>
          <a:xfrm rot="5400000">
            <a:off x="9166603" y="1060894"/>
            <a:ext cx="12700" cy="1790561"/>
          </a:xfrm>
          <a:prstGeom prst="bentConnector3">
            <a:avLst>
              <a:gd name="adj1" fmla="val 2988354"/>
            </a:avLst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11" idx="3"/>
            <a:endCxn id="63" idx="3"/>
          </p:cNvCxnSpPr>
          <p:nvPr/>
        </p:nvCxnSpPr>
        <p:spPr>
          <a:xfrm flipH="1">
            <a:off x="10699826" y="1683299"/>
            <a:ext cx="48530" cy="1310301"/>
          </a:xfrm>
          <a:prstGeom prst="bentConnector3">
            <a:avLst>
              <a:gd name="adj1" fmla="val -47104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수동 입력 62"/>
          <p:cNvSpPr/>
          <p:nvPr/>
        </p:nvSpPr>
        <p:spPr>
          <a:xfrm>
            <a:off x="9451655" y="2720900"/>
            <a:ext cx="1248171" cy="545400"/>
          </a:xfrm>
          <a:prstGeom prst="flowChartManualIn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닉네임</a:t>
            </a:r>
          </a:p>
        </p:txBody>
      </p:sp>
      <p:sp>
        <p:nvSpPr>
          <p:cNvPr id="66" name="순서도: 판단 65"/>
          <p:cNvSpPr/>
          <p:nvPr/>
        </p:nvSpPr>
        <p:spPr>
          <a:xfrm>
            <a:off x="7455526" y="2499050"/>
            <a:ext cx="1725904" cy="99965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유효성 검사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및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중복찾기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/>
          <p:cNvCxnSpPr>
            <a:stCxn id="63" idx="1"/>
            <a:endCxn id="66" idx="3"/>
          </p:cNvCxnSpPr>
          <p:nvPr/>
        </p:nvCxnSpPr>
        <p:spPr>
          <a:xfrm flipH="1">
            <a:off x="9181430" y="2993600"/>
            <a:ext cx="270225" cy="52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6" idx="2"/>
            <a:endCxn id="63" idx="2"/>
          </p:cNvCxnSpPr>
          <p:nvPr/>
        </p:nvCxnSpPr>
        <p:spPr>
          <a:xfrm rot="5400000" flipH="1" flipV="1">
            <a:off x="9080906" y="2503871"/>
            <a:ext cx="232405" cy="1757263"/>
          </a:xfrm>
          <a:prstGeom prst="bentConnector3">
            <a:avLst>
              <a:gd name="adj1" fmla="val -983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화면 표시 70"/>
          <p:cNvSpPr/>
          <p:nvPr/>
        </p:nvSpPr>
        <p:spPr>
          <a:xfrm>
            <a:off x="672368" y="1429614"/>
            <a:ext cx="1203300" cy="545400"/>
          </a:xfrm>
          <a:prstGeom prst="flowChartDisplay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가입약관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및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동의확인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화살표 연결선 21"/>
          <p:cNvCxnSpPr>
            <a:stCxn id="2" idx="2"/>
            <a:endCxn id="71" idx="0"/>
          </p:cNvCxnSpPr>
          <p:nvPr/>
        </p:nvCxnSpPr>
        <p:spPr>
          <a:xfrm flipH="1">
            <a:off x="1274018" y="1119100"/>
            <a:ext cx="2073" cy="310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020792" y="3459212"/>
            <a:ext cx="402674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27" name="직선 화살표 연결선 26"/>
          <p:cNvCxnSpPr>
            <a:stCxn id="66" idx="1"/>
          </p:cNvCxnSpPr>
          <p:nvPr/>
        </p:nvCxnSpPr>
        <p:spPr>
          <a:xfrm flipH="1">
            <a:off x="6874626" y="2998878"/>
            <a:ext cx="580900" cy="2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수동 입력 77"/>
          <p:cNvSpPr/>
          <p:nvPr/>
        </p:nvSpPr>
        <p:spPr>
          <a:xfrm>
            <a:off x="5636371" y="2688996"/>
            <a:ext cx="1248171" cy="545400"/>
          </a:xfrm>
          <a:prstGeom prst="flowChartManualIn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주소입력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순서도: 화면 표시 78"/>
          <p:cNvSpPr/>
          <p:nvPr/>
        </p:nvSpPr>
        <p:spPr>
          <a:xfrm>
            <a:off x="4084723" y="2734866"/>
            <a:ext cx="1203300" cy="545400"/>
          </a:xfrm>
          <a:prstGeom prst="flowChartDisplay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우편번호확인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2" name="직선 화살표 연결선 50"/>
          <p:cNvCxnSpPr/>
          <p:nvPr/>
        </p:nvCxnSpPr>
        <p:spPr>
          <a:xfrm flipH="1">
            <a:off x="5272539" y="3001370"/>
            <a:ext cx="36383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판단 82"/>
          <p:cNvSpPr/>
          <p:nvPr/>
        </p:nvSpPr>
        <p:spPr>
          <a:xfrm>
            <a:off x="618365" y="3644408"/>
            <a:ext cx="1440000" cy="54000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데이터처리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50134" y="4176095"/>
            <a:ext cx="402674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91077" y="3515641"/>
            <a:ext cx="41206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6" name="순서도: 수동 입력 95"/>
          <p:cNvSpPr/>
          <p:nvPr/>
        </p:nvSpPr>
        <p:spPr>
          <a:xfrm>
            <a:off x="2566327" y="2734866"/>
            <a:ext cx="1248171" cy="545400"/>
          </a:xfrm>
          <a:prstGeom prst="flowChartManualIn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반려동물 유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무</a:t>
            </a:r>
          </a:p>
        </p:txBody>
      </p:sp>
      <p:cxnSp>
        <p:nvCxnSpPr>
          <p:cNvPr id="40" name="직선 화살표 연결선 39"/>
          <p:cNvCxnSpPr>
            <a:stCxn id="79" idx="1"/>
            <a:endCxn id="96" idx="3"/>
          </p:cNvCxnSpPr>
          <p:nvPr/>
        </p:nvCxnSpPr>
        <p:spPr>
          <a:xfrm flipH="1">
            <a:off x="3814498" y="3007566"/>
            <a:ext cx="2702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96" idx="1"/>
            <a:endCxn id="83" idx="0"/>
          </p:cNvCxnSpPr>
          <p:nvPr/>
        </p:nvCxnSpPr>
        <p:spPr>
          <a:xfrm rot="10800000" flipV="1">
            <a:off x="1338365" y="3007566"/>
            <a:ext cx="1227962" cy="63684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83" idx="2"/>
          </p:cNvCxnSpPr>
          <p:nvPr/>
        </p:nvCxnSpPr>
        <p:spPr>
          <a:xfrm flipH="1">
            <a:off x="1335668" y="4184408"/>
            <a:ext cx="2697" cy="315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242541" y="1305496"/>
            <a:ext cx="4057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982445" y="2181531"/>
            <a:ext cx="4057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997098" y="2684697"/>
            <a:ext cx="4057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619831" y="3509974"/>
            <a:ext cx="845925" cy="8117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 가입 성공</a:t>
            </a:r>
          </a:p>
        </p:txBody>
      </p:sp>
      <p:sp>
        <p:nvSpPr>
          <p:cNvPr id="49" name="타원 48"/>
          <p:cNvSpPr/>
          <p:nvPr/>
        </p:nvSpPr>
        <p:spPr>
          <a:xfrm>
            <a:off x="912705" y="4508364"/>
            <a:ext cx="845925" cy="8198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 가입 </a:t>
            </a:r>
            <a:r>
              <a:rPr lang="ko-KR" altLang="en-US" sz="1200" dirty="0" smtClean="0">
                <a:solidFill>
                  <a:schemeClr val="tx1"/>
                </a:solidFill>
              </a:rPr>
              <a:t>실패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83" idx="3"/>
            <a:endCxn id="44" idx="2"/>
          </p:cNvCxnSpPr>
          <p:nvPr/>
        </p:nvCxnSpPr>
        <p:spPr>
          <a:xfrm>
            <a:off x="2058365" y="3914408"/>
            <a:ext cx="561466" cy="1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8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34</TotalTime>
  <Words>128</Words>
  <Application>Microsoft Office PowerPoint</Application>
  <PresentationFormat>와이드스크린</PresentationFormat>
  <Paragraphs>65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 2</vt:lpstr>
      <vt:lpstr>HDOfficeLightV0</vt:lpstr>
      <vt:lpstr>Office 테마</vt:lpstr>
      <vt:lpstr>[Happy Steps]프로세스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[Happy Steps]프로세스</dc:title>
  <dc:creator>이커머스 7차</dc:creator>
  <cp:lastModifiedBy>이커머스 7차</cp:lastModifiedBy>
  <cp:revision>9</cp:revision>
  <dcterms:created xsi:type="dcterms:W3CDTF">2024-09-25T06:55:53Z</dcterms:created>
  <dcterms:modified xsi:type="dcterms:W3CDTF">2024-09-25T09:32:51Z</dcterms:modified>
</cp:coreProperties>
</file>