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8B99-9841-4D44-9128-36E70A1C3F0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4EDC-335B-44DB-B328-E72A228DF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63" y="68350"/>
            <a:ext cx="4860291" cy="8874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프로젝트 개발환경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604" y="1129012"/>
            <a:ext cx="325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Programming Languages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25" y="5270038"/>
            <a:ext cx="940016" cy="1440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84727" y="1011121"/>
            <a:ext cx="3139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Databases &amp;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Frameworks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27" y="5441945"/>
            <a:ext cx="1021441" cy="10214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19" y="3248607"/>
            <a:ext cx="782023" cy="7820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07777" y="3151148"/>
            <a:ext cx="1080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Servers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63153" y="5426276"/>
            <a:ext cx="3810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3" y="5340119"/>
            <a:ext cx="809738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549" y="5340119"/>
            <a:ext cx="910747" cy="10642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050" y="1473931"/>
            <a:ext cx="944255" cy="8594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529" y="1611393"/>
            <a:ext cx="624080" cy="118872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47406" y="5008096"/>
            <a:ext cx="1219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Libraries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24448" y="2751808"/>
            <a:ext cx="814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Tools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3700" y="4869928"/>
            <a:ext cx="172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Formats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621" y="1667814"/>
            <a:ext cx="2497641" cy="125261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0590" y="5408206"/>
            <a:ext cx="943107" cy="110505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3994" y="1441195"/>
            <a:ext cx="1176553" cy="89230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154" y="3562363"/>
            <a:ext cx="1113457" cy="103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6235" y="3209232"/>
            <a:ext cx="968526" cy="954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9961" y="3467034"/>
            <a:ext cx="1584202" cy="696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4783" y="3209232"/>
            <a:ext cx="1039722" cy="954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5876" y="1598260"/>
            <a:ext cx="1664209" cy="6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9586"/>
              </p:ext>
            </p:extLst>
          </p:nvPr>
        </p:nvGraphicFramePr>
        <p:xfrm>
          <a:off x="838200" y="667889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380194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508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68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Programming Languages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HTML, CSS, Java, 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Tools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Eclipse, GitHub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0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Libraries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jQuery, Bootstrap, JSTL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2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Databases &amp; Frameworks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Oracle, </a:t>
                      </a:r>
                      <a:r>
                        <a:rPr lang="en-US" sz="1700" dirty="0" smtClean="0"/>
                        <a:t>Spring, </a:t>
                      </a:r>
                      <a:r>
                        <a:rPr lang="en-US" altLang="ko-KR" sz="1700" dirty="0" err="1" smtClean="0"/>
                        <a:t>MyBatis</a:t>
                      </a:r>
                      <a:endParaRPr 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2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Servers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Tomcat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1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700" dirty="0" smtClean="0"/>
                        <a:t>Formats</a:t>
                      </a:r>
                      <a:endParaRPr lang="ko-KR" altLang="en-US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JSON, XML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7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1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프로젝트 개발환경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개발환경</dc:title>
  <dc:creator>이커머스 7차</dc:creator>
  <cp:lastModifiedBy>이커머스 7차</cp:lastModifiedBy>
  <cp:revision>12</cp:revision>
  <dcterms:created xsi:type="dcterms:W3CDTF">2024-09-26T07:37:24Z</dcterms:created>
  <dcterms:modified xsi:type="dcterms:W3CDTF">2024-09-26T08:59:40Z</dcterms:modified>
</cp:coreProperties>
</file>