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89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1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0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4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2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8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9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4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3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2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D671-CEA9-40C5-8882-F4E0D4AAB88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E01B-7711-428C-A25B-8F516E82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[Happy Steps]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9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7276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49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4955243" y="4182308"/>
            <a:ext cx="1240339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5633" y="260244"/>
            <a:ext cx="127470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smtClean="0">
                <a:latin typeface="+mn-ea"/>
              </a:rPr>
              <a:t>회원가입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376091" y="573700"/>
            <a:ext cx="1800000" cy="5454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 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1424213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71" idx="3"/>
            <a:endCxn id="8" idx="1"/>
          </p:cNvCxnSpPr>
          <p:nvPr/>
        </p:nvCxnSpPr>
        <p:spPr>
          <a:xfrm flipV="1">
            <a:off x="1875668" y="1696913"/>
            <a:ext cx="462254" cy="54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9403124" y="1413299"/>
            <a:ext cx="1345232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유효성검사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수동 입력 17"/>
          <p:cNvSpPr/>
          <p:nvPr/>
        </p:nvSpPr>
        <p:spPr>
          <a:xfrm>
            <a:off x="3906443" y="13947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5669030" y="1429614"/>
            <a:ext cx="1646167" cy="5454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154614" y="1696913"/>
            <a:ext cx="52563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304814" y="2057897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541222" y="1696913"/>
            <a:ext cx="37978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307656" y="1696913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0"/>
          <p:cNvCxnSpPr/>
          <p:nvPr/>
        </p:nvCxnSpPr>
        <p:spPr>
          <a:xfrm rot="5400000">
            <a:off x="5595486" y="1064369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동 입력 57"/>
          <p:cNvSpPr/>
          <p:nvPr/>
        </p:nvSpPr>
        <p:spPr>
          <a:xfrm>
            <a:off x="7726205" y="138936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974376" y="1692488"/>
            <a:ext cx="4287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84100" y="2047441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1" name="직선 화살표 연결선 50"/>
          <p:cNvCxnSpPr/>
          <p:nvPr/>
        </p:nvCxnSpPr>
        <p:spPr>
          <a:xfrm rot="5400000">
            <a:off x="9166603" y="1060894"/>
            <a:ext cx="12700" cy="1790561"/>
          </a:xfrm>
          <a:prstGeom prst="bentConnector3">
            <a:avLst>
              <a:gd name="adj1" fmla="val 2988354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1" idx="3"/>
            <a:endCxn id="63" idx="3"/>
          </p:cNvCxnSpPr>
          <p:nvPr/>
        </p:nvCxnSpPr>
        <p:spPr>
          <a:xfrm flipH="1">
            <a:off x="10699826" y="1683299"/>
            <a:ext cx="48530" cy="1310301"/>
          </a:xfrm>
          <a:prstGeom prst="bentConnector3">
            <a:avLst>
              <a:gd name="adj1" fmla="val -471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동 입력 62"/>
          <p:cNvSpPr/>
          <p:nvPr/>
        </p:nvSpPr>
        <p:spPr>
          <a:xfrm>
            <a:off x="9451655" y="2720900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닉네임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순서도: 판단 65"/>
          <p:cNvSpPr/>
          <p:nvPr/>
        </p:nvSpPr>
        <p:spPr>
          <a:xfrm>
            <a:off x="7455526" y="2504310"/>
            <a:ext cx="1725904" cy="9943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유효성검사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63" idx="1"/>
            <a:endCxn id="66" idx="3"/>
          </p:cNvCxnSpPr>
          <p:nvPr/>
        </p:nvCxnSpPr>
        <p:spPr>
          <a:xfrm flipH="1">
            <a:off x="9181430" y="2993600"/>
            <a:ext cx="270225" cy="7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6" idx="2"/>
            <a:endCxn id="63" idx="2"/>
          </p:cNvCxnSpPr>
          <p:nvPr/>
        </p:nvCxnSpPr>
        <p:spPr>
          <a:xfrm rot="5400000" flipH="1" flipV="1">
            <a:off x="9080906" y="2503871"/>
            <a:ext cx="232405" cy="1757263"/>
          </a:xfrm>
          <a:prstGeom prst="bentConnector3">
            <a:avLst>
              <a:gd name="adj1" fmla="val -98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화면 표시 70"/>
          <p:cNvSpPr/>
          <p:nvPr/>
        </p:nvSpPr>
        <p:spPr>
          <a:xfrm>
            <a:off x="672368" y="1429614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가입약관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및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동의확인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stCxn id="2" idx="2"/>
            <a:endCxn id="71" idx="0"/>
          </p:cNvCxnSpPr>
          <p:nvPr/>
        </p:nvCxnSpPr>
        <p:spPr>
          <a:xfrm flipH="1">
            <a:off x="1274018" y="1119100"/>
            <a:ext cx="2073" cy="310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0792" y="3459212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7" name="직선 화살표 연결선 26"/>
          <p:cNvCxnSpPr>
            <a:stCxn id="66" idx="1"/>
          </p:cNvCxnSpPr>
          <p:nvPr/>
        </p:nvCxnSpPr>
        <p:spPr>
          <a:xfrm flipH="1" flipV="1">
            <a:off x="6874625" y="3001507"/>
            <a:ext cx="5809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수동 입력 77"/>
          <p:cNvSpPr/>
          <p:nvPr/>
        </p:nvSpPr>
        <p:spPr>
          <a:xfrm>
            <a:off x="5636371" y="268899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주소입력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화면 표시 78"/>
          <p:cNvSpPr/>
          <p:nvPr/>
        </p:nvSpPr>
        <p:spPr>
          <a:xfrm>
            <a:off x="4084723" y="2734866"/>
            <a:ext cx="1203300" cy="545400"/>
          </a:xfrm>
          <a:prstGeom prst="flowChartDisplay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우편번호확인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직선 화살표 연결선 50"/>
          <p:cNvCxnSpPr/>
          <p:nvPr/>
        </p:nvCxnSpPr>
        <p:spPr>
          <a:xfrm flipH="1">
            <a:off x="5272539" y="3001370"/>
            <a:ext cx="3638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/>
          <p:nvPr/>
        </p:nvSpPr>
        <p:spPr>
          <a:xfrm>
            <a:off x="618365" y="3644408"/>
            <a:ext cx="1440000" cy="54000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데이터처리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2543631" y="364440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200" dirty="0" smtClean="0">
                <a:solidFill>
                  <a:schemeClr val="tx1"/>
                </a:solidFill>
              </a:rPr>
              <a:t>가입 성공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795668" y="4500322"/>
            <a:ext cx="1080000" cy="540000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</a:t>
            </a:r>
            <a:r>
              <a:rPr lang="ko-KR" altLang="en-US" sz="1200" dirty="0" smtClean="0">
                <a:solidFill>
                  <a:schemeClr val="tx1"/>
                </a:solidFill>
              </a:rPr>
              <a:t>가입 실패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0134" y="4176095"/>
            <a:ext cx="40267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58365" y="3606132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6" name="순서도: 수동 입력 95"/>
          <p:cNvSpPr/>
          <p:nvPr/>
        </p:nvSpPr>
        <p:spPr>
          <a:xfrm>
            <a:off x="2566327" y="2734866"/>
            <a:ext cx="1248171" cy="545400"/>
          </a:xfrm>
          <a:prstGeom prst="flowChartManualIn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반려동물 유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무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stCxn id="79" idx="1"/>
            <a:endCxn id="96" idx="3"/>
          </p:cNvCxnSpPr>
          <p:nvPr/>
        </p:nvCxnSpPr>
        <p:spPr>
          <a:xfrm flipH="1">
            <a:off x="3814498" y="3007566"/>
            <a:ext cx="2702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6" idx="1"/>
            <a:endCxn id="83" idx="0"/>
          </p:cNvCxnSpPr>
          <p:nvPr/>
        </p:nvCxnSpPr>
        <p:spPr>
          <a:xfrm rot="10800000" flipV="1">
            <a:off x="1338365" y="3007566"/>
            <a:ext cx="1227962" cy="6368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83" idx="2"/>
            <a:endCxn id="88" idx="0"/>
          </p:cNvCxnSpPr>
          <p:nvPr/>
        </p:nvCxnSpPr>
        <p:spPr>
          <a:xfrm flipH="1">
            <a:off x="1335668" y="4184408"/>
            <a:ext cx="2697" cy="31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83" idx="3"/>
            <a:endCxn id="85" idx="1"/>
          </p:cNvCxnSpPr>
          <p:nvPr/>
        </p:nvCxnSpPr>
        <p:spPr>
          <a:xfrm>
            <a:off x="2058365" y="3914408"/>
            <a:ext cx="4852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42541" y="1305496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82445" y="2181531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97098" y="2684697"/>
            <a:ext cx="4057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0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22</TotalTime>
  <Words>127</Words>
  <Application>Microsoft Office PowerPoint</Application>
  <PresentationFormat>와이드스크린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[Happy Steps]프로세스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[Happy Steps]프로세스</dc:title>
  <dc:creator>이커머스 7차</dc:creator>
  <cp:lastModifiedBy>이커머스 7차</cp:lastModifiedBy>
  <cp:revision>7</cp:revision>
  <dcterms:created xsi:type="dcterms:W3CDTF">2024-09-25T06:55:53Z</dcterms:created>
  <dcterms:modified xsi:type="dcterms:W3CDTF">2024-09-25T08:18:33Z</dcterms:modified>
</cp:coreProperties>
</file>