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152"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4F66A0-EF43-4D2A-A939-2EC3D53FEF3A}" type="datetimeFigureOut">
              <a:rPr lang="zh-CN" altLang="en-US" smtClean="0"/>
              <a:t>2015/1/23 Friday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33BBFD-CDE2-4FCF-AADE-9A628ED59F99}" type="slidenum">
              <a:rPr lang="zh-CN" altLang="en-US" smtClean="0"/>
              <a:t>‹#›</a:t>
            </a:fld>
            <a:endParaRPr lang="zh-CN" altLang="en-US"/>
          </a:p>
        </p:txBody>
      </p:sp>
    </p:spTree>
    <p:extLst>
      <p:ext uri="{BB962C8B-B14F-4D97-AF65-F5344CB8AC3E}">
        <p14:creationId xmlns:p14="http://schemas.microsoft.com/office/powerpoint/2010/main" val="2396991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33BBFD-CDE2-4FCF-AADE-9A628ED59F99}" type="slidenum">
              <a:rPr lang="zh-CN" altLang="en-US" smtClean="0"/>
              <a:t>1</a:t>
            </a:fld>
            <a:endParaRPr lang="zh-CN" altLang="en-US"/>
          </a:p>
        </p:txBody>
      </p:sp>
    </p:spTree>
    <p:extLst>
      <p:ext uri="{BB962C8B-B14F-4D97-AF65-F5344CB8AC3E}">
        <p14:creationId xmlns:p14="http://schemas.microsoft.com/office/powerpoint/2010/main" val="185770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2015/1/23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2015/1/23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2015/1/23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2015/1/23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2015/1/23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2015/1/23 Friday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2015/1/23 Friday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2015/1/23 Friday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2015/1/23 Friday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2015/1/23 Friday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2015/1/23 Friday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2015/1/23 Friday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BRCA1 &amp; BRCA2</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875224"/>
            <a:ext cx="3085777" cy="3892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2465691"/>
            <a:ext cx="4827142" cy="3104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3203848" y="1052736"/>
            <a:ext cx="6048672" cy="1200329"/>
          </a:xfrm>
          <a:prstGeom prst="rect">
            <a:avLst/>
          </a:prstGeom>
        </p:spPr>
        <p:txBody>
          <a:bodyPr wrap="square">
            <a:spAutoFit/>
          </a:bodyPr>
          <a:lstStyle/>
          <a:p>
            <a:r>
              <a:rPr lang="en-US" altLang="zh-CN" dirty="0"/>
              <a:t>People who carry a mutation in either of these genes have a condition called Hereditary Breast and Ovarian Cancer (HBOC) syndrome.2-3 They have an up to 87 percent risk of developing breast cancer by age 70.</a:t>
            </a:r>
            <a:endParaRPr lang="zh-CN" altLang="en-US" dirty="0"/>
          </a:p>
        </p:txBody>
      </p:sp>
      <p:sp>
        <p:nvSpPr>
          <p:cNvPr id="7" name="矩形 6"/>
          <p:cNvSpPr/>
          <p:nvPr/>
        </p:nvSpPr>
        <p:spPr>
          <a:xfrm>
            <a:off x="6372200" y="5583274"/>
            <a:ext cx="2473947" cy="369332"/>
          </a:xfrm>
          <a:prstGeom prst="rect">
            <a:avLst/>
          </a:prstGeom>
        </p:spPr>
        <p:txBody>
          <a:bodyPr wrap="none">
            <a:spAutoFit/>
          </a:bodyPr>
          <a:lstStyle/>
          <a:p>
            <a:r>
              <a:rPr lang="en-US" altLang="zh-CN" dirty="0"/>
              <a:t>Source: Myriad Genetics</a:t>
            </a:r>
          </a:p>
        </p:txBody>
      </p:sp>
    </p:spTree>
    <p:extLst>
      <p:ext uri="{BB962C8B-B14F-4D97-AF65-F5344CB8AC3E}">
        <p14:creationId xmlns:p14="http://schemas.microsoft.com/office/powerpoint/2010/main" val="18539311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Myriad Genetics</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t>With 17 years of experience, millions of tests looking for thousands of mutations in the genes, and a $500 million investment, the company was able to amass a huge database that tells which DNA changes increase cancer risk and by how much, and which are inconsequential blips in </a:t>
            </a:r>
            <a:r>
              <a:rPr lang="en-US" altLang="zh-CN" dirty="0" smtClean="0"/>
              <a:t>DNA</a:t>
            </a:r>
          </a:p>
          <a:p>
            <a:endParaRPr lang="en-US" altLang="zh-CN" dirty="0"/>
          </a:p>
          <a:p>
            <a:r>
              <a:rPr lang="en-US" altLang="zh-CN" dirty="0" smtClean="0"/>
              <a:t>In </a:t>
            </a:r>
            <a:r>
              <a:rPr lang="en-US" altLang="zh-CN" dirty="0"/>
              <a:t>1996, the company classified 40 percent of mutations as being of uncertain significance because it did not have enough information to know what they meant. By 2004, the figure was down to 20 percent. Now it is just 3 </a:t>
            </a:r>
            <a:r>
              <a:rPr lang="en-US" altLang="zh-CN" dirty="0" smtClean="0"/>
              <a:t>percent.</a:t>
            </a:r>
          </a:p>
          <a:p>
            <a:endParaRPr lang="en-US" altLang="zh-CN" dirty="0"/>
          </a:p>
          <a:p>
            <a:r>
              <a:rPr lang="en-US" altLang="zh-CN" dirty="0" smtClean="0"/>
              <a:t>They find out the meaning by seeing the </a:t>
            </a:r>
            <a:r>
              <a:rPr lang="en-US" altLang="zh-CN" dirty="0"/>
              <a:t>same mutation in at least 20 other people, asking whether they had cancer and, if so, what </a:t>
            </a:r>
            <a:r>
              <a:rPr lang="en-US" altLang="zh-CN" dirty="0" smtClean="0"/>
              <a:t>type.</a:t>
            </a:r>
            <a:endParaRPr lang="zh-CN" altLang="en-US" dirty="0"/>
          </a:p>
        </p:txBody>
      </p:sp>
    </p:spTree>
    <p:extLst>
      <p:ext uri="{BB962C8B-B14F-4D97-AF65-F5344CB8AC3E}">
        <p14:creationId xmlns:p14="http://schemas.microsoft.com/office/powerpoint/2010/main" val="19061409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SCRP (Sharing </a:t>
            </a:r>
            <a:r>
              <a:rPr lang="en-US" altLang="zh-CN" dirty="0"/>
              <a:t>Clinical Reports </a:t>
            </a:r>
            <a:r>
              <a:rPr lang="en-US" altLang="zh-CN" dirty="0" smtClean="0"/>
              <a:t>Project) &amp; </a:t>
            </a:r>
            <a:r>
              <a:rPr lang="en-US" altLang="zh-CN" dirty="0" err="1" smtClean="0"/>
              <a:t>ClinVar</a:t>
            </a:r>
            <a:endParaRPr lang="zh-CN" altLang="en-US" dirty="0"/>
          </a:p>
        </p:txBody>
      </p:sp>
      <p:sp>
        <p:nvSpPr>
          <p:cNvPr id="3" name="内容占位符 2"/>
          <p:cNvSpPr>
            <a:spLocks noGrp="1"/>
          </p:cNvSpPr>
          <p:nvPr>
            <p:ph idx="1"/>
          </p:nvPr>
        </p:nvSpPr>
        <p:spPr/>
        <p:txBody>
          <a:bodyPr/>
          <a:lstStyle/>
          <a:p>
            <a:r>
              <a:rPr lang="en-US" altLang="zh-CN" dirty="0" smtClean="0"/>
              <a:t>SCRP</a:t>
            </a:r>
            <a:r>
              <a:rPr lang="en-US" altLang="zh-CN" dirty="0"/>
              <a:t>: a volunteer, grass-roots effort </a:t>
            </a:r>
            <a:r>
              <a:rPr lang="en-US" altLang="zh-CN" dirty="0" smtClean="0"/>
              <a:t>by asking </a:t>
            </a:r>
            <a:r>
              <a:rPr lang="en-US" altLang="zh-CN" dirty="0"/>
              <a:t>cancer clinics and doctors to provide </a:t>
            </a:r>
            <a:r>
              <a:rPr lang="en-US" altLang="zh-CN" dirty="0" smtClean="0"/>
              <a:t>them with </a:t>
            </a:r>
            <a:r>
              <a:rPr lang="en-US" altLang="zh-CN" dirty="0"/>
              <a:t>all the Myriad data they have from patients who have been tested</a:t>
            </a:r>
            <a:r>
              <a:rPr lang="en-US" altLang="zh-CN" dirty="0" smtClean="0"/>
              <a:t>.</a:t>
            </a:r>
          </a:p>
          <a:p>
            <a:endParaRPr lang="en-US" altLang="zh-CN" dirty="0"/>
          </a:p>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438" y="3114674"/>
            <a:ext cx="7153275" cy="374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54008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ClinVar</a:t>
            </a:r>
            <a:r>
              <a:rPr lang="en-US" altLang="zh-CN" dirty="0" smtClean="0"/>
              <a:t>: BRCA1 (for example)</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946" y="1430158"/>
            <a:ext cx="8410534" cy="5256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73764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225</Words>
  <Application>Microsoft Office PowerPoint</Application>
  <PresentationFormat>全屏显示(4:3)</PresentationFormat>
  <Paragraphs>13</Paragraphs>
  <Slides>4</Slides>
  <Notes>1</Notes>
  <HiddenSlides>0</HiddenSlides>
  <MMClips>0</MMClips>
  <ScaleCrop>false</ScaleCrop>
  <HeadingPairs>
    <vt:vector size="4" baseType="variant">
      <vt:variant>
        <vt:lpstr>主题</vt:lpstr>
      </vt:variant>
      <vt:variant>
        <vt:i4>1</vt:i4>
      </vt:variant>
      <vt:variant>
        <vt:lpstr>幻灯片标题</vt:lpstr>
      </vt:variant>
      <vt:variant>
        <vt:i4>4</vt:i4>
      </vt:variant>
    </vt:vector>
  </HeadingPairs>
  <TitlesOfParts>
    <vt:vector size="5" baseType="lpstr">
      <vt:lpstr>Office 主题</vt:lpstr>
      <vt:lpstr>BRCA1 &amp; BRCA2</vt:lpstr>
      <vt:lpstr>Myriad Genetics</vt:lpstr>
      <vt:lpstr>SCRP (Sharing Clinical Reports Project) &amp; ClinVar</vt:lpstr>
      <vt:lpstr>ClinVar: BRCA1 (for 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BRCA1 &amp; BRCA2</dc:title>
  <dc:creator>郑露露</dc:creator>
  <cp:lastModifiedBy>lulu.zheng</cp:lastModifiedBy>
  <cp:revision>5</cp:revision>
  <dcterms:created xsi:type="dcterms:W3CDTF">2015-01-23T07:28:06Z</dcterms:created>
  <dcterms:modified xsi:type="dcterms:W3CDTF">2015-01-23T08:05:50Z</dcterms:modified>
</cp:coreProperties>
</file>