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2C5B32-19F9-FB46-B537-9EECF39A3ED0}">
          <p14:sldIdLst>
            <p14:sldId id="256"/>
          </p14:sldIdLst>
        </p14:section>
        <p14:section name="Sample" id="{71679D1A-03CE-CA4E-9417-EE0442D2F94D}">
          <p14:sldIdLst>
            <p14:sldId id="257"/>
            <p14:sldId id="258"/>
          </p14:sldIdLst>
        </p14:section>
        <p14:section name="Results" id="{AFBF199B-84EA-3148-8608-DD0D72CE670F}">
          <p14:sldIdLst/>
        </p14:section>
        <p14:section name="BaseLines" id="{9C381D0D-52A7-6F4E-B9D6-A0D45E92687D}">
          <p14:sldIdLst>
            <p14:sldId id="259"/>
            <p14:sldId id="261"/>
            <p14:sldId id="260"/>
          </p14:sldIdLst>
        </p14:section>
        <p14:section name="Modified" id="{7C34D5B1-008F-8D4E-B821-B11A02E307F7}">
          <p14:sldIdLst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582"/>
  </p:normalViewPr>
  <p:slideViewPr>
    <p:cSldViewPr snapToGrid="0">
      <p:cViewPr>
        <p:scale>
          <a:sx n="91" d="100"/>
          <a:sy n="91" d="100"/>
        </p:scale>
        <p:origin x="156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6F26F-D603-A94F-83C9-6AA2E7FCE6F3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4D68-8C0E-2E4A-9364-B678B312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0EC3-FE06-D273-D64A-4AA63139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4F23-BB40-69ED-EF76-EF9DEFE2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8B4A-BEDF-E6EE-C1C4-DEF56242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1D8-6E62-1030-5D7C-C44C2DA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EAF4-1852-6F60-0F9E-41B851FE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57A-266F-A86E-D414-3F7D047F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1881-6D82-F0CA-FB12-83468948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C0B3-050F-A140-B9C9-AC50B2B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313B-7926-576B-1FBE-A55436AA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C985-905C-A4A6-672F-C36136A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244D-BAA7-74A5-E3C0-BE531EB9F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6882-227A-FDF8-F449-625FF928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E893-FB03-6C12-6C8D-76588B3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E2BC-4731-BD90-B225-89D0A79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5A3-A023-6652-2A8E-275CA2EB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8AF-2832-6F2A-27B7-94BA7E5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D346-B96E-E69E-4FD7-BBF4FB0B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C7BC-887D-57BB-0B4D-9AF77AB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D4D8-6A41-B3D6-26A5-8AAF8CC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6D7-4571-A50A-9B84-9647F6F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98D3-07DF-C6E7-D65A-2E83DE67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44F-CCE5-407C-DE2B-ACD4E5F2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91D1-ECE0-1F62-D5C6-9794CF0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F9CE-7117-5557-0B45-4BA49EE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6F41-8C8F-EB67-E146-8AC0E89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9CD-C9A1-E94C-3135-05D16856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28C1-C196-683B-6BE5-AA19736C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9E97-D03A-698D-527E-200C198A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47DA-C472-9800-B941-F138222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3BFA-ABC5-D1B1-533D-29EF2667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AE20-8C03-1B7F-B7A8-EDD5F09C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D1A2-6973-B4DE-4945-EB5C11A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E183-EC6D-DA7C-74CD-3544F95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2567-1281-E696-D3B7-0BE684EF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98F0-397D-6093-F3FF-018F4F7FE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4215-0310-5BC4-3C2B-F1F74EDB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30463-E077-BFFD-D0CE-F2FCB0D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BAA05-7CDF-DEE4-A6B8-480101B1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05C6-9D8D-5363-8B39-A22B709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4A7-7BD9-8CE2-AC1F-A5B43351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12973-922B-AF3C-29D8-390A320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E0929-7037-F002-EAB0-C2F6A5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E20B-193A-4AEF-2169-080326D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4620-AB38-A8C0-0C80-2798FB4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3D77C-AF31-1E62-3B16-36A5EC6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620B1-2084-D455-6F5F-BC0AF8E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2FEC-F134-1EF2-39B6-EC7F34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885-1AD9-A27F-BF80-72402EEB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32CB-96F2-6384-385F-BA73DB76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27633-C2C1-79BE-345D-A02CF23F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E303-5C23-FB6A-1A36-CBE7AF0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B6C3-202B-B6D6-225F-098FF3D0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75-B5D7-C7B5-94D9-B506885E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F07B-6C38-C790-BBEF-A842D1E1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60058-C6E7-19F2-BE90-2790FEFA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25F0-31B7-7318-7CC4-7AA39944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CA04-5A3D-1364-4E25-E1C07FFB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3082-6DDD-344D-543D-1C031F84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44CD-47F2-E334-2279-800AD38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4E4F-376A-7E8B-4A74-7738BDBC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9703-7EEB-EF79-A1C5-FE38A21D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9E38A-624C-9241-BF83-DD524BCA6B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F236-7AD1-FCCD-A9AC-172F2066A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897A-BCC1-E1C6-438B-2DF63F91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7B52D7-AD18-48BA-4C98-F7B85E22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63" y="1217365"/>
            <a:ext cx="8420100" cy="2387600"/>
          </a:xfrm>
        </p:spPr>
        <p:txBody>
          <a:bodyPr/>
          <a:lstStyle/>
          <a:p>
            <a:r>
              <a:rPr lang="en-US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Mine Sweeper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6F0B819-EF08-EC8E-539B-3931D508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663" y="3697040"/>
            <a:ext cx="74295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 [RL] 24.02 ~ .</a:t>
            </a:r>
          </a:p>
        </p:txBody>
      </p:sp>
    </p:spTree>
    <p:extLst>
      <p:ext uri="{BB962C8B-B14F-4D97-AF65-F5344CB8AC3E}">
        <p14:creationId xmlns:p14="http://schemas.microsoft.com/office/powerpoint/2010/main" val="5225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770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😀😎🥵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SavedTitle</a:t>
                      </a: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0.99999975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1277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0.572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4.00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0.572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BC49B-3CB0-65CC-87F5-DBAB12B7AD7D}"/>
              </a:ext>
            </a:extLst>
          </p:cNvPr>
          <p:cNvSpPr txBox="1"/>
          <p:nvPr/>
        </p:nvSpPr>
        <p:spPr>
          <a:xfrm>
            <a:off x="900333" y="1293287"/>
            <a:ext cx="3756156" cy="4271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/>
              <a:t>😀 : Not bad, normal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😎 : Break Through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🥵 : Problem Occurs</a:t>
            </a:r>
          </a:p>
        </p:txBody>
      </p:sp>
    </p:spTree>
    <p:extLst>
      <p:ext uri="{BB962C8B-B14F-4D97-AF65-F5344CB8AC3E}">
        <p14:creationId xmlns:p14="http://schemas.microsoft.com/office/powerpoint/2010/main" val="432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FF93-823A-FDFF-F080-846CF01D8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233DA-DC6F-B2F5-7473-6783BFCC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09FBA-1B5C-6A2D-65FD-B59B7311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60264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Baseline_scalar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 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0.59 | valid : 0.309 | success : 0.316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초반에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같은 곳을 또 누르는 경우가 훨씬 많아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수가 증가한다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학습시간도 길다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codes.agent.scalarDQN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919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</p:spTree>
    <p:extLst>
      <p:ext uri="{BB962C8B-B14F-4D97-AF65-F5344CB8AC3E}">
        <p14:creationId xmlns:p14="http://schemas.microsoft.com/office/powerpoint/2010/main" val="2397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50379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0.77 | valid : 0.662 | success : 0.663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사용하는 기존 버전이다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324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0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71978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수정한 버전도 제대로 학습이 되며 비슷한 양상을 보이기 때문에 일단 대체 가능하다 볼 수 있을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여전히 </a:t>
            </a:r>
            <a:r>
              <a:rPr 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no_progress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누르는 문제는 해결되지 않았다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2697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46582D-244E-4210-982D-A70592B85194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05514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vector_no_progress_shutdown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…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이유가 있다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0.000025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15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0.87 | valid : 0.806 | success : 0.787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중간에 학습이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날라가서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만까지 돌렸지만 연속된 학습 그래프가 없다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 열린 곳 만을 계속 눌러서 에피소드가 끝나지 않는 문제를 해결하고자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 열린 타일을 열었을 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절반의 보상을 주며 에피소드를 강제 종료했다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9813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0.787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0.766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스크립트에서 학습 향상이 일어났으며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두 가지가 변경되었다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같은데 또 눌렀을 때 에피소드 종료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종료하지 않았을 때에 비해 초반 수렴이 느리다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조정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지금까지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줄이며 학습했다 생각했는데 아니었다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마다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0.000025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직접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파라미터를 조정해줬다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의미있는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성장률이 있었으나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작을 때는 그냥 비슷했다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CCC4C3-70E6-67D3-33F4-C3CAEE32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872" y="2256025"/>
            <a:ext cx="2796381" cy="21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621D31-2EFC-9D9A-B6DB-BE62FF4DD210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39371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vector_resnet</a:t>
                      </a:r>
                      <a:endParaRPr 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0.01 | valid : 0.00 | success : 0.00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Reward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증가하는데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증가하는건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뭘까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애초에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progress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떨어지는데 리워드가 증가하는 것도 웃긴다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어차피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에서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라서 의미는 없지만 말이다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신경망을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뜯어 고쳐야 할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codes.net.resNet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10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56546"/>
            <a:ext cx="2796381" cy="21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27647"/>
            <a:ext cx="2742469" cy="21407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51377" y="4624422"/>
            <a:ext cx="272575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97AA96-49B9-1D17-CBB5-73424D0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399377" y="10135"/>
            <a:ext cx="2725758" cy="20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86599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😀😎🥵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scalar_reveal_aware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 : 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0.56 | valid : 0.467 | success : 0.447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Scalar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에서도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때와 유사한 양상이 보였다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codes.agent.scalarDQNRevealAware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1726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6583" y="19891"/>
            <a:ext cx="2692785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5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2208</Words>
  <Application>Microsoft Macintosh PowerPoint</Application>
  <PresentationFormat>Widescreen</PresentationFormat>
  <Paragraphs>385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Apple SD Gothic Neo</vt:lpstr>
      <vt:lpstr>Apple SD Gothic Neo Heavy</vt:lpstr>
      <vt:lpstr>System Font Regular</vt:lpstr>
      <vt:lpstr>Aptos</vt:lpstr>
      <vt:lpstr>Aptos Display</vt:lpstr>
      <vt:lpstr>Arial</vt:lpstr>
      <vt:lpstr>Courier New</vt:lpstr>
      <vt:lpstr>Office Theme</vt:lpstr>
      <vt:lpstr>Mine Sweeper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이지민(통계학과)</dc:creator>
  <cp:lastModifiedBy>이지민(통계학과)</cp:lastModifiedBy>
  <cp:revision>3</cp:revision>
  <dcterms:created xsi:type="dcterms:W3CDTF">2024-05-25T03:58:13Z</dcterms:created>
  <dcterms:modified xsi:type="dcterms:W3CDTF">2024-05-25T15:51:41Z</dcterms:modified>
</cp:coreProperties>
</file>