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2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2A56-7910-4131-A3EB-AC9DA823AB14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2058-3E78-4071-AD2D-5C49B5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004032c5-8780-4448-bd32-b711157d4b7d-551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85C7-B9AA-75BC-13DF-EE356B58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URDO </a:t>
            </a:r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DAA91-B458-88E9-BAF1-352330517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강현선 김성욱 김재이 정진명 허준석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3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8" y="83353"/>
            <a:ext cx="7065818" cy="67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" y="166255"/>
            <a:ext cx="10732864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플로우차트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25" y="0"/>
            <a:ext cx="422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</a:p>
          <a:p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r>
              <a:rPr lang="ko-KR" altLang="en-US" dirty="0" err="1" smtClean="0"/>
              <a:t>플로우차트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0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008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2"/>
          </p:cNvPr>
          <p:cNvSpPr/>
          <p:nvPr/>
        </p:nvSpPr>
        <p:spPr>
          <a:xfrm>
            <a:off x="4130040" y="2867892"/>
            <a:ext cx="3931920" cy="16043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GO!</a:t>
            </a:r>
            <a:endParaRPr lang="ko-KR" alt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1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94" y="0"/>
            <a:ext cx="8203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URDO 스토리보드</vt:lpstr>
      <vt:lpstr>목차</vt:lpstr>
      <vt:lpstr>ERD</vt:lpstr>
      <vt:lpstr>PowerPoint 프레젠테이션</vt:lpstr>
      <vt:lpstr>프로토타입</vt:lpstr>
      <vt:lpstr>링크</vt:lpstr>
      <vt:lpstr>시퀀스 다이어그램</vt:lpstr>
      <vt:lpstr>PowerPoint 프레젠테이션</vt:lpstr>
      <vt:lpstr>유스케이스</vt:lpstr>
      <vt:lpstr>PowerPoint 프레젠테이션</vt:lpstr>
      <vt:lpstr>프로세스</vt:lpstr>
      <vt:lpstr>PowerPoint 프레젠테이션</vt:lpstr>
      <vt:lpstr>플로우차트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10</cp:revision>
  <dcterms:created xsi:type="dcterms:W3CDTF">2022-06-19T23:52:26Z</dcterms:created>
  <dcterms:modified xsi:type="dcterms:W3CDTF">2022-06-20T01:33:34Z</dcterms:modified>
</cp:coreProperties>
</file>