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95" r:id="rId5"/>
    <p:sldId id="260" r:id="rId6"/>
    <p:sldId id="276" r:id="rId7"/>
    <p:sldId id="277" r:id="rId8"/>
    <p:sldId id="261" r:id="rId9"/>
    <p:sldId id="278" r:id="rId10"/>
    <p:sldId id="279" r:id="rId11"/>
    <p:sldId id="280" r:id="rId12"/>
    <p:sldId id="281" r:id="rId13"/>
    <p:sldId id="282" r:id="rId14"/>
    <p:sldId id="312" r:id="rId15"/>
    <p:sldId id="298" r:id="rId16"/>
    <p:sldId id="262" r:id="rId17"/>
    <p:sldId id="263" r:id="rId18"/>
    <p:sldId id="264" r:id="rId19"/>
    <p:sldId id="315" r:id="rId20"/>
    <p:sldId id="283" r:id="rId21"/>
    <p:sldId id="307" r:id="rId22"/>
    <p:sldId id="299" r:id="rId23"/>
    <p:sldId id="265" r:id="rId24"/>
    <p:sldId id="284" r:id="rId25"/>
    <p:sldId id="308" r:id="rId26"/>
    <p:sldId id="309" r:id="rId27"/>
    <p:sldId id="266" r:id="rId28"/>
    <p:sldId id="286" r:id="rId29"/>
    <p:sldId id="285" r:id="rId30"/>
    <p:sldId id="305" r:id="rId31"/>
    <p:sldId id="306" r:id="rId32"/>
    <p:sldId id="267" r:id="rId33"/>
    <p:sldId id="287" r:id="rId34"/>
    <p:sldId id="297" r:id="rId35"/>
    <p:sldId id="310" r:id="rId36"/>
    <p:sldId id="303" r:id="rId37"/>
    <p:sldId id="268" r:id="rId38"/>
    <p:sldId id="296" r:id="rId39"/>
    <p:sldId id="288" r:id="rId40"/>
    <p:sldId id="289" r:id="rId41"/>
    <p:sldId id="311" r:id="rId42"/>
    <p:sldId id="304" r:id="rId43"/>
    <p:sldId id="269" r:id="rId44"/>
    <p:sldId id="300" r:id="rId45"/>
    <p:sldId id="313" r:id="rId46"/>
    <p:sldId id="291" r:id="rId47"/>
    <p:sldId id="318" r:id="rId48"/>
    <p:sldId id="316" r:id="rId49"/>
    <p:sldId id="290" r:id="rId50"/>
    <p:sldId id="270" r:id="rId51"/>
    <p:sldId id="314" r:id="rId52"/>
    <p:sldId id="292" r:id="rId53"/>
    <p:sldId id="319" r:id="rId54"/>
    <p:sldId id="317" r:id="rId55"/>
    <p:sldId id="293" r:id="rId56"/>
    <p:sldId id="271" r:id="rId57"/>
    <p:sldId id="272" r:id="rId58"/>
    <p:sldId id="273" r:id="rId59"/>
    <p:sldId id="294" r:id="rId60"/>
    <p:sldId id="274" r:id="rId61"/>
    <p:sldId id="27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024FE-6D81-4C1A-A471-912BF1860D05}" v="144" dt="2020-04-22T22:16:24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46" autoAdjust="0"/>
  </p:normalViewPr>
  <p:slideViewPr>
    <p:cSldViewPr snapToGrid="0">
      <p:cViewPr varScale="1">
        <p:scale>
          <a:sx n="109" d="100"/>
          <a:sy n="109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-il Park" userId="b235b676c95ee5e7" providerId="LiveId" clId="{358024FE-6D81-4C1A-A471-912BF1860D05}"/>
    <pc:docChg chg="undo redo custSel mod addSld delSld modSld modMainMaster">
      <pc:chgData name="Kang-il Park" userId="b235b676c95ee5e7" providerId="LiveId" clId="{358024FE-6D81-4C1A-A471-912BF1860D05}" dt="2020-04-22T22:18:04.207" v="12341" actId="14100"/>
      <pc:docMkLst>
        <pc:docMk/>
      </pc:docMkLst>
      <pc:sldChg chg="addSp delSp modSp">
        <pc:chgData name="Kang-il Park" userId="b235b676c95ee5e7" providerId="LiveId" clId="{358024FE-6D81-4C1A-A471-912BF1860D05}" dt="2020-04-22T20:26:14.946" v="11073"/>
        <pc:sldMkLst>
          <pc:docMk/>
          <pc:sldMk cId="3501712301" sldId="256"/>
        </pc:sldMkLst>
        <pc:spChg chg="mod">
          <ac:chgData name="Kang-il Park" userId="b235b676c95ee5e7" providerId="LiveId" clId="{358024FE-6D81-4C1A-A471-912BF1860D05}" dt="2020-04-22T20:18:21.992" v="11069" actId="20577"/>
          <ac:spMkLst>
            <pc:docMk/>
            <pc:sldMk cId="3501712301" sldId="256"/>
            <ac:spMk id="3" creationId="{BADDD340-3B88-4E69-8B8C-53B17BEF5B73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3501712301" sldId="256"/>
            <ac:spMk id="5" creationId="{E0758F28-AA6A-420D-A670-C528470A4FF9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3501712301" sldId="256"/>
            <ac:spMk id="6" creationId="{5216BACC-C5BA-45A1-9BE6-5759BD193748}"/>
          </ac:spMkLst>
        </pc:spChg>
      </pc:sldChg>
      <pc:sldChg chg="addSp delSp modSp">
        <pc:chgData name="Kang-il Park" userId="b235b676c95ee5e7" providerId="LiveId" clId="{358024FE-6D81-4C1A-A471-912BF1860D05}" dt="2020-04-22T20:52:51.085" v="11087" actId="6549"/>
        <pc:sldMkLst>
          <pc:docMk/>
          <pc:sldMk cId="4109988788" sldId="257"/>
        </pc:sldMkLst>
        <pc:spChg chg="mod">
          <ac:chgData name="Kang-il Park" userId="b235b676c95ee5e7" providerId="LiveId" clId="{358024FE-6D81-4C1A-A471-912BF1860D05}" dt="2020-04-17T18:23:16.443" v="574" actId="20577"/>
          <ac:spMkLst>
            <pc:docMk/>
            <pc:sldMk cId="4109988788" sldId="257"/>
            <ac:spMk id="3" creationId="{82DE1AC5-5D87-4D17-B521-D2587C4B0B46}"/>
          </ac:spMkLst>
        </pc:spChg>
        <pc:spChg chg="mod">
          <ac:chgData name="Kang-il Park" userId="b235b676c95ee5e7" providerId="LiveId" clId="{358024FE-6D81-4C1A-A471-912BF1860D05}" dt="2020-04-22T20:52:51.085" v="11087" actId="6549"/>
          <ac:spMkLst>
            <pc:docMk/>
            <pc:sldMk cId="4109988788" sldId="257"/>
            <ac:spMk id="4" creationId="{E8828513-8AA2-41B0-8E3D-DC361988BA0A}"/>
          </ac:spMkLst>
        </pc:spChg>
        <pc:spChg chg="add del mod">
          <ac:chgData name="Kang-il Park" userId="b235b676c95ee5e7" providerId="LiveId" clId="{358024FE-6D81-4C1A-A471-912BF1860D05}" dt="2020-04-22T20:26:14.946" v="11073"/>
          <ac:spMkLst>
            <pc:docMk/>
            <pc:sldMk cId="4109988788" sldId="257"/>
            <ac:spMk id="5" creationId="{9CDFFEA8-5A09-4B17-90C0-845567468CB4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4109988788" sldId="257"/>
            <ac:spMk id="6" creationId="{BB135B88-0F62-4E83-BBD5-DA62AFCEA025}"/>
          </ac:spMkLst>
        </pc:spChg>
      </pc:sldChg>
      <pc:sldChg chg="addSp delSp modSp">
        <pc:chgData name="Kang-il Park" userId="b235b676c95ee5e7" providerId="LiveId" clId="{358024FE-6D81-4C1A-A471-912BF1860D05}" dt="2020-04-22T21:14:43.565" v="11136" actId="14"/>
        <pc:sldMkLst>
          <pc:docMk/>
          <pc:sldMk cId="3022649604" sldId="258"/>
        </pc:sldMkLst>
        <pc:spChg chg="mod">
          <ac:chgData name="Kang-il Park" userId="b235b676c95ee5e7" providerId="LiveId" clId="{358024FE-6D81-4C1A-A471-912BF1860D05}" dt="2020-04-22T21:14:15.986" v="11128" actId="20577"/>
          <ac:spMkLst>
            <pc:docMk/>
            <pc:sldMk cId="3022649604" sldId="258"/>
            <ac:spMk id="2" creationId="{2DE13FD4-765D-45DA-A0B8-38FF7A118C28}"/>
          </ac:spMkLst>
        </pc:spChg>
        <pc:spChg chg="mod">
          <ac:chgData name="Kang-il Park" userId="b235b676c95ee5e7" providerId="LiveId" clId="{358024FE-6D81-4C1A-A471-912BF1860D05}" dt="2020-04-22T21:14:43.565" v="11136" actId="14"/>
          <ac:spMkLst>
            <pc:docMk/>
            <pc:sldMk cId="3022649604" sldId="258"/>
            <ac:spMk id="3" creationId="{6D68D13A-802C-43E7-AAB5-13E885E36F36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3022649604" sldId="258"/>
            <ac:spMk id="5" creationId="{121099AE-0989-4B9C-8C1F-C0EA5415B47B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3022649604" sldId="258"/>
            <ac:spMk id="6" creationId="{85D35F0F-1EDC-498A-858D-98ADC9E32C1D}"/>
          </ac:spMkLst>
        </pc:spChg>
      </pc:sldChg>
      <pc:sldChg chg="modSp del">
        <pc:chgData name="Kang-il Park" userId="b235b676c95ee5e7" providerId="LiveId" clId="{358024FE-6D81-4C1A-A471-912BF1860D05}" dt="2020-04-17T18:32:55.806" v="1302" actId="2696"/>
        <pc:sldMkLst>
          <pc:docMk/>
          <pc:sldMk cId="1605863091" sldId="259"/>
        </pc:sldMkLst>
        <pc:spChg chg="mod">
          <ac:chgData name="Kang-il Park" userId="b235b676c95ee5e7" providerId="LiveId" clId="{358024FE-6D81-4C1A-A471-912BF1860D05}" dt="2020-04-17T18:28:47.488" v="1095"/>
          <ac:spMkLst>
            <pc:docMk/>
            <pc:sldMk cId="1605863091" sldId="259"/>
            <ac:spMk id="3" creationId="{ECFB7A93-645F-4873-8E01-C1D9CC257E5D}"/>
          </ac:spMkLst>
        </pc:spChg>
      </pc:sldChg>
      <pc:sldChg chg="addSp delSp modSp">
        <pc:chgData name="Kang-il Park" userId="b235b676c95ee5e7" providerId="LiveId" clId="{358024FE-6D81-4C1A-A471-912BF1860D05}" dt="2020-04-22T20:26:14.946" v="11073"/>
        <pc:sldMkLst>
          <pc:docMk/>
          <pc:sldMk cId="847729399" sldId="260"/>
        </pc:sldMkLst>
        <pc:spChg chg="mod">
          <ac:chgData name="Kang-il Park" userId="b235b676c95ee5e7" providerId="LiveId" clId="{358024FE-6D81-4C1A-A471-912BF1860D05}" dt="2020-04-17T18:43:28.173" v="1921" actId="20577"/>
          <ac:spMkLst>
            <pc:docMk/>
            <pc:sldMk cId="847729399" sldId="260"/>
            <ac:spMk id="3" creationId="{04DC3CCD-F403-41E7-BF2E-012494D79B73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847729399" sldId="260"/>
            <ac:spMk id="5" creationId="{A3D75DCE-01DE-4571-96B7-70C70DA8C944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847729399" sldId="260"/>
            <ac:spMk id="6" creationId="{7A8B8DAC-57DB-4BE6-9E6F-D41C2B68AE8E}"/>
          </ac:spMkLst>
        </pc:spChg>
      </pc:sldChg>
      <pc:sldChg chg="addSp delSp modSp">
        <pc:chgData name="Kang-il Park" userId="b235b676c95ee5e7" providerId="LiveId" clId="{358024FE-6D81-4C1A-A471-912BF1860D05}" dt="2020-04-22T21:08:40.066" v="11113" actId="27636"/>
        <pc:sldMkLst>
          <pc:docMk/>
          <pc:sldMk cId="1797414993" sldId="261"/>
        </pc:sldMkLst>
        <pc:spChg chg="mod">
          <ac:chgData name="Kang-il Park" userId="b235b676c95ee5e7" providerId="LiveId" clId="{358024FE-6D81-4C1A-A471-912BF1860D05}" dt="2020-04-22T21:08:40.066" v="11113" actId="27636"/>
          <ac:spMkLst>
            <pc:docMk/>
            <pc:sldMk cId="1797414993" sldId="261"/>
            <ac:spMk id="3" creationId="{08E9BA05-090E-41DB-9DAC-2C2C2D36A177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1797414993" sldId="261"/>
            <ac:spMk id="5" creationId="{33D1FB1C-5FC2-40BA-A83D-4FD693E161D7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1797414993" sldId="261"/>
            <ac:spMk id="6" creationId="{46659D71-8292-466F-B6AF-E15B56BA478E}"/>
          </ac:spMkLst>
        </pc:spChg>
      </pc:sldChg>
      <pc:sldChg chg="addSp delSp modSp">
        <pc:chgData name="Kang-il Park" userId="b235b676c95ee5e7" providerId="LiveId" clId="{358024FE-6D81-4C1A-A471-912BF1860D05}" dt="2020-04-22T20:26:14.946" v="11073"/>
        <pc:sldMkLst>
          <pc:docMk/>
          <pc:sldMk cId="794249254" sldId="262"/>
        </pc:sldMkLst>
        <pc:spChg chg="mod">
          <ac:chgData name="Kang-il Park" userId="b235b676c95ee5e7" providerId="LiveId" clId="{358024FE-6D81-4C1A-A471-912BF1860D05}" dt="2020-04-17T20:14:28.199" v="5213" actId="20577"/>
          <ac:spMkLst>
            <pc:docMk/>
            <pc:sldMk cId="794249254" sldId="262"/>
            <ac:spMk id="3" creationId="{D54D8CA4-A2AA-42CC-BCB8-0A12C7F887A9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794249254" sldId="262"/>
            <ac:spMk id="5" creationId="{4E775DAA-8C28-4991-8E28-4036A4671323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794249254" sldId="262"/>
            <ac:spMk id="6" creationId="{CE337C02-2464-4F91-A3EC-60AFD2BCA5F5}"/>
          </ac:spMkLst>
        </pc:spChg>
      </pc:sldChg>
      <pc:sldChg chg="addSp delSp modSp">
        <pc:chgData name="Kang-il Park" userId="b235b676c95ee5e7" providerId="LiveId" clId="{358024FE-6D81-4C1A-A471-912BF1860D05}" dt="2020-04-22T20:26:14.946" v="11073"/>
        <pc:sldMkLst>
          <pc:docMk/>
          <pc:sldMk cId="3893549989" sldId="263"/>
        </pc:sldMkLst>
        <pc:spChg chg="mod">
          <ac:chgData name="Kang-il Park" userId="b235b676c95ee5e7" providerId="LiveId" clId="{358024FE-6D81-4C1A-A471-912BF1860D05}" dt="2020-04-17T20:16:06.817" v="5473" actId="20577"/>
          <ac:spMkLst>
            <pc:docMk/>
            <pc:sldMk cId="3893549989" sldId="263"/>
            <ac:spMk id="3" creationId="{0F2530B0-1BBD-4216-A823-B51F5217F169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3893549989" sldId="263"/>
            <ac:spMk id="5" creationId="{7350463F-F4B5-4893-8E6C-DFE1E35666D4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3893549989" sldId="263"/>
            <ac:spMk id="6" creationId="{D83975E8-559C-44EA-ACD9-92C39FD8ACFD}"/>
          </ac:spMkLst>
        </pc:spChg>
      </pc:sldChg>
      <pc:sldChg chg="addSp delSp modSp">
        <pc:chgData name="Kang-il Park" userId="b235b676c95ee5e7" providerId="LiveId" clId="{358024FE-6D81-4C1A-A471-912BF1860D05}" dt="2020-04-22T20:26:14.946" v="11073"/>
        <pc:sldMkLst>
          <pc:docMk/>
          <pc:sldMk cId="1061211276" sldId="264"/>
        </pc:sldMkLst>
        <pc:spChg chg="mod">
          <ac:chgData name="Kang-il Park" userId="b235b676c95ee5e7" providerId="LiveId" clId="{358024FE-6D81-4C1A-A471-912BF1860D05}" dt="2020-04-17T20:19:42.767" v="5814" actId="20577"/>
          <ac:spMkLst>
            <pc:docMk/>
            <pc:sldMk cId="1061211276" sldId="264"/>
            <ac:spMk id="3" creationId="{B6DA84D4-3E4D-4B1F-90F8-919C934C2079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1061211276" sldId="264"/>
            <ac:spMk id="5" creationId="{D36302AD-21BC-42F6-A8E2-DE7F32029BF3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1061211276" sldId="264"/>
            <ac:spMk id="6" creationId="{493EB003-0958-45A4-AC93-97F52C92D072}"/>
          </ac:spMkLst>
        </pc:spChg>
      </pc:sldChg>
      <pc:sldChg chg="addSp delSp modSp">
        <pc:chgData name="Kang-il Park" userId="b235b676c95ee5e7" providerId="LiveId" clId="{358024FE-6D81-4C1A-A471-912BF1860D05}" dt="2020-04-22T20:26:14.946" v="11073"/>
        <pc:sldMkLst>
          <pc:docMk/>
          <pc:sldMk cId="209384270" sldId="265"/>
        </pc:sldMkLst>
        <pc:spChg chg="mod">
          <ac:chgData name="Kang-il Park" userId="b235b676c95ee5e7" providerId="LiveId" clId="{358024FE-6D81-4C1A-A471-912BF1860D05}" dt="2020-04-17T20:23:11.526" v="6041" actId="20577"/>
          <ac:spMkLst>
            <pc:docMk/>
            <pc:sldMk cId="209384270" sldId="265"/>
            <ac:spMk id="3" creationId="{0F8DA5DE-CA7D-45EC-84CB-B0D01BE263F5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09384270" sldId="265"/>
            <ac:spMk id="6" creationId="{7F4A051E-F9CF-40EF-AB71-DE3DA377CB94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09384270" sldId="265"/>
            <ac:spMk id="7" creationId="{4EAA7CCC-8468-4771-B2D7-D1A1F393DA2E}"/>
          </ac:spMkLst>
        </pc:spChg>
        <pc:picChg chg="add mod">
          <ac:chgData name="Kang-il Park" userId="b235b676c95ee5e7" providerId="LiveId" clId="{358024FE-6D81-4C1A-A471-912BF1860D05}" dt="2020-04-17T20:23:54.502" v="6086" actId="962"/>
          <ac:picMkLst>
            <pc:docMk/>
            <pc:sldMk cId="209384270" sldId="265"/>
            <ac:picMk id="5" creationId="{62B75895-DDB4-4191-91E0-67BAB53B1547}"/>
          </ac:picMkLst>
        </pc:picChg>
      </pc:sldChg>
      <pc:sldChg chg="addSp delSp modSp">
        <pc:chgData name="Kang-il Park" userId="b235b676c95ee5e7" providerId="LiveId" clId="{358024FE-6D81-4C1A-A471-912BF1860D05}" dt="2020-04-22T21:47:27.112" v="11753" actId="1076"/>
        <pc:sldMkLst>
          <pc:docMk/>
          <pc:sldMk cId="2859243900" sldId="266"/>
        </pc:sldMkLst>
        <pc:spChg chg="mod">
          <ac:chgData name="Kang-il Park" userId="b235b676c95ee5e7" providerId="LiveId" clId="{358024FE-6D81-4C1A-A471-912BF1860D05}" dt="2020-04-17T22:52:32.337" v="10876" actId="313"/>
          <ac:spMkLst>
            <pc:docMk/>
            <pc:sldMk cId="2859243900" sldId="266"/>
            <ac:spMk id="3" creationId="{A29CC657-2860-4CE1-B247-553063879366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859243900" sldId="266"/>
            <ac:spMk id="6" creationId="{6767838A-14A6-4C1B-A134-6A839EC984A9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859243900" sldId="266"/>
            <ac:spMk id="8" creationId="{E6AE6127-AB48-4010-BB08-97A01EB171E3}"/>
          </ac:spMkLst>
        </pc:spChg>
        <pc:picChg chg="add del mod">
          <ac:chgData name="Kang-il Park" userId="b235b676c95ee5e7" providerId="LiveId" clId="{358024FE-6D81-4C1A-A471-912BF1860D05}" dt="2020-04-22T21:46:51.636" v="11739" actId="478"/>
          <ac:picMkLst>
            <pc:docMk/>
            <pc:sldMk cId="2859243900" sldId="266"/>
            <ac:picMk id="5" creationId="{9C76A6D3-451E-4AEA-95F9-0A8E677F27F4}"/>
          </ac:picMkLst>
        </pc:picChg>
        <pc:picChg chg="add del mod">
          <ac:chgData name="Kang-il Park" userId="b235b676c95ee5e7" providerId="LiveId" clId="{358024FE-6D81-4C1A-A471-912BF1860D05}" dt="2020-04-22T21:46:51.636" v="11739" actId="478"/>
          <ac:picMkLst>
            <pc:docMk/>
            <pc:sldMk cId="2859243900" sldId="266"/>
            <ac:picMk id="7" creationId="{6F23B7B5-34A5-4809-9225-B5ABC999812A}"/>
          </ac:picMkLst>
        </pc:picChg>
        <pc:picChg chg="add mod">
          <ac:chgData name="Kang-il Park" userId="b235b676c95ee5e7" providerId="LiveId" clId="{358024FE-6D81-4C1A-A471-912BF1860D05}" dt="2020-04-22T21:47:15.118" v="11752" actId="1076"/>
          <ac:picMkLst>
            <pc:docMk/>
            <pc:sldMk cId="2859243900" sldId="266"/>
            <ac:picMk id="10" creationId="{825C30E3-7D34-4D58-8E25-087393FEB42A}"/>
          </ac:picMkLst>
        </pc:picChg>
        <pc:picChg chg="add mod">
          <ac:chgData name="Kang-il Park" userId="b235b676c95ee5e7" providerId="LiveId" clId="{358024FE-6D81-4C1A-A471-912BF1860D05}" dt="2020-04-22T21:47:27.112" v="11753" actId="1076"/>
          <ac:picMkLst>
            <pc:docMk/>
            <pc:sldMk cId="2859243900" sldId="266"/>
            <ac:picMk id="12" creationId="{6937F3CE-F747-402C-A5C8-EBA84E4DA0DA}"/>
          </ac:picMkLst>
        </pc:picChg>
      </pc:sldChg>
      <pc:sldChg chg="addSp delSp modSp">
        <pc:chgData name="Kang-il Park" userId="b235b676c95ee5e7" providerId="LiveId" clId="{358024FE-6D81-4C1A-A471-912BF1860D05}" dt="2020-04-22T21:50:26.970" v="11773" actId="1076"/>
        <pc:sldMkLst>
          <pc:docMk/>
          <pc:sldMk cId="2210696745" sldId="267"/>
        </pc:sldMkLst>
        <pc:spChg chg="mod">
          <ac:chgData name="Kang-il Park" userId="b235b676c95ee5e7" providerId="LiveId" clId="{358024FE-6D81-4C1A-A471-912BF1860D05}" dt="2020-04-17T20:31:01.440" v="6792" actId="20577"/>
          <ac:spMkLst>
            <pc:docMk/>
            <pc:sldMk cId="2210696745" sldId="267"/>
            <ac:spMk id="3" creationId="{7A896A8C-64F4-4EFF-854C-1F3A82976B32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210696745" sldId="267"/>
            <ac:spMk id="6" creationId="{0131BAB7-331D-4F54-A836-E2E558059EA3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210696745" sldId="267"/>
            <ac:spMk id="8" creationId="{0842EB5D-FFB2-41BE-B9DF-8D9A33772EB6}"/>
          </ac:spMkLst>
        </pc:spChg>
        <pc:picChg chg="add del mod">
          <ac:chgData name="Kang-il Park" userId="b235b676c95ee5e7" providerId="LiveId" clId="{358024FE-6D81-4C1A-A471-912BF1860D05}" dt="2020-04-22T21:49:59.712" v="11760" actId="478"/>
          <ac:picMkLst>
            <pc:docMk/>
            <pc:sldMk cId="2210696745" sldId="267"/>
            <ac:picMk id="5" creationId="{05A92E88-8264-4225-8352-813803A3F24C}"/>
          </ac:picMkLst>
        </pc:picChg>
        <pc:picChg chg="add del mod">
          <ac:chgData name="Kang-il Park" userId="b235b676c95ee5e7" providerId="LiveId" clId="{358024FE-6D81-4C1A-A471-912BF1860D05}" dt="2020-04-22T21:49:59.712" v="11760" actId="478"/>
          <ac:picMkLst>
            <pc:docMk/>
            <pc:sldMk cId="2210696745" sldId="267"/>
            <ac:picMk id="7" creationId="{53134CEC-1145-486B-BFF8-4AD5849B1417}"/>
          </ac:picMkLst>
        </pc:picChg>
        <pc:picChg chg="add mod">
          <ac:chgData name="Kang-il Park" userId="b235b676c95ee5e7" providerId="LiveId" clId="{358024FE-6D81-4C1A-A471-912BF1860D05}" dt="2020-04-22T21:50:26.970" v="11773" actId="1076"/>
          <ac:picMkLst>
            <pc:docMk/>
            <pc:sldMk cId="2210696745" sldId="267"/>
            <ac:picMk id="10" creationId="{8CA4F95F-05C1-44EE-88D0-875E2129919F}"/>
          </ac:picMkLst>
        </pc:picChg>
        <pc:picChg chg="add mod">
          <ac:chgData name="Kang-il Park" userId="b235b676c95ee5e7" providerId="LiveId" clId="{358024FE-6D81-4C1A-A471-912BF1860D05}" dt="2020-04-22T21:50:21.571" v="11771" actId="1076"/>
          <ac:picMkLst>
            <pc:docMk/>
            <pc:sldMk cId="2210696745" sldId="267"/>
            <ac:picMk id="12" creationId="{D05601B4-2711-4240-985E-5E5A2742E6F1}"/>
          </ac:picMkLst>
        </pc:picChg>
      </pc:sldChg>
      <pc:sldChg chg="addSp delSp modSp mod setBg">
        <pc:chgData name="Kang-il Park" userId="b235b676c95ee5e7" providerId="LiveId" clId="{358024FE-6D81-4C1A-A471-912BF1860D05}" dt="2020-04-22T21:18:07.036" v="11188"/>
        <pc:sldMkLst>
          <pc:docMk/>
          <pc:sldMk cId="3100023721" sldId="268"/>
        </pc:sldMkLst>
        <pc:spChg chg="mod">
          <ac:chgData name="Kang-il Park" userId="b235b676c95ee5e7" providerId="LiveId" clId="{358024FE-6D81-4C1A-A471-912BF1860D05}" dt="2020-04-22T21:17:16.581" v="11170" actId="26606"/>
          <ac:spMkLst>
            <pc:docMk/>
            <pc:sldMk cId="3100023721" sldId="268"/>
            <ac:spMk id="2" creationId="{4CD03E6B-1240-487C-AEBE-1FC6F5B4945F}"/>
          </ac:spMkLst>
        </pc:spChg>
        <pc:spChg chg="mod">
          <ac:chgData name="Kang-il Park" userId="b235b676c95ee5e7" providerId="LiveId" clId="{358024FE-6D81-4C1A-A471-912BF1860D05}" dt="2020-04-22T21:17:42.629" v="11179" actId="14100"/>
          <ac:spMkLst>
            <pc:docMk/>
            <pc:sldMk cId="3100023721" sldId="268"/>
            <ac:spMk id="3" creationId="{FDE79C4C-8CC7-4BD5-8F04-27DA4B61ED72}"/>
          </ac:spMkLst>
        </pc:spChg>
        <pc:spChg chg="mod">
          <ac:chgData name="Kang-il Park" userId="b235b676c95ee5e7" providerId="LiveId" clId="{358024FE-6D81-4C1A-A471-912BF1860D05}" dt="2020-04-22T21:17:16.581" v="11170" actId="26606"/>
          <ac:spMkLst>
            <pc:docMk/>
            <pc:sldMk cId="3100023721" sldId="268"/>
            <ac:spMk id="4" creationId="{1104FFD4-D3D1-44A4-AB47-CC84F1F5950B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3100023721" sldId="268"/>
            <ac:spMk id="5" creationId="{99C2551B-C90A-40FD-A535-635D7C2898B6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3100023721" sldId="268"/>
            <ac:spMk id="6" creationId="{05A82B41-CCAF-494A-943F-9C36FCF6A0D2}"/>
          </ac:spMkLst>
        </pc:spChg>
        <pc:picChg chg="add del mod">
          <ac:chgData name="Kang-il Park" userId="b235b676c95ee5e7" providerId="LiveId" clId="{358024FE-6D81-4C1A-A471-912BF1860D05}" dt="2020-04-17T20:33:55.056" v="7033" actId="478"/>
          <ac:picMkLst>
            <pc:docMk/>
            <pc:sldMk cId="3100023721" sldId="268"/>
            <ac:picMk id="5" creationId="{168455FF-B359-4CFD-A739-6DFC078B157B}"/>
          </ac:picMkLst>
        </pc:picChg>
        <pc:picChg chg="add del mod">
          <ac:chgData name="Kang-il Park" userId="b235b676c95ee5e7" providerId="LiveId" clId="{358024FE-6D81-4C1A-A471-912BF1860D05}" dt="2020-04-22T21:18:07.036" v="11188"/>
          <ac:picMkLst>
            <pc:docMk/>
            <pc:sldMk cId="3100023721" sldId="268"/>
            <ac:picMk id="7" creationId="{AE16B124-FDC8-4122-9006-0B73EF234B74}"/>
          </ac:picMkLst>
        </pc:picChg>
      </pc:sldChg>
      <pc:sldChg chg="addSp delSp modSp">
        <pc:chgData name="Kang-il Park" userId="b235b676c95ee5e7" providerId="LiveId" clId="{358024FE-6D81-4C1A-A471-912BF1860D05}" dt="2020-04-22T21:57:57.981" v="11821"/>
        <pc:sldMkLst>
          <pc:docMk/>
          <pc:sldMk cId="632169999" sldId="269"/>
        </pc:sldMkLst>
        <pc:spChg chg="mod">
          <ac:chgData name="Kang-il Park" userId="b235b676c95ee5e7" providerId="LiveId" clId="{358024FE-6D81-4C1A-A471-912BF1860D05}" dt="2020-04-17T20:40:03.736" v="7434" actId="20577"/>
          <ac:spMkLst>
            <pc:docMk/>
            <pc:sldMk cId="632169999" sldId="269"/>
            <ac:spMk id="3" creationId="{CFED9CE7-DC2F-4C46-B987-F046C7270C34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632169999" sldId="269"/>
            <ac:spMk id="5" creationId="{B4130AE7-264F-4645-B0EB-21CB4DED58FD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632169999" sldId="269"/>
            <ac:spMk id="6" creationId="{089DE871-C0FD-4D3F-BFE5-126DBC28A523}"/>
          </ac:spMkLst>
        </pc:spChg>
        <pc:picChg chg="add del mod">
          <ac:chgData name="Kang-il Park" userId="b235b676c95ee5e7" providerId="LiveId" clId="{358024FE-6D81-4C1A-A471-912BF1860D05}" dt="2020-04-17T20:42:33.629" v="7436" actId="931"/>
          <ac:picMkLst>
            <pc:docMk/>
            <pc:sldMk cId="632169999" sldId="269"/>
            <ac:picMk id="5" creationId="{48EDB151-3019-4744-B71F-90B2BF8D4935}"/>
          </ac:picMkLst>
        </pc:picChg>
        <pc:picChg chg="add del mod">
          <ac:chgData name="Kang-il Park" userId="b235b676c95ee5e7" providerId="LiveId" clId="{358024FE-6D81-4C1A-A471-912BF1860D05}" dt="2020-04-22T21:55:20.223" v="11796" actId="478"/>
          <ac:picMkLst>
            <pc:docMk/>
            <pc:sldMk cId="632169999" sldId="269"/>
            <ac:picMk id="7" creationId="{D93BA5DE-4A6A-4012-8081-581A7333F572}"/>
          </ac:picMkLst>
        </pc:picChg>
        <pc:picChg chg="add del mod">
          <ac:chgData name="Kang-il Park" userId="b235b676c95ee5e7" providerId="LiveId" clId="{358024FE-6D81-4C1A-A471-912BF1860D05}" dt="2020-04-22T21:55:20.223" v="11796" actId="478"/>
          <ac:picMkLst>
            <pc:docMk/>
            <pc:sldMk cId="632169999" sldId="269"/>
            <ac:picMk id="9" creationId="{35DB7FF0-A0FD-4CD1-9546-760AC756F871}"/>
          </ac:picMkLst>
        </pc:picChg>
        <pc:picChg chg="add del mod">
          <ac:chgData name="Kang-il Park" userId="b235b676c95ee5e7" providerId="LiveId" clId="{358024FE-6D81-4C1A-A471-912BF1860D05}" dt="2020-04-22T21:57:57.981" v="11821"/>
          <ac:picMkLst>
            <pc:docMk/>
            <pc:sldMk cId="632169999" sldId="269"/>
            <ac:picMk id="10" creationId="{30BEEA92-A255-4FBC-BAE3-61C32ADE391C}"/>
          </ac:picMkLst>
        </pc:picChg>
        <pc:picChg chg="add del mod">
          <ac:chgData name="Kang-il Park" userId="b235b676c95ee5e7" providerId="LiveId" clId="{358024FE-6D81-4C1A-A471-912BF1860D05}" dt="2020-04-22T21:57:57.981" v="11821"/>
          <ac:picMkLst>
            <pc:docMk/>
            <pc:sldMk cId="632169999" sldId="269"/>
            <ac:picMk id="12" creationId="{22F9C213-2F32-4440-9DB9-A4397157C8D7}"/>
          </ac:picMkLst>
        </pc:picChg>
      </pc:sldChg>
      <pc:sldChg chg="addSp delSp modSp">
        <pc:chgData name="Kang-il Park" userId="b235b676c95ee5e7" providerId="LiveId" clId="{358024FE-6D81-4C1A-A471-912BF1860D05}" dt="2020-04-22T20:26:14.946" v="11073"/>
        <pc:sldMkLst>
          <pc:docMk/>
          <pc:sldMk cId="1166170285" sldId="270"/>
        </pc:sldMkLst>
        <pc:spChg chg="mod">
          <ac:chgData name="Kang-il Park" userId="b235b676c95ee5e7" providerId="LiveId" clId="{358024FE-6D81-4C1A-A471-912BF1860D05}" dt="2020-04-17T21:23:10.675" v="8096" actId="20577"/>
          <ac:spMkLst>
            <pc:docMk/>
            <pc:sldMk cId="1166170285" sldId="270"/>
            <ac:spMk id="3" creationId="{4208C224-A2F7-4295-B734-C158E7D031E2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1166170285" sldId="270"/>
            <ac:spMk id="5" creationId="{91D7FCF8-9949-4C20-9C1E-2D1C29346002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1166170285" sldId="270"/>
            <ac:spMk id="6" creationId="{4BC74F97-B052-450F-AC2C-1F0C7C915F9B}"/>
          </ac:spMkLst>
        </pc:spChg>
        <pc:picChg chg="add del mod">
          <ac:chgData name="Kang-il Park" userId="b235b676c95ee5e7" providerId="LiveId" clId="{358024FE-6D81-4C1A-A471-912BF1860D05}" dt="2020-04-17T21:01:09.205" v="7838"/>
          <ac:picMkLst>
            <pc:docMk/>
            <pc:sldMk cId="1166170285" sldId="270"/>
            <ac:picMk id="5" creationId="{FE84A366-88E6-40B7-848F-1C65C8198467}"/>
          </ac:picMkLst>
        </pc:picChg>
        <pc:picChg chg="add del mod">
          <ac:chgData name="Kang-il Park" userId="b235b676c95ee5e7" providerId="LiveId" clId="{358024FE-6D81-4C1A-A471-912BF1860D05}" dt="2020-04-17T21:01:09.205" v="7838"/>
          <ac:picMkLst>
            <pc:docMk/>
            <pc:sldMk cId="1166170285" sldId="270"/>
            <ac:picMk id="7" creationId="{BE3B4940-A23E-4DBE-A25F-4CEF8B2F29C7}"/>
          </ac:picMkLst>
        </pc:picChg>
        <pc:picChg chg="add del mod">
          <ac:chgData name="Kang-il Park" userId="b235b676c95ee5e7" providerId="LiveId" clId="{358024FE-6D81-4C1A-A471-912BF1860D05}" dt="2020-04-17T21:01:09.205" v="7838"/>
          <ac:picMkLst>
            <pc:docMk/>
            <pc:sldMk cId="1166170285" sldId="270"/>
            <ac:picMk id="9" creationId="{B037833C-5BA5-418D-BDCE-53223A263D53}"/>
          </ac:picMkLst>
        </pc:picChg>
      </pc:sldChg>
      <pc:sldChg chg="addSp delSp modSp">
        <pc:chgData name="Kang-il Park" userId="b235b676c95ee5e7" providerId="LiveId" clId="{358024FE-6D81-4C1A-A471-912BF1860D05}" dt="2020-04-22T22:10:10.806" v="12327" actId="20577"/>
        <pc:sldMkLst>
          <pc:docMk/>
          <pc:sldMk cId="1198264871" sldId="271"/>
        </pc:sldMkLst>
        <pc:spChg chg="mod">
          <ac:chgData name="Kang-il Park" userId="b235b676c95ee5e7" providerId="LiveId" clId="{358024FE-6D81-4C1A-A471-912BF1860D05}" dt="2020-04-22T22:10:10.806" v="12327" actId="20577"/>
          <ac:spMkLst>
            <pc:docMk/>
            <pc:sldMk cId="1198264871" sldId="271"/>
            <ac:spMk id="3" creationId="{D22FC03D-1E7D-4BB3-9C11-97776FC22D6B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1198264871" sldId="271"/>
            <ac:spMk id="5" creationId="{C5F38706-8EB8-4730-92D3-D395C87CE83E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1198264871" sldId="271"/>
            <ac:spMk id="6" creationId="{1D02773A-0DD6-4679-AA95-16048D618ACA}"/>
          </ac:spMkLst>
        </pc:spChg>
      </pc:sldChg>
      <pc:sldChg chg="addSp delSp modSp">
        <pc:chgData name="Kang-il Park" userId="b235b676c95ee5e7" providerId="LiveId" clId="{358024FE-6D81-4C1A-A471-912BF1860D05}" dt="2020-04-22T22:08:10.005" v="12198" actId="20577"/>
        <pc:sldMkLst>
          <pc:docMk/>
          <pc:sldMk cId="3019621082" sldId="272"/>
        </pc:sldMkLst>
        <pc:spChg chg="mod">
          <ac:chgData name="Kang-il Park" userId="b235b676c95ee5e7" providerId="LiveId" clId="{358024FE-6D81-4C1A-A471-912BF1860D05}" dt="2020-04-22T22:08:10.005" v="12198" actId="20577"/>
          <ac:spMkLst>
            <pc:docMk/>
            <pc:sldMk cId="3019621082" sldId="272"/>
            <ac:spMk id="3" creationId="{BEBD2247-A50B-465A-BCA6-A071843F5A51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3019621082" sldId="272"/>
            <ac:spMk id="5" creationId="{7AB59F3B-6916-4C28-AD84-80DDED64425D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3019621082" sldId="272"/>
            <ac:spMk id="6" creationId="{13DC6738-D7EB-482F-8316-07415EB806E6}"/>
          </ac:spMkLst>
        </pc:spChg>
      </pc:sldChg>
      <pc:sldChg chg="addSp delSp modSp">
        <pc:chgData name="Kang-il Park" userId="b235b676c95ee5e7" providerId="LiveId" clId="{358024FE-6D81-4C1A-A471-912BF1860D05}" dt="2020-04-22T21:24:03.972" v="11601" actId="27636"/>
        <pc:sldMkLst>
          <pc:docMk/>
          <pc:sldMk cId="4100732000" sldId="273"/>
        </pc:sldMkLst>
        <pc:spChg chg="mod">
          <ac:chgData name="Kang-il Park" userId="b235b676c95ee5e7" providerId="LiveId" clId="{358024FE-6D81-4C1A-A471-912BF1860D05}" dt="2020-04-22T21:24:03.972" v="11601" actId="27636"/>
          <ac:spMkLst>
            <pc:docMk/>
            <pc:sldMk cId="4100732000" sldId="273"/>
            <ac:spMk id="3" creationId="{32952071-89C5-4ED5-8305-7822F1A65264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4100732000" sldId="273"/>
            <ac:spMk id="5" creationId="{3EBCF0B2-0F62-4849-9C5E-C989915D2622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4100732000" sldId="273"/>
            <ac:spMk id="6" creationId="{983EB643-A5DD-4847-9F7A-8274771141AC}"/>
          </ac:spMkLst>
        </pc:spChg>
      </pc:sldChg>
      <pc:sldChg chg="addSp delSp modSp">
        <pc:chgData name="Kang-il Park" userId="b235b676c95ee5e7" providerId="LiveId" clId="{358024FE-6D81-4C1A-A471-912BF1860D05}" dt="2020-04-22T20:26:14.946" v="11073"/>
        <pc:sldMkLst>
          <pc:docMk/>
          <pc:sldMk cId="2916655766" sldId="274"/>
        </pc:sldMkLst>
        <pc:spChg chg="mod">
          <ac:chgData name="Kang-il Park" userId="b235b676c95ee5e7" providerId="LiveId" clId="{358024FE-6D81-4C1A-A471-912BF1860D05}" dt="2020-04-17T21:54:36.534" v="10225" actId="20577"/>
          <ac:spMkLst>
            <pc:docMk/>
            <pc:sldMk cId="2916655766" sldId="274"/>
            <ac:spMk id="3" creationId="{42A814A8-C2F8-410D-A75B-6B8090E1857A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916655766" sldId="274"/>
            <ac:spMk id="5" creationId="{69AC29EE-9813-4B11-A972-5EE0454B462C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916655766" sldId="274"/>
            <ac:spMk id="6" creationId="{0FE2862F-8FA3-4B11-9589-85D2F38F4943}"/>
          </ac:spMkLst>
        </pc:spChg>
      </pc:sldChg>
      <pc:sldChg chg="addSp delSp modSp">
        <pc:chgData name="Kang-il Park" userId="b235b676c95ee5e7" providerId="LiveId" clId="{358024FE-6D81-4C1A-A471-912BF1860D05}" dt="2020-04-22T20:26:14.946" v="11073"/>
        <pc:sldMkLst>
          <pc:docMk/>
          <pc:sldMk cId="1832309127" sldId="275"/>
        </pc:sldMkLst>
        <pc:spChg chg="mod">
          <ac:chgData name="Kang-il Park" userId="b235b676c95ee5e7" providerId="LiveId" clId="{358024FE-6D81-4C1A-A471-912BF1860D05}" dt="2020-04-17T21:54:47.412" v="10226" actId="20577"/>
          <ac:spMkLst>
            <pc:docMk/>
            <pc:sldMk cId="1832309127" sldId="275"/>
            <ac:spMk id="2" creationId="{D083768E-FCAB-43B6-B245-09FF409FD998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1832309127" sldId="275"/>
            <ac:spMk id="5" creationId="{A2192413-6CA8-4AFB-AABB-655EA9F3A7D3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1832309127" sldId="275"/>
            <ac:spMk id="6" creationId="{2AA638DC-5B99-4772-9FA3-D8C16F47BCBE}"/>
          </ac:spMkLst>
        </pc:spChg>
      </pc:sldChg>
      <pc:sldChg chg="addSp delSp modSp add">
        <pc:chgData name="Kang-il Park" userId="b235b676c95ee5e7" providerId="LiveId" clId="{358024FE-6D81-4C1A-A471-912BF1860D05}" dt="2020-04-22T20:26:14.946" v="11073"/>
        <pc:sldMkLst>
          <pc:docMk/>
          <pc:sldMk cId="1273828147" sldId="276"/>
        </pc:sldMkLst>
        <pc:spChg chg="mod">
          <ac:chgData name="Kang-il Park" userId="b235b676c95ee5e7" providerId="LiveId" clId="{358024FE-6D81-4C1A-A471-912BF1860D05}" dt="2020-04-17T19:13:50.325" v="2784"/>
          <ac:spMkLst>
            <pc:docMk/>
            <pc:sldMk cId="1273828147" sldId="276"/>
            <ac:spMk id="2" creationId="{DB744F7B-AD6E-4820-AA62-30495072729C}"/>
          </ac:spMkLst>
        </pc:spChg>
        <pc:spChg chg="mod">
          <ac:chgData name="Kang-il Park" userId="b235b676c95ee5e7" providerId="LiveId" clId="{358024FE-6D81-4C1A-A471-912BF1860D05}" dt="2020-04-17T19:13:28.909" v="2751" actId="20577"/>
          <ac:spMkLst>
            <pc:docMk/>
            <pc:sldMk cId="1273828147" sldId="276"/>
            <ac:spMk id="3" creationId="{23AC4B51-C155-4D90-9AB4-3D62425ACF36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1273828147" sldId="276"/>
            <ac:spMk id="5" creationId="{054EF07E-8F73-47CD-8D21-7D5E9F503C35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1273828147" sldId="276"/>
            <ac:spMk id="6" creationId="{80797F01-9504-4342-A1CE-360C6F3A8837}"/>
          </ac:spMkLst>
        </pc:spChg>
      </pc:sldChg>
      <pc:sldChg chg="addSp delSp modSp add">
        <pc:chgData name="Kang-il Park" userId="b235b676c95ee5e7" providerId="LiveId" clId="{358024FE-6D81-4C1A-A471-912BF1860D05}" dt="2020-04-22T20:26:14.946" v="11073"/>
        <pc:sldMkLst>
          <pc:docMk/>
          <pc:sldMk cId="1178892280" sldId="277"/>
        </pc:sldMkLst>
        <pc:spChg chg="mod">
          <ac:chgData name="Kang-il Park" userId="b235b676c95ee5e7" providerId="LiveId" clId="{358024FE-6D81-4C1A-A471-912BF1860D05}" dt="2020-04-17T19:13:45.033" v="2783" actId="20577"/>
          <ac:spMkLst>
            <pc:docMk/>
            <pc:sldMk cId="1178892280" sldId="277"/>
            <ac:spMk id="2" creationId="{8E210688-DBA4-47D3-8914-067D2FA54D3F}"/>
          </ac:spMkLst>
        </pc:spChg>
        <pc:spChg chg="mod">
          <ac:chgData name="Kang-il Park" userId="b235b676c95ee5e7" providerId="LiveId" clId="{358024FE-6D81-4C1A-A471-912BF1860D05}" dt="2020-04-17T19:45:37.696" v="3263" actId="20577"/>
          <ac:spMkLst>
            <pc:docMk/>
            <pc:sldMk cId="1178892280" sldId="277"/>
            <ac:spMk id="3" creationId="{ECF0B7FE-49D6-4D2A-9665-6F0BC1846D93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1178892280" sldId="277"/>
            <ac:spMk id="5" creationId="{8CCFA063-A8D1-4B9E-9C84-0F5B87355289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1178892280" sldId="277"/>
            <ac:spMk id="6" creationId="{84D9BC4A-8DCD-4B36-A92F-2A6F017032A6}"/>
          </ac:spMkLst>
        </pc:spChg>
      </pc:sldChg>
      <pc:sldChg chg="addSp delSp modSp add">
        <pc:chgData name="Kang-il Park" userId="b235b676c95ee5e7" providerId="LiveId" clId="{358024FE-6D81-4C1A-A471-912BF1860D05}" dt="2020-04-22T21:15:00.143" v="11137" actId="14100"/>
        <pc:sldMkLst>
          <pc:docMk/>
          <pc:sldMk cId="1060403532" sldId="278"/>
        </pc:sldMkLst>
        <pc:spChg chg="mod">
          <ac:chgData name="Kang-il Park" userId="b235b676c95ee5e7" providerId="LiveId" clId="{358024FE-6D81-4C1A-A471-912BF1860D05}" dt="2020-04-17T20:10:01.663" v="4838" actId="20577"/>
          <ac:spMkLst>
            <pc:docMk/>
            <pc:sldMk cId="1060403532" sldId="278"/>
            <ac:spMk id="2" creationId="{2474B5C9-D995-409D-AEB0-E5FE887D8920}"/>
          </ac:spMkLst>
        </pc:spChg>
        <pc:spChg chg="del">
          <ac:chgData name="Kang-il Park" userId="b235b676c95ee5e7" providerId="LiveId" clId="{358024FE-6D81-4C1A-A471-912BF1860D05}" dt="2020-04-17T19:55:42.772" v="3576" actId="931"/>
          <ac:spMkLst>
            <pc:docMk/>
            <pc:sldMk cId="1060403532" sldId="278"/>
            <ac:spMk id="3" creationId="{D85F6B2D-2787-4929-A5AD-8EA2A3BA7B9B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1060403532" sldId="278"/>
            <ac:spMk id="4" creationId="{5EA623E1-6BEF-4140-A1AD-81361E02BB90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1060403532" sldId="278"/>
            <ac:spMk id="6" creationId="{506CF55E-919C-4B31-9E58-CFC167EB1F29}"/>
          </ac:spMkLst>
        </pc:spChg>
        <pc:picChg chg="add mod">
          <ac:chgData name="Kang-il Park" userId="b235b676c95ee5e7" providerId="LiveId" clId="{358024FE-6D81-4C1A-A471-912BF1860D05}" dt="2020-04-22T21:15:00.143" v="11137" actId="14100"/>
          <ac:picMkLst>
            <pc:docMk/>
            <pc:sldMk cId="1060403532" sldId="278"/>
            <ac:picMk id="5" creationId="{D6FB536B-755B-437A-BA9C-FB54E6129698}"/>
          </ac:picMkLst>
        </pc:picChg>
      </pc:sldChg>
      <pc:sldChg chg="addSp delSp modSp add">
        <pc:chgData name="Kang-il Park" userId="b235b676c95ee5e7" providerId="LiveId" clId="{358024FE-6D81-4C1A-A471-912BF1860D05}" dt="2020-04-22T21:15:02.956" v="11138" actId="14100"/>
        <pc:sldMkLst>
          <pc:docMk/>
          <pc:sldMk cId="2566309653" sldId="279"/>
        </pc:sldMkLst>
        <pc:spChg chg="mod">
          <ac:chgData name="Kang-il Park" userId="b235b676c95ee5e7" providerId="LiveId" clId="{358024FE-6D81-4C1A-A471-912BF1860D05}" dt="2020-04-17T20:10:05.062" v="4847" actId="20577"/>
          <ac:spMkLst>
            <pc:docMk/>
            <pc:sldMk cId="2566309653" sldId="279"/>
            <ac:spMk id="2" creationId="{B37F2197-BA5C-4F78-A542-9CC041D15DE0}"/>
          </ac:spMkLst>
        </pc:spChg>
        <pc:spChg chg="del">
          <ac:chgData name="Kang-il Park" userId="b235b676c95ee5e7" providerId="LiveId" clId="{358024FE-6D81-4C1A-A471-912BF1860D05}" dt="2020-04-17T19:56:55.351" v="3615" actId="931"/>
          <ac:spMkLst>
            <pc:docMk/>
            <pc:sldMk cId="2566309653" sldId="279"/>
            <ac:spMk id="3" creationId="{741020C5-6307-4570-BB24-F84186C07F47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566309653" sldId="279"/>
            <ac:spMk id="4" creationId="{48335443-0422-40BA-982C-E2B50B8EB94D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566309653" sldId="279"/>
            <ac:spMk id="6" creationId="{7D90E8A5-4F15-48AA-9C57-B3E0E132E8B8}"/>
          </ac:spMkLst>
        </pc:spChg>
        <pc:picChg chg="add mod">
          <ac:chgData name="Kang-il Park" userId="b235b676c95ee5e7" providerId="LiveId" clId="{358024FE-6D81-4C1A-A471-912BF1860D05}" dt="2020-04-22T21:15:02.956" v="11138" actId="14100"/>
          <ac:picMkLst>
            <pc:docMk/>
            <pc:sldMk cId="2566309653" sldId="279"/>
            <ac:picMk id="5" creationId="{FA12FFB2-D76C-44E7-A97C-DF572535AE54}"/>
          </ac:picMkLst>
        </pc:picChg>
      </pc:sldChg>
      <pc:sldChg chg="addSp delSp modSp add">
        <pc:chgData name="Kang-il Park" userId="b235b676c95ee5e7" providerId="LiveId" clId="{358024FE-6D81-4C1A-A471-912BF1860D05}" dt="2020-04-22T20:26:14.946" v="11073"/>
        <pc:sldMkLst>
          <pc:docMk/>
          <pc:sldMk cId="3448516861" sldId="280"/>
        </pc:sldMkLst>
        <pc:spChg chg="mod">
          <ac:chgData name="Kang-il Park" userId="b235b676c95ee5e7" providerId="LiveId" clId="{358024FE-6D81-4C1A-A471-912BF1860D05}" dt="2020-04-17T20:10:10.953" v="4864" actId="20577"/>
          <ac:spMkLst>
            <pc:docMk/>
            <pc:sldMk cId="3448516861" sldId="280"/>
            <ac:spMk id="2" creationId="{BBFBA4FC-78DF-46C8-A553-EB8E55F272DA}"/>
          </ac:spMkLst>
        </pc:spChg>
        <pc:spChg chg="mod">
          <ac:chgData name="Kang-il Park" userId="b235b676c95ee5e7" providerId="LiveId" clId="{358024FE-6D81-4C1A-A471-912BF1860D05}" dt="2020-04-17T20:09:05.878" v="4782" actId="20577"/>
          <ac:spMkLst>
            <pc:docMk/>
            <pc:sldMk cId="3448516861" sldId="280"/>
            <ac:spMk id="3" creationId="{CE3DDFF2-24A6-4404-B179-7C22B895C75F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3448516861" sldId="280"/>
            <ac:spMk id="5" creationId="{8855E393-D040-4C9B-9364-FC2C00A10F1C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3448516861" sldId="280"/>
            <ac:spMk id="6" creationId="{B754D706-ADDE-4A93-BF5E-FB486F2FE932}"/>
          </ac:spMkLst>
        </pc:spChg>
      </pc:sldChg>
      <pc:sldChg chg="addSp delSp modSp add">
        <pc:chgData name="Kang-il Park" userId="b235b676c95ee5e7" providerId="LiveId" clId="{358024FE-6D81-4C1A-A471-912BF1860D05}" dt="2020-04-22T21:32:50.629" v="11626" actId="1076"/>
        <pc:sldMkLst>
          <pc:docMk/>
          <pc:sldMk cId="208265072" sldId="281"/>
        </pc:sldMkLst>
        <pc:spChg chg="mod">
          <ac:chgData name="Kang-il Park" userId="b235b676c95ee5e7" providerId="LiveId" clId="{358024FE-6D81-4C1A-A471-912BF1860D05}" dt="2020-04-17T20:09:51.744" v="4829" actId="20577"/>
          <ac:spMkLst>
            <pc:docMk/>
            <pc:sldMk cId="208265072" sldId="281"/>
            <ac:spMk id="2" creationId="{C750557A-C271-4064-A4C7-D6FD95D3145C}"/>
          </ac:spMkLst>
        </pc:spChg>
        <pc:spChg chg="del">
          <ac:chgData name="Kang-il Park" userId="b235b676c95ee5e7" providerId="LiveId" clId="{358024FE-6D81-4C1A-A471-912BF1860D05}" dt="2020-04-17T20:10:22.871" v="4865" actId="931"/>
          <ac:spMkLst>
            <pc:docMk/>
            <pc:sldMk cId="208265072" sldId="281"/>
            <ac:spMk id="3" creationId="{B4638A8D-7AB2-4E0D-998D-4787E3C78111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08265072" sldId="281"/>
            <ac:spMk id="4" creationId="{EF6F6B58-C5B2-4DD8-A2C8-F8EE736312E4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08265072" sldId="281"/>
            <ac:spMk id="6" creationId="{EEB4A1D0-0A0B-4076-97C2-552329D7AA28}"/>
          </ac:spMkLst>
        </pc:spChg>
        <pc:spChg chg="add del mod">
          <ac:chgData name="Kang-il Park" userId="b235b676c95ee5e7" providerId="LiveId" clId="{358024FE-6D81-4C1A-A471-912BF1860D05}" dt="2020-04-22T21:32:47.049" v="11624" actId="931"/>
          <ac:spMkLst>
            <pc:docMk/>
            <pc:sldMk cId="208265072" sldId="281"/>
            <ac:spMk id="10" creationId="{2411FA07-E785-444B-8DA3-668D31613E4C}"/>
          </ac:spMkLst>
        </pc:spChg>
        <pc:picChg chg="add del mod">
          <ac:chgData name="Kang-il Park" userId="b235b676c95ee5e7" providerId="LiveId" clId="{358024FE-6D81-4C1A-A471-912BF1860D05}" dt="2020-04-22T21:31:32.262" v="11615" actId="478"/>
          <ac:picMkLst>
            <pc:docMk/>
            <pc:sldMk cId="208265072" sldId="281"/>
            <ac:picMk id="5" creationId="{5234036D-2DB6-4241-966E-50446DD187C8}"/>
          </ac:picMkLst>
        </pc:picChg>
        <pc:picChg chg="add del mod">
          <ac:chgData name="Kang-il Park" userId="b235b676c95ee5e7" providerId="LiveId" clId="{358024FE-6D81-4C1A-A471-912BF1860D05}" dt="2020-04-22T21:31:35.100" v="11616" actId="478"/>
          <ac:picMkLst>
            <pc:docMk/>
            <pc:sldMk cId="208265072" sldId="281"/>
            <ac:picMk id="8" creationId="{A42B4572-4BDD-4FF4-AE1F-81D3DE1EA1DA}"/>
          </ac:picMkLst>
        </pc:picChg>
        <pc:picChg chg="add del mod">
          <ac:chgData name="Kang-il Park" userId="b235b676c95ee5e7" providerId="LiveId" clId="{358024FE-6D81-4C1A-A471-912BF1860D05}" dt="2020-04-22T21:31:46.283" v="11623" actId="931"/>
          <ac:picMkLst>
            <pc:docMk/>
            <pc:sldMk cId="208265072" sldId="281"/>
            <ac:picMk id="12" creationId="{15D11419-E8A4-48D9-9285-7FE59E2C7E44}"/>
          </ac:picMkLst>
        </pc:picChg>
        <pc:picChg chg="add mod">
          <ac:chgData name="Kang-il Park" userId="b235b676c95ee5e7" providerId="LiveId" clId="{358024FE-6D81-4C1A-A471-912BF1860D05}" dt="2020-04-22T21:32:50.629" v="11626" actId="1076"/>
          <ac:picMkLst>
            <pc:docMk/>
            <pc:sldMk cId="208265072" sldId="281"/>
            <ac:picMk id="14" creationId="{B47D2B04-5E5D-4A3F-997D-F115ABB2F459}"/>
          </ac:picMkLst>
        </pc:picChg>
      </pc:sldChg>
      <pc:sldChg chg="addSp delSp modSp add">
        <pc:chgData name="Kang-il Park" userId="b235b676c95ee5e7" providerId="LiveId" clId="{358024FE-6D81-4C1A-A471-912BF1860D05}" dt="2020-04-22T21:35:37.009" v="11637" actId="1076"/>
        <pc:sldMkLst>
          <pc:docMk/>
          <pc:sldMk cId="25733297" sldId="282"/>
        </pc:sldMkLst>
        <pc:spChg chg="mod">
          <ac:chgData name="Kang-il Park" userId="b235b676c95ee5e7" providerId="LiveId" clId="{358024FE-6D81-4C1A-A471-912BF1860D05}" dt="2020-04-17T20:20:06.640" v="5861" actId="20577"/>
          <ac:spMkLst>
            <pc:docMk/>
            <pc:sldMk cId="25733297" sldId="282"/>
            <ac:spMk id="2" creationId="{5069B16E-8DD6-4448-A3A1-C5D65FCC9D00}"/>
          </ac:spMkLst>
        </pc:spChg>
        <pc:spChg chg="del">
          <ac:chgData name="Kang-il Park" userId="b235b676c95ee5e7" providerId="LiveId" clId="{358024FE-6D81-4C1A-A471-912BF1860D05}" dt="2020-04-17T20:20:13.832" v="5862" actId="931"/>
          <ac:spMkLst>
            <pc:docMk/>
            <pc:sldMk cId="25733297" sldId="282"/>
            <ac:spMk id="3" creationId="{2B168E1E-9AE8-4A94-A8CC-5EB7DC0C7477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5733297" sldId="282"/>
            <ac:spMk id="4" creationId="{E9C31B08-54AC-4E52-A883-C894C453C418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5733297" sldId="282"/>
            <ac:spMk id="6" creationId="{B7ADF5DD-5545-4CFA-A95F-FC847123DC27}"/>
          </ac:spMkLst>
        </pc:spChg>
        <pc:spChg chg="add del mod">
          <ac:chgData name="Kang-il Park" userId="b235b676c95ee5e7" providerId="LiveId" clId="{358024FE-6D81-4C1A-A471-912BF1860D05}" dt="2020-04-22T21:35:03.367" v="11628" actId="931"/>
          <ac:spMkLst>
            <pc:docMk/>
            <pc:sldMk cId="25733297" sldId="282"/>
            <ac:spMk id="8" creationId="{1F05FD47-F055-4D9E-A372-D7A3064B4A89}"/>
          </ac:spMkLst>
        </pc:spChg>
        <pc:picChg chg="add del mod">
          <ac:chgData name="Kang-il Park" userId="b235b676c95ee5e7" providerId="LiveId" clId="{358024FE-6D81-4C1A-A471-912BF1860D05}" dt="2020-04-22T21:34:57.253" v="11627" actId="478"/>
          <ac:picMkLst>
            <pc:docMk/>
            <pc:sldMk cId="25733297" sldId="282"/>
            <ac:picMk id="5" creationId="{65A4B6E3-4172-4A54-B11B-8CD2C2F7D73F}"/>
          </ac:picMkLst>
        </pc:picChg>
        <pc:picChg chg="add mod">
          <ac:chgData name="Kang-il Park" userId="b235b676c95ee5e7" providerId="LiveId" clId="{358024FE-6D81-4C1A-A471-912BF1860D05}" dt="2020-04-22T21:35:37.009" v="11637" actId="1076"/>
          <ac:picMkLst>
            <pc:docMk/>
            <pc:sldMk cId="25733297" sldId="282"/>
            <ac:picMk id="10" creationId="{4E76454C-2247-4DA2-9F1C-CA5F5ABAFF59}"/>
          </ac:picMkLst>
        </pc:picChg>
      </pc:sldChg>
      <pc:sldChg chg="addSp delSp modSp add">
        <pc:chgData name="Kang-il Park" userId="b235b676c95ee5e7" providerId="LiveId" clId="{358024FE-6D81-4C1A-A471-912BF1860D05}" dt="2020-04-22T21:43:56.453" v="11681" actId="14100"/>
        <pc:sldMkLst>
          <pc:docMk/>
          <pc:sldMk cId="1994114221" sldId="283"/>
        </pc:sldMkLst>
        <pc:spChg chg="mod">
          <ac:chgData name="Kang-il Park" userId="b235b676c95ee5e7" providerId="LiveId" clId="{358024FE-6D81-4C1A-A471-912BF1860D05}" dt="2020-04-17T20:21:06.506" v="5976" actId="5793"/>
          <ac:spMkLst>
            <pc:docMk/>
            <pc:sldMk cId="1994114221" sldId="283"/>
            <ac:spMk id="2" creationId="{6C5FCF44-EDD6-4D5D-B6D7-693959558239}"/>
          </ac:spMkLst>
        </pc:spChg>
        <pc:spChg chg="del">
          <ac:chgData name="Kang-il Park" userId="b235b676c95ee5e7" providerId="LiveId" clId="{358024FE-6D81-4C1A-A471-912BF1860D05}" dt="2020-04-17T20:21:13.524" v="5977" actId="931"/>
          <ac:spMkLst>
            <pc:docMk/>
            <pc:sldMk cId="1994114221" sldId="283"/>
            <ac:spMk id="3" creationId="{BC92BE9B-EDCA-49D8-876D-7CCA1B35D6F8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1994114221" sldId="283"/>
            <ac:spMk id="4" creationId="{BEECCA57-E62E-4B6B-9536-FD7CCE9CB4B2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1994114221" sldId="283"/>
            <ac:spMk id="6" creationId="{D0703F77-EBD4-485F-9C80-162AC9819C41}"/>
          </ac:spMkLst>
        </pc:spChg>
        <pc:spChg chg="add del mod">
          <ac:chgData name="Kang-il Park" userId="b235b676c95ee5e7" providerId="LiveId" clId="{358024FE-6D81-4C1A-A471-912BF1860D05}" dt="2020-04-22T21:43:50.313" v="11677" actId="931"/>
          <ac:spMkLst>
            <pc:docMk/>
            <pc:sldMk cId="1994114221" sldId="283"/>
            <ac:spMk id="8" creationId="{E2C36B31-827D-4218-8DA5-63F939E2A653}"/>
          </ac:spMkLst>
        </pc:spChg>
        <pc:picChg chg="add del mod">
          <ac:chgData name="Kang-il Park" userId="b235b676c95ee5e7" providerId="LiveId" clId="{358024FE-6D81-4C1A-A471-912BF1860D05}" dt="2020-04-22T21:43:44.789" v="11676" actId="478"/>
          <ac:picMkLst>
            <pc:docMk/>
            <pc:sldMk cId="1994114221" sldId="283"/>
            <ac:picMk id="5" creationId="{AA197252-DC18-41DA-8779-9D0631DC074C}"/>
          </ac:picMkLst>
        </pc:picChg>
        <pc:picChg chg="add mod">
          <ac:chgData name="Kang-il Park" userId="b235b676c95ee5e7" providerId="LiveId" clId="{358024FE-6D81-4C1A-A471-912BF1860D05}" dt="2020-04-22T21:43:56.453" v="11681" actId="14100"/>
          <ac:picMkLst>
            <pc:docMk/>
            <pc:sldMk cId="1994114221" sldId="283"/>
            <ac:picMk id="10" creationId="{A2113B46-F278-4642-9555-3FB5D908ED31}"/>
          </ac:picMkLst>
        </pc:picChg>
      </pc:sldChg>
      <pc:sldChg chg="addSp delSp modSp add">
        <pc:chgData name="Kang-il Park" userId="b235b676c95ee5e7" providerId="LiveId" clId="{358024FE-6D81-4C1A-A471-912BF1860D05}" dt="2020-04-22T21:45:41.193" v="11738" actId="14100"/>
        <pc:sldMkLst>
          <pc:docMk/>
          <pc:sldMk cId="2084776902" sldId="284"/>
        </pc:sldMkLst>
        <pc:spChg chg="mod">
          <ac:chgData name="Kang-il Park" userId="b235b676c95ee5e7" providerId="LiveId" clId="{358024FE-6D81-4C1A-A471-912BF1860D05}" dt="2020-04-22T21:15:54.969" v="11158" actId="5793"/>
          <ac:spMkLst>
            <pc:docMk/>
            <pc:sldMk cId="2084776902" sldId="284"/>
            <ac:spMk id="2" creationId="{758AC99C-78F5-4850-9EEE-11B9AB2189CC}"/>
          </ac:spMkLst>
        </pc:spChg>
        <pc:spChg chg="del">
          <ac:chgData name="Kang-il Park" userId="b235b676c95ee5e7" providerId="LiveId" clId="{358024FE-6D81-4C1A-A471-912BF1860D05}" dt="2020-04-17T20:21:29.960" v="5996" actId="931"/>
          <ac:spMkLst>
            <pc:docMk/>
            <pc:sldMk cId="2084776902" sldId="284"/>
            <ac:spMk id="3" creationId="{0460AB00-748E-4902-866F-4F2A99A84FAB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084776902" sldId="284"/>
            <ac:spMk id="4" creationId="{05A894BB-173B-49C8-A3E6-40A33B3879BC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084776902" sldId="284"/>
            <ac:spMk id="6" creationId="{1D442217-E163-4BCB-8598-21A96D44D913}"/>
          </ac:spMkLst>
        </pc:spChg>
        <pc:spChg chg="add del mod">
          <ac:chgData name="Kang-il Park" userId="b235b676c95ee5e7" providerId="LiveId" clId="{358024FE-6D81-4C1A-A471-912BF1860D05}" dt="2020-04-22T21:45:34.912" v="11734" actId="931"/>
          <ac:spMkLst>
            <pc:docMk/>
            <pc:sldMk cId="2084776902" sldId="284"/>
            <ac:spMk id="8" creationId="{9E3EB418-081F-4C4A-B66C-E088A4D4A49E}"/>
          </ac:spMkLst>
        </pc:spChg>
        <pc:picChg chg="add del mod">
          <ac:chgData name="Kang-il Park" userId="b235b676c95ee5e7" providerId="LiveId" clId="{358024FE-6D81-4C1A-A471-912BF1860D05}" dt="2020-04-22T21:45:28.575" v="11733" actId="478"/>
          <ac:picMkLst>
            <pc:docMk/>
            <pc:sldMk cId="2084776902" sldId="284"/>
            <ac:picMk id="5" creationId="{C21472C3-7169-4022-AA2F-FCDD2E20A8BD}"/>
          </ac:picMkLst>
        </pc:picChg>
        <pc:picChg chg="add mod">
          <ac:chgData name="Kang-il Park" userId="b235b676c95ee5e7" providerId="LiveId" clId="{358024FE-6D81-4C1A-A471-912BF1860D05}" dt="2020-04-22T21:45:41.193" v="11738" actId="14100"/>
          <ac:picMkLst>
            <pc:docMk/>
            <pc:sldMk cId="2084776902" sldId="284"/>
            <ac:picMk id="10" creationId="{8A6D2A6E-07CF-46F3-B276-8BB1A7C1F4F2}"/>
          </ac:picMkLst>
        </pc:picChg>
      </pc:sldChg>
      <pc:sldChg chg="addSp delSp modSp add">
        <pc:chgData name="Kang-il Park" userId="b235b676c95ee5e7" providerId="LiveId" clId="{358024FE-6D81-4C1A-A471-912BF1860D05}" dt="2020-04-22T21:48:57.871" v="11759" actId="14100"/>
        <pc:sldMkLst>
          <pc:docMk/>
          <pc:sldMk cId="55482798" sldId="285"/>
        </pc:sldMkLst>
        <pc:spChg chg="mod">
          <ac:chgData name="Kang-il Park" userId="b235b676c95ee5e7" providerId="LiveId" clId="{358024FE-6D81-4C1A-A471-912BF1860D05}" dt="2020-04-17T20:26:56.207" v="6419" actId="5793"/>
          <ac:spMkLst>
            <pc:docMk/>
            <pc:sldMk cId="55482798" sldId="285"/>
            <ac:spMk id="2" creationId="{70E42C5D-8AA6-48D0-8837-76B1C5AEB98E}"/>
          </ac:spMkLst>
        </pc:spChg>
        <pc:spChg chg="del">
          <ac:chgData name="Kang-il Park" userId="b235b676c95ee5e7" providerId="LiveId" clId="{358024FE-6D81-4C1A-A471-912BF1860D05}" dt="2020-04-17T20:26:49.632" v="6395" actId="931"/>
          <ac:spMkLst>
            <pc:docMk/>
            <pc:sldMk cId="55482798" sldId="285"/>
            <ac:spMk id="3" creationId="{7D5E9AE9-31CA-40C2-982E-4CEE80227739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55482798" sldId="285"/>
            <ac:spMk id="4" creationId="{004AACB8-05EC-4910-8FA7-B931DB4EAF35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55482798" sldId="285"/>
            <ac:spMk id="6" creationId="{1917E95A-C58E-4F05-9061-0BDDCECCEEB1}"/>
          </ac:spMkLst>
        </pc:spChg>
        <pc:spChg chg="add del mod">
          <ac:chgData name="Kang-il Park" userId="b235b676c95ee5e7" providerId="LiveId" clId="{358024FE-6D81-4C1A-A471-912BF1860D05}" dt="2020-04-22T21:48:52.375" v="11755" actId="931"/>
          <ac:spMkLst>
            <pc:docMk/>
            <pc:sldMk cId="55482798" sldId="285"/>
            <ac:spMk id="8" creationId="{582D0062-01F0-4F2B-A7AB-887562A74E48}"/>
          </ac:spMkLst>
        </pc:spChg>
        <pc:picChg chg="add del mod">
          <ac:chgData name="Kang-il Park" userId="b235b676c95ee5e7" providerId="LiveId" clId="{358024FE-6D81-4C1A-A471-912BF1860D05}" dt="2020-04-22T21:48:48.060" v="11754" actId="478"/>
          <ac:picMkLst>
            <pc:docMk/>
            <pc:sldMk cId="55482798" sldId="285"/>
            <ac:picMk id="5" creationId="{88518F66-B21E-44E2-B15D-048321F3781D}"/>
          </ac:picMkLst>
        </pc:picChg>
        <pc:picChg chg="add mod">
          <ac:chgData name="Kang-il Park" userId="b235b676c95ee5e7" providerId="LiveId" clId="{358024FE-6D81-4C1A-A471-912BF1860D05}" dt="2020-04-22T21:48:57.871" v="11759" actId="14100"/>
          <ac:picMkLst>
            <pc:docMk/>
            <pc:sldMk cId="55482798" sldId="285"/>
            <ac:picMk id="10" creationId="{F4EFA26D-C89B-44DC-A52A-0E9ED09142D9}"/>
          </ac:picMkLst>
        </pc:picChg>
      </pc:sldChg>
      <pc:sldChg chg="addSp delSp modSp add">
        <pc:chgData name="Kang-il Park" userId="b235b676c95ee5e7" providerId="LiveId" clId="{358024FE-6D81-4C1A-A471-912BF1860D05}" dt="2020-04-22T20:26:14.946" v="11073"/>
        <pc:sldMkLst>
          <pc:docMk/>
          <pc:sldMk cId="2768870481" sldId="286"/>
        </pc:sldMkLst>
        <pc:spChg chg="mod">
          <ac:chgData name="Kang-il Park" userId="b235b676c95ee5e7" providerId="LiveId" clId="{358024FE-6D81-4C1A-A471-912BF1860D05}" dt="2020-04-17T20:28:52.911" v="6532" actId="5793"/>
          <ac:spMkLst>
            <pc:docMk/>
            <pc:sldMk cId="2768870481" sldId="286"/>
            <ac:spMk id="2" creationId="{B028A4D2-E1F8-43C1-9FE3-5ED9E773F226}"/>
          </ac:spMkLst>
        </pc:spChg>
        <pc:spChg chg="del">
          <ac:chgData name="Kang-il Park" userId="b235b676c95ee5e7" providerId="LiveId" clId="{358024FE-6D81-4C1A-A471-912BF1860D05}" dt="2020-04-17T20:28:58.611" v="6533" actId="931"/>
          <ac:spMkLst>
            <pc:docMk/>
            <pc:sldMk cId="2768870481" sldId="286"/>
            <ac:spMk id="3" creationId="{7E8DEA0A-64F8-44DC-9CE5-F6EB28344EC8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768870481" sldId="286"/>
            <ac:spMk id="4" creationId="{45E6D8FB-2216-4CA1-AE4C-3A31030A05F8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768870481" sldId="286"/>
            <ac:spMk id="6" creationId="{550C8F47-7A2B-4882-B5EE-9CF8D9B4AD54}"/>
          </ac:spMkLst>
        </pc:spChg>
        <pc:picChg chg="add mod">
          <ac:chgData name="Kang-il Park" userId="b235b676c95ee5e7" providerId="LiveId" clId="{358024FE-6D81-4C1A-A471-912BF1860D05}" dt="2020-04-17T20:28:59.865" v="6535" actId="962"/>
          <ac:picMkLst>
            <pc:docMk/>
            <pc:sldMk cId="2768870481" sldId="286"/>
            <ac:picMk id="5" creationId="{4FA473DB-7B9D-4382-94AB-6A365BE6D5C3}"/>
          </ac:picMkLst>
        </pc:picChg>
      </pc:sldChg>
      <pc:sldChg chg="addSp delSp modSp add">
        <pc:chgData name="Kang-il Park" userId="b235b676c95ee5e7" providerId="LiveId" clId="{358024FE-6D81-4C1A-A471-912BF1860D05}" dt="2020-04-22T21:16:17.218" v="11160" actId="14100"/>
        <pc:sldMkLst>
          <pc:docMk/>
          <pc:sldMk cId="380416454" sldId="287"/>
        </pc:sldMkLst>
        <pc:spChg chg="mod">
          <ac:chgData name="Kang-il Park" userId="b235b676c95ee5e7" providerId="LiveId" clId="{358024FE-6D81-4C1A-A471-912BF1860D05}" dt="2020-04-17T20:31:36.584" v="6832" actId="20577"/>
          <ac:spMkLst>
            <pc:docMk/>
            <pc:sldMk cId="380416454" sldId="287"/>
            <ac:spMk id="2" creationId="{D6E150EA-6ACE-49A0-9AEF-5F7F54F9FC2D}"/>
          </ac:spMkLst>
        </pc:spChg>
        <pc:spChg chg="del">
          <ac:chgData name="Kang-il Park" userId="b235b676c95ee5e7" providerId="LiveId" clId="{358024FE-6D81-4C1A-A471-912BF1860D05}" dt="2020-04-17T20:31:41.849" v="6833" actId="931"/>
          <ac:spMkLst>
            <pc:docMk/>
            <pc:sldMk cId="380416454" sldId="287"/>
            <ac:spMk id="3" creationId="{427C06B1-9CA2-409D-8841-3037261288EF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380416454" sldId="287"/>
            <ac:spMk id="4" creationId="{C35CE092-8BBA-40F4-93AA-1810DC1670E7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380416454" sldId="287"/>
            <ac:spMk id="6" creationId="{3C8D3C2C-EA4B-4985-B14A-6EF6E2E9F5ED}"/>
          </ac:spMkLst>
        </pc:spChg>
        <pc:picChg chg="add mod">
          <ac:chgData name="Kang-il Park" userId="b235b676c95ee5e7" providerId="LiveId" clId="{358024FE-6D81-4C1A-A471-912BF1860D05}" dt="2020-04-22T21:16:17.218" v="11160" actId="14100"/>
          <ac:picMkLst>
            <pc:docMk/>
            <pc:sldMk cId="380416454" sldId="287"/>
            <ac:picMk id="5" creationId="{9C00D5D5-258B-409C-B558-6A8CBBDA5353}"/>
          </ac:picMkLst>
        </pc:picChg>
      </pc:sldChg>
      <pc:sldChg chg="addSp delSp modSp add">
        <pc:chgData name="Kang-il Park" userId="b235b676c95ee5e7" providerId="LiveId" clId="{358024FE-6D81-4C1A-A471-912BF1860D05}" dt="2020-04-22T21:53:06.096" v="11788" actId="14100"/>
        <pc:sldMkLst>
          <pc:docMk/>
          <pc:sldMk cId="2248960390" sldId="288"/>
        </pc:sldMkLst>
        <pc:spChg chg="mod">
          <ac:chgData name="Kang-il Park" userId="b235b676c95ee5e7" providerId="LiveId" clId="{358024FE-6D81-4C1A-A471-912BF1860D05}" dt="2020-04-17T20:34:50.139" v="7171" actId="5793"/>
          <ac:spMkLst>
            <pc:docMk/>
            <pc:sldMk cId="2248960390" sldId="288"/>
            <ac:spMk id="2" creationId="{3C31F6DD-A500-401E-A10C-189B3AEFBF6E}"/>
          </ac:spMkLst>
        </pc:spChg>
        <pc:spChg chg="del">
          <ac:chgData name="Kang-il Park" userId="b235b676c95ee5e7" providerId="LiveId" clId="{358024FE-6D81-4C1A-A471-912BF1860D05}" dt="2020-04-17T20:35:14.299" v="7172" actId="931"/>
          <ac:spMkLst>
            <pc:docMk/>
            <pc:sldMk cId="2248960390" sldId="288"/>
            <ac:spMk id="3" creationId="{6861BB19-3EB0-4989-A00F-41D6BC9ACFE6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248960390" sldId="288"/>
            <ac:spMk id="4" creationId="{C8179AA4-49E2-476D-A4A3-F8DEC1A921C9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248960390" sldId="288"/>
            <ac:spMk id="6" creationId="{45BE1988-1CDC-4923-ACE1-C6B1F0F8F763}"/>
          </ac:spMkLst>
        </pc:spChg>
        <pc:picChg chg="add mod">
          <ac:chgData name="Kang-il Park" userId="b235b676c95ee5e7" providerId="LiveId" clId="{358024FE-6D81-4C1A-A471-912BF1860D05}" dt="2020-04-22T21:52:22.065" v="11780" actId="1076"/>
          <ac:picMkLst>
            <pc:docMk/>
            <pc:sldMk cId="2248960390" sldId="288"/>
            <ac:picMk id="5" creationId="{38BC85B4-341A-4187-9AC3-320AD97B2BF7}"/>
          </ac:picMkLst>
        </pc:picChg>
        <pc:picChg chg="add del mod">
          <ac:chgData name="Kang-il Park" userId="b235b676c95ee5e7" providerId="LiveId" clId="{358024FE-6D81-4C1A-A471-912BF1860D05}" dt="2020-04-22T21:52:46.252" v="11782" actId="478"/>
          <ac:picMkLst>
            <pc:docMk/>
            <pc:sldMk cId="2248960390" sldId="288"/>
            <ac:picMk id="7" creationId="{CACB8C02-8A37-4039-95C0-61164C6025A1}"/>
          </ac:picMkLst>
        </pc:picChg>
        <pc:picChg chg="add mod">
          <ac:chgData name="Kang-il Park" userId="b235b676c95ee5e7" providerId="LiveId" clId="{358024FE-6D81-4C1A-A471-912BF1860D05}" dt="2020-04-22T21:53:06.096" v="11788" actId="14100"/>
          <ac:picMkLst>
            <pc:docMk/>
            <pc:sldMk cId="2248960390" sldId="288"/>
            <ac:picMk id="9" creationId="{0A3AD5CA-CEE9-40E1-815C-CF5CBFC2FA14}"/>
          </ac:picMkLst>
        </pc:picChg>
        <pc:picChg chg="add del mod">
          <ac:chgData name="Kang-il Park" userId="b235b676c95ee5e7" providerId="LiveId" clId="{358024FE-6D81-4C1A-A471-912BF1860D05}" dt="2020-04-17T20:36:20.725" v="7191" actId="931"/>
          <ac:picMkLst>
            <pc:docMk/>
            <pc:sldMk cId="2248960390" sldId="288"/>
            <ac:picMk id="9" creationId="{E2747860-E6F9-451D-9BA3-B3753AA05864}"/>
          </ac:picMkLst>
        </pc:picChg>
      </pc:sldChg>
      <pc:sldChg chg="addSp delSp modSp add">
        <pc:chgData name="Kang-il Park" userId="b235b676c95ee5e7" providerId="LiveId" clId="{358024FE-6D81-4C1A-A471-912BF1860D05}" dt="2020-04-22T21:54:49.123" v="11795" actId="14100"/>
        <pc:sldMkLst>
          <pc:docMk/>
          <pc:sldMk cId="297683709" sldId="289"/>
        </pc:sldMkLst>
        <pc:spChg chg="mod">
          <ac:chgData name="Kang-il Park" userId="b235b676c95ee5e7" providerId="LiveId" clId="{358024FE-6D81-4C1A-A471-912BF1860D05}" dt="2020-04-17T20:36:29.052" v="7224" actId="5793"/>
          <ac:spMkLst>
            <pc:docMk/>
            <pc:sldMk cId="297683709" sldId="289"/>
            <ac:spMk id="2" creationId="{1D662AD5-BD73-41F2-AACB-25ABE2EA2FC2}"/>
          </ac:spMkLst>
        </pc:spChg>
        <pc:spChg chg="del">
          <ac:chgData name="Kang-il Park" userId="b235b676c95ee5e7" providerId="LiveId" clId="{358024FE-6D81-4C1A-A471-912BF1860D05}" dt="2020-04-17T20:36:34.585" v="7225" actId="931"/>
          <ac:spMkLst>
            <pc:docMk/>
            <pc:sldMk cId="297683709" sldId="289"/>
            <ac:spMk id="3" creationId="{B20661A7-FED6-443A-82D4-E503D089EA30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97683709" sldId="289"/>
            <ac:spMk id="4" creationId="{383DE01B-B969-45C2-9804-649A1605C006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97683709" sldId="289"/>
            <ac:spMk id="6" creationId="{9086E06E-263C-43ED-8D73-1691261BC610}"/>
          </ac:spMkLst>
        </pc:spChg>
        <pc:spChg chg="add del mod">
          <ac:chgData name="Kang-il Park" userId="b235b676c95ee5e7" providerId="LiveId" clId="{358024FE-6D81-4C1A-A471-912BF1860D05}" dt="2020-04-22T21:54:42.789" v="11790" actId="931"/>
          <ac:spMkLst>
            <pc:docMk/>
            <pc:sldMk cId="297683709" sldId="289"/>
            <ac:spMk id="8" creationId="{9556EDCF-3D01-4F2C-BED0-325573EBB094}"/>
          </ac:spMkLst>
        </pc:spChg>
        <pc:picChg chg="add del mod">
          <ac:chgData name="Kang-il Park" userId="b235b676c95ee5e7" providerId="LiveId" clId="{358024FE-6D81-4C1A-A471-912BF1860D05}" dt="2020-04-22T21:54:37.042" v="11789" actId="478"/>
          <ac:picMkLst>
            <pc:docMk/>
            <pc:sldMk cId="297683709" sldId="289"/>
            <ac:picMk id="5" creationId="{56D43B1D-24BA-4143-8E92-0D9475C52CB7}"/>
          </ac:picMkLst>
        </pc:picChg>
        <pc:picChg chg="add mod">
          <ac:chgData name="Kang-il Park" userId="b235b676c95ee5e7" providerId="LiveId" clId="{358024FE-6D81-4C1A-A471-912BF1860D05}" dt="2020-04-22T21:54:49.123" v="11795" actId="14100"/>
          <ac:picMkLst>
            <pc:docMk/>
            <pc:sldMk cId="297683709" sldId="289"/>
            <ac:picMk id="10" creationId="{304E4604-FF77-4A0B-8D4E-4D3B682EA4C8}"/>
          </ac:picMkLst>
        </pc:picChg>
      </pc:sldChg>
      <pc:sldChg chg="addSp delSp modSp add">
        <pc:chgData name="Kang-il Park" userId="b235b676c95ee5e7" providerId="LiveId" clId="{358024FE-6D81-4C1A-A471-912BF1860D05}" dt="2020-04-22T20:26:14.946" v="11073"/>
        <pc:sldMkLst>
          <pc:docMk/>
          <pc:sldMk cId="3003369046" sldId="290"/>
        </pc:sldMkLst>
        <pc:spChg chg="mod">
          <ac:chgData name="Kang-il Park" userId="b235b676c95ee5e7" providerId="LiveId" clId="{358024FE-6D81-4C1A-A471-912BF1860D05}" dt="2020-04-17T21:01:04.742" v="7837" actId="5793"/>
          <ac:spMkLst>
            <pc:docMk/>
            <pc:sldMk cId="3003369046" sldId="290"/>
            <ac:spMk id="2" creationId="{C7BE4892-3B5F-43C8-A882-56B7BE2F995E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3003369046" sldId="290"/>
            <ac:spMk id="3" creationId="{0578C6E2-18E0-4707-BEA0-462233E400EE}"/>
          </ac:spMkLst>
        </pc:spChg>
        <pc:spChg chg="del">
          <ac:chgData name="Kang-il Park" userId="b235b676c95ee5e7" providerId="LiveId" clId="{358024FE-6D81-4C1A-A471-912BF1860D05}" dt="2020-04-17T22:27:06.454" v="10874" actId="478"/>
          <ac:spMkLst>
            <pc:docMk/>
            <pc:sldMk cId="3003369046" sldId="290"/>
            <ac:spMk id="3" creationId="{608CDC5D-3DE9-44F2-AA38-8261E2605CE6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3003369046" sldId="290"/>
            <ac:spMk id="8" creationId="{70B5EB8C-7231-4913-8139-B60956430C07}"/>
          </ac:spMkLst>
        </pc:spChg>
        <pc:picChg chg="add mod">
          <ac:chgData name="Kang-il Park" userId="b235b676c95ee5e7" providerId="LiveId" clId="{358024FE-6D81-4C1A-A471-912BF1860D05}" dt="2020-04-17T21:01:24.367" v="7844" actId="1076"/>
          <ac:picMkLst>
            <pc:docMk/>
            <pc:sldMk cId="3003369046" sldId="290"/>
            <ac:picMk id="4" creationId="{27348925-24F9-4E24-8B1E-B36E7777C804}"/>
          </ac:picMkLst>
        </pc:picChg>
        <pc:picChg chg="add mod">
          <ac:chgData name="Kang-il Park" userId="b235b676c95ee5e7" providerId="LiveId" clId="{358024FE-6D81-4C1A-A471-912BF1860D05}" dt="2020-04-17T21:01:24.367" v="7844" actId="1076"/>
          <ac:picMkLst>
            <pc:docMk/>
            <pc:sldMk cId="3003369046" sldId="290"/>
            <ac:picMk id="5" creationId="{6018AE42-BC5E-4534-B28F-B54B86357B68}"/>
          </ac:picMkLst>
        </pc:picChg>
        <pc:picChg chg="add mod">
          <ac:chgData name="Kang-il Park" userId="b235b676c95ee5e7" providerId="LiveId" clId="{358024FE-6D81-4C1A-A471-912BF1860D05}" dt="2020-04-17T21:01:24.367" v="7844" actId="1076"/>
          <ac:picMkLst>
            <pc:docMk/>
            <pc:sldMk cId="3003369046" sldId="290"/>
            <ac:picMk id="6" creationId="{0396707B-022B-42F6-9AF6-AC1967BC798F}"/>
          </ac:picMkLst>
        </pc:picChg>
      </pc:sldChg>
      <pc:sldChg chg="addSp delSp modSp add">
        <pc:chgData name="Kang-il Park" userId="b235b676c95ee5e7" providerId="LiveId" clId="{358024FE-6D81-4C1A-A471-912BF1860D05}" dt="2020-04-22T20:26:14.946" v="11073"/>
        <pc:sldMkLst>
          <pc:docMk/>
          <pc:sldMk cId="2831869216" sldId="291"/>
        </pc:sldMkLst>
        <pc:spChg chg="mod">
          <ac:chgData name="Kang-il Park" userId="b235b676c95ee5e7" providerId="LiveId" clId="{358024FE-6D81-4C1A-A471-912BF1860D05}" dt="2020-04-17T21:25:12.317" v="8156" actId="5793"/>
          <ac:spMkLst>
            <pc:docMk/>
            <pc:sldMk cId="2831869216" sldId="291"/>
            <ac:spMk id="2" creationId="{3E08EA8C-FCAF-49DC-98F5-782D359F6A26}"/>
          </ac:spMkLst>
        </pc:spChg>
        <pc:spChg chg="del">
          <ac:chgData name="Kang-il Park" userId="b235b676c95ee5e7" providerId="LiveId" clId="{358024FE-6D81-4C1A-A471-912BF1860D05}" dt="2020-04-17T21:24:33.364" v="8111" actId="931"/>
          <ac:spMkLst>
            <pc:docMk/>
            <pc:sldMk cId="2831869216" sldId="291"/>
            <ac:spMk id="3" creationId="{3B63A12A-7B7D-4D3D-8D98-0A16BA6CB05D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831869216" sldId="291"/>
            <ac:spMk id="4" creationId="{101AEFB2-E1F7-4CBC-AC16-E5EC958CD3DC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831869216" sldId="291"/>
            <ac:spMk id="6" creationId="{B9B05D1E-58BD-4CCD-AEFE-D7879EBC5D50}"/>
          </ac:spMkLst>
        </pc:spChg>
        <pc:picChg chg="add mod">
          <ac:chgData name="Kang-il Park" userId="b235b676c95ee5e7" providerId="LiveId" clId="{358024FE-6D81-4C1A-A471-912BF1860D05}" dt="2020-04-17T21:24:34.956" v="8113" actId="962"/>
          <ac:picMkLst>
            <pc:docMk/>
            <pc:sldMk cId="2831869216" sldId="291"/>
            <ac:picMk id="5" creationId="{C1A70D85-C22C-4F32-B4E4-2BBF4FAB52F3}"/>
          </ac:picMkLst>
        </pc:picChg>
      </pc:sldChg>
      <pc:sldChg chg="addSp delSp modSp add">
        <pc:chgData name="Kang-il Park" userId="b235b676c95ee5e7" providerId="LiveId" clId="{358024FE-6D81-4C1A-A471-912BF1860D05}" dt="2020-04-22T20:26:14.946" v="11073"/>
        <pc:sldMkLst>
          <pc:docMk/>
          <pc:sldMk cId="2015492437" sldId="292"/>
        </pc:sldMkLst>
        <pc:spChg chg="mod">
          <ac:chgData name="Kang-il Park" userId="b235b676c95ee5e7" providerId="LiveId" clId="{358024FE-6D81-4C1A-A471-912BF1860D05}" dt="2020-04-17T21:24:48.033" v="8141" actId="5793"/>
          <ac:spMkLst>
            <pc:docMk/>
            <pc:sldMk cId="2015492437" sldId="292"/>
            <ac:spMk id="2" creationId="{4EA7B361-EF83-4714-A87F-D39BA7F027DC}"/>
          </ac:spMkLst>
        </pc:spChg>
        <pc:spChg chg="del">
          <ac:chgData name="Kang-il Park" userId="b235b676c95ee5e7" providerId="LiveId" clId="{358024FE-6D81-4C1A-A471-912BF1860D05}" dt="2020-04-17T21:24:57.596" v="8142" actId="931"/>
          <ac:spMkLst>
            <pc:docMk/>
            <pc:sldMk cId="2015492437" sldId="292"/>
            <ac:spMk id="3" creationId="{57A7A74C-EE5E-4A7F-98DC-93D57B8B22D4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015492437" sldId="292"/>
            <ac:spMk id="4" creationId="{A4304F40-8CEE-4557-BFC2-B1F14BBD502E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015492437" sldId="292"/>
            <ac:spMk id="6" creationId="{4AD8CA2C-9A8A-4426-B8B0-D404452B8DA7}"/>
          </ac:spMkLst>
        </pc:spChg>
        <pc:picChg chg="add mod">
          <ac:chgData name="Kang-il Park" userId="b235b676c95ee5e7" providerId="LiveId" clId="{358024FE-6D81-4C1A-A471-912BF1860D05}" dt="2020-04-17T21:24:57.596" v="8142" actId="931"/>
          <ac:picMkLst>
            <pc:docMk/>
            <pc:sldMk cId="2015492437" sldId="292"/>
            <ac:picMk id="5" creationId="{8B76B9D4-22A1-4011-8719-E93654B4FE2F}"/>
          </ac:picMkLst>
        </pc:picChg>
      </pc:sldChg>
      <pc:sldChg chg="addSp delSp modSp add">
        <pc:chgData name="Kang-il Park" userId="b235b676c95ee5e7" providerId="LiveId" clId="{358024FE-6D81-4C1A-A471-912BF1860D05}" dt="2020-04-22T20:26:14.946" v="11073"/>
        <pc:sldMkLst>
          <pc:docMk/>
          <pc:sldMk cId="3495453685" sldId="293"/>
        </pc:sldMkLst>
        <pc:spChg chg="mod">
          <ac:chgData name="Kang-il Park" userId="b235b676c95ee5e7" providerId="LiveId" clId="{358024FE-6D81-4C1A-A471-912BF1860D05}" dt="2020-04-17T21:25:21.615" v="8190" actId="5793"/>
          <ac:spMkLst>
            <pc:docMk/>
            <pc:sldMk cId="3495453685" sldId="293"/>
            <ac:spMk id="2" creationId="{66A53B3B-81DF-40E0-B1CF-4C6F97347C93}"/>
          </ac:spMkLst>
        </pc:spChg>
        <pc:spChg chg="del">
          <ac:chgData name="Kang-il Park" userId="b235b676c95ee5e7" providerId="LiveId" clId="{358024FE-6D81-4C1A-A471-912BF1860D05}" dt="2020-04-17T21:35:08.742" v="8191" actId="931"/>
          <ac:spMkLst>
            <pc:docMk/>
            <pc:sldMk cId="3495453685" sldId="293"/>
            <ac:spMk id="3" creationId="{8354F437-62F8-43D1-BCBD-986B5227A9D8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3495453685" sldId="293"/>
            <ac:spMk id="4" creationId="{66DCA1C6-C840-4355-88DA-0369C73100FE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3495453685" sldId="293"/>
            <ac:spMk id="6" creationId="{71B80A09-CE0B-43D1-98F4-7AE886CB2996}"/>
          </ac:spMkLst>
        </pc:spChg>
        <pc:picChg chg="add mod">
          <ac:chgData name="Kang-il Park" userId="b235b676c95ee5e7" providerId="LiveId" clId="{358024FE-6D81-4C1A-A471-912BF1860D05}" dt="2020-04-17T21:36:00.279" v="8205" actId="1076"/>
          <ac:picMkLst>
            <pc:docMk/>
            <pc:sldMk cId="3495453685" sldId="293"/>
            <ac:picMk id="5" creationId="{7E25E9D6-754A-437E-A60F-DE00AC569EB2}"/>
          </ac:picMkLst>
        </pc:picChg>
        <pc:picChg chg="add mod">
          <ac:chgData name="Kang-il Park" userId="b235b676c95ee5e7" providerId="LiveId" clId="{358024FE-6D81-4C1A-A471-912BF1860D05}" dt="2020-04-17T21:36:11.060" v="8208" actId="1076"/>
          <ac:picMkLst>
            <pc:docMk/>
            <pc:sldMk cId="3495453685" sldId="293"/>
            <ac:picMk id="7" creationId="{2AEB2B37-D338-4A5A-B594-567BE36130EF}"/>
          </ac:picMkLst>
        </pc:picChg>
        <pc:picChg chg="add mod">
          <ac:chgData name="Kang-il Park" userId="b235b676c95ee5e7" providerId="LiveId" clId="{358024FE-6D81-4C1A-A471-912BF1860D05}" dt="2020-04-17T21:36:11.060" v="8208" actId="1076"/>
          <ac:picMkLst>
            <pc:docMk/>
            <pc:sldMk cId="3495453685" sldId="293"/>
            <ac:picMk id="9" creationId="{524795A5-0F1C-4939-B403-27A095B70422}"/>
          </ac:picMkLst>
        </pc:picChg>
      </pc:sldChg>
      <pc:sldChg chg="addSp delSp modSp add">
        <pc:chgData name="Kang-il Park" userId="b235b676c95ee5e7" providerId="LiveId" clId="{358024FE-6D81-4C1A-A471-912BF1860D05}" dt="2020-04-22T21:24:29.837" v="11610" actId="14100"/>
        <pc:sldMkLst>
          <pc:docMk/>
          <pc:sldMk cId="2772490202" sldId="294"/>
        </pc:sldMkLst>
        <pc:spChg chg="mod">
          <ac:chgData name="Kang-il Park" userId="b235b676c95ee5e7" providerId="LiveId" clId="{358024FE-6D81-4C1A-A471-912BF1860D05}" dt="2020-04-17T21:43:33.104" v="9404" actId="20577"/>
          <ac:spMkLst>
            <pc:docMk/>
            <pc:sldMk cId="2772490202" sldId="294"/>
            <ac:spMk id="2" creationId="{642EB023-6E17-4A93-8D74-4408ED5B014C}"/>
          </ac:spMkLst>
        </pc:spChg>
        <pc:spChg chg="del">
          <ac:chgData name="Kang-il Park" userId="b235b676c95ee5e7" providerId="LiveId" clId="{358024FE-6D81-4C1A-A471-912BF1860D05}" dt="2020-04-17T21:43:41.441" v="9405" actId="931"/>
          <ac:spMkLst>
            <pc:docMk/>
            <pc:sldMk cId="2772490202" sldId="294"/>
            <ac:spMk id="3" creationId="{B4B31B36-E3C6-4F45-85FF-066201AC52B1}"/>
          </ac:spMkLst>
        </pc:spChg>
        <pc:spChg chg="add del">
          <ac:chgData name="Kang-il Park" userId="b235b676c95ee5e7" providerId="LiveId" clId="{358024FE-6D81-4C1A-A471-912BF1860D05}" dt="2020-04-22T20:26:14.946" v="11073"/>
          <ac:spMkLst>
            <pc:docMk/>
            <pc:sldMk cId="2772490202" sldId="294"/>
            <ac:spMk id="4" creationId="{9B5EFCF2-9C30-4E8A-B8BB-6AE7EBCAA236}"/>
          </ac:spMkLst>
        </pc:spChg>
        <pc:spChg chg="del">
          <ac:chgData name="Kang-il Park" userId="b235b676c95ee5e7" providerId="LiveId" clId="{358024FE-6D81-4C1A-A471-912BF1860D05}" dt="2020-04-22T20:26:13.683" v="11072"/>
          <ac:spMkLst>
            <pc:docMk/>
            <pc:sldMk cId="2772490202" sldId="294"/>
            <ac:spMk id="6" creationId="{D4ED9AB8-2E31-4627-8DB9-38DED51C248F}"/>
          </ac:spMkLst>
        </pc:spChg>
        <pc:picChg chg="add mod">
          <ac:chgData name="Kang-il Park" userId="b235b676c95ee5e7" providerId="LiveId" clId="{358024FE-6D81-4C1A-A471-912BF1860D05}" dt="2020-04-22T21:24:29.837" v="11610" actId="14100"/>
          <ac:picMkLst>
            <pc:docMk/>
            <pc:sldMk cId="2772490202" sldId="294"/>
            <ac:picMk id="5" creationId="{6C9DF4DB-1CD7-4F93-AD2A-B67EB414D68F}"/>
          </ac:picMkLst>
        </pc:picChg>
        <pc:picChg chg="add mod">
          <ac:chgData name="Kang-il Park" userId="b235b676c95ee5e7" providerId="LiveId" clId="{358024FE-6D81-4C1A-A471-912BF1860D05}" dt="2020-04-22T21:24:28.741" v="11609" actId="14100"/>
          <ac:picMkLst>
            <pc:docMk/>
            <pc:sldMk cId="2772490202" sldId="294"/>
            <ac:picMk id="7" creationId="{BBDA342B-C6BB-40B1-BF0A-FEF52FDCD821}"/>
          </ac:picMkLst>
        </pc:picChg>
      </pc:sldChg>
      <pc:sldChg chg="modSp add modNotesTx">
        <pc:chgData name="Kang-il Park" userId="b235b676c95ee5e7" providerId="LiveId" clId="{358024FE-6D81-4C1A-A471-912BF1860D05}" dt="2020-04-22T21:23:00.053" v="11592" actId="20577"/>
        <pc:sldMkLst>
          <pc:docMk/>
          <pc:sldMk cId="490813432" sldId="295"/>
        </pc:sldMkLst>
        <pc:spChg chg="mod">
          <ac:chgData name="Kang-il Park" userId="b235b676c95ee5e7" providerId="LiveId" clId="{358024FE-6D81-4C1A-A471-912BF1860D05}" dt="2020-04-22T21:14:13.074" v="11127" actId="20577"/>
          <ac:spMkLst>
            <pc:docMk/>
            <pc:sldMk cId="490813432" sldId="295"/>
            <ac:spMk id="2" creationId="{DE896F54-9C3A-42F4-AF13-D0C32E46DF59}"/>
          </ac:spMkLst>
        </pc:spChg>
        <pc:spChg chg="mod">
          <ac:chgData name="Kang-il Park" userId="b235b676c95ee5e7" providerId="LiveId" clId="{358024FE-6D81-4C1A-A471-912BF1860D05}" dt="2020-04-22T21:14:26.630" v="11134" actId="20577"/>
          <ac:spMkLst>
            <pc:docMk/>
            <pc:sldMk cId="490813432" sldId="295"/>
            <ac:spMk id="3" creationId="{A0546E8F-1583-4E5D-8EBF-87E6B77D8736}"/>
          </ac:spMkLst>
        </pc:spChg>
      </pc:sldChg>
      <pc:sldChg chg="addSp delSp modSp add">
        <pc:chgData name="Kang-il Park" userId="b235b676c95ee5e7" providerId="LiveId" clId="{358024FE-6D81-4C1A-A471-912BF1860D05}" dt="2020-04-22T21:18:17.025" v="11206" actId="5793"/>
        <pc:sldMkLst>
          <pc:docMk/>
          <pc:sldMk cId="2346857798" sldId="296"/>
        </pc:sldMkLst>
        <pc:spChg chg="mod">
          <ac:chgData name="Kang-il Park" userId="b235b676c95ee5e7" providerId="LiveId" clId="{358024FE-6D81-4C1A-A471-912BF1860D05}" dt="2020-04-22T21:18:17.025" v="11206" actId="5793"/>
          <ac:spMkLst>
            <pc:docMk/>
            <pc:sldMk cId="2346857798" sldId="296"/>
            <ac:spMk id="2" creationId="{34895AB4-FF9E-4E72-8AAC-726E01BFB4CF}"/>
          </ac:spMkLst>
        </pc:spChg>
        <pc:spChg chg="add del">
          <ac:chgData name="Kang-il Park" userId="b235b676c95ee5e7" providerId="LiveId" clId="{358024FE-6D81-4C1A-A471-912BF1860D05}" dt="2020-04-22T21:18:07.220" v="11189"/>
          <ac:spMkLst>
            <pc:docMk/>
            <pc:sldMk cId="2346857798" sldId="296"/>
            <ac:spMk id="3" creationId="{22CADE13-D143-483E-A7E7-37F1CB0819C3}"/>
          </ac:spMkLst>
        </pc:spChg>
        <pc:picChg chg="add del mod">
          <ac:chgData name="Kang-il Park" userId="b235b676c95ee5e7" providerId="LiveId" clId="{358024FE-6D81-4C1A-A471-912BF1860D05}" dt="2020-04-22T21:16:56.414" v="11167"/>
          <ac:picMkLst>
            <pc:docMk/>
            <pc:sldMk cId="2346857798" sldId="296"/>
            <ac:picMk id="5" creationId="{6C28650D-E062-47B0-9195-93F22615F1B9}"/>
          </ac:picMkLst>
        </pc:picChg>
        <pc:picChg chg="add del mod">
          <ac:chgData name="Kang-il Park" userId="b235b676c95ee5e7" providerId="LiveId" clId="{358024FE-6D81-4C1A-A471-912BF1860D05}" dt="2020-04-22T21:18:07.559" v="11191" actId="14100"/>
          <ac:picMkLst>
            <pc:docMk/>
            <pc:sldMk cId="2346857798" sldId="296"/>
            <ac:picMk id="6" creationId="{96C0062E-CBEE-426C-9B35-F94408FDC291}"/>
          </ac:picMkLst>
        </pc:picChg>
      </pc:sldChg>
      <pc:sldChg chg="addSp delSp modSp add">
        <pc:chgData name="Kang-il Park" userId="b235b676c95ee5e7" providerId="LiveId" clId="{358024FE-6D81-4C1A-A471-912BF1860D05}" dt="2020-04-22T21:52:10.693" v="11779" actId="14100"/>
        <pc:sldMkLst>
          <pc:docMk/>
          <pc:sldMk cId="1912466858" sldId="297"/>
        </pc:sldMkLst>
        <pc:spChg chg="mod">
          <ac:chgData name="Kang-il Park" userId="b235b676c95ee5e7" providerId="LiveId" clId="{358024FE-6D81-4C1A-A471-912BF1860D05}" dt="2020-04-22T21:18:26.098" v="11227" actId="5793"/>
          <ac:spMkLst>
            <pc:docMk/>
            <pc:sldMk cId="1912466858" sldId="297"/>
            <ac:spMk id="2" creationId="{6565D9AF-9C8C-4117-AF41-A15365E93EFB}"/>
          </ac:spMkLst>
        </pc:spChg>
        <pc:spChg chg="del">
          <ac:chgData name="Kang-il Park" userId="b235b676c95ee5e7" providerId="LiveId" clId="{358024FE-6D81-4C1A-A471-912BF1860D05}" dt="2020-04-22T21:52:03.092" v="11774" actId="931"/>
          <ac:spMkLst>
            <pc:docMk/>
            <pc:sldMk cId="1912466858" sldId="297"/>
            <ac:spMk id="3" creationId="{1713C869-4889-4423-AFC8-9CE806B964E9}"/>
          </ac:spMkLst>
        </pc:spChg>
        <pc:picChg chg="add mod">
          <ac:chgData name="Kang-il Park" userId="b235b676c95ee5e7" providerId="LiveId" clId="{358024FE-6D81-4C1A-A471-912BF1860D05}" dt="2020-04-22T21:52:10.693" v="11779" actId="14100"/>
          <ac:picMkLst>
            <pc:docMk/>
            <pc:sldMk cId="1912466858" sldId="297"/>
            <ac:picMk id="6" creationId="{217D0DFB-591D-41F1-A624-9A3386658A4C}"/>
          </ac:picMkLst>
        </pc:picChg>
      </pc:sldChg>
      <pc:sldChg chg="modSp add">
        <pc:chgData name="Kang-il Park" userId="b235b676c95ee5e7" providerId="LiveId" clId="{358024FE-6D81-4C1A-A471-912BF1860D05}" dt="2020-04-22T21:36:08.236" v="11674" actId="20577"/>
        <pc:sldMkLst>
          <pc:docMk/>
          <pc:sldMk cId="3592689929" sldId="298"/>
        </pc:sldMkLst>
        <pc:spChg chg="mod">
          <ac:chgData name="Kang-il Park" userId="b235b676c95ee5e7" providerId="LiveId" clId="{358024FE-6D81-4C1A-A471-912BF1860D05}" dt="2020-04-22T21:36:08.236" v="11674" actId="20577"/>
          <ac:spMkLst>
            <pc:docMk/>
            <pc:sldMk cId="3592689929" sldId="298"/>
            <ac:spMk id="2" creationId="{C5116AA7-45C8-4089-A29B-25B331B9503D}"/>
          </ac:spMkLst>
        </pc:spChg>
      </pc:sldChg>
      <pc:sldChg chg="modSp add">
        <pc:chgData name="Kang-il Park" userId="b235b676c95ee5e7" providerId="LiveId" clId="{358024FE-6D81-4C1A-A471-912BF1860D05}" dt="2020-04-22T21:44:33.330" v="11732" actId="5793"/>
        <pc:sldMkLst>
          <pc:docMk/>
          <pc:sldMk cId="3814342581" sldId="299"/>
        </pc:sldMkLst>
        <pc:spChg chg="mod">
          <ac:chgData name="Kang-il Park" userId="b235b676c95ee5e7" providerId="LiveId" clId="{358024FE-6D81-4C1A-A471-912BF1860D05}" dt="2020-04-22T21:44:33.330" v="11732" actId="5793"/>
          <ac:spMkLst>
            <pc:docMk/>
            <pc:sldMk cId="3814342581" sldId="299"/>
            <ac:spMk id="2" creationId="{0AE98ECD-4CA7-40C4-9D0A-556D83FC96D3}"/>
          </ac:spMkLst>
        </pc:spChg>
      </pc:sldChg>
      <pc:sldChg chg="addSp delSp modSp add">
        <pc:chgData name="Kang-il Park" userId="b235b676c95ee5e7" providerId="LiveId" clId="{358024FE-6D81-4C1A-A471-912BF1860D05}" dt="2020-04-22T21:58:13.684" v="11825"/>
        <pc:sldMkLst>
          <pc:docMk/>
          <pc:sldMk cId="1228700582" sldId="300"/>
        </pc:sldMkLst>
        <pc:spChg chg="mod">
          <ac:chgData name="Kang-il Park" userId="b235b676c95ee5e7" providerId="LiveId" clId="{358024FE-6D81-4C1A-A471-912BF1860D05}" dt="2020-04-22T21:58:13.684" v="11825"/>
          <ac:spMkLst>
            <pc:docMk/>
            <pc:sldMk cId="1228700582" sldId="300"/>
            <ac:spMk id="2" creationId="{D7C9D7B4-FD16-4502-A1E2-14C166379C80}"/>
          </ac:spMkLst>
        </pc:spChg>
        <pc:spChg chg="del">
          <ac:chgData name="Kang-il Park" userId="b235b676c95ee5e7" providerId="LiveId" clId="{358024FE-6D81-4C1A-A471-912BF1860D05}" dt="2020-04-22T21:58:07.900" v="11824" actId="478"/>
          <ac:spMkLst>
            <pc:docMk/>
            <pc:sldMk cId="1228700582" sldId="300"/>
            <ac:spMk id="3" creationId="{3D183865-ACC5-4FF1-8CCC-1CCEE2FA3778}"/>
          </ac:spMkLst>
        </pc:spChg>
        <pc:picChg chg="add">
          <ac:chgData name="Kang-il Park" userId="b235b676c95ee5e7" providerId="LiveId" clId="{358024FE-6D81-4C1A-A471-912BF1860D05}" dt="2020-04-22T21:58:01.398" v="11823"/>
          <ac:picMkLst>
            <pc:docMk/>
            <pc:sldMk cId="1228700582" sldId="300"/>
            <ac:picMk id="5" creationId="{B4FE4FF3-D63B-409A-8635-D39A34103718}"/>
          </ac:picMkLst>
        </pc:picChg>
        <pc:picChg chg="add">
          <ac:chgData name="Kang-il Park" userId="b235b676c95ee5e7" providerId="LiveId" clId="{358024FE-6D81-4C1A-A471-912BF1860D05}" dt="2020-04-22T21:58:01.398" v="11823"/>
          <ac:picMkLst>
            <pc:docMk/>
            <pc:sldMk cId="1228700582" sldId="300"/>
            <ac:picMk id="6" creationId="{892B8A06-B310-4A55-BC0B-39444FA9C201}"/>
          </ac:picMkLst>
        </pc:picChg>
      </pc:sldChg>
      <pc:sldChg chg="modSp add">
        <pc:chgData name="Kang-il Park" userId="b235b676c95ee5e7" providerId="LiveId" clId="{358024FE-6D81-4C1A-A471-912BF1860D05}" dt="2020-04-22T22:08:59.659" v="12241" actId="5793"/>
        <pc:sldMkLst>
          <pc:docMk/>
          <pc:sldMk cId="1532733473" sldId="301"/>
        </pc:sldMkLst>
        <pc:spChg chg="mod">
          <ac:chgData name="Kang-il Park" userId="b235b676c95ee5e7" providerId="LiveId" clId="{358024FE-6D81-4C1A-A471-912BF1860D05}" dt="2020-04-22T22:08:59.659" v="12241" actId="5793"/>
          <ac:spMkLst>
            <pc:docMk/>
            <pc:sldMk cId="1532733473" sldId="301"/>
            <ac:spMk id="2" creationId="{6CD39C06-42A5-4620-A90E-18BA8299A4B5}"/>
          </ac:spMkLst>
        </pc:spChg>
      </pc:sldChg>
      <pc:sldChg chg="modSp add">
        <pc:chgData name="Kang-il Park" userId="b235b676c95ee5e7" providerId="LiveId" clId="{358024FE-6D81-4C1A-A471-912BF1860D05}" dt="2020-04-22T22:09:09.402" v="12275" actId="5793"/>
        <pc:sldMkLst>
          <pc:docMk/>
          <pc:sldMk cId="87731950" sldId="302"/>
        </pc:sldMkLst>
        <pc:spChg chg="mod">
          <ac:chgData name="Kang-il Park" userId="b235b676c95ee5e7" providerId="LiveId" clId="{358024FE-6D81-4C1A-A471-912BF1860D05}" dt="2020-04-22T22:09:09.402" v="12275" actId="5793"/>
          <ac:spMkLst>
            <pc:docMk/>
            <pc:sldMk cId="87731950" sldId="302"/>
            <ac:spMk id="2" creationId="{20609E1C-15D8-48A2-BEF9-958275A5BFA9}"/>
          </ac:spMkLst>
        </pc:spChg>
      </pc:sldChg>
      <pc:sldChg chg="modSp add">
        <pc:chgData name="Kang-il Park" userId="b235b676c95ee5e7" providerId="LiveId" clId="{358024FE-6D81-4C1A-A471-912BF1860D05}" dt="2020-04-22T22:09:16.526" v="12294" actId="5793"/>
        <pc:sldMkLst>
          <pc:docMk/>
          <pc:sldMk cId="19568175" sldId="303"/>
        </pc:sldMkLst>
        <pc:spChg chg="mod">
          <ac:chgData name="Kang-il Park" userId="b235b676c95ee5e7" providerId="LiveId" clId="{358024FE-6D81-4C1A-A471-912BF1860D05}" dt="2020-04-22T22:09:16.526" v="12294" actId="5793"/>
          <ac:spMkLst>
            <pc:docMk/>
            <pc:sldMk cId="19568175" sldId="303"/>
            <ac:spMk id="2" creationId="{630A1074-0CA8-4B75-9790-5DD6ED7BAFC6}"/>
          </ac:spMkLst>
        </pc:spChg>
      </pc:sldChg>
      <pc:sldChg chg="modSp add">
        <pc:chgData name="Kang-il Park" userId="b235b676c95ee5e7" providerId="LiveId" clId="{358024FE-6D81-4C1A-A471-912BF1860D05}" dt="2020-04-22T22:09:25.113" v="12325" actId="5793"/>
        <pc:sldMkLst>
          <pc:docMk/>
          <pc:sldMk cId="2490785454" sldId="304"/>
        </pc:sldMkLst>
        <pc:spChg chg="mod">
          <ac:chgData name="Kang-il Park" userId="b235b676c95ee5e7" providerId="LiveId" clId="{358024FE-6D81-4C1A-A471-912BF1860D05}" dt="2020-04-22T22:09:25.113" v="12325" actId="5793"/>
          <ac:spMkLst>
            <pc:docMk/>
            <pc:sldMk cId="2490785454" sldId="304"/>
            <ac:spMk id="2" creationId="{33300526-1C34-45B7-A5E8-188FD4AA8B30}"/>
          </ac:spMkLst>
        </pc:spChg>
      </pc:sldChg>
      <pc:sldMasterChg chg="addSp modSp delSldLayout modSldLayout">
        <pc:chgData name="Kang-il Park" userId="b235b676c95ee5e7" providerId="LiveId" clId="{358024FE-6D81-4C1A-A471-912BF1860D05}" dt="2020-04-22T22:18:04.207" v="12341" actId="14100"/>
        <pc:sldMasterMkLst>
          <pc:docMk/>
          <pc:sldMasterMk cId="1967451469" sldId="2147483648"/>
        </pc:sldMasterMkLst>
        <pc:spChg chg="mod">
          <ac:chgData name="Kang-il Park" userId="b235b676c95ee5e7" providerId="LiveId" clId="{358024FE-6D81-4C1A-A471-912BF1860D05}" dt="2020-04-22T21:08:07.636" v="11111" actId="2711"/>
          <ac:spMkLst>
            <pc:docMk/>
            <pc:sldMasterMk cId="1967451469" sldId="2147483648"/>
            <ac:spMk id="2" creationId="{9720B947-19DF-481E-885A-5B110DB7CA4C}"/>
          </ac:spMkLst>
        </pc:spChg>
        <pc:spChg chg="mod">
          <ac:chgData name="Kang-il Park" userId="b235b676c95ee5e7" providerId="LiveId" clId="{358024FE-6D81-4C1A-A471-912BF1860D05}" dt="2020-04-22T21:08:39.481" v="11112" actId="2711"/>
          <ac:spMkLst>
            <pc:docMk/>
            <pc:sldMasterMk cId="1967451469" sldId="2147483648"/>
            <ac:spMk id="3" creationId="{86D41EF4-17AA-45C8-8139-4037FD3C8825}"/>
          </ac:spMkLst>
        </pc:spChg>
        <pc:spChg chg="add mod">
          <ac:chgData name="Kang-il Park" userId="b235b676c95ee5e7" providerId="LiveId" clId="{358024FE-6D81-4C1A-A471-912BF1860D05}" dt="2020-04-22T20:54:47.363" v="11094" actId="14100"/>
          <ac:spMkLst>
            <pc:docMk/>
            <pc:sldMasterMk cId="1967451469" sldId="2147483648"/>
            <ac:spMk id="8" creationId="{5E341FE9-577D-4EC6-9FB4-63163B9326DB}"/>
          </ac:spMkLst>
        </pc:spChg>
        <pc:spChg chg="add mod">
          <ac:chgData name="Kang-il Park" userId="b235b676c95ee5e7" providerId="LiveId" clId="{358024FE-6D81-4C1A-A471-912BF1860D05}" dt="2020-04-22T22:18:04.207" v="12341" actId="14100"/>
          <ac:spMkLst>
            <pc:docMk/>
            <pc:sldMasterMk cId="1967451469" sldId="2147483648"/>
            <ac:spMk id="9" creationId="{B86F31B6-0F2F-47C6-A3D7-41801DFED7CA}"/>
          </ac:spMkLst>
        </pc:spChg>
        <pc:picChg chg="add mod">
          <ac:chgData name="Kang-il Park" userId="b235b676c95ee5e7" providerId="LiveId" clId="{358024FE-6D81-4C1A-A471-912BF1860D05}" dt="2020-04-22T21:00:27.029" v="11102" actId="1076"/>
          <ac:picMkLst>
            <pc:docMk/>
            <pc:sldMasterMk cId="1967451469" sldId="2147483648"/>
            <ac:picMk id="7" creationId="{ED853E44-0AF4-44D3-93AB-5B1FE5E7B0F4}"/>
          </ac:picMkLst>
        </pc:picChg>
        <pc:picChg chg="add mod">
          <ac:chgData name="Kang-il Park" userId="b235b676c95ee5e7" providerId="LiveId" clId="{358024FE-6D81-4C1A-A471-912BF1860D05}" dt="2020-04-22T22:18:00.132" v="12340" actId="1076"/>
          <ac:picMkLst>
            <pc:docMk/>
            <pc:sldMasterMk cId="1967451469" sldId="2147483648"/>
            <ac:picMk id="11" creationId="{EDB757B0-D99F-4AD3-9956-F7866CC3C8D9}"/>
          </ac:picMkLst>
        </pc:picChg>
        <pc:sldLayoutChg chg="addSp delSp modSp">
          <pc:chgData name="Kang-il Park" userId="b235b676c95ee5e7" providerId="LiveId" clId="{358024FE-6D81-4C1A-A471-912BF1860D05}" dt="2020-04-22T21:07:21.197" v="11108" actId="2711"/>
          <pc:sldLayoutMkLst>
            <pc:docMk/>
            <pc:sldMasterMk cId="1967451469" sldId="2147483648"/>
            <pc:sldLayoutMk cId="119225667" sldId="2147483649"/>
          </pc:sldLayoutMkLst>
          <pc:spChg chg="mod">
            <ac:chgData name="Kang-il Park" userId="b235b676c95ee5e7" providerId="LiveId" clId="{358024FE-6D81-4C1A-A471-912BF1860D05}" dt="2020-04-22T21:07:21.197" v="11108" actId="2711"/>
            <ac:spMkLst>
              <pc:docMk/>
              <pc:sldMasterMk cId="1967451469" sldId="2147483648"/>
              <pc:sldLayoutMk cId="119225667" sldId="2147483649"/>
              <ac:spMk id="2" creationId="{923ACDC6-D711-4B0A-B87B-3AB4A10A6751}"/>
            </ac:spMkLst>
          </pc:spChg>
          <pc:picChg chg="add del mod">
            <ac:chgData name="Kang-il Park" userId="b235b676c95ee5e7" providerId="LiveId" clId="{358024FE-6D81-4C1A-A471-912BF1860D05}" dt="2020-04-22T20:51:26.278" v="11085"/>
            <ac:picMkLst>
              <pc:docMk/>
              <pc:sldMasterMk cId="1967451469" sldId="2147483648"/>
              <pc:sldLayoutMk cId="119225667" sldId="2147483649"/>
              <ac:picMk id="8" creationId="{390D3D9D-B154-4A53-9493-9A1AAD7E2C95}"/>
            </ac:picMkLst>
          </pc:picChg>
        </pc:sldLayoutChg>
        <pc:sldLayoutChg chg="addSp delSp">
          <pc:chgData name="Kang-il Park" userId="b235b676c95ee5e7" providerId="LiveId" clId="{358024FE-6D81-4C1A-A471-912BF1860D05}" dt="2020-04-22T20:50:38.474" v="11083"/>
          <pc:sldLayoutMkLst>
            <pc:docMk/>
            <pc:sldMasterMk cId="1967451469" sldId="2147483648"/>
            <pc:sldLayoutMk cId="2181314517" sldId="2147483650"/>
          </pc:sldLayoutMkLst>
          <pc:picChg chg="add del">
            <ac:chgData name="Kang-il Park" userId="b235b676c95ee5e7" providerId="LiveId" clId="{358024FE-6D81-4C1A-A471-912BF1860D05}" dt="2020-04-22T20:50:38.474" v="11083"/>
            <ac:picMkLst>
              <pc:docMk/>
              <pc:sldMasterMk cId="1967451469" sldId="2147483648"/>
              <pc:sldLayoutMk cId="2181314517" sldId="2147483650"/>
              <ac:picMk id="7" creationId="{88E8C964-F155-4931-A581-670370E7AC2F}"/>
            </ac:picMkLst>
          </pc:picChg>
        </pc:sldLayoutChg>
        <pc:sldLayoutChg chg="del">
          <pc:chgData name="Kang-il Park" userId="b235b676c95ee5e7" providerId="LiveId" clId="{358024FE-6D81-4C1A-A471-912BF1860D05}" dt="2020-04-22T20:51:19.349" v="11084" actId="2696"/>
          <pc:sldLayoutMkLst>
            <pc:docMk/>
            <pc:sldMasterMk cId="1967451469" sldId="2147483648"/>
            <pc:sldLayoutMk cId="156389604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0187-B598-46D0-8201-63FE12A4A00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1CA6-E54E-4B3F-9F55-6957F29B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feel like there should be more information on how to do this</a:t>
            </a:r>
          </a:p>
          <a:p>
            <a:r>
              <a:rPr lang="en-US" dirty="0"/>
              <a:t>Analyzing Pull Requests is important due to the collaborative nature of GitHub and because of that, understanding sentiment allows more effective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thing to note, Stanford </a:t>
            </a:r>
            <a:r>
              <a:rPr lang="en-US" dirty="0" err="1"/>
              <a:t>CoreNLP</a:t>
            </a:r>
            <a:r>
              <a:rPr lang="en-US" dirty="0"/>
              <a:t> gets 0 “very positive” commit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For example, each repository may have different contributors with differing mannerisms in terms of how they write their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3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talks in a different way, and software engineers at work talk to each other differently from the general public</a:t>
            </a:r>
          </a:p>
          <a:p>
            <a:r>
              <a:rPr lang="en-US" dirty="0"/>
              <a:t> (because of </a:t>
            </a:r>
            <a:r>
              <a:rPr lang="en-US" dirty="0" err="1"/>
              <a:t>abudance</a:t>
            </a:r>
            <a:r>
              <a:rPr lang="en-US" dirty="0"/>
              <a:t> of words in the ‘problem’ lexicon)</a:t>
            </a:r>
          </a:p>
          <a:p>
            <a:r>
              <a:rPr lang="en-US" dirty="0"/>
              <a:t>- “T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challenges of sentiment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social programmer ecosystem” by 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Novielli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Extraction – Processing 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SentiStrength –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SentiStrength-SE – Continued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8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SentiCR</a:t>
            </a:r>
            <a:r>
              <a:rPr lang="en-US" dirty="0"/>
              <a:t> – Continued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8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SentiCR</a:t>
            </a:r>
            <a:r>
              <a:rPr lang="en-US" dirty="0"/>
              <a:t> – Continued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6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NLTK –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B1CA6-E54E-4B3F-9F55-6957F29B0E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CDC6-D711-4B0A-B87B-3AB4A10A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14186-1062-4C88-81A9-DB568DCB7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77A8-FC79-443C-B42C-2C291A85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FD7-620A-4C88-B774-9B1274EA1368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32B9-EF82-46BB-8ED4-5C94355C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093C-598E-42E6-AEEC-4DB11A53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3C31-7AC8-423A-BA6E-0B2C162E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3406F-B8A6-40B3-8742-B78BE4A22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C926-666A-4AA2-95AE-5CEF521F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D7AB-D7A4-4859-A8D5-2D88CD6C2EA6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43A6-0D27-4324-A37D-B1C2BC5A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FD3D-8587-4F69-9BBC-13880445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AC170-40A1-4D21-8B82-0B1EEB8A3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CC48E-E39F-4B49-A1FF-591F93EB7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C5D4-D76E-44FD-AE5C-3A9FF35F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DE12-84EE-4F7A-86AD-431C3FC863DF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359BE-22D2-43CD-8F9F-1CF0E392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F78E-D7C4-470F-82AB-5D511839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74EB-2E31-46D0-868E-F83846BF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5C3A-5A25-4265-9F00-EB712285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7EAB-15D3-4AFC-A907-D61B9D06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C2BD-1235-4474-83FC-D89975474FDD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45F9-08DE-4E0E-A4E0-2F031183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BC81-1259-47EC-9B21-9AC033E3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C024-74D0-42D8-BF8D-DC14B0E3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1BD3-EEB4-4173-A846-FC19982A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5D65-AD0C-49C9-B118-1963CE88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D19F-08FE-4E13-848E-62E3451F3EE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E217-FCA7-46B1-B114-DCA58C2E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B2214-C7E0-4C09-84D7-9BD134C2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ABB-C7D4-474C-8E86-A256526A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1565-99A4-46C4-8BCE-A7425A103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A79C6-D919-4120-935B-BAD8B95D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A1CAA-592E-45E1-9676-FC0AE2A9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58BB-7C58-406A-AD0D-BBF359240E0B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561C8-C095-45B8-9EAB-E0A11A7B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CA5DD-C1C1-406B-B3F5-4E52035F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2164-040C-4905-AB48-3B92673F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77B5A-A807-4A2B-9804-5A99EA28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8E0E7-24D5-4355-BC07-50B36739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86D9E-547C-4D0D-B1EC-BCB9598EA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3AD17-E832-445B-9C2D-C93A92F85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1D360-948D-4B9E-9EC8-EF4264E4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8C39-AF47-4E0D-9D67-F57C53A4646F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2CC6D-B1F6-4954-A548-D9691C9B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139FB-E631-4AFF-9734-EF9A96A4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56A6-F545-4762-BED1-71DF5574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50BBD-509A-4473-AEAB-93396F2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CF14-58CC-47BD-A9F1-C7EB7DB2866E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F4C12-194C-4A5D-82CB-C328C61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5F9F0-EECF-4202-A83B-1F65DC15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614D5-D127-49F5-842A-E0B32ACC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7B86-3B21-4373-ABE3-2FBD1162F25A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25836-C711-4459-B8F3-C967592B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3DFE0-BB33-456A-BCB3-5E5EC734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E968-991E-48FC-861A-1DFA3444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E2498-DA65-4A09-8D73-A35AAC36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78CFE-15EC-44CC-9FC8-3560B9BC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5128-0833-4F5E-88EF-59FFDDE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E-B0BB-4B78-AF2F-099B36A66686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968FD-C589-4AF4-94DB-995CAC6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4C13A-FB5D-4EDA-BFB3-C7C2E528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016F-8FC9-4D22-B8E7-04617856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C89E4-2DDE-4A77-8BB4-0E46A1CA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A290A-5824-4341-B7A4-511895A8A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FEC85-A729-4744-B056-E0017103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D4B5-CB0E-49D1-B0FB-E70B33D15CEB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9DE57-2D11-4E75-A2A2-C6B2B352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51026-156C-4FE8-9D03-EF7C47C3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0B947-19DF-481E-885A-5B110DB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1EF4-17AA-45C8-8139-4037FD3C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ECF4-1FA2-4E4A-9A8F-FB16536EC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F014-6FAF-45F8-AB08-2BCAACAE0ABE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A655E-0F48-4787-8CD2-82AE0D536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D4E3-EA42-45F2-B590-A2A6E0397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9A30-F768-42D1-9D4F-17E590FAF5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853E44-0AF4-44D3-93AB-5B1FE5E7B0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822949"/>
            <a:ext cx="1295400" cy="533400"/>
          </a:xfrm>
          <a:prstGeom prst="rect">
            <a:avLst/>
          </a:prstGeom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E341FE9-577D-4EC6-9FB4-63163B9326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8199" y="1690688"/>
            <a:ext cx="10515601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宋体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B86F31B6-0F2F-47C6-A3D7-41801DFED7C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38199" y="6352316"/>
            <a:ext cx="9230592" cy="1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宋体" charset="0"/>
            </a:endParaRPr>
          </a:p>
        </p:txBody>
      </p:sp>
      <p:pic>
        <p:nvPicPr>
          <p:cNvPr id="12" name="Picture 11" descr="A picture containing sitting, clock, monitor, black&#10;&#10;Description automatically generated">
            <a:extLst>
              <a:ext uri="{FF2B5EF4-FFF2-40B4-BE49-F238E27FC236}">
                <a16:creationId xmlns:a16="http://schemas.microsoft.com/office/drawing/2014/main" id="{9A42FF15-A546-442E-86BC-E9D9C714EFA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6072" y="6026005"/>
            <a:ext cx="539728" cy="6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life/14/7/my-open-source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insightextractor.com/2013/05/06/the-role-of-sentiment-analysis-in-social-media-monitoring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can-we-rely-on-job-satisfaction-to-reduce-job-stres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pcyclededucation.com/2014/04/conscious-discipline.html" TargetMode="External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B919-95D5-42E5-9AA9-BD0E3EC02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Sentiment in GitHub Pull Requests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DD340-3B88-4E69-8B8C-53B17BEF5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828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MS Project by: Kang-il Park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Software Engineering Research and Empirical Studies Lab</a:t>
            </a:r>
          </a:p>
          <a:p>
            <a:endParaRPr lang="en-US" dirty="0"/>
          </a:p>
          <a:p>
            <a:r>
              <a:rPr lang="en-US" b="1" dirty="0"/>
              <a:t>Committee Members </a:t>
            </a:r>
          </a:p>
          <a:p>
            <a:r>
              <a:rPr lang="en-US" dirty="0"/>
              <a:t>Bonita Sharif (Advisor), Hamid Bagheri, Witty Srisa-an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AB02C-6C4E-4877-8443-E570FB7E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screenshot of a video screen&#10;&#10;Description automatically generated">
            <a:extLst>
              <a:ext uri="{FF2B5EF4-FFF2-40B4-BE49-F238E27FC236}">
                <a16:creationId xmlns:a16="http://schemas.microsoft.com/office/drawing/2014/main" id="{9AD490F2-9C53-493E-84EE-1FE50DE9E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8552" y="3079793"/>
            <a:ext cx="2222222" cy="698413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94DF09-539C-40D9-B084-E5E891EE0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587" y="95961"/>
            <a:ext cx="323895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2197-BA5C-4F78-A542-9CC041D1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– </a:t>
            </a:r>
            <a:r>
              <a:rPr lang="en-US" dirty="0" err="1"/>
              <a:t>GHTorrent</a:t>
            </a:r>
            <a:r>
              <a:rPr lang="en-US" dirty="0"/>
              <a:t>	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12FFB2-D76C-44E7-A97C-DF572535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87" y="1825625"/>
            <a:ext cx="7968428" cy="430873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CCAA0-933D-4AB8-8647-0357F314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4FC-78DF-46C8-A553-EB8E55F2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– Processing with 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DFF2-24A6-4404-B179-7C22B895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 script was used to further narrow dataset with comments more likely to contain detectable sentiment</a:t>
            </a:r>
          </a:p>
          <a:p>
            <a:pPr lvl="1"/>
            <a:r>
              <a:rPr lang="en-US" sz="3200" dirty="0"/>
              <a:t>Comments containing emojis were used as an indicator that sentiment was expressed by the user</a:t>
            </a:r>
          </a:p>
          <a:p>
            <a:pPr lvl="1"/>
            <a:r>
              <a:rPr lang="en-US" sz="3200" dirty="0"/>
              <a:t>54 pull request comment threads and 30 commit messages were chosen</a:t>
            </a:r>
          </a:p>
          <a:p>
            <a:pPr lvl="2"/>
            <a:r>
              <a:rPr lang="en-US" sz="2800" dirty="0"/>
              <a:t>Pull request text was copied from web browser manually</a:t>
            </a:r>
          </a:p>
          <a:p>
            <a:pPr lvl="2"/>
            <a:r>
              <a:rPr lang="en-US" sz="2800" dirty="0"/>
              <a:t>Commit messages were obtained via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CCBD-6A30-4E19-AAF1-90BD9BE3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1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557A-C271-4064-A4C7-D6FD95D3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36525"/>
            <a:ext cx="4584546" cy="1325563"/>
          </a:xfrm>
        </p:spPr>
        <p:txBody>
          <a:bodyPr/>
          <a:lstStyle/>
          <a:p>
            <a:r>
              <a:rPr lang="en-US" dirty="0"/>
              <a:t>Data Extraction – Processing with 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86EC9-9C5D-4D11-88C1-A9B6558C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12</a:t>
            </a:fld>
            <a:endParaRPr lang="en-US"/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7D2B04-5E5D-4A3F-997D-F115ABB2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78" y="244207"/>
            <a:ext cx="6019722" cy="6486369"/>
          </a:xfrm>
        </p:spPr>
      </p:pic>
    </p:spTree>
    <p:extLst>
      <p:ext uri="{BB962C8B-B14F-4D97-AF65-F5344CB8AC3E}">
        <p14:creationId xmlns:p14="http://schemas.microsoft.com/office/powerpoint/2010/main" val="20826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B16E-8DD6-4448-A3A1-C5D65FCC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0CCB5-682C-4217-A7CB-573169F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E76454C-2247-4DA2-9F1C-CA5F5ABAF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0"/>
            <a:ext cx="12077700" cy="8127130"/>
          </a:xfrm>
        </p:spPr>
      </p:pic>
    </p:spTree>
    <p:extLst>
      <p:ext uri="{BB962C8B-B14F-4D97-AF65-F5344CB8AC3E}">
        <p14:creationId xmlns:p14="http://schemas.microsoft.com/office/powerpoint/2010/main" val="2573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614915-5FAD-41E8-ADBE-1738AD9A7415}"/>
              </a:ext>
            </a:extLst>
          </p:cNvPr>
          <p:cNvCxnSpPr>
            <a:cxnSpLocks/>
          </p:cNvCxnSpPr>
          <p:nvPr/>
        </p:nvCxnSpPr>
        <p:spPr>
          <a:xfrm flipV="1">
            <a:off x="838200" y="3297115"/>
            <a:ext cx="1914550" cy="958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4C2CA9-633C-4029-8D8F-70EFCAF312AB}"/>
              </a:ext>
            </a:extLst>
          </p:cNvPr>
          <p:cNvCxnSpPr>
            <a:cxnSpLocks/>
          </p:cNvCxnSpPr>
          <p:nvPr/>
        </p:nvCxnSpPr>
        <p:spPr>
          <a:xfrm flipV="1">
            <a:off x="838200" y="2903682"/>
            <a:ext cx="1914550" cy="5122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F5EA4B-2FD2-4AD0-961E-C93B8C87AF89}"/>
              </a:ext>
            </a:extLst>
          </p:cNvPr>
          <p:cNvCxnSpPr>
            <a:cxnSpLocks/>
          </p:cNvCxnSpPr>
          <p:nvPr/>
        </p:nvCxnSpPr>
        <p:spPr>
          <a:xfrm flipH="1" flipV="1">
            <a:off x="9439250" y="2910255"/>
            <a:ext cx="1914550" cy="4912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7761DC-764B-482C-8E68-B5DE9DF7D7B5}"/>
              </a:ext>
            </a:extLst>
          </p:cNvPr>
          <p:cNvCxnSpPr>
            <a:cxnSpLocks/>
          </p:cNvCxnSpPr>
          <p:nvPr/>
        </p:nvCxnSpPr>
        <p:spPr>
          <a:xfrm flipH="1" flipV="1">
            <a:off x="9439250" y="3297115"/>
            <a:ext cx="1914550" cy="958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69B16E-8DD6-4448-A3A1-C5D65FCC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– Processing with 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0CCB5-682C-4217-A7CB-573169F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E76454C-2247-4DA2-9F1C-CA5F5ABAF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50" y="1763424"/>
            <a:ext cx="6686500" cy="4499371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C358F6B-4F8B-4CF7-85B9-8FEB40B70557}"/>
              </a:ext>
            </a:extLst>
          </p:cNvPr>
          <p:cNvSpPr/>
          <p:nvPr/>
        </p:nvSpPr>
        <p:spPr>
          <a:xfrm>
            <a:off x="2752750" y="1776845"/>
            <a:ext cx="6686500" cy="1113641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89245-6EC0-4B78-BAF4-9340FF880B2F}"/>
              </a:ext>
            </a:extLst>
          </p:cNvPr>
          <p:cNvSpPr/>
          <p:nvPr/>
        </p:nvSpPr>
        <p:spPr>
          <a:xfrm>
            <a:off x="2752750" y="3316883"/>
            <a:ext cx="6686500" cy="2960333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26F7D40-CABA-44E0-B5A3-6B599BB61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5905"/>
            <a:ext cx="10515600" cy="83944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39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6AA7-45C8-4089-A29B-25B331B9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– Processing with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FDF10-70F7-4CCF-AE86-E2B67E6A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34F1D7-3102-4DA4-91C0-2F0AF03A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was killed, and sort-of resurrected below as </a:t>
            </a:r>
            <a:r>
              <a:rPr lang="en-US" dirty="0" err="1"/>
              <a:t>localSimulationOwnsMessageRow</a:t>
            </a:r>
            <a:r>
              <a:rPr lang="en-US" dirty="0"/>
              <a:t>_</a:t>
            </a:r>
          </a:p>
          <a:p>
            <a:r>
              <a:rPr lang="en-US" dirty="0"/>
              <a:t>What's the argument for breaking this into three different its? I'd have only done it in one. Not saying my way is better, but curious about the thinking.</a:t>
            </a:r>
          </a:p>
          <a:p>
            <a:r>
              <a:rPr lang="en-US" dirty="0"/>
              <a:t>It's true, there's not actually a need to test these in isolation. Maybe I just wanted to see the field names in my test output 😃 I'll do a pass and clean this pattern up across my entity tests.</a:t>
            </a:r>
          </a:p>
          <a:p>
            <a:r>
              <a:rPr lang="en-US" dirty="0"/>
              <a:t>Ugh, 1300 lines... I should definitely break auto-DNS out of this file.</a:t>
            </a:r>
          </a:p>
        </p:txBody>
      </p:sp>
    </p:spTree>
    <p:extLst>
      <p:ext uri="{BB962C8B-B14F-4D97-AF65-F5344CB8AC3E}">
        <p14:creationId xmlns:p14="http://schemas.microsoft.com/office/powerpoint/2010/main" val="359268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D4C2-809C-4F1B-B345-A70128CB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Systems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8CA4-A2AA-42CC-BCB8-0A12C7F8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tools analyzed</a:t>
            </a:r>
          </a:p>
          <a:p>
            <a:pPr lvl="1"/>
            <a:r>
              <a:rPr lang="en-US" dirty="0"/>
              <a:t>SentiStrength</a:t>
            </a:r>
          </a:p>
          <a:p>
            <a:pPr lvl="1"/>
            <a:r>
              <a:rPr lang="en-US" dirty="0"/>
              <a:t>SentiStrength-SE</a:t>
            </a:r>
          </a:p>
          <a:p>
            <a:pPr lvl="1"/>
            <a:r>
              <a:rPr lang="en-US" dirty="0" err="1"/>
              <a:t>SentiCR</a:t>
            </a:r>
            <a:endParaRPr lang="en-US" dirty="0"/>
          </a:p>
          <a:p>
            <a:pPr lvl="1"/>
            <a:r>
              <a:rPr lang="en-US" dirty="0"/>
              <a:t>NLTK</a:t>
            </a:r>
          </a:p>
          <a:p>
            <a:pPr lvl="1"/>
            <a:r>
              <a:rPr lang="en-US" dirty="0"/>
              <a:t>Stanford </a:t>
            </a:r>
            <a:r>
              <a:rPr lang="en-US" dirty="0" err="1"/>
              <a:t>CoreNLP</a:t>
            </a:r>
            <a:endParaRPr lang="en-US" dirty="0"/>
          </a:p>
          <a:p>
            <a:r>
              <a:rPr lang="en-US" dirty="0"/>
              <a:t>SentiStrength-SE and </a:t>
            </a:r>
            <a:r>
              <a:rPr lang="en-US" dirty="0" err="1"/>
              <a:t>SentiCR</a:t>
            </a:r>
            <a:r>
              <a:rPr lang="en-US" dirty="0"/>
              <a:t> are designed specifically for the software engineering domain</a:t>
            </a:r>
          </a:p>
          <a:p>
            <a:r>
              <a:rPr lang="en-US" dirty="0"/>
              <a:t>Each tool ran through 54 GitHub pull request comment conversations and 30 commit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47EDA-6B73-4A70-94DD-6B047CF5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5924-5EC9-4019-AE32-651718C9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0B0-1BBD-4216-A823-B51F5217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sentiment analysis tool provides a different criteria and scoring system</a:t>
            </a:r>
          </a:p>
          <a:p>
            <a:pPr lvl="1"/>
            <a:r>
              <a:rPr lang="en-US" sz="3200" dirty="0"/>
              <a:t>Everything will be standardized to positive, negative, neutral</a:t>
            </a:r>
          </a:p>
          <a:p>
            <a:pPr lvl="1"/>
            <a:r>
              <a:rPr lang="en-US" sz="3200" dirty="0"/>
              <a:t>If a tool does not provide a general label for a comment, strongest emotion will be taken into consideration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6FA97-D50D-4111-BFF0-2C1C0106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4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1B4-D3EB-4CD7-99F0-B084BAAA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84D4-3E4D-4B1F-90F8-919C934C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Scores range from:</a:t>
            </a:r>
          </a:p>
          <a:p>
            <a:pPr lvl="1"/>
            <a:r>
              <a:rPr lang="en-US" sz="3200" dirty="0"/>
              <a:t>-1 (not negative) to -5 (extremely negative)</a:t>
            </a:r>
          </a:p>
          <a:p>
            <a:pPr lvl="1"/>
            <a:r>
              <a:rPr lang="en-US" sz="3200" dirty="0"/>
              <a:t>1 (not positive) to 5 (extremely positive)</a:t>
            </a:r>
          </a:p>
          <a:p>
            <a:r>
              <a:rPr lang="en-US" sz="3600" dirty="0"/>
              <a:t>Overall sentiment will be determined based on net score (e.g. 0 is neutral, -2 is negative, 3 is positive)</a:t>
            </a:r>
          </a:p>
          <a:p>
            <a:r>
              <a:rPr lang="en-US" sz="3600" dirty="0"/>
              <a:t>GUI is provided with options for processing entire folders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27716-C80D-4513-915E-8960C2A0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23C1-4C65-4E27-9347-C11E4FB1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 – Continued 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EBB2CE-2102-41B4-8B9F-69E518E3D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55" y="1825625"/>
            <a:ext cx="742689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42C9-F338-4211-AA29-8D42FA25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72A8-99B3-4177-B87F-E88643F9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1AC5-5D87-4D17-B521-D2587C4B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expression of sentiment has influence in software engineering</a:t>
            </a:r>
          </a:p>
          <a:p>
            <a:pPr lvl="1"/>
            <a:r>
              <a:rPr lang="en-US" sz="2800" dirty="0" err="1"/>
              <a:t>Umer</a:t>
            </a:r>
            <a:r>
              <a:rPr lang="en-US" sz="2800" dirty="0"/>
              <a:t> et al. concluded that out of 40,000 reports on Bugzilla, 82.62% of accepted reports displayed positive sentiment while 71.63% of rejected reports displayed negative sentiment</a:t>
            </a:r>
          </a:p>
          <a:p>
            <a:r>
              <a:rPr lang="en-US" sz="3200" dirty="0"/>
              <a:t>Understanding the full extent of the influence of sentiment</a:t>
            </a:r>
          </a:p>
          <a:p>
            <a:pPr lvl="1"/>
            <a:r>
              <a:rPr lang="en-US" sz="2800" dirty="0"/>
              <a:t>Can help software engineers develop a method of communication that is more effective and collaborative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8513-8AA2-41B0-8E3D-DC361988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F5AE0B-4F27-4502-9EDF-A0BCA60F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6794" y="54226"/>
            <a:ext cx="2087728" cy="15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8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CF44-EDD6-4D5D-B6D7-69395955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7AD0D-65A0-4164-9E5F-E52731D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20</a:t>
            </a:fld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A2113B46-F278-4642-9555-3FB5D908E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87282"/>
          </a:xfrm>
        </p:spPr>
      </p:pic>
    </p:spTree>
    <p:extLst>
      <p:ext uri="{BB962C8B-B14F-4D97-AF65-F5344CB8AC3E}">
        <p14:creationId xmlns:p14="http://schemas.microsoft.com/office/powerpoint/2010/main" val="199411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CF44-EDD6-4D5D-B6D7-69395955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 – Continued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7AD0D-65A0-4164-9E5F-E52731D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21</a:t>
            </a:fld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A2113B46-F278-4642-9555-3FB5D908E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41" y="1776845"/>
            <a:ext cx="6869485" cy="450037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449E3-FFD9-4B10-BF8A-58A3796F471D}"/>
              </a:ext>
            </a:extLst>
          </p:cNvPr>
          <p:cNvCxnSpPr>
            <a:cxnSpLocks/>
          </p:cNvCxnSpPr>
          <p:nvPr/>
        </p:nvCxnSpPr>
        <p:spPr>
          <a:xfrm flipV="1">
            <a:off x="785991" y="3956538"/>
            <a:ext cx="1914550" cy="943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797776-3273-4D0E-809E-265E8A032299}"/>
              </a:ext>
            </a:extLst>
          </p:cNvPr>
          <p:cNvCxnSpPr>
            <a:cxnSpLocks/>
          </p:cNvCxnSpPr>
          <p:nvPr/>
        </p:nvCxnSpPr>
        <p:spPr>
          <a:xfrm flipV="1">
            <a:off x="785991" y="3563107"/>
            <a:ext cx="1914550" cy="5309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324E9B-B3AE-4670-9DB8-3DB0D7C03637}"/>
              </a:ext>
            </a:extLst>
          </p:cNvPr>
          <p:cNvCxnSpPr>
            <a:cxnSpLocks/>
          </p:cNvCxnSpPr>
          <p:nvPr/>
        </p:nvCxnSpPr>
        <p:spPr>
          <a:xfrm flipH="1" flipV="1">
            <a:off x="9570024" y="3563106"/>
            <a:ext cx="1715304" cy="5121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B0A1C0-D520-4217-B54E-1F73A53CBEB4}"/>
              </a:ext>
            </a:extLst>
          </p:cNvPr>
          <p:cNvCxnSpPr>
            <a:cxnSpLocks/>
          </p:cNvCxnSpPr>
          <p:nvPr/>
        </p:nvCxnSpPr>
        <p:spPr>
          <a:xfrm flipH="1" flipV="1">
            <a:off x="9570026" y="3956538"/>
            <a:ext cx="1715302" cy="943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6E2DBD-6B6C-4F9A-9E71-7B842B38C324}"/>
              </a:ext>
            </a:extLst>
          </p:cNvPr>
          <p:cNvSpPr/>
          <p:nvPr/>
        </p:nvSpPr>
        <p:spPr>
          <a:xfrm>
            <a:off x="2700540" y="1776845"/>
            <a:ext cx="6869484" cy="1786261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BB5978-2A83-4995-84F7-4E665A19D4D6}"/>
              </a:ext>
            </a:extLst>
          </p:cNvPr>
          <p:cNvSpPr/>
          <p:nvPr/>
        </p:nvSpPr>
        <p:spPr>
          <a:xfrm>
            <a:off x="2700540" y="3971832"/>
            <a:ext cx="6869484" cy="2305384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A5353-B8B9-460C-A2DC-0F2B480F4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91" y="4075258"/>
            <a:ext cx="10499338" cy="8245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448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8ECD-4CA7-40C4-9D0A-556D83FC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 –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1132-2703-4E09-A934-CC74A253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method was killed, and sort-of resurrected below as </a:t>
            </a:r>
            <a:r>
              <a:rPr lang="en-US" dirty="0" err="1"/>
              <a:t>localSimulationOwnsMessageRow</a:t>
            </a:r>
            <a:r>
              <a:rPr lang="en-US" dirty="0"/>
              <a:t>_</a:t>
            </a:r>
          </a:p>
          <a:p>
            <a:pPr lvl="1"/>
            <a:r>
              <a:rPr lang="en-US" dirty="0"/>
              <a:t>Negative</a:t>
            </a:r>
          </a:p>
          <a:p>
            <a:r>
              <a:rPr lang="en-US" dirty="0"/>
              <a:t>What's the argument for breaking this into three different its? I'd have only done it in one. Not saying my way is better, but curious about the thinking.</a:t>
            </a:r>
          </a:p>
          <a:p>
            <a:pPr lvl="1"/>
            <a:r>
              <a:rPr lang="en-US" dirty="0"/>
              <a:t>Negative</a:t>
            </a:r>
          </a:p>
          <a:p>
            <a:r>
              <a:rPr lang="en-US" dirty="0"/>
              <a:t>It's true, there's not actually a need to test these in isolation. Maybe I just wanted to see the field names in my test output 😃 I'll do a pass and clean this pattern up across my entity tests.</a:t>
            </a:r>
          </a:p>
          <a:p>
            <a:pPr lvl="1"/>
            <a:r>
              <a:rPr lang="en-US" dirty="0"/>
              <a:t>Neutral</a:t>
            </a:r>
          </a:p>
          <a:p>
            <a:r>
              <a:rPr lang="en-US" dirty="0"/>
              <a:t>Ugh, 1300 lines... I should definitely break auto-DNS out of this file.</a:t>
            </a:r>
          </a:p>
          <a:p>
            <a:pPr lvl="1"/>
            <a:r>
              <a:rPr lang="en-US" dirty="0"/>
              <a:t>Negative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C06E-EB59-45D6-9836-1ED10F41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E003-A778-4977-916D-5B68F303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SentiStrength-SE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A5DE-CA7D-45EC-84CB-B0D01BE2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Same scoring system as SentiStrength, as it is a modified version</a:t>
            </a:r>
          </a:p>
          <a:p>
            <a:r>
              <a:rPr lang="en-US" dirty="0"/>
              <a:t>GUI is also provided, but not as intuitive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entiStregnth-SE GUI">
            <a:extLst>
              <a:ext uri="{FF2B5EF4-FFF2-40B4-BE49-F238E27FC236}">
                <a16:creationId xmlns:a16="http://schemas.microsoft.com/office/drawing/2014/main" id="{62B75895-DDB4-4191-91E0-67BAB53B1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43" y="2876467"/>
            <a:ext cx="4927313" cy="33004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9D0E6-50E6-4FE6-B032-9B43E13A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C99C-78F5-4850-9EEE-11B9AB21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8C903-9721-4274-A9D2-D59D6126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24</a:t>
            </a:fld>
            <a:endParaRPr lang="en-US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6D2A6E-07CF-46F3-B276-8BB1A7C1F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6900" cy="7967295"/>
          </a:xfrm>
        </p:spPr>
      </p:pic>
    </p:spTree>
    <p:extLst>
      <p:ext uri="{BB962C8B-B14F-4D97-AF65-F5344CB8AC3E}">
        <p14:creationId xmlns:p14="http://schemas.microsoft.com/office/powerpoint/2010/main" val="2084776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C99C-78F5-4850-9EEE-11B9AB21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SentiStrength-SE – Continued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8C903-9721-4274-A9D2-D59D6126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25</a:t>
            </a:fld>
            <a:endParaRPr lang="en-US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6D2A6E-07CF-46F3-B276-8BB1A7C1F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18" y="1766444"/>
            <a:ext cx="6774873" cy="4488057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35B66A-ADD8-42EA-89C2-DF03912E37DB}"/>
              </a:ext>
            </a:extLst>
          </p:cNvPr>
          <p:cNvCxnSpPr>
            <a:cxnSpLocks/>
          </p:cNvCxnSpPr>
          <p:nvPr/>
        </p:nvCxnSpPr>
        <p:spPr>
          <a:xfrm flipV="1">
            <a:off x="422015" y="3244364"/>
            <a:ext cx="2300403" cy="9709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50C62-ADA7-46FD-B4BC-C540ACC66E81}"/>
              </a:ext>
            </a:extLst>
          </p:cNvPr>
          <p:cNvCxnSpPr>
            <a:cxnSpLocks/>
          </p:cNvCxnSpPr>
          <p:nvPr/>
        </p:nvCxnSpPr>
        <p:spPr>
          <a:xfrm flipV="1">
            <a:off x="402328" y="2783400"/>
            <a:ext cx="2320090" cy="5119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BDEDF4-F0B7-4C07-90DD-1AB116006E93}"/>
              </a:ext>
            </a:extLst>
          </p:cNvPr>
          <p:cNvCxnSpPr>
            <a:cxnSpLocks/>
          </p:cNvCxnSpPr>
          <p:nvPr/>
        </p:nvCxnSpPr>
        <p:spPr>
          <a:xfrm flipH="1" flipV="1">
            <a:off x="9491460" y="2783401"/>
            <a:ext cx="2295294" cy="511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7C35E-4879-44B6-91CA-93286E8562B7}"/>
              </a:ext>
            </a:extLst>
          </p:cNvPr>
          <p:cNvCxnSpPr>
            <a:cxnSpLocks/>
          </p:cNvCxnSpPr>
          <p:nvPr/>
        </p:nvCxnSpPr>
        <p:spPr>
          <a:xfrm flipH="1" flipV="1">
            <a:off x="9491459" y="3244364"/>
            <a:ext cx="2306235" cy="9709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AE00F0-340C-433B-B9D9-CA12C45A0B48}"/>
              </a:ext>
            </a:extLst>
          </p:cNvPr>
          <p:cNvSpPr/>
          <p:nvPr/>
        </p:nvSpPr>
        <p:spPr>
          <a:xfrm>
            <a:off x="2700540" y="1776845"/>
            <a:ext cx="6790919" cy="999059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263E2-0C52-497E-815A-655FA46AE547}"/>
              </a:ext>
            </a:extLst>
          </p:cNvPr>
          <p:cNvSpPr/>
          <p:nvPr/>
        </p:nvSpPr>
        <p:spPr>
          <a:xfrm>
            <a:off x="2700540" y="3244363"/>
            <a:ext cx="6790919" cy="3032854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C88F55-CACE-4F9F-89FA-1589788DA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7" y="3318060"/>
            <a:ext cx="11353800" cy="8972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5083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C06-42A5-4620-A90E-18BA8299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SentiStrength-SE –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BB68-2779-4F3E-B702-5E49F58E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method was killed, and sort-of resurrected below as </a:t>
            </a:r>
            <a:r>
              <a:rPr lang="en-US" dirty="0" err="1"/>
              <a:t>localSimulationOwnsMessageRow</a:t>
            </a:r>
            <a:r>
              <a:rPr lang="en-US" dirty="0"/>
              <a:t>_</a:t>
            </a:r>
          </a:p>
          <a:p>
            <a:pPr lvl="1"/>
            <a:r>
              <a:rPr lang="en-US" dirty="0"/>
              <a:t>Neutral</a:t>
            </a:r>
          </a:p>
          <a:p>
            <a:r>
              <a:rPr lang="en-US" dirty="0"/>
              <a:t>What's the argument for breaking this into three different its? I'd have only done it in one. Not saying my way is better, but curious about the thinking.</a:t>
            </a:r>
          </a:p>
          <a:p>
            <a:pPr lvl="1"/>
            <a:r>
              <a:rPr lang="en-US" dirty="0" err="1"/>
              <a:t>Netural</a:t>
            </a:r>
            <a:endParaRPr lang="en-US" dirty="0"/>
          </a:p>
          <a:p>
            <a:r>
              <a:rPr lang="en-US" dirty="0"/>
              <a:t>It's true, there's not actually a need to test these in isolation. Maybe I just wanted to see the field names in my test output 😃 I'll do a pass and clean this pattern up across my entity tests.</a:t>
            </a:r>
          </a:p>
          <a:p>
            <a:pPr lvl="1"/>
            <a:r>
              <a:rPr lang="en-US" dirty="0" err="1"/>
              <a:t>Netural</a:t>
            </a:r>
            <a:endParaRPr lang="en-US" dirty="0"/>
          </a:p>
          <a:p>
            <a:r>
              <a:rPr lang="en-US" dirty="0"/>
              <a:t>Ugh, 1300 lines... I should definitely break auto-DNS out of this file.</a:t>
            </a:r>
          </a:p>
          <a:p>
            <a:pPr lvl="1"/>
            <a:r>
              <a:rPr lang="en-US" dirty="0"/>
              <a:t>Neutral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7AB50-DCBD-4F0C-B571-0E1D9860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5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46A1-845F-44D7-B845-0996E63C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SentiCR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C657-2860-4CE1-B247-55306387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as a Python script in a publicly available GitHub repository</a:t>
            </a:r>
          </a:p>
          <a:p>
            <a:r>
              <a:rPr lang="en-US" dirty="0"/>
              <a:t>Single score ranging from positive to negative</a:t>
            </a:r>
          </a:p>
          <a:p>
            <a:r>
              <a:rPr lang="en-US" dirty="0"/>
              <a:t>A series of scripts were written to run </a:t>
            </a:r>
            <a:r>
              <a:rPr lang="en-US" dirty="0" err="1"/>
              <a:t>SentiCR</a:t>
            </a:r>
            <a:r>
              <a:rPr lang="en-US" dirty="0"/>
              <a:t> over multiple files and directories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B8E0-10E9-4D29-8E7D-79843534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25C30E3-7D34-4D58-8E25-087393FEB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64" y="4191547"/>
            <a:ext cx="3917196" cy="84821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37F3CE-F747-402C-A5C8-EBA84E4DA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85" y="3729733"/>
            <a:ext cx="4210215" cy="2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43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A4D2-E1F8-43C1-9FE3-5ED9E77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social media post of a person&#10;&#10;Description automatically generated">
            <a:extLst>
              <a:ext uri="{FF2B5EF4-FFF2-40B4-BE49-F238E27FC236}">
                <a16:creationId xmlns:a16="http://schemas.microsoft.com/office/drawing/2014/main" id="{4FA473DB-7B9D-4382-94AB-6A365BE6D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7688" cy="10020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CD2A1-19F2-47F6-9016-89CF27DC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0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2C5D-8AA6-48D0-8837-76B1C5AE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237D2-3D13-4B40-A8F6-8D86AF28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29</a:t>
            </a:fld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EFA26D-C89B-44DC-A52A-0E9ED091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0" cy="7507230"/>
          </a:xfrm>
        </p:spPr>
      </p:pic>
    </p:spTree>
    <p:extLst>
      <p:ext uri="{BB962C8B-B14F-4D97-AF65-F5344CB8AC3E}">
        <p14:creationId xmlns:p14="http://schemas.microsoft.com/office/powerpoint/2010/main" val="5548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3FD4-765D-45DA-A0B8-38FF7A11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D13A-802C-43E7-AAB5-13E885E3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RQ1: How do current state of the art sentiment analysis tools compare when analyzing sentiment in GitHub pull requests?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RQ2: How does sentiment expressed in pull requests compare to sentiment expressed in commit messages?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308FE-48E3-424A-9DF7-165F6BC4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9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2C5D-8AA6-48D0-8837-76B1C5AE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SentiCR</a:t>
            </a:r>
            <a:r>
              <a:rPr lang="en-US" dirty="0"/>
              <a:t> – Continued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237D2-3D13-4B40-A8F6-8D86AF28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30</a:t>
            </a:fld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EFA26D-C89B-44DC-A52A-0E9ED091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4" y="1775262"/>
            <a:ext cx="7138554" cy="4489091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D6A6C8-81CD-4C53-8DA6-B5E3FA392DEB}"/>
              </a:ext>
            </a:extLst>
          </p:cNvPr>
          <p:cNvCxnSpPr>
            <a:cxnSpLocks/>
          </p:cNvCxnSpPr>
          <p:nvPr/>
        </p:nvCxnSpPr>
        <p:spPr>
          <a:xfrm flipV="1">
            <a:off x="492369" y="4216668"/>
            <a:ext cx="2063795" cy="1545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15E7C1-11D0-401E-8F8C-F81933EB855C}"/>
              </a:ext>
            </a:extLst>
          </p:cNvPr>
          <p:cNvCxnSpPr>
            <a:cxnSpLocks/>
          </p:cNvCxnSpPr>
          <p:nvPr/>
        </p:nvCxnSpPr>
        <p:spPr>
          <a:xfrm flipV="1">
            <a:off x="492369" y="3358665"/>
            <a:ext cx="2063795" cy="10039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5A7616-3DEF-4469-A41A-2613F5AF98AC}"/>
              </a:ext>
            </a:extLst>
          </p:cNvPr>
          <p:cNvCxnSpPr>
            <a:cxnSpLocks/>
          </p:cNvCxnSpPr>
          <p:nvPr/>
        </p:nvCxnSpPr>
        <p:spPr>
          <a:xfrm flipH="1" flipV="1">
            <a:off x="9694719" y="3358664"/>
            <a:ext cx="1814412" cy="10192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8835BF-2081-4B7D-86AF-BF2915693AB4}"/>
              </a:ext>
            </a:extLst>
          </p:cNvPr>
          <p:cNvCxnSpPr>
            <a:cxnSpLocks/>
          </p:cNvCxnSpPr>
          <p:nvPr/>
        </p:nvCxnSpPr>
        <p:spPr>
          <a:xfrm flipH="1" flipV="1">
            <a:off x="9694718" y="4201374"/>
            <a:ext cx="1770173" cy="1560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18E663-CCB1-406A-89A8-1A7CB2230360}"/>
              </a:ext>
            </a:extLst>
          </p:cNvPr>
          <p:cNvSpPr/>
          <p:nvPr/>
        </p:nvSpPr>
        <p:spPr>
          <a:xfrm>
            <a:off x="2556164" y="1733767"/>
            <a:ext cx="7138554" cy="1624896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A7BF58-AA6D-43E1-9E4F-6D4FE13395C9}"/>
              </a:ext>
            </a:extLst>
          </p:cNvPr>
          <p:cNvSpPr/>
          <p:nvPr/>
        </p:nvSpPr>
        <p:spPr>
          <a:xfrm>
            <a:off x="2556164" y="4201374"/>
            <a:ext cx="7138554" cy="2056964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C8C2F22-D36A-4EE0-B7BA-D744E591C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4377906"/>
            <a:ext cx="11016762" cy="13994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99798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9E1C-15D8-48A2-BEF9-958275A5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SentiCR</a:t>
            </a:r>
            <a:r>
              <a:rPr lang="en-US" dirty="0"/>
              <a:t> –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4B9F-A30E-405F-BA1C-9E8D00A1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method was killed, and sort-of resurrected below as </a:t>
            </a:r>
            <a:r>
              <a:rPr lang="en-US" dirty="0" err="1"/>
              <a:t>localSimulationOwnsMessageRow</a:t>
            </a:r>
            <a:r>
              <a:rPr lang="en-US" dirty="0"/>
              <a:t>_</a:t>
            </a:r>
          </a:p>
          <a:p>
            <a:pPr lvl="1"/>
            <a:r>
              <a:rPr lang="en-US" dirty="0"/>
              <a:t>Neutral</a:t>
            </a:r>
          </a:p>
          <a:p>
            <a:r>
              <a:rPr lang="en-US" dirty="0"/>
              <a:t>What's the argument for breaking this into three different its? I'd have only done it in one. Not saying my way is better, but curious about the thinking.</a:t>
            </a:r>
          </a:p>
          <a:p>
            <a:pPr lvl="1"/>
            <a:r>
              <a:rPr lang="en-US" dirty="0"/>
              <a:t>Neutral</a:t>
            </a:r>
          </a:p>
          <a:p>
            <a:r>
              <a:rPr lang="en-US" dirty="0"/>
              <a:t>It's true, there's not actually a need to test these in isolation. Maybe I just wanted to see the field names in my test output 😃 I'll do a pass and clean this pattern up across my entity tests.</a:t>
            </a:r>
          </a:p>
          <a:p>
            <a:pPr lvl="1"/>
            <a:r>
              <a:rPr lang="en-US" dirty="0"/>
              <a:t>Negative</a:t>
            </a:r>
          </a:p>
          <a:p>
            <a:r>
              <a:rPr lang="en-US" dirty="0"/>
              <a:t>Ugh, 1300 lines... I should definitely break auto-DNS out of this file.</a:t>
            </a:r>
          </a:p>
          <a:p>
            <a:pPr lvl="1"/>
            <a:r>
              <a:rPr lang="en-US" dirty="0" err="1"/>
              <a:t>Netural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1D4D-A68D-4C50-8D4A-9654FF5F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5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ECE8-B616-4ADE-BCE0-E53217D3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6A8C-64F4-4EFF-854C-1F3A8297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API version of NLTK was accessed via Curl</a:t>
            </a:r>
          </a:p>
          <a:p>
            <a:r>
              <a:rPr lang="en-US" dirty="0"/>
              <a:t>3 probabilities of positive, negative, neutral were returned</a:t>
            </a:r>
          </a:p>
          <a:p>
            <a:r>
              <a:rPr lang="en-US" dirty="0"/>
              <a:t>Label was given based on highest probability</a:t>
            </a:r>
          </a:p>
          <a:p>
            <a:r>
              <a:rPr lang="en-US" dirty="0"/>
              <a:t>Scripts were written to run NLTK over multiple files and directories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94C21-AFEC-4DCD-9CF6-BA71AEC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32</a:t>
            </a:fld>
            <a:endParaRPr lang="en-US"/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8CA4F95F-05C1-44EE-88D0-875E21299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1" y="4138059"/>
            <a:ext cx="7397546" cy="211510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601B4-2711-4240-985E-5E5A2742E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67" y="3854753"/>
            <a:ext cx="2187066" cy="241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6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50EA-6ACE-49A0-9AEF-5F7F54F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00D5D5-258B-409C-B558-6A8CBBDA5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8557617" cy="76835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6FDF5-E72E-42B7-94F3-1C8AEBA8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D9AF-9C8C-4117-AF41-A15365E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– Continued </a:t>
            </a:r>
          </a:p>
        </p:txBody>
      </p:sp>
      <p:pic>
        <p:nvPicPr>
          <p:cNvPr id="6" name="Content Placeholder 5" descr="A picture containing window, large, lot, standing&#10;&#10;Description automatically generated">
            <a:extLst>
              <a:ext uri="{FF2B5EF4-FFF2-40B4-BE49-F238E27FC236}">
                <a16:creationId xmlns:a16="http://schemas.microsoft.com/office/drawing/2014/main" id="{217D0DFB-591D-41F1-A624-9A3386658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476162" cy="9296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32B20-9D7C-4464-9231-18594485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D9AF-9C8C-4117-AF41-A15365E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– Continued </a:t>
            </a:r>
          </a:p>
        </p:txBody>
      </p:sp>
      <p:pic>
        <p:nvPicPr>
          <p:cNvPr id="6" name="Content Placeholder 5" descr="A picture containing window, large, lot, standing&#10;&#10;Description automatically generated">
            <a:extLst>
              <a:ext uri="{FF2B5EF4-FFF2-40B4-BE49-F238E27FC236}">
                <a16:creationId xmlns:a16="http://schemas.microsoft.com/office/drawing/2014/main" id="{217D0DFB-591D-41F1-A624-9A3386658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38" y="1776846"/>
            <a:ext cx="4619271" cy="45316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32B20-9D7C-4464-9231-18594485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55D941-2D54-40D1-9404-573711366238}"/>
              </a:ext>
            </a:extLst>
          </p:cNvPr>
          <p:cNvCxnSpPr>
            <a:cxnSpLocks/>
          </p:cNvCxnSpPr>
          <p:nvPr/>
        </p:nvCxnSpPr>
        <p:spPr>
          <a:xfrm flipV="1">
            <a:off x="727109" y="3342842"/>
            <a:ext cx="3101428" cy="154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3A889B-4ADD-4279-BFDF-8A5F02DAC111}"/>
              </a:ext>
            </a:extLst>
          </p:cNvPr>
          <p:cNvCxnSpPr>
            <a:cxnSpLocks/>
          </p:cNvCxnSpPr>
          <p:nvPr/>
        </p:nvCxnSpPr>
        <p:spPr>
          <a:xfrm flipV="1">
            <a:off x="727109" y="2641333"/>
            <a:ext cx="3101428" cy="7876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D0787D-920D-4F44-8EB3-1447E36E1492}"/>
              </a:ext>
            </a:extLst>
          </p:cNvPr>
          <p:cNvCxnSpPr>
            <a:cxnSpLocks/>
          </p:cNvCxnSpPr>
          <p:nvPr/>
        </p:nvCxnSpPr>
        <p:spPr>
          <a:xfrm flipH="1" flipV="1">
            <a:off x="8473275" y="2656626"/>
            <a:ext cx="2720156" cy="7723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CC3B7F-8AB5-44DC-8150-68FB98B55174}"/>
              </a:ext>
            </a:extLst>
          </p:cNvPr>
          <p:cNvCxnSpPr>
            <a:cxnSpLocks/>
          </p:cNvCxnSpPr>
          <p:nvPr/>
        </p:nvCxnSpPr>
        <p:spPr>
          <a:xfrm flipH="1" flipV="1">
            <a:off x="8473274" y="3358664"/>
            <a:ext cx="2694692" cy="15278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FA26D-8157-44C9-A5ED-82391B55B023}"/>
              </a:ext>
            </a:extLst>
          </p:cNvPr>
          <p:cNvSpPr/>
          <p:nvPr/>
        </p:nvSpPr>
        <p:spPr>
          <a:xfrm>
            <a:off x="3828538" y="1733767"/>
            <a:ext cx="4619271" cy="922859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FDE07C-2DCE-47BD-813E-2D260A40F560}"/>
              </a:ext>
            </a:extLst>
          </p:cNvPr>
          <p:cNvSpPr/>
          <p:nvPr/>
        </p:nvSpPr>
        <p:spPr>
          <a:xfrm>
            <a:off x="3803073" y="3358664"/>
            <a:ext cx="4644736" cy="2949826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9B3661-4C13-4FA3-B367-8E598B126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9" y="3429000"/>
            <a:ext cx="10440857" cy="14575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23893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1074-0CA8-4B75-9790-5DD6ED7B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–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3DB4-8F62-4927-BA5E-99C46568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method was killed, and sort-of resurrected below as </a:t>
            </a:r>
            <a:r>
              <a:rPr lang="en-US" dirty="0" err="1"/>
              <a:t>localSimulationOwnsMessageRow</a:t>
            </a:r>
            <a:r>
              <a:rPr lang="en-US" dirty="0"/>
              <a:t>_</a:t>
            </a:r>
          </a:p>
          <a:p>
            <a:pPr lvl="1"/>
            <a:r>
              <a:rPr lang="en-US" dirty="0"/>
              <a:t>Neutral</a:t>
            </a:r>
          </a:p>
          <a:p>
            <a:r>
              <a:rPr lang="en-US" dirty="0"/>
              <a:t>What's the argument for breaking this into three different its? I'd have only done it in one. Not saying my way is better, but curious about the thinking.</a:t>
            </a:r>
          </a:p>
          <a:p>
            <a:pPr lvl="1"/>
            <a:r>
              <a:rPr lang="en-US" dirty="0"/>
              <a:t>Negative</a:t>
            </a:r>
          </a:p>
          <a:p>
            <a:r>
              <a:rPr lang="en-US" dirty="0"/>
              <a:t>It's true, there's not actually a need to test these in isolation. Maybe I just wanted to see the field names in my test output 😃 I'll do a pass and clean this pattern up across my entity tests.</a:t>
            </a:r>
          </a:p>
          <a:p>
            <a:pPr lvl="1"/>
            <a:r>
              <a:rPr lang="en-US" dirty="0"/>
              <a:t>Negative</a:t>
            </a:r>
          </a:p>
          <a:p>
            <a:r>
              <a:rPr lang="en-US" dirty="0"/>
              <a:t>Ugh, 1300 lines... I should definitely break auto-DNS out of this file.</a:t>
            </a:r>
          </a:p>
          <a:p>
            <a:pPr lvl="1"/>
            <a:r>
              <a:rPr lang="en-US" dirty="0"/>
              <a:t>Negative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4EA2-757C-4072-9D25-E0E2D742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3E6B-1240-487C-AEBE-1FC6F5B4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Stanford </a:t>
            </a:r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9C4C-8CC7-4BD5-8F04-27DA4B61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Generates a sentiment parse tree and combines each node for a general sentiment</a:t>
            </a:r>
          </a:p>
          <a:p>
            <a:r>
              <a:rPr lang="en-US" sz="3600" dirty="0"/>
              <a:t>Sentiment ranges from very negative to very positive</a:t>
            </a:r>
          </a:p>
          <a:p>
            <a:r>
              <a:rPr lang="en-US" sz="3600" dirty="0"/>
              <a:t>Stanford </a:t>
            </a:r>
            <a:r>
              <a:rPr lang="en-US" sz="3600" dirty="0" err="1"/>
              <a:t>CoreNLP</a:t>
            </a:r>
            <a:r>
              <a:rPr lang="en-US" sz="3600" dirty="0"/>
              <a:t> was downloaded and ran locally</a:t>
            </a:r>
          </a:p>
          <a:p>
            <a:pPr lvl="1"/>
            <a:r>
              <a:rPr lang="en-US" sz="3200" dirty="0"/>
              <a:t>Another series of scripts were used to run program over multiple directories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4FFD4-D3D1-44A4-AB47-CC84F1F5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229A30-F768-42D1-9D4F-17E590FAF5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3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AB4-FF9E-4E72-8AAC-726E01BF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</a:t>
            </a:r>
            <a:r>
              <a:rPr lang="en-US" dirty="0" err="1"/>
              <a:t>CoreNLP</a:t>
            </a:r>
            <a:r>
              <a:rPr lang="en-US" dirty="0"/>
              <a:t> – Continued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8B649-9AC7-44A8-A631-45E04F63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38</a:t>
            </a:fld>
            <a:endParaRPr lang="en-US"/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96C0062E-CBEE-426C-9B35-F94408FDC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99" y="1848344"/>
            <a:ext cx="8890074" cy="4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57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F6DD-A500-401E-A10C-189B3AEF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</a:t>
            </a:r>
            <a:r>
              <a:rPr lang="en-US" dirty="0" err="1"/>
              <a:t>CoreNLP</a:t>
            </a:r>
            <a:r>
              <a:rPr lang="en-US" dirty="0"/>
              <a:t> – Continued	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C85B4-341A-4187-9AC3-320AD97B2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6" y="365125"/>
            <a:ext cx="7263574" cy="594292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2B21A-AC52-4ED4-80D5-C36E08EC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39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3AD5CA-CEE9-40E1-815C-CF5CBFC2F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9" y="2038870"/>
            <a:ext cx="8436663" cy="9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6F54-9C3A-42F4-AF13-D0C32E4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6E8F-1583-4E5D-8EBF-87E6B77D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Compared multiple sentiment analysis tools with the same dataset</a:t>
            </a:r>
          </a:p>
          <a:p>
            <a:r>
              <a:rPr lang="en-US" sz="3200" dirty="0"/>
              <a:t>Detailed the process of how multiple tools can be compared with the same dataset</a:t>
            </a:r>
          </a:p>
          <a:p>
            <a:r>
              <a:rPr lang="en-US" sz="3200" dirty="0"/>
              <a:t>Compared the effectiveness of analyzing sentiment of one part of a dataset (pull request comments) vs. another (commit messages)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8E853-1462-46A1-959B-FC32DAA3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3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2AD5-BD73-41F2-AACB-25ABE2EA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</a:t>
            </a:r>
            <a:r>
              <a:rPr lang="en-US" dirty="0" err="1"/>
              <a:t>CoreNLP</a:t>
            </a:r>
            <a:r>
              <a:rPr lang="en-US" dirty="0"/>
              <a:t> – Continued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2BCA8-8A99-44CF-9967-4955AB1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40</a:t>
            </a:fld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304E4604-FF77-4A0B-8D4E-4D3B682EA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134396"/>
            <a:ext cx="11770876" cy="7282403"/>
          </a:xfrm>
        </p:spPr>
      </p:pic>
    </p:spTree>
    <p:extLst>
      <p:ext uri="{BB962C8B-B14F-4D97-AF65-F5344CB8AC3E}">
        <p14:creationId xmlns:p14="http://schemas.microsoft.com/office/powerpoint/2010/main" val="297683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BEC16F-FD71-4B1B-B848-735AC9C12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98" y="1748900"/>
            <a:ext cx="6184192" cy="45492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62AD5-BD73-41F2-AACB-25ABE2EA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</a:t>
            </a:r>
            <a:r>
              <a:rPr lang="en-US" dirty="0" err="1"/>
              <a:t>CoreNLP</a:t>
            </a:r>
            <a:r>
              <a:rPr lang="en-US" dirty="0"/>
              <a:t> – Continued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2BCA8-8A99-44CF-9967-4955AB1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41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698CD-AF0D-4F89-AF32-ADBEC6E032A5}"/>
              </a:ext>
            </a:extLst>
          </p:cNvPr>
          <p:cNvCxnSpPr>
            <a:cxnSpLocks/>
          </p:cNvCxnSpPr>
          <p:nvPr/>
        </p:nvCxnSpPr>
        <p:spPr>
          <a:xfrm>
            <a:off x="838200" y="4623635"/>
            <a:ext cx="2006033" cy="1330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CC90F9-6368-497A-B45C-980E7A35346E}"/>
              </a:ext>
            </a:extLst>
          </p:cNvPr>
          <p:cNvCxnSpPr>
            <a:cxnSpLocks/>
          </p:cNvCxnSpPr>
          <p:nvPr/>
        </p:nvCxnSpPr>
        <p:spPr>
          <a:xfrm>
            <a:off x="838200" y="1879332"/>
            <a:ext cx="2006033" cy="1479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CC4173-7922-41CF-A7DB-49A16EE922B8}"/>
              </a:ext>
            </a:extLst>
          </p:cNvPr>
          <p:cNvCxnSpPr>
            <a:cxnSpLocks/>
          </p:cNvCxnSpPr>
          <p:nvPr/>
        </p:nvCxnSpPr>
        <p:spPr>
          <a:xfrm flipH="1">
            <a:off x="9012890" y="1855628"/>
            <a:ext cx="1738054" cy="150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80A888-9C5B-47C2-85A9-2799C7C478AF}"/>
              </a:ext>
            </a:extLst>
          </p:cNvPr>
          <p:cNvCxnSpPr>
            <a:cxnSpLocks/>
          </p:cNvCxnSpPr>
          <p:nvPr/>
        </p:nvCxnSpPr>
        <p:spPr>
          <a:xfrm flipH="1">
            <a:off x="9028426" y="4649909"/>
            <a:ext cx="1706982" cy="106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B3E0E3-AB35-468D-BFA1-8CD4102086FA}"/>
              </a:ext>
            </a:extLst>
          </p:cNvPr>
          <p:cNvSpPr/>
          <p:nvPr/>
        </p:nvSpPr>
        <p:spPr>
          <a:xfrm>
            <a:off x="2844234" y="1746330"/>
            <a:ext cx="6184192" cy="1612332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43EFC-45C1-4C44-8C0A-411FDAD177E1}"/>
              </a:ext>
            </a:extLst>
          </p:cNvPr>
          <p:cNvSpPr/>
          <p:nvPr/>
        </p:nvSpPr>
        <p:spPr>
          <a:xfrm>
            <a:off x="2844233" y="4756637"/>
            <a:ext cx="6184193" cy="1544071"/>
          </a:xfrm>
          <a:prstGeom prst="rect">
            <a:avLst/>
          </a:prstGeom>
          <a:solidFill>
            <a:srgbClr val="80808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34EB63-A955-4833-85F1-280CC072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902"/>
            <a:ext cx="9897208" cy="27417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71400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0526-1C34-45B7-A5E8-188FD4AA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</a:t>
            </a:r>
            <a:r>
              <a:rPr lang="en-US" dirty="0" err="1"/>
              <a:t>CoreNLP</a:t>
            </a:r>
            <a:r>
              <a:rPr lang="en-US" dirty="0"/>
              <a:t> –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58CC-EEF3-4DB6-A020-4B5B01F4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method was killed, and sort-of resurrected below as </a:t>
            </a:r>
            <a:r>
              <a:rPr lang="en-US" dirty="0" err="1"/>
              <a:t>localSimulationOwnsMessageRow</a:t>
            </a:r>
            <a:r>
              <a:rPr lang="en-US" dirty="0"/>
              <a:t>_</a:t>
            </a:r>
          </a:p>
          <a:p>
            <a:pPr lvl="1"/>
            <a:r>
              <a:rPr lang="en-US" dirty="0"/>
              <a:t>Negative</a:t>
            </a:r>
          </a:p>
          <a:p>
            <a:r>
              <a:rPr lang="en-US" dirty="0"/>
              <a:t>What's the argument for breaking this into three different its? I'd have only done it in one. Not saying my way is better, but curious about the thinking.</a:t>
            </a:r>
          </a:p>
          <a:p>
            <a:pPr lvl="1"/>
            <a:r>
              <a:rPr lang="en-US" dirty="0"/>
              <a:t>Neutral</a:t>
            </a:r>
          </a:p>
          <a:p>
            <a:r>
              <a:rPr lang="en-US" dirty="0"/>
              <a:t>It's true, there's not actually a need to test these in isolation. Maybe I just wanted to see the field names in my test output 😃 I'll do a pass and clean this pattern up across my entity tests.</a:t>
            </a:r>
          </a:p>
          <a:p>
            <a:pPr lvl="1"/>
            <a:r>
              <a:rPr lang="en-US" dirty="0"/>
              <a:t>Neutral</a:t>
            </a:r>
          </a:p>
          <a:p>
            <a:r>
              <a:rPr lang="en-US" dirty="0"/>
              <a:t>Ugh, 1300 lines... I should definitely break auto-DNS out of this file.</a:t>
            </a:r>
          </a:p>
          <a:p>
            <a:pPr lvl="1"/>
            <a:r>
              <a:rPr lang="en-US" dirty="0"/>
              <a:t>Negative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B0625-AEFC-49C2-858A-98A47FFB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5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10EC-0366-4AC6-893D-8E1A7926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9CE7-DC2F-4C46-B987-F046C727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 Script was used to combine results from all 5 tools</a:t>
            </a:r>
          </a:p>
          <a:p>
            <a:pPr lvl="1"/>
            <a:r>
              <a:rPr lang="en-US" sz="3200" dirty="0"/>
              <a:t>Imported every output file and combine them into tables</a:t>
            </a:r>
          </a:p>
          <a:p>
            <a:pPr lvl="1"/>
            <a:r>
              <a:rPr lang="en-US" sz="3200" dirty="0"/>
              <a:t>Exported to CSV for further processing as spreadsheet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8FF04-B449-4570-A886-6AC30144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7B4-FD16-4502-A1E2-14C16637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CCD91-3DF9-4A24-8E83-27961E30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D4A234-F402-4516-BAAD-83E13225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17126" cy="68580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677931-37BC-4464-B007-CDBDAB7FE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26" y="0"/>
            <a:ext cx="5811625" cy="86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00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B650-1207-45BB-AC2D-454EB460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C224-A2F7-4295-B734-C158E7D0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 current state of the art sentiment analysis tools compare when analyzing sentiment in GitHub pull requests?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E884B-0528-4CAE-BCD3-C52E8E50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EA8C-FCAF-49DC-98F5-782D359F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 Results – Continued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70532-3A3B-4C2D-B401-D4082C14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46</a:t>
            </a:fld>
            <a:endParaRPr lang="en-US"/>
          </a:p>
        </p:txBody>
      </p:sp>
      <p:pic>
        <p:nvPicPr>
          <p:cNvPr id="8" name="Content Placeholder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F8015EC2-D893-4FBF-A5E3-CC9C4CF9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04" y="1338870"/>
            <a:ext cx="9255102" cy="5369299"/>
          </a:xfrm>
        </p:spPr>
      </p:pic>
    </p:spTree>
    <p:extLst>
      <p:ext uri="{BB962C8B-B14F-4D97-AF65-F5344CB8AC3E}">
        <p14:creationId xmlns:p14="http://schemas.microsoft.com/office/powerpoint/2010/main" val="2831869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F622-FDE6-4C97-85B6-45A56231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 Results – Continued </a:t>
            </a:r>
          </a:p>
        </p:txBody>
      </p:sp>
      <p:pic>
        <p:nvPicPr>
          <p:cNvPr id="6" name="Content Placeholder 5" descr="A close up of a building&#10;&#10;Description automatically generated">
            <a:extLst>
              <a:ext uri="{FF2B5EF4-FFF2-40B4-BE49-F238E27FC236}">
                <a16:creationId xmlns:a16="http://schemas.microsoft.com/office/drawing/2014/main" id="{876C4BE4-1B7F-4CF6-9D61-48222C4F5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73" y="1344314"/>
            <a:ext cx="8718596" cy="51485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068D8-93B9-4D5A-A186-F80926C3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1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0B87-7EA5-4E50-86EA-2F040E2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 Results – Continued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3916E0-172E-4A7C-98A1-4E5159403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19" y="2171525"/>
            <a:ext cx="8688012" cy="1257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336D-B31D-471E-A2C3-EF01E6DD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B88F9-5B19-4992-BC9D-8EFEDEF1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3909837"/>
            <a:ext cx="9021434" cy="12479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5C40F2-A0F2-4CEC-8B86-6797AF57AA65}"/>
              </a:ext>
            </a:extLst>
          </p:cNvPr>
          <p:cNvSpPr/>
          <p:nvPr/>
        </p:nvSpPr>
        <p:spPr>
          <a:xfrm>
            <a:off x="1831269" y="2443253"/>
            <a:ext cx="362968" cy="202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25C09-81A8-4DEB-BEE0-4D56BD810E98}"/>
              </a:ext>
            </a:extLst>
          </p:cNvPr>
          <p:cNvSpPr/>
          <p:nvPr/>
        </p:nvSpPr>
        <p:spPr>
          <a:xfrm>
            <a:off x="1672719" y="4200207"/>
            <a:ext cx="362968" cy="202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16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4892-3B5F-43C8-A882-56B7BE2F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 Results – Continued	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18AE42-BC5E-4534-B28F-B54B86357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42" y="2207118"/>
            <a:ext cx="9069316" cy="122188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96707B-022B-42F6-9AF6-AC1967BC7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15" y="4135506"/>
            <a:ext cx="8711170" cy="122188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81B2E-7A51-450F-B368-2E281DC2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506-59B3-45E4-92F4-3BD99E20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3CCD-F403-41E7-BF2E-012494D7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notable tool for sentiment analysis is SentiStrength by M. </a:t>
            </a:r>
            <a:r>
              <a:rPr lang="en-US" dirty="0" err="1"/>
              <a:t>Thelwall</a:t>
            </a:r>
            <a:r>
              <a:rPr lang="en-US" dirty="0"/>
              <a:t> et al.</a:t>
            </a:r>
          </a:p>
          <a:p>
            <a:pPr lvl="1"/>
            <a:r>
              <a:rPr lang="en-US" dirty="0"/>
              <a:t>Strength scale of 1-5, both positive and negative</a:t>
            </a:r>
          </a:p>
          <a:p>
            <a:pPr lvl="1"/>
            <a:r>
              <a:rPr lang="en-US" dirty="0"/>
              <a:t>Created because previous tools focused on product opinions with complete sentences rather than short, informal text in social media that are not grammatically correct</a:t>
            </a:r>
          </a:p>
          <a:p>
            <a:r>
              <a:rPr lang="en-US" dirty="0"/>
              <a:t>Guzman et al. conducted a case study on 29 GitHub projects with SentiStrength</a:t>
            </a:r>
          </a:p>
          <a:p>
            <a:pPr lvl="1"/>
            <a:r>
              <a:rPr lang="en-US" dirty="0"/>
              <a:t>SentiStrength was run on commit comments</a:t>
            </a:r>
          </a:p>
          <a:p>
            <a:pPr lvl="1"/>
            <a:r>
              <a:rPr lang="en-US" dirty="0"/>
              <a:t>Results displayed a high standard deviation despite the relatively neutral average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0B006-A52B-42E7-B83B-32696CB0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9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B650-1207-45BB-AC2D-454EB460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C224-A2F7-4295-B734-C158E7D0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How do current state of the art sentiment analysis tools compare when analyzing sentiment in GitHub pull requests?</a:t>
            </a:r>
          </a:p>
          <a:p>
            <a:pPr lvl="1"/>
            <a:r>
              <a:rPr lang="en-US" sz="2800" dirty="0"/>
              <a:t>SentiStrength-SE and </a:t>
            </a:r>
            <a:r>
              <a:rPr lang="en-US" sz="2800" dirty="0" err="1"/>
              <a:t>SentiCR</a:t>
            </a:r>
            <a:r>
              <a:rPr lang="en-US" sz="2800" dirty="0"/>
              <a:t> are more likely to interpret pull request comments as neutral</a:t>
            </a:r>
          </a:p>
          <a:p>
            <a:pPr lvl="1"/>
            <a:r>
              <a:rPr lang="en-US" sz="2800" dirty="0"/>
              <a:t>Other tools are far more likely to interpret a given comment as negative</a:t>
            </a:r>
          </a:p>
          <a:p>
            <a:pPr lvl="2"/>
            <a:r>
              <a:rPr lang="en-US" sz="2400" dirty="0"/>
              <a:t>NLTK is 244% (or 3.44 times) more likely to interpret a comment as negative</a:t>
            </a:r>
          </a:p>
          <a:p>
            <a:pPr lvl="2"/>
            <a:r>
              <a:rPr lang="en-US" sz="2400" dirty="0"/>
              <a:t>SentiStrength is 20.9% more</a:t>
            </a:r>
            <a:r>
              <a:rPr lang="ko-KR" altLang="en-US" sz="2400" dirty="0"/>
              <a:t> </a:t>
            </a:r>
            <a:r>
              <a:rPr lang="en-US" altLang="ko-KR" sz="2400" dirty="0"/>
              <a:t>likely</a:t>
            </a:r>
            <a:r>
              <a:rPr lang="ko-KR" altLang="en-US" sz="2400" dirty="0"/>
              <a:t> </a:t>
            </a:r>
            <a:r>
              <a:rPr lang="en-US" altLang="ko-KR" sz="2400" dirty="0"/>
              <a:t>to</a:t>
            </a:r>
            <a:r>
              <a:rPr lang="ko-KR" altLang="en-US" sz="2400" dirty="0"/>
              <a:t> </a:t>
            </a:r>
            <a:r>
              <a:rPr lang="en-US" altLang="ko-KR" sz="2400" dirty="0"/>
              <a:t>interpret a comment as negative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E884B-0528-4CAE-BCD3-C52E8E50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70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E6A-0605-4870-B2BD-69D0760C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C03D-1E7D-4BB3-9C11-97776FC2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1975"/>
          </a:xfrm>
        </p:spPr>
        <p:txBody>
          <a:bodyPr>
            <a:normAutofit/>
          </a:bodyPr>
          <a:lstStyle/>
          <a:p>
            <a:r>
              <a:rPr lang="en-US" dirty="0"/>
              <a:t>How does sentiment expressed in pull requests compare to sentiment expressed in commit messages?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F8FC9-EA2D-4273-A9EA-B5F86B93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1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B361-EF83-4714-A87F-D39BA7F0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 Results – Continued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AA600-A895-474C-9BE6-DCA661DA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1C2227-41C0-4A5F-8948-FABADA691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18" y="1360126"/>
            <a:ext cx="8102364" cy="5326786"/>
          </a:xfrm>
        </p:spPr>
      </p:pic>
    </p:spTree>
    <p:extLst>
      <p:ext uri="{BB962C8B-B14F-4D97-AF65-F5344CB8AC3E}">
        <p14:creationId xmlns:p14="http://schemas.microsoft.com/office/powerpoint/2010/main" val="2015492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4DB5-215D-4470-AC36-F13AFACA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 Results – Continued </a:t>
            </a:r>
          </a:p>
        </p:txBody>
      </p:sp>
      <p:pic>
        <p:nvPicPr>
          <p:cNvPr id="6" name="Content Placeholder 5" descr="A close up of a building&#10;&#10;Description automatically generated">
            <a:extLst>
              <a:ext uri="{FF2B5EF4-FFF2-40B4-BE49-F238E27FC236}">
                <a16:creationId xmlns:a16="http://schemas.microsoft.com/office/drawing/2014/main" id="{038447CA-7AF6-4CB0-A2BA-04D1BC90D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87" y="1409854"/>
            <a:ext cx="7600425" cy="52273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13D1-7FE7-414C-8FE6-9DF80FDF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3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1321-1790-4980-A321-44F7A2F2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 Results – Continued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86D2D5-F72F-4CE7-94DD-AD5BB8232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94" y="2272363"/>
            <a:ext cx="8688012" cy="12479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E668-FFAA-49E2-859D-854CC68C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54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A5A4A2-32C3-4ED9-80EE-C9A6AB56A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8" y="3897988"/>
            <a:ext cx="8945223" cy="1257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F86754-A2CB-477B-AAD8-9CDC0CA5C184}"/>
              </a:ext>
            </a:extLst>
          </p:cNvPr>
          <p:cNvSpPr/>
          <p:nvPr/>
        </p:nvSpPr>
        <p:spPr>
          <a:xfrm>
            <a:off x="1877661" y="2547756"/>
            <a:ext cx="362968" cy="202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11348-AA8E-4D75-BFC5-9F5DAC23CF00}"/>
              </a:ext>
            </a:extLst>
          </p:cNvPr>
          <p:cNvSpPr/>
          <p:nvPr/>
        </p:nvSpPr>
        <p:spPr>
          <a:xfrm>
            <a:off x="1751994" y="4176259"/>
            <a:ext cx="362968" cy="202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3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3B3B-81DF-40E0-B1CF-4C6F9734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 Results – Continued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B2B37-D338-4A5A-B594-567BE3613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82" y="2171700"/>
            <a:ext cx="9153236" cy="132556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795A5-0F1C-4939-B403-27A095B70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08" y="4023519"/>
            <a:ext cx="8363584" cy="11992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04003-B8D8-4626-9371-0CE51286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E6A-0605-4870-B2BD-69D0760C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C03D-1E7D-4BB3-9C11-97776FC2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1975"/>
          </a:xfrm>
        </p:spPr>
        <p:txBody>
          <a:bodyPr>
            <a:normAutofit/>
          </a:bodyPr>
          <a:lstStyle/>
          <a:p>
            <a:r>
              <a:rPr lang="en-US" dirty="0"/>
              <a:t>How does sentiment expressed in pull requests compare to sentiment expressed in commit messages?</a:t>
            </a:r>
          </a:p>
          <a:p>
            <a:pPr lvl="1"/>
            <a:r>
              <a:rPr lang="en-US" dirty="0"/>
              <a:t>(From Pull Request comments to Commit messages) Of sentiment interpreted by SentiStrength-SE, </a:t>
            </a:r>
            <a:r>
              <a:rPr lang="en-US" dirty="0" err="1"/>
              <a:t>SentiCR</a:t>
            </a:r>
            <a:r>
              <a:rPr lang="en-US" dirty="0"/>
              <a:t>, and NLTK:</a:t>
            </a:r>
          </a:p>
          <a:p>
            <a:pPr lvl="2"/>
            <a:r>
              <a:rPr lang="en-US" dirty="0"/>
              <a:t>Average positive strength from 1.21 to 1.01 and average negative strength of -1.15 to -1.04 for SentiStrength-SE</a:t>
            </a:r>
          </a:p>
          <a:p>
            <a:pPr lvl="2"/>
            <a:r>
              <a:rPr lang="en-US" dirty="0"/>
              <a:t>Percentage of negative comments reduced from 14.43% to 3.87% and 50.79% to 30.63% for </a:t>
            </a:r>
            <a:r>
              <a:rPr lang="en-US" dirty="0" err="1"/>
              <a:t>SentiCR</a:t>
            </a:r>
            <a:r>
              <a:rPr lang="en-US" dirty="0"/>
              <a:t> and NLTK</a:t>
            </a:r>
          </a:p>
          <a:p>
            <a:pPr lvl="1"/>
            <a:r>
              <a:rPr lang="en-US" dirty="0"/>
              <a:t>For SentiStrength and Stanford </a:t>
            </a:r>
            <a:r>
              <a:rPr lang="en-US" dirty="0" err="1"/>
              <a:t>CoreNLP</a:t>
            </a:r>
            <a:endParaRPr lang="en-US" dirty="0"/>
          </a:p>
          <a:p>
            <a:pPr lvl="2"/>
            <a:r>
              <a:rPr lang="en-US" dirty="0"/>
              <a:t>Average positive strength from 1.44 to 1.08 and average negative strength from -1.39 to -1.28, but standard deviation goes from 0.21 to 0.324</a:t>
            </a:r>
          </a:p>
          <a:p>
            <a:pPr lvl="2"/>
            <a:r>
              <a:rPr lang="en-US" dirty="0"/>
              <a:t>Negative comments go from 63.32% to 77.57% for Stanford </a:t>
            </a:r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F8FC9-EA2D-4273-A9EA-B5F86B93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4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6C9E-0B18-4D5B-846B-EEF44407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2247-A50B-465A-BCA6-A071843F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Multiple settings and parameters are available for each tool with the potential to dramatically alter results</a:t>
            </a:r>
          </a:p>
          <a:p>
            <a:pPr lvl="2"/>
            <a:r>
              <a:rPr lang="en-US" dirty="0"/>
              <a:t>Everything is run with out-of-the-box settings</a:t>
            </a:r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Number of repositories in dataset may not be comprehensive enough</a:t>
            </a:r>
          </a:p>
          <a:p>
            <a:pPr lvl="2"/>
            <a:r>
              <a:rPr lang="en-US" dirty="0"/>
              <a:t>Active projects with at least 100 stars were chosen</a:t>
            </a:r>
          </a:p>
          <a:p>
            <a:r>
              <a:rPr lang="en-US" dirty="0"/>
              <a:t>Construct</a:t>
            </a:r>
          </a:p>
          <a:p>
            <a:pPr lvl="1"/>
            <a:r>
              <a:rPr lang="en-US" dirty="0"/>
              <a:t>Number of comments expressing sentiment in dataset may not be comprehensive enough</a:t>
            </a:r>
          </a:p>
          <a:p>
            <a:pPr lvl="2"/>
            <a:r>
              <a:rPr lang="en-US" dirty="0"/>
              <a:t>Pull requests with criteria for sentiment expression are chosen</a:t>
            </a:r>
          </a:p>
          <a:p>
            <a:r>
              <a:rPr lang="en-US" dirty="0"/>
              <a:t>Conclusion </a:t>
            </a:r>
          </a:p>
          <a:p>
            <a:pPr lvl="1"/>
            <a:r>
              <a:rPr lang="en-US" dirty="0"/>
              <a:t>Every repository may provide different results for a given tool </a:t>
            </a:r>
          </a:p>
          <a:p>
            <a:pPr lvl="2"/>
            <a:r>
              <a:rPr lang="en-US" dirty="0"/>
              <a:t>Multiple large projects with explicit expression of sentiment was used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602B9-B1C9-41FD-A27E-A24BF3E8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10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7AC0-3F78-4DE5-8B40-2107228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2071-89C5-4ED5-8305-7822F1A6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RQ1: How do current state of the art sentiment analysis tools compare when analyzing sentiment in GitHub pull requests?</a:t>
            </a:r>
          </a:p>
          <a:p>
            <a:pPr lvl="1"/>
            <a:r>
              <a:rPr lang="en-US" dirty="0"/>
              <a:t>Designing a tool specifically for the software engineering domain provides more useful results</a:t>
            </a:r>
          </a:p>
          <a:p>
            <a:pPr lvl="1"/>
            <a:r>
              <a:rPr lang="en-US" dirty="0"/>
              <a:t>Despite the fact that Stanford </a:t>
            </a:r>
            <a:r>
              <a:rPr lang="en-US" dirty="0" err="1"/>
              <a:t>CoreNLP</a:t>
            </a:r>
            <a:r>
              <a:rPr lang="en-US" dirty="0"/>
              <a:t> is arguably the most sophisticated tool, results are inaccurate due to being trained from movie reviews</a:t>
            </a:r>
          </a:p>
          <a:p>
            <a:r>
              <a:rPr lang="en-US" dirty="0"/>
              <a:t>RQ2: How does sentiment expressed in pull requests compare to sentiment expressed in commit messages?</a:t>
            </a:r>
          </a:p>
          <a:p>
            <a:pPr lvl="1"/>
            <a:r>
              <a:rPr lang="en-US" dirty="0"/>
              <a:t>More studies should use pull request comments for dataset rather than commit messages, as pull request comments tend to be conversational threads vs. commit messages being titles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9D732-5714-4345-9644-EA3E9AA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2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B023-6E17-4A93-8D74-4408ED5B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Implications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9DF4DB-1CD7-4F93-AD2A-B67EB414D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85" y="1716096"/>
            <a:ext cx="4672002" cy="4325929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DA342B-C6BB-40B1-BF0A-FEF52FDC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4" y="1766801"/>
            <a:ext cx="3613639" cy="43936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D055D-AB0C-4311-8836-20784F00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4F7B-AD6E-4820-AA62-30495072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4B51-C155-4D90-9AB4-3D62425A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Domain-specific variations in the meaning of frequently used terms provide worse results for messages in a software engineering context</a:t>
            </a:r>
          </a:p>
          <a:p>
            <a:pPr lvl="1"/>
            <a:r>
              <a:rPr lang="en-US" dirty="0"/>
              <a:t>Islam et al. developed a modified version of SentiStrength, SentiStrength-SE with a domain-specific dictionary and heuristics to achieve an overall accuracy of 81% vs 66% of SentiStrength</a:t>
            </a:r>
          </a:p>
          <a:p>
            <a:r>
              <a:rPr lang="en-US" dirty="0"/>
              <a:t>SentiStrength-SE was used to determine whether GitHub pull requests that introduce bugs to a given system had sentiment</a:t>
            </a:r>
          </a:p>
          <a:p>
            <a:pPr lvl="1"/>
            <a:r>
              <a:rPr lang="en-US" dirty="0"/>
              <a:t>Pull requests with bugs had 28% negative comments vs 17.9% negative comments of pull requests without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AFCD-7C5A-4454-B487-5822F838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281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D3BB-B93E-4808-9800-D7FB4334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14A8-C2F8-410D-A75B-6B8090E1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comparison of multiple sentiment analysis tools across the same dataset shows increased accuracy with tools designed for the software engineering domain</a:t>
            </a:r>
          </a:p>
          <a:p>
            <a:r>
              <a:rPr lang="en-US" dirty="0"/>
              <a:t>When messages from GitHub are used for sentiment analysis studies, pull request comments provide more sentiment than commit messages</a:t>
            </a:r>
          </a:p>
          <a:p>
            <a:r>
              <a:rPr lang="en-US" dirty="0"/>
              <a:t>Possible Future Work:</a:t>
            </a:r>
          </a:p>
          <a:p>
            <a:pPr lvl="1"/>
            <a:r>
              <a:rPr lang="en-US" dirty="0"/>
              <a:t>Comparing tool results against human results</a:t>
            </a:r>
          </a:p>
          <a:p>
            <a:pPr lvl="2"/>
            <a:r>
              <a:rPr lang="en-US" dirty="0"/>
              <a:t>Especially because emojis were not taken into consideration</a:t>
            </a:r>
          </a:p>
          <a:p>
            <a:pPr lvl="1"/>
            <a:r>
              <a:rPr lang="en-US" dirty="0"/>
              <a:t>A tool that can easily compare multiple sentiment analysis tools against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76EC0-0272-4292-B936-9B93A863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557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768E-FCAB-43B6-B245-09FF409F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D0411-35F1-471D-A2F6-26D4FFF6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3B4BC-978A-4805-BBE3-07AF8B63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" y="0"/>
            <a:ext cx="5107785" cy="257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554E3-A109-477E-843B-93E201F13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97" y="93882"/>
            <a:ext cx="5321740" cy="2502485"/>
          </a:xfrm>
          <a:prstGeom prst="rect">
            <a:avLst/>
          </a:prstGeom>
        </p:spPr>
      </p:pic>
      <p:pic>
        <p:nvPicPr>
          <p:cNvPr id="7" name="Picture 6" descr="A picture containing sitting, clock, monitor, black&#10;&#10;Description automatically generated">
            <a:extLst>
              <a:ext uri="{FF2B5EF4-FFF2-40B4-BE49-F238E27FC236}">
                <a16:creationId xmlns:a16="http://schemas.microsoft.com/office/drawing/2014/main" id="{B8A0974F-43F0-4864-A6A5-2E6AF224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599" y="6208712"/>
            <a:ext cx="539728" cy="660400"/>
          </a:xfrm>
          <a:prstGeom prst="rect">
            <a:avLst/>
          </a:prstGeom>
        </p:spPr>
      </p:pic>
      <p:pic>
        <p:nvPicPr>
          <p:cNvPr id="8" name="Picture 6" descr="Image result for university of nebraska lincoln logo">
            <a:extLst>
              <a:ext uri="{FF2B5EF4-FFF2-40B4-BE49-F238E27FC236}">
                <a16:creationId xmlns:a16="http://schemas.microsoft.com/office/drawing/2014/main" id="{142EB7F8-7F4A-4873-999C-9EAA2E7C3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2" y="6151276"/>
            <a:ext cx="1906200" cy="6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2C29A-9687-4F85-854A-2C081F499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84" y="3429000"/>
            <a:ext cx="6658378" cy="3215471"/>
          </a:xfrm>
          <a:prstGeom prst="rect">
            <a:avLst/>
          </a:prstGeom>
        </p:spPr>
      </p:pic>
      <p:pic>
        <p:nvPicPr>
          <p:cNvPr id="15" name="Content Placeholder 14" descr="A picture containing clock&#10;&#10;Description automatically generated">
            <a:extLst>
              <a:ext uri="{FF2B5EF4-FFF2-40B4-BE49-F238E27FC236}">
                <a16:creationId xmlns:a16="http://schemas.microsoft.com/office/drawing/2014/main" id="{CBCFF695-410B-482B-9159-BF61BFDE4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738012" y="2920380"/>
            <a:ext cx="3984604" cy="3083259"/>
          </a:xfrm>
        </p:spPr>
      </p:pic>
    </p:spTree>
    <p:extLst>
      <p:ext uri="{BB962C8B-B14F-4D97-AF65-F5344CB8AC3E}">
        <p14:creationId xmlns:p14="http://schemas.microsoft.com/office/powerpoint/2010/main" val="183230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0688-DBA4-47D3-8914-067D2FA5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B7FE-49D6-4D2A-9665-6F0BC184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SentiCR</a:t>
            </a:r>
            <a:r>
              <a:rPr lang="en-US" sz="3600" dirty="0"/>
              <a:t> was developed by Ahmed et al. after determining that studies often used SentiStrength or NLTK with poor accuracy and contradictory results</a:t>
            </a:r>
          </a:p>
          <a:p>
            <a:pPr lvl="1"/>
            <a:r>
              <a:rPr lang="en-US" sz="3200" dirty="0"/>
              <a:t>Based on 1600 code review comments from 20 open source projects on Gerrit, sentiment can be predicted with up to 83% accuracy</a:t>
            </a:r>
          </a:p>
          <a:p>
            <a:pPr lvl="2"/>
            <a:r>
              <a:rPr lang="en-US" sz="2800" dirty="0"/>
              <a:t>69% accuracy of SentiStrength</a:t>
            </a:r>
          </a:p>
          <a:p>
            <a:pPr lvl="2"/>
            <a:r>
              <a:rPr lang="en-US" sz="2800" dirty="0"/>
              <a:t>72% accuracy of NLTK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66721-7A8D-4493-8D97-8ACB46FC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A0AD-6394-40DA-B6E5-F76F3D20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BA05-090E-41DB-9DAC-2C2C2D36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Pull request information from the </a:t>
            </a:r>
            <a:r>
              <a:rPr lang="en-US" dirty="0" err="1"/>
              <a:t>GHTorrent</a:t>
            </a:r>
            <a:r>
              <a:rPr lang="en-US" dirty="0"/>
              <a:t> dataset were extracted</a:t>
            </a:r>
          </a:p>
          <a:p>
            <a:pPr lvl="1"/>
            <a:r>
              <a:rPr lang="en-US" dirty="0"/>
              <a:t>Comments and commit messages from 54 GitHub pull requests</a:t>
            </a:r>
          </a:p>
          <a:p>
            <a:pPr lvl="1"/>
            <a:r>
              <a:rPr lang="en-US" dirty="0"/>
              <a:t>Faster than using a crawler such as Percival, as API access has rate limits</a:t>
            </a:r>
          </a:p>
          <a:p>
            <a:pPr lvl="1"/>
            <a:r>
              <a:rPr lang="en-US" dirty="0"/>
              <a:t>Available in both Google’s </a:t>
            </a:r>
            <a:r>
              <a:rPr lang="en-US" dirty="0" err="1"/>
              <a:t>BigQuery</a:t>
            </a:r>
            <a:r>
              <a:rPr lang="en-US" dirty="0"/>
              <a:t> and downloadable CSVs</a:t>
            </a:r>
          </a:p>
          <a:p>
            <a:r>
              <a:rPr lang="en-US" dirty="0"/>
              <a:t>44 Projects with at least 100 stars and pull request comments with quickly recognizable sentiment were chosen</a:t>
            </a:r>
          </a:p>
          <a:p>
            <a:pPr lvl="1"/>
            <a:r>
              <a:rPr lang="en-US" dirty="0"/>
              <a:t>SQL script returned IDs of projects internal to </a:t>
            </a:r>
            <a:r>
              <a:rPr lang="en-US" dirty="0" err="1"/>
              <a:t>GHTorrent</a:t>
            </a:r>
            <a:r>
              <a:rPr lang="en-US" dirty="0"/>
              <a:t>, as IDs used by the API were not used</a:t>
            </a:r>
          </a:p>
          <a:p>
            <a:pPr lvl="1"/>
            <a:r>
              <a:rPr lang="en-US" dirty="0"/>
              <a:t>A subset of </a:t>
            </a:r>
            <a:r>
              <a:rPr lang="en-US" dirty="0" err="1"/>
              <a:t>GHTorrent</a:t>
            </a:r>
            <a:r>
              <a:rPr lang="en-US" dirty="0"/>
              <a:t> containing 22895 pull request comments was downloaded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C1123-DE1D-42EE-BD0A-638DA35F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B5C9-D995-409D-AEB0-E5FE887D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– </a:t>
            </a:r>
            <a:r>
              <a:rPr lang="en-US" dirty="0" err="1"/>
              <a:t>GHTorrent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FB536B-755B-437A-BA9C-FB54E612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87" y="1825625"/>
            <a:ext cx="7986013" cy="431823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5949-B633-4773-B7AE-46327725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9A30-F768-42D1-9D4F-17E590FAF5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0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2358</Words>
  <Application>Microsoft Office PowerPoint</Application>
  <PresentationFormat>Widescreen</PresentationFormat>
  <Paragraphs>297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Cambria</vt:lpstr>
      <vt:lpstr>Office Theme</vt:lpstr>
      <vt:lpstr>Analyzing Sentiment in GitHub Pull Requests </vt:lpstr>
      <vt:lpstr>Motivation</vt:lpstr>
      <vt:lpstr>Research Questions</vt:lpstr>
      <vt:lpstr>Contributions</vt:lpstr>
      <vt:lpstr>Related Work</vt:lpstr>
      <vt:lpstr>Related Work – Continued</vt:lpstr>
      <vt:lpstr>Related Work – Continued</vt:lpstr>
      <vt:lpstr>Data Extraction</vt:lpstr>
      <vt:lpstr>Data Extraction – GHTorrent</vt:lpstr>
      <vt:lpstr>Data Extraction – GHTorrent </vt:lpstr>
      <vt:lpstr>Data Extraction – Processing with R </vt:lpstr>
      <vt:lpstr>Data Extraction – Processing with R</vt:lpstr>
      <vt:lpstr>PowerPoint Presentation</vt:lpstr>
      <vt:lpstr>Data Extraction – Processing with R</vt:lpstr>
      <vt:lpstr>Data Extraction – Processing with R</vt:lpstr>
      <vt:lpstr>Subject Systems and Tasks</vt:lpstr>
      <vt:lpstr>Sentiment Analysis Tools</vt:lpstr>
      <vt:lpstr>SentiStrength</vt:lpstr>
      <vt:lpstr>SentiStrength – Continued </vt:lpstr>
      <vt:lpstr> </vt:lpstr>
      <vt:lpstr>SentiStrength – Continued </vt:lpstr>
      <vt:lpstr>SentiStrength – Continued </vt:lpstr>
      <vt:lpstr>SentiStrength-SE</vt:lpstr>
      <vt:lpstr>PowerPoint Presentation</vt:lpstr>
      <vt:lpstr>SentiStrength-SE – Continued </vt:lpstr>
      <vt:lpstr>SentiStrength-SE – Continued </vt:lpstr>
      <vt:lpstr>SentiCR</vt:lpstr>
      <vt:lpstr>PowerPoint Presentation</vt:lpstr>
      <vt:lpstr>PowerPoint Presentation</vt:lpstr>
      <vt:lpstr>SentiCR – Continued </vt:lpstr>
      <vt:lpstr>SentiCR – Continued </vt:lpstr>
      <vt:lpstr>NLTK</vt:lpstr>
      <vt:lpstr>PowerPoint Presentation</vt:lpstr>
      <vt:lpstr>NLTK – Continued </vt:lpstr>
      <vt:lpstr>NLTK – Continued </vt:lpstr>
      <vt:lpstr>NLTK – Continued </vt:lpstr>
      <vt:lpstr>Stanford CoreNLP</vt:lpstr>
      <vt:lpstr>Stanford CoreNLP – Continued </vt:lpstr>
      <vt:lpstr>Stanford CoreNLP – Continued </vt:lpstr>
      <vt:lpstr>Stanford CoreNLP – Continued </vt:lpstr>
      <vt:lpstr>Stanford CoreNLP – Continued </vt:lpstr>
      <vt:lpstr>Stanford CoreNLP – Continued </vt:lpstr>
      <vt:lpstr>Pre-processing</vt:lpstr>
      <vt:lpstr>Pre-processing</vt:lpstr>
      <vt:lpstr>RQ1 Results</vt:lpstr>
      <vt:lpstr>RQ1 Results – Continued </vt:lpstr>
      <vt:lpstr>RQ1 Results – Continued </vt:lpstr>
      <vt:lpstr>RQ1 Results – Continued </vt:lpstr>
      <vt:lpstr>RQ1 Results – Continued </vt:lpstr>
      <vt:lpstr>RQ1 Results</vt:lpstr>
      <vt:lpstr>RQ2 Results</vt:lpstr>
      <vt:lpstr>RQ2 Results – Continued </vt:lpstr>
      <vt:lpstr>RQ2 Results – Continued </vt:lpstr>
      <vt:lpstr>RQ2 Results – Continued </vt:lpstr>
      <vt:lpstr>RQ2 Results – Continued </vt:lpstr>
      <vt:lpstr>RQ2 Results</vt:lpstr>
      <vt:lpstr>Threats to Validity</vt:lpstr>
      <vt:lpstr>Discussion and Implications</vt:lpstr>
      <vt:lpstr>Discussion and Implications</vt:lpstr>
      <vt:lpstr>Conclusions and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Sentiment in GitHub Pull Requests </dc:title>
  <dc:creator>Kang-il Park</dc:creator>
  <cp:lastModifiedBy>Kang-il Park</cp:lastModifiedBy>
  <cp:revision>21</cp:revision>
  <dcterms:created xsi:type="dcterms:W3CDTF">2020-04-17T18:09:03Z</dcterms:created>
  <dcterms:modified xsi:type="dcterms:W3CDTF">2020-04-23T23:05:25Z</dcterms:modified>
</cp:coreProperties>
</file>