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1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5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6065-8196-41B8-8B5B-5EB0E1F6DF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5239-C717-4548-8DDA-9AB6E63A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92927"/>
              </p:ext>
            </p:extLst>
          </p:nvPr>
        </p:nvGraphicFramePr>
        <p:xfrm>
          <a:off x="962525" y="100260"/>
          <a:ext cx="10122569" cy="13515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계획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리소스 수집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전체적인 구상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결과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모두수집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en-US" altLang="ko-KR" sz="1200" b="0" dirty="0" smtClean="0"/>
                        <a:t>100%), </a:t>
                      </a:r>
                      <a:r>
                        <a:rPr lang="ko-KR" altLang="en-US" sz="1200" b="0" dirty="0" smtClean="0"/>
                        <a:t>전체적인 구상</a:t>
                      </a:r>
                      <a:r>
                        <a:rPr lang="en-US" altLang="ko-KR" sz="1200" b="0" dirty="0" smtClean="0"/>
                        <a:t>(100%)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 입력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 이동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키보드에 의해 캐릭터가 상하좌우로 움직임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점수증가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배경의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점수계산</a:t>
                      </a:r>
                      <a:r>
                        <a:rPr lang="ko-KR" altLang="en-US" sz="1200" baseline="0" dirty="0" smtClean="0"/>
                        <a:t> 및 화면에 표시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smtClean="0"/>
                        <a:t>100%), </a:t>
                      </a:r>
                      <a:r>
                        <a:rPr lang="ko-KR" altLang="en-US" sz="1200" baseline="0" dirty="0" smtClean="0"/>
                        <a:t>배경이 위에서 아래로 이동</a:t>
                      </a:r>
                      <a:r>
                        <a:rPr lang="en-US" altLang="ko-KR" sz="1200" baseline="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장애물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장애물의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처음 계획했던 장애물은 모두 구현</a:t>
                      </a:r>
                      <a:r>
                        <a:rPr lang="en-US" altLang="ko-KR" sz="1200" dirty="0" smtClean="0"/>
                        <a:t>(100%), </a:t>
                      </a:r>
                      <a:r>
                        <a:rPr lang="ko-KR" altLang="en-US" sz="1200" dirty="0" smtClean="0"/>
                        <a:t>추가적으로 생각했던 장애물들 구현 못해서 아쉬움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장애물의 충돌 체크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충돌체크완료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816185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 시 효과 설정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게임종료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최종점수 표시 등</a:t>
                      </a:r>
                      <a:r>
                        <a:rPr lang="en-US" altLang="ko-KR" sz="1200" dirty="0" smtClean="0"/>
                        <a:t>) 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게임종료</a:t>
                      </a:r>
                      <a:r>
                        <a:rPr lang="en-US" altLang="ko-KR" sz="1200" dirty="0" smtClean="0"/>
                        <a:t>(100%), </a:t>
                      </a:r>
                      <a:r>
                        <a:rPr lang="ko-KR" altLang="en-US" sz="1200" dirty="0" err="1" smtClean="0"/>
                        <a:t>최종점수</a:t>
                      </a:r>
                      <a:r>
                        <a:rPr lang="ko-KR" altLang="en-US" sz="1200" dirty="0" smtClean="0"/>
                        <a:t> 표시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769992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배경음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효과음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배경음과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충돌시</a:t>
                      </a:r>
                      <a:r>
                        <a:rPr lang="ko-KR" altLang="en-US" sz="1200" dirty="0" smtClean="0"/>
                        <a:t> 효과음 있으나 </a:t>
                      </a:r>
                      <a:r>
                        <a:rPr lang="ko-KR" altLang="en-US" sz="1200" dirty="0" err="1" smtClean="0"/>
                        <a:t>걸어다닐떄</a:t>
                      </a:r>
                      <a:r>
                        <a:rPr lang="ko-KR" altLang="en-US" sz="1200" dirty="0" smtClean="0"/>
                        <a:t> 소리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안나오는</a:t>
                      </a:r>
                      <a:r>
                        <a:rPr lang="ko-KR" altLang="en-US" sz="1200" baseline="0" dirty="0" smtClean="0"/>
                        <a:t> 아쉬움</a:t>
                      </a:r>
                      <a:r>
                        <a:rPr lang="en-US" altLang="ko-KR" sz="1200" baseline="0" dirty="0" smtClean="0"/>
                        <a:t>(80%)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29781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배경을 추가하지 못함</a:t>
                      </a:r>
                      <a:r>
                        <a:rPr lang="en-US" altLang="ko-KR" sz="1200" dirty="0" smtClean="0"/>
                        <a:t>(0%)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598511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메인메뉴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캐릭터를 추가하지 못해 원하는 </a:t>
                      </a:r>
                      <a:r>
                        <a:rPr lang="ko-KR" altLang="en-US" sz="1200" dirty="0" err="1" smtClean="0"/>
                        <a:t>메인메뉴</a:t>
                      </a:r>
                      <a:r>
                        <a:rPr lang="ko-KR" altLang="en-US" sz="1200" dirty="0" smtClean="0"/>
                        <a:t> 구현 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 smtClean="0"/>
                        <a:t>(0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220001"/>
                  </a:ext>
                </a:extLst>
              </a:tr>
              <a:tr h="675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버그 수정 및 최종점검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5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완료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7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55193"/>
              </p:ext>
            </p:extLst>
          </p:nvPr>
        </p:nvGraphicFramePr>
        <p:xfrm>
          <a:off x="1002632" y="-6795840"/>
          <a:ext cx="9849852" cy="1359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계획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리소스 수집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전체적인 구상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결과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장애물 리소스는 구했으나 캐릭터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배경 리소스 부족</a:t>
                      </a:r>
                      <a:r>
                        <a:rPr lang="en-US" altLang="ko-KR" sz="1200" b="0" dirty="0" smtClean="0"/>
                        <a:t>(100%), </a:t>
                      </a:r>
                      <a:r>
                        <a:rPr lang="ko-KR" altLang="en-US" sz="1200" b="0" dirty="0" smtClean="0"/>
                        <a:t>전체적인 구상</a:t>
                      </a:r>
                      <a:r>
                        <a:rPr lang="en-US" altLang="ko-KR" sz="1200" b="0" dirty="0" smtClean="0"/>
                        <a:t>(100%)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 입력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 이동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키보드에 의해 캐릭터가 상하좌우로 움직임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점수증가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배경의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점수계산은 가능하나</a:t>
                      </a:r>
                      <a:r>
                        <a:rPr lang="ko-KR" altLang="en-US" sz="1200" baseline="0" dirty="0" smtClean="0"/>
                        <a:t> 화면에 표시가 안됨</a:t>
                      </a:r>
                      <a:r>
                        <a:rPr lang="en-US" altLang="ko-KR" sz="1200" baseline="0" dirty="0" smtClean="0"/>
                        <a:t>(100%), </a:t>
                      </a:r>
                      <a:r>
                        <a:rPr lang="ko-KR" altLang="en-US" sz="1200" baseline="0" dirty="0" smtClean="0"/>
                        <a:t>배경이 위에서 아래로 이동</a:t>
                      </a:r>
                      <a:r>
                        <a:rPr lang="en-US" altLang="ko-KR" sz="1200" baseline="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장애물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장애물의 이동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처음 계획했던 장애물은 모두 구현</a:t>
                      </a:r>
                      <a:r>
                        <a:rPr lang="en-US" altLang="ko-KR" sz="1200" dirty="0" smtClean="0"/>
                        <a:t>(100%), </a:t>
                      </a:r>
                      <a:r>
                        <a:rPr lang="ko-KR" altLang="en-US" sz="1200" dirty="0" smtClean="0"/>
                        <a:t>추가적으로 생각했던 장애물들 구현 못해서 아쉬움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장애물의 충돌 체크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충돌체크완료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816185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 시 효과 설정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게임종료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최종점수 표시 등</a:t>
                      </a:r>
                      <a:r>
                        <a:rPr lang="en-US" altLang="ko-KR" sz="1200" dirty="0" smtClean="0"/>
                        <a:t>) 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게임종료</a:t>
                      </a:r>
                      <a:r>
                        <a:rPr lang="en-US" altLang="ko-KR" sz="1200" dirty="0" smtClean="0"/>
                        <a:t>(100%), </a:t>
                      </a:r>
                      <a:r>
                        <a:rPr lang="ko-KR" altLang="en-US" sz="1200" dirty="0" err="1" smtClean="0"/>
                        <a:t>최종점수</a:t>
                      </a:r>
                      <a:r>
                        <a:rPr lang="ko-KR" altLang="en-US" sz="1200" dirty="0" smtClean="0"/>
                        <a:t> 표시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769992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배경음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효과음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배경음과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충돌시</a:t>
                      </a:r>
                      <a:r>
                        <a:rPr lang="ko-KR" altLang="en-US" sz="1200" dirty="0" smtClean="0"/>
                        <a:t> 효과음 있으나 </a:t>
                      </a:r>
                      <a:r>
                        <a:rPr lang="ko-KR" altLang="en-US" sz="1200" dirty="0" err="1" smtClean="0"/>
                        <a:t>걸어다닐떄</a:t>
                      </a:r>
                      <a:r>
                        <a:rPr lang="ko-KR" altLang="en-US" sz="1200" dirty="0" smtClean="0"/>
                        <a:t> 소리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안나오는</a:t>
                      </a:r>
                      <a:r>
                        <a:rPr lang="ko-KR" altLang="en-US" sz="1200" baseline="0" dirty="0" smtClean="0"/>
                        <a:t> 아쉬움</a:t>
                      </a:r>
                      <a:r>
                        <a:rPr lang="en-US" altLang="ko-KR" sz="1200" baseline="0" dirty="0" smtClean="0"/>
                        <a:t>(80%)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29781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배경을 추가하지 못함</a:t>
                      </a:r>
                      <a:r>
                        <a:rPr lang="en-US" altLang="ko-KR" sz="1200" dirty="0" smtClean="0"/>
                        <a:t>(0%)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598511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메인메뉴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캐릭터를 추가하지 못해 원하는 </a:t>
                      </a:r>
                      <a:r>
                        <a:rPr lang="ko-KR" altLang="en-US" sz="1200" dirty="0" err="1" smtClean="0"/>
                        <a:t>메인메뉴</a:t>
                      </a:r>
                      <a:r>
                        <a:rPr lang="ko-KR" altLang="en-US" sz="1200" dirty="0" smtClean="0"/>
                        <a:t> 구현 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 smtClean="0"/>
                        <a:t>(0</a:t>
                      </a:r>
                      <a:r>
                        <a:rPr lang="en-US" altLang="ko-KR" sz="1200" dirty="0" smtClean="0"/>
                        <a:t>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220001"/>
                  </a:ext>
                </a:extLst>
              </a:tr>
              <a:tr h="6795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버그 수정 및 최종점검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9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완료</a:t>
                      </a:r>
                      <a:r>
                        <a:rPr lang="en-US" altLang="ko-KR" sz="1200" dirty="0" smtClean="0"/>
                        <a:t>(100%)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7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370</Words>
  <Application>Microsoft Office PowerPoint</Application>
  <PresentationFormat>와이드스크린</PresentationFormat>
  <Paragraphs>100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실제 개발 범위</dc:title>
  <dc:creator>kjw955486@gmail.com</dc:creator>
  <cp:lastModifiedBy>kjw955486@gmail.com</cp:lastModifiedBy>
  <cp:revision>3</cp:revision>
  <dcterms:created xsi:type="dcterms:W3CDTF">2015-12-15T13:47:16Z</dcterms:created>
  <dcterms:modified xsi:type="dcterms:W3CDTF">2015-12-15T14:01:29Z</dcterms:modified>
</cp:coreProperties>
</file>