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318197"/>
            <a:ext cx="7766936" cy="1178847"/>
          </a:xfrm>
        </p:spPr>
        <p:txBody>
          <a:bodyPr/>
          <a:lstStyle/>
          <a:p>
            <a:pPr algn="l"/>
            <a:r>
              <a:rPr lang="en-US" altLang="ko-KR" dirty="0" smtClean="0"/>
              <a:t>									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r>
              <a:rPr lang="en-US" altLang="ko-KR" sz="2800" dirty="0" smtClean="0"/>
              <a:t>2012182002</a:t>
            </a:r>
          </a:p>
          <a:p>
            <a:r>
              <a:rPr lang="ko-KR" altLang="en-US" sz="2800" dirty="0" smtClean="0"/>
              <a:t>강진우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07067" y="1404678"/>
            <a:ext cx="7766936" cy="1215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목 차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컨셉</a:t>
            </a:r>
            <a:endParaRPr lang="en-US" altLang="ko-KR" sz="3200" dirty="0" smtClean="0"/>
          </a:p>
          <a:p>
            <a:r>
              <a:rPr lang="ko-KR" altLang="en-US" sz="3200" dirty="0" smtClean="0"/>
              <a:t>예상 게임 실행 흐름</a:t>
            </a:r>
            <a:endParaRPr lang="en-US" altLang="ko-KR" sz="3200" dirty="0" smtClean="0"/>
          </a:p>
          <a:p>
            <a:r>
              <a:rPr lang="ko-KR" altLang="en-US" sz="3200" dirty="0" smtClean="0"/>
              <a:t>개발 범위</a:t>
            </a:r>
            <a:endParaRPr lang="en-US" altLang="ko-KR" sz="3200" dirty="0" smtClean="0"/>
          </a:p>
          <a:p>
            <a:r>
              <a:rPr lang="ko-KR" altLang="en-US" sz="3200" dirty="0" smtClean="0"/>
              <a:t>개발 일정</a:t>
            </a:r>
            <a:endParaRPr lang="en-US" altLang="ko-KR" sz="3200" dirty="0" smtClean="0"/>
          </a:p>
          <a:p>
            <a:r>
              <a:rPr lang="ko-KR" altLang="en-US" sz="3200" dirty="0" smtClean="0"/>
              <a:t>자체 평가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6103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게임 </a:t>
            </a:r>
            <a:r>
              <a:rPr lang="ko-KR" altLang="en-US" sz="5400" dirty="0" err="1" smtClean="0"/>
              <a:t>컨</a:t>
            </a:r>
            <a:r>
              <a:rPr lang="ko-KR" altLang="en-US" sz="5400" dirty="0" err="1"/>
              <a:t>셉</a:t>
            </a:r>
            <a:endParaRPr lang="ko-KR" altLang="en-US" sz="54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장애물을 피해서 앞으로 이동</a:t>
            </a:r>
            <a:endParaRPr lang="en-US" altLang="ko-KR" sz="2400" dirty="0" smtClean="0"/>
          </a:p>
          <a:p>
            <a:r>
              <a:rPr lang="ko-KR" altLang="en-US" sz="2400" dirty="0"/>
              <a:t>앞으로 한 칸씩 이동하고 이동할 때마다 점수가 </a:t>
            </a:r>
            <a:r>
              <a:rPr lang="en-US" altLang="ko-KR" sz="2400" dirty="0"/>
              <a:t>1</a:t>
            </a:r>
            <a:r>
              <a:rPr lang="ko-KR" altLang="en-US" sz="2400" dirty="0"/>
              <a:t>씩 증가</a:t>
            </a:r>
            <a:endParaRPr lang="en-US" altLang="ko-KR" sz="2400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0589"/>
            <a:ext cx="4183062" cy="3880773"/>
          </a:xfrm>
        </p:spPr>
      </p:pic>
    </p:spTree>
    <p:extLst>
      <p:ext uri="{BB962C8B-B14F-4D97-AF65-F5344CB8AC3E}">
        <p14:creationId xmlns:p14="http://schemas.microsoft.com/office/powerpoint/2010/main" val="18895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게임 실행 흐름</a:t>
            </a:r>
            <a:endParaRPr lang="ko-KR" altLang="en-US" sz="5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300" dirty="0" smtClean="0"/>
              <a:t>기본적으로 키보드를 누르면 캐릭터가 이동</a:t>
            </a:r>
            <a:endParaRPr lang="en-US" altLang="ko-KR" sz="2300" dirty="0" smtClean="0"/>
          </a:p>
          <a:p>
            <a:r>
              <a:rPr lang="ko-KR" altLang="en-US" sz="2300" dirty="0" smtClean="0"/>
              <a:t>지나가는 장애물을 피해서 이동</a:t>
            </a:r>
            <a:endParaRPr lang="en-US" altLang="ko-KR" sz="2300" dirty="0" smtClean="0"/>
          </a:p>
          <a:p>
            <a:r>
              <a:rPr lang="ko-KR" altLang="en-US" sz="2300" dirty="0" smtClean="0"/>
              <a:t>장애물에 닿지 않고 한 칸씩 전진할 때마다 점수가 </a:t>
            </a:r>
            <a:r>
              <a:rPr lang="en-US" altLang="ko-KR" sz="2300" dirty="0" smtClean="0"/>
              <a:t>1</a:t>
            </a:r>
            <a:r>
              <a:rPr lang="ko-KR" altLang="en-US" sz="2300" dirty="0" smtClean="0"/>
              <a:t>점씩 올라감</a:t>
            </a:r>
            <a:endParaRPr lang="en-US" altLang="ko-KR" sz="2300" dirty="0" smtClean="0"/>
          </a:p>
          <a:p>
            <a:r>
              <a:rPr lang="ko-KR" altLang="en-US" sz="2300" dirty="0"/>
              <a:t>장애물에 닿을 경우 게임이 종료</a:t>
            </a:r>
            <a:endParaRPr lang="en-US" altLang="ko-KR" sz="2300" dirty="0"/>
          </a:p>
          <a:p>
            <a:r>
              <a:rPr lang="ko-KR" altLang="en-US" sz="2300" dirty="0" smtClean="0"/>
              <a:t>게임이 종료되면 화면에 점수가 표시되고 랭킹이 등록됨 </a:t>
            </a:r>
            <a:endParaRPr lang="en-US" altLang="ko-KR" sz="2300" dirty="0" smtClean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0589"/>
            <a:ext cx="4183062" cy="3880773"/>
          </a:xfrm>
        </p:spPr>
      </p:pic>
    </p:spTree>
    <p:extLst>
      <p:ext uri="{BB962C8B-B14F-4D97-AF65-F5344CB8AC3E}">
        <p14:creationId xmlns:p14="http://schemas.microsoft.com/office/powerpoint/2010/main" val="7968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개발 범위</a:t>
            </a:r>
            <a:endParaRPr lang="ko-KR" altLang="en-US" sz="5400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462483"/>
              </p:ext>
            </p:extLst>
          </p:nvPr>
        </p:nvGraphicFramePr>
        <p:xfrm>
          <a:off x="1044402" y="1729281"/>
          <a:ext cx="8229600" cy="473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779096"/>
              </a:tblGrid>
              <a:tr h="398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479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동작이 키보드에 의해 이루어짐</a:t>
                      </a:r>
                      <a:endParaRPr lang="ko-KR" altLang="en-US" dirty="0"/>
                    </a:p>
                  </a:txBody>
                  <a:tcPr/>
                </a:tc>
              </a:tr>
              <a:tr h="44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키보드의 상하좌우 키에 의해 캐릭터가 이동</a:t>
                      </a:r>
                      <a:endParaRPr lang="ko-KR" altLang="en-US" dirty="0"/>
                    </a:p>
                  </a:txBody>
                  <a:tcPr/>
                </a:tc>
              </a:tr>
              <a:tr h="479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캐릭터에 따른 배경 변화</a:t>
                      </a:r>
                      <a:endParaRPr lang="ko-KR" altLang="en-US" dirty="0"/>
                    </a:p>
                  </a:txBody>
                  <a:tcPr/>
                </a:tc>
              </a:tr>
              <a:tr h="479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캐릭터</a:t>
                      </a:r>
                      <a:r>
                        <a:rPr lang="ko-KR" altLang="en-US" baseline="0" dirty="0" smtClean="0"/>
                        <a:t> 및 장애물 </a:t>
                      </a:r>
                      <a:endParaRPr lang="ko-KR" altLang="en-US" dirty="0"/>
                    </a:p>
                  </a:txBody>
                  <a:tcPr/>
                </a:tc>
              </a:tr>
              <a:tr h="479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점수가 되면</a:t>
                      </a:r>
                      <a:r>
                        <a:rPr lang="ko-KR" altLang="en-US" baseline="0" dirty="0" smtClean="0"/>
                        <a:t> 난이도 점점 상승</a:t>
                      </a:r>
                      <a:endParaRPr lang="ko-KR" altLang="en-US" dirty="0"/>
                    </a:p>
                  </a:txBody>
                  <a:tcPr/>
                </a:tc>
              </a:tr>
              <a:tr h="101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앞으로 한 칸 이동할 </a:t>
                      </a:r>
                      <a:r>
                        <a:rPr lang="ko-KR" altLang="en-US" smtClean="0"/>
                        <a:t>때 </a:t>
                      </a:r>
                      <a:r>
                        <a:rPr lang="ko-KR" altLang="en-US" smtClean="0"/>
                        <a:t>마다 점수가</a:t>
                      </a:r>
                      <a:r>
                        <a:rPr lang="ko-KR" altLang="en-US" baseline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점씩 증가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화면 범위 이상의 좌우로 이동 불가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일정 </a:t>
                      </a:r>
                      <a:r>
                        <a:rPr lang="ko-KR" altLang="en-US" baseline="0" dirty="0" err="1" smtClean="0"/>
                        <a:t>시간동안</a:t>
                      </a:r>
                      <a:r>
                        <a:rPr lang="ko-KR" altLang="en-US" baseline="0" dirty="0" smtClean="0"/>
                        <a:t> 앞으로 움직이지 않으면 게임 종료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79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충돌시</a:t>
                      </a:r>
                      <a:r>
                        <a:rPr lang="ko-KR" altLang="en-US" dirty="0" smtClean="0"/>
                        <a:t> 효과음</a:t>
                      </a:r>
                      <a:endParaRPr lang="ko-KR" altLang="en-US" dirty="0"/>
                    </a:p>
                  </a:txBody>
                  <a:tcPr/>
                </a:tc>
              </a:tr>
              <a:tr h="479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캐릭터나 장애물의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개발 계획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91640"/>
            <a:ext cx="8596668" cy="4823459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리소스 수집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전체적인 구상</a:t>
            </a:r>
            <a:endParaRPr lang="en-US" altLang="ko-KR" sz="2400" dirty="0" smtClean="0"/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리소스 수집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키보드 입력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이동</a:t>
            </a:r>
            <a:endParaRPr lang="en-US" altLang="ko-KR" sz="2400" dirty="0" smtClean="0"/>
          </a:p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점수증가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배경변화</a:t>
            </a:r>
            <a:endParaRPr lang="en-US" altLang="ko-KR" sz="2400" dirty="0" smtClean="0"/>
          </a:p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장애물 설정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장애물의 이동</a:t>
            </a:r>
            <a:endParaRPr lang="en-US" altLang="ko-KR" sz="2400" dirty="0" smtClean="0"/>
          </a:p>
          <a:p>
            <a:r>
              <a:rPr lang="en-US" altLang="ko-KR" sz="2400" dirty="0" smtClean="0"/>
              <a:t>5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캐릭터와 장애물의 충돌 체크</a:t>
            </a:r>
            <a:endParaRPr lang="en-US" altLang="ko-KR" sz="2400" dirty="0" smtClean="0"/>
          </a:p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충돌 시 효과 설정</a:t>
            </a:r>
            <a:endParaRPr lang="en-US" altLang="ko-KR" sz="2400" dirty="0" smtClean="0"/>
          </a:p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배경음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효과음 추가</a:t>
            </a:r>
            <a:endParaRPr lang="en-US" altLang="ko-KR" sz="2400" dirty="0" smtClean="0"/>
          </a:p>
          <a:p>
            <a:r>
              <a:rPr lang="en-US" altLang="ko-KR" sz="2400" dirty="0" smtClean="0"/>
              <a:t>8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캐릭터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 추가</a:t>
            </a:r>
            <a:endParaRPr lang="en-US" altLang="ko-KR" sz="2400" dirty="0" smtClean="0"/>
          </a:p>
          <a:p>
            <a:r>
              <a:rPr lang="en-US" altLang="ko-KR" sz="2400" dirty="0" smtClean="0"/>
              <a:t>9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메인메뉴</a:t>
            </a:r>
            <a:r>
              <a:rPr lang="ko-KR" altLang="en-US" sz="2400" dirty="0" smtClean="0"/>
              <a:t> 구현</a:t>
            </a:r>
            <a:endParaRPr lang="en-US" altLang="ko-KR" sz="2400" dirty="0" smtClean="0"/>
          </a:p>
          <a:p>
            <a:r>
              <a:rPr lang="en-US" altLang="ko-KR" sz="2400" dirty="0" smtClean="0"/>
              <a:t>10</a:t>
            </a:r>
            <a:r>
              <a:rPr lang="ko-KR" altLang="en-US" sz="2400" dirty="0" smtClean="0"/>
              <a:t>주차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버그 수정 및 최종 점검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0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자체 평가</a:t>
            </a:r>
            <a:endParaRPr lang="ko-KR" altLang="en-US" sz="54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803839"/>
              </p:ext>
            </p:extLst>
          </p:nvPr>
        </p:nvGraphicFramePr>
        <p:xfrm>
          <a:off x="677334" y="2128292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 여부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가능한가</a:t>
                      </a:r>
                      <a:r>
                        <a:rPr lang="en-US" altLang="ko-KR" dirty="0" smtClean="0"/>
                        <a:t>?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3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261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         1차 발표</vt:lpstr>
      <vt:lpstr>목 차</vt:lpstr>
      <vt:lpstr>게임 컨셉</vt:lpstr>
      <vt:lpstr>게임 실행 흐름</vt:lpstr>
      <vt:lpstr>개발 범위</vt:lpstr>
      <vt:lpstr>개발 계획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1차 발표</dc:title>
  <dc:creator>강진우</dc:creator>
  <cp:lastModifiedBy>강진우</cp:lastModifiedBy>
  <cp:revision>11</cp:revision>
  <dcterms:created xsi:type="dcterms:W3CDTF">2015-09-22T10:41:51Z</dcterms:created>
  <dcterms:modified xsi:type="dcterms:W3CDTF">2015-09-22T13:50:21Z</dcterms:modified>
</cp:coreProperties>
</file>