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상품 가격 정보 조회 서비스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강진우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허성진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0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상품 </a:t>
            </a:r>
            <a:r>
              <a:rPr lang="ko-KR" altLang="en-US" dirty="0"/>
              <a:t>가격 정보를 미리 알아보고 합리적인 소비를 하기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지역별 가격 차이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상품별 가격 차이 등을 비교하는 프로그램을 구현해보고 싶어서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57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서비스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상품을 검색하여 지역별 상품 정보를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지역 및 업체를 검색하여 상품 조회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업체를 지정하여 상품 가격 비교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가장 저렴한 가격을 기준으로 정렬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계획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37215"/>
              </p:ext>
            </p:extLst>
          </p:nvPr>
        </p:nvGraphicFramePr>
        <p:xfrm>
          <a:off x="1096963" y="1846263"/>
          <a:ext cx="10058400" cy="42497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2279">
                  <a:extLst>
                    <a:ext uri="{9D8B030D-6E8A-4147-A177-3AD203B41FA5}">
                      <a16:colId xmlns:a16="http://schemas.microsoft.com/office/drawing/2014/main" val="3749787664"/>
                    </a:ext>
                  </a:extLst>
                </a:gridCol>
                <a:gridCol w="3366921">
                  <a:extLst>
                    <a:ext uri="{9D8B030D-6E8A-4147-A177-3AD203B41FA5}">
                      <a16:colId xmlns:a16="http://schemas.microsoft.com/office/drawing/2014/main" val="3578360764"/>
                    </a:ext>
                  </a:extLst>
                </a:gridCol>
                <a:gridCol w="3771816">
                  <a:extLst>
                    <a:ext uri="{9D8B030D-6E8A-4147-A177-3AD203B41FA5}">
                      <a16:colId xmlns:a16="http://schemas.microsoft.com/office/drawing/2014/main" val="996453299"/>
                    </a:ext>
                  </a:extLst>
                </a:gridCol>
                <a:gridCol w="1257384">
                  <a:extLst>
                    <a:ext uri="{9D8B030D-6E8A-4147-A177-3AD203B41FA5}">
                      <a16:colId xmlns:a16="http://schemas.microsoft.com/office/drawing/2014/main" val="3519052201"/>
                    </a:ext>
                  </a:extLst>
                </a:gridCol>
              </a:tblGrid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20991"/>
                  </a:ext>
                </a:extLst>
              </a:tr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1984"/>
                  </a:ext>
                </a:extLst>
              </a:tr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88409"/>
                  </a:ext>
                </a:extLst>
              </a:tr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지역별 검색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73150"/>
                  </a:ext>
                </a:extLst>
              </a:tr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시연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 중간 시연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8328"/>
                  </a:ext>
                </a:extLst>
              </a:tr>
              <a:tr h="776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정렬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검색한 내용을 이용하여 비교 및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8148"/>
                  </a:ext>
                </a:extLst>
              </a:tr>
              <a:tr h="776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 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파일 입출력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이메일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파일 입출력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그래프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 등 추가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29273"/>
                  </a:ext>
                </a:extLst>
              </a:tr>
              <a:tr h="44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구현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 최종 시연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151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상품 가격 정보 조회 서비스</vt:lpstr>
      <vt:lpstr>동기</vt:lpstr>
      <vt:lpstr>서비스 목표</vt:lpstr>
      <vt:lpstr>계획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상품 가격 정보 조회 서비스</dc:title>
  <dc:creator>kjw955486@gmail.com</dc:creator>
  <cp:lastModifiedBy>kjw955486@gmail.com</cp:lastModifiedBy>
  <cp:revision>3</cp:revision>
  <dcterms:created xsi:type="dcterms:W3CDTF">2016-05-08T17:29:25Z</dcterms:created>
  <dcterms:modified xsi:type="dcterms:W3CDTF">2016-05-08T17:56:28Z</dcterms:modified>
</cp:coreProperties>
</file>