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2" r:id="rId3"/>
    <p:sldId id="258" r:id="rId4"/>
    <p:sldId id="267" r:id="rId5"/>
    <p:sldId id="266" r:id="rId6"/>
    <p:sldId id="271" r:id="rId7"/>
    <p:sldId id="270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700" autoAdjust="0"/>
  </p:normalViewPr>
  <p:slideViewPr>
    <p:cSldViewPr snapToGrid="0">
      <p:cViewPr varScale="1">
        <p:scale>
          <a:sx n="69" d="100"/>
          <a:sy n="69" d="100"/>
        </p:scale>
        <p:origin x="60" y="4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32A5E-CECB-4292-9393-CDA20B2EE9F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25D42-F7ED-4D83-8DE4-01E37814BC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62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003E1-A1AA-4CC5-9073-DA9725CD14D8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25901-21E7-42CD-A43E-BEB8C73C6D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4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76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1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0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05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36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32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0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1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0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4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81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50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5901-21E7-42CD-A43E-BEB8C73C6D8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6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38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44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5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55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59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88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1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3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7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61AF-4CE1-443C-82AF-02918B780C68}" type="datetimeFigureOut">
              <a:rPr lang="ko-KR" altLang="en-US" smtClean="0"/>
              <a:pPr/>
              <a:t>2016-06-16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E9EC-A21D-4730-9E3D-993F19AD65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33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04358" y="2341591"/>
            <a:ext cx="6183977" cy="2152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213342" y="845599"/>
            <a:ext cx="5719321" cy="51446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342722" y="974980"/>
            <a:ext cx="5431653" cy="48858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47271" y="1079528"/>
            <a:ext cx="5199198" cy="46767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생필품 가격 </a:t>
            </a:r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조회 서비스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6559" y="5925667"/>
            <a:ext cx="618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강진우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허성진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84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7634839" cy="51683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5" y="316252"/>
            <a:ext cx="605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프로그램 소개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업체명과 코드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5291" y="1532709"/>
            <a:ext cx="2823050" cy="5168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코드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마트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 이름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33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10527162" cy="36973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4" y="316252"/>
            <a:ext cx="6911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프로그램 소개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생필품 정보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1179" y="5493327"/>
            <a:ext cx="10527162" cy="120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생필품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 코드를 입력하면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생필품 이름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파는 곳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가격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원플러스원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 여부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할인 여부를 알 수 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97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10527162" cy="36973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4" y="316252"/>
            <a:ext cx="6911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프로그램 소개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업체별 생필품 정보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1179" y="5493327"/>
            <a:ext cx="10527162" cy="120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업체 코드를 입력하면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업체에서 팔고 있는 생필품 정보를 알 수 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35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10527162" cy="36973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4" y="316252"/>
            <a:ext cx="6911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프로그램 소개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생필품 정렬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1179" y="5493327"/>
            <a:ext cx="10527162" cy="120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생필품 코드를 입력하면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가장 싼 곳부터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개를 출력한다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17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10527162" cy="36973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4" y="316252"/>
            <a:ext cx="6911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프로그램 소개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생필품 정렬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1179" y="5493327"/>
            <a:ext cx="10527162" cy="120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생필품 코드를 입력하면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가장 싼 곳부터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개를 출력한다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8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7634839" cy="51683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5" y="316252"/>
            <a:ext cx="605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프로그램 소개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두 업체 비교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5291" y="1532709"/>
            <a:ext cx="2823050" cy="5168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두 곳을 코드 입력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ctr"/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공통된 상품목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록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80" y="1532709"/>
            <a:ext cx="7468584" cy="2228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5" y="316252"/>
            <a:ext cx="605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프로그램 소개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두 업체 비교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5291" y="1532709"/>
            <a:ext cx="2823050" cy="22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자세한 비교를 원하는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생필품코드를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입력하면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1180" y="4172000"/>
            <a:ext cx="7468584" cy="2228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35291" y="4172000"/>
            <a:ext cx="2823050" cy="2228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코드를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입력하면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35291" y="4172000"/>
            <a:ext cx="2823050" cy="22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두 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마트의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생필품 정보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비교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89337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57220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 발표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6849" y="2475784"/>
            <a:ext cx="2518173" cy="2152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목표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사용한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5400000">
            <a:off x="4438561" y="3292180"/>
            <a:ext cx="441900" cy="30799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8016388" y="3268366"/>
            <a:ext cx="441900" cy="30799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89338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89336" y="2475784"/>
            <a:ext cx="2518173" cy="2152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및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66848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목표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7218" y="2475784"/>
            <a:ext cx="2518173" cy="2152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 발표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89334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소개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및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2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89337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소개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및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57220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 발표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6849" y="2475784"/>
            <a:ext cx="2518173" cy="2152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목표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사용한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5400000">
            <a:off x="4438561" y="3292180"/>
            <a:ext cx="441900" cy="30799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8016388" y="3268366"/>
            <a:ext cx="441900" cy="30799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8165" y="316252"/>
            <a:ext cx="2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서비스 목표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1179" y="1532709"/>
            <a:ext cx="10207628" cy="51683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생필품을 검색하여 정보를 알 수 있다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800100" lvl="1" indent="-342900">
              <a:buAutoNum type="arabicPeriod"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마트를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검색하여 팔고 있는 생필품 정보를 알 수 있다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두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마트를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검색해서 팔고 있는 생필품 정보를 비교할 수 있다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생필품을 가격 순으로 정렬할 수 있다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4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10207628" cy="51683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8165" y="316252"/>
            <a:ext cx="5913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accent1">
                    <a:lumMod val="50000"/>
                  </a:schemeClr>
                </a:solidFill>
              </a:rPr>
              <a:t>사용한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API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정보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10207628" cy="51683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5" y="316252"/>
            <a:ext cx="486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사용한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API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정보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89337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57220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 발표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6849" y="2475784"/>
            <a:ext cx="2518173" cy="2152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목표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사용한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5400000">
            <a:off x="4438561" y="3292180"/>
            <a:ext cx="441900" cy="30799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8016388" y="3268366"/>
            <a:ext cx="441900" cy="30799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89338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89336" y="2475784"/>
            <a:ext cx="2518173" cy="2152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소개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및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66848" y="2475784"/>
            <a:ext cx="2518173" cy="215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목표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9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10207628" cy="51683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5" y="316252"/>
            <a:ext cx="486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계획 및 일정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896214"/>
              </p:ext>
            </p:extLst>
          </p:nvPr>
        </p:nvGraphicFramePr>
        <p:xfrm>
          <a:off x="1058886" y="1553490"/>
          <a:ext cx="10121731" cy="508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2745">
                  <a:extLst>
                    <a:ext uri="{9D8B030D-6E8A-4147-A177-3AD203B41FA5}">
                      <a16:colId xmlns="" xmlns:a16="http://schemas.microsoft.com/office/drawing/2014/main" val="3749787664"/>
                    </a:ext>
                  </a:extLst>
                </a:gridCol>
                <a:gridCol w="2983369">
                  <a:extLst>
                    <a:ext uri="{9D8B030D-6E8A-4147-A177-3AD203B41FA5}">
                      <a16:colId xmlns="" xmlns:a16="http://schemas.microsoft.com/office/drawing/2014/main" val="3578360764"/>
                    </a:ext>
                  </a:extLst>
                </a:gridCol>
                <a:gridCol w="3913909">
                  <a:extLst>
                    <a:ext uri="{9D8B030D-6E8A-4147-A177-3AD203B41FA5}">
                      <a16:colId xmlns="" xmlns:a16="http://schemas.microsoft.com/office/drawing/2014/main" val="996453299"/>
                    </a:ext>
                  </a:extLst>
                </a:gridCol>
                <a:gridCol w="1551708">
                  <a:extLst>
                    <a:ext uri="{9D8B030D-6E8A-4147-A177-3AD203B41FA5}">
                      <a16:colId xmlns="" xmlns:a16="http://schemas.microsoft.com/office/drawing/2014/main" val="3519052201"/>
                    </a:ext>
                  </a:extLst>
                </a:gridCol>
              </a:tblGrid>
              <a:tr h="537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주차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계획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세부 계획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220991"/>
                  </a:ext>
                </a:extLst>
              </a:tr>
              <a:tr h="537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1</a:t>
                      </a:r>
                      <a:r>
                        <a:rPr lang="ko-KR" altLang="en-US" sz="2200" dirty="0" smtClean="0"/>
                        <a:t>주차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8291984"/>
                  </a:ext>
                </a:extLst>
              </a:tr>
              <a:tr h="537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2</a:t>
                      </a:r>
                      <a:r>
                        <a:rPr lang="ko-KR" altLang="en-US" sz="2200" dirty="0" smtClean="0"/>
                        <a:t>주차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국가공공데이터포털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4988409"/>
                  </a:ext>
                </a:extLst>
              </a:tr>
              <a:tr h="537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3</a:t>
                      </a:r>
                      <a:r>
                        <a:rPr lang="ko-KR" altLang="en-US" sz="2200" dirty="0" smtClean="0"/>
                        <a:t>주차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지역별 검색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5773150"/>
                  </a:ext>
                </a:extLst>
              </a:tr>
              <a:tr h="537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4</a:t>
                      </a:r>
                      <a:r>
                        <a:rPr lang="ko-KR" altLang="en-US" sz="2200" dirty="0" smtClean="0"/>
                        <a:t>주차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시연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 중간 시연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638328"/>
                  </a:ext>
                </a:extLst>
              </a:tr>
              <a:tr h="928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5</a:t>
                      </a:r>
                      <a:r>
                        <a:rPr lang="ko-KR" altLang="en-US" sz="2200" dirty="0" smtClean="0"/>
                        <a:t>주차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정렬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검색한 내용을 이용하여 비교 및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정렬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38148"/>
                  </a:ext>
                </a:extLst>
              </a:tr>
              <a:tr h="928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6</a:t>
                      </a:r>
                      <a:r>
                        <a:rPr lang="ko-KR" altLang="en-US" sz="2200" dirty="0" smtClean="0"/>
                        <a:t>주차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파일 입출력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이메일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파일 입출력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그래프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 등 추가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baseline="0" dirty="0" smtClean="0"/>
                        <a:t> 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3829273"/>
                  </a:ext>
                </a:extLst>
              </a:tr>
              <a:tr h="537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7</a:t>
                      </a:r>
                      <a:r>
                        <a:rPr lang="ko-KR" altLang="en-US" sz="2200" dirty="0" smtClean="0"/>
                        <a:t>주차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구현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 최종 시연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599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10207628" cy="51683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5" y="316252"/>
            <a:ext cx="486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프로그램 소개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메뉴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1179" y="1532709"/>
            <a:ext cx="7634839" cy="51683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76" y="316252"/>
            <a:ext cx="623889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276" y="28392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spc="-15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165" y="316252"/>
            <a:ext cx="605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프로그램 소개 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</a:rPr>
              <a:t>상품명과 코드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5291" y="1532709"/>
            <a:ext cx="2823050" cy="5168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코드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생필품 이름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88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381</Words>
  <Application>Microsoft Office PowerPoint</Application>
  <PresentationFormat>와이드스크린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나눔바른고딕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yjy</dc:creator>
  <cp:lastModifiedBy>허성진</cp:lastModifiedBy>
  <cp:revision>35</cp:revision>
  <dcterms:created xsi:type="dcterms:W3CDTF">2016-04-26T06:30:07Z</dcterms:created>
  <dcterms:modified xsi:type="dcterms:W3CDTF">2016-06-15T16:18:36Z</dcterms:modified>
</cp:coreProperties>
</file>