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90" r:id="rId5"/>
    <p:sldId id="291" r:id="rId6"/>
    <p:sldId id="29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94" r:id="rId16"/>
    <p:sldId id="286" r:id="rId17"/>
    <p:sldId id="288" r:id="rId18"/>
    <p:sldId id="264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BA58A-2B81-47DE-D61B-FA04EB6CAEFA}" v="11" dt="2023-11-02T03:50:14.621"/>
    <p1510:client id="{311E251A-7817-4A59-83C4-74CFCBF5716E}" v="1132" dt="2023-10-28T12:39:36.857"/>
    <p1510:client id="{72D6A121-FCD6-14E9-6F25-EAF742AAF59F}" v="282" dt="2023-11-02T13:27:43.274"/>
    <p1510:client id="{96CF2F00-C3D0-9E00-BFC6-3C517734706B}" v="231" dt="2023-11-02T03:43:25.435"/>
    <p1510:client id="{A444EBDD-BE02-4740-80AD-714282A8B42D}" v="10" dt="2023-09-21T08:31:53.542"/>
    <p1510:client id="{CA4124DB-950B-81A6-B529-51E179D5AD8C}" v="296" dt="2023-11-21T14:01:02.249"/>
    <p1510:client id="{D4E39EBA-DF7F-C774-7126-880F4D005489}" v="507" dt="2023-11-21T14:05:08.060"/>
    <p1510:client id="{D57335F6-83F1-A534-70E7-31F4154DEAC4}" v="1" dt="2023-10-28T12:40:47.632"/>
    <p1510:client id="{E4E669B1-B04B-23FC-2FF7-7A0DD1E7959A}" v="162" dt="2023-11-02T13:09:0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FFEA-9598-A94D-A0E9-394A6A081159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CC6F91-F9B0-DC41-957C-59BFA0145400}">
      <dgm:prSet phldrT="[텍스트]"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1. Title Page</a:t>
          </a:r>
        </a:p>
      </dgm:t>
    </dgm:pt>
    <dgm:pt modelId="{10CA14BB-50E6-EA49-A397-ED52648D2F58}" type="par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4A22F74E-C406-FE41-AA1D-6DED1C1CDCFE}" type="sib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FC04BDB0-FD8D-9A4C-A547-A92CEB04412A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2. Table of content</a:t>
          </a:r>
          <a:endParaRPr lang="ko-KR" altLang="en-US" sz="2200">
            <a:latin typeface="+mn-ea"/>
            <a:ea typeface="+mn-ea"/>
          </a:endParaRPr>
        </a:p>
      </dgm:t>
    </dgm:pt>
    <dgm:pt modelId="{5C5B9F06-B730-5D48-A168-A167A86A178E}" type="par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8F23A400-3382-7E49-9A67-33EE092E21FF}" type="sib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DCAFD784-68B0-6B42-9F64-1BB2C376FBE5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3. System Description</a:t>
          </a:r>
          <a:endParaRPr lang="ko-KR" altLang="en-US" sz="2200">
            <a:latin typeface="+mn-ea"/>
            <a:ea typeface="+mn-ea"/>
          </a:endParaRPr>
        </a:p>
      </dgm:t>
    </dgm:pt>
    <dgm:pt modelId="{2057DD4E-949C-2B40-ABB3-C08F2CD707EF}" type="par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8BAABA5A-D1A8-C242-9640-FBD25A386320}" type="sib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F2C64243-4D79-384E-B1EB-FF94E3240FC1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4. Test description</a:t>
          </a:r>
          <a:endParaRPr lang="ko-KR" altLang="en-US" sz="2200">
            <a:latin typeface="+mn-ea"/>
            <a:ea typeface="+mn-ea"/>
          </a:endParaRPr>
        </a:p>
      </dgm:t>
    </dgm:pt>
    <dgm:pt modelId="{C4443AB5-FD21-E94D-947C-A12202A9B240}" type="par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E65A3835-1D18-E545-982D-6602F736DCE1}" type="sib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732944EA-E1EF-F04D-8246-F705CDB49E61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6. Self-evaluation</a:t>
          </a:r>
          <a:endParaRPr lang="ko-KR" altLang="en-US" sz="2200">
            <a:latin typeface="+mn-ea"/>
            <a:ea typeface="+mn-ea"/>
          </a:endParaRPr>
        </a:p>
      </dgm:t>
    </dgm:pt>
    <dgm:pt modelId="{A76C261B-48E1-BB4E-B574-32C73F5BBB10}" type="par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1AFAF3D5-4B59-1247-B72C-742EBABE4C8B}" type="sib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0C6ADEC6-5927-414E-BAC7-1B2AC325CEE5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5. User documentation</a:t>
          </a:r>
          <a:endParaRPr lang="ko-KR" altLang="en-US" sz="2200">
            <a:latin typeface="+mn-ea"/>
            <a:ea typeface="+mn-ea"/>
          </a:endParaRPr>
        </a:p>
      </dgm:t>
    </dgm:pt>
    <dgm:pt modelId="{F8DA8D58-433E-AB45-8370-0FAA93A8C942}" type="par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3750F575-1317-584A-8317-07DE3C95FA01}" type="sib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53476614-04AA-6140-AFF2-70195DACA322}" type="pres">
      <dgm:prSet presAssocID="{7966FFEA-9598-A94D-A0E9-394A6A081159}" presName="vert0" presStyleCnt="0">
        <dgm:presLayoutVars>
          <dgm:dir/>
          <dgm:animOne val="branch"/>
          <dgm:animLvl val="lvl"/>
        </dgm:presLayoutVars>
      </dgm:prSet>
      <dgm:spPr/>
    </dgm:pt>
    <dgm:pt modelId="{D2097336-A64B-DF49-AC37-A36B6F1F84B2}" type="pres">
      <dgm:prSet presAssocID="{FCCC6F91-F9B0-DC41-957C-59BFA0145400}" presName="thickLine" presStyleLbl="alignNode1" presStyleIdx="0" presStyleCnt="6"/>
      <dgm:spPr/>
    </dgm:pt>
    <dgm:pt modelId="{8725A303-2FC9-C84A-AD7F-762C63DFED17}" type="pres">
      <dgm:prSet presAssocID="{FCCC6F91-F9B0-DC41-957C-59BFA0145400}" presName="horz1" presStyleCnt="0"/>
      <dgm:spPr/>
    </dgm:pt>
    <dgm:pt modelId="{27DBB7D5-AFDC-454F-8078-130844C0E58E}" type="pres">
      <dgm:prSet presAssocID="{FCCC6F91-F9B0-DC41-957C-59BFA0145400}" presName="tx1" presStyleLbl="revTx" presStyleIdx="0" presStyleCnt="6"/>
      <dgm:spPr/>
    </dgm:pt>
    <dgm:pt modelId="{F3BE556A-1E9B-614E-89B6-11CDF918DA0C}" type="pres">
      <dgm:prSet presAssocID="{FCCC6F91-F9B0-DC41-957C-59BFA0145400}" presName="vert1" presStyleCnt="0"/>
      <dgm:spPr/>
    </dgm:pt>
    <dgm:pt modelId="{1C86B476-A228-2341-B8B7-17F3D0ACB448}" type="pres">
      <dgm:prSet presAssocID="{FC04BDB0-FD8D-9A4C-A547-A92CEB04412A}" presName="thickLine" presStyleLbl="alignNode1" presStyleIdx="1" presStyleCnt="6"/>
      <dgm:spPr/>
    </dgm:pt>
    <dgm:pt modelId="{50E8DE92-91E7-6246-96FB-5E4AAC0AD0CC}" type="pres">
      <dgm:prSet presAssocID="{FC04BDB0-FD8D-9A4C-A547-A92CEB04412A}" presName="horz1" presStyleCnt="0"/>
      <dgm:spPr/>
    </dgm:pt>
    <dgm:pt modelId="{8F67FB79-CEEA-DC46-9DBF-91B91BCCC2BD}" type="pres">
      <dgm:prSet presAssocID="{FC04BDB0-FD8D-9A4C-A547-A92CEB04412A}" presName="tx1" presStyleLbl="revTx" presStyleIdx="1" presStyleCnt="6"/>
      <dgm:spPr/>
    </dgm:pt>
    <dgm:pt modelId="{B9DBD712-E294-364C-A391-F494ACF0CBF4}" type="pres">
      <dgm:prSet presAssocID="{FC04BDB0-FD8D-9A4C-A547-A92CEB04412A}" presName="vert1" presStyleCnt="0"/>
      <dgm:spPr/>
    </dgm:pt>
    <dgm:pt modelId="{C753613D-84D7-084B-9847-F31F3F33F81A}" type="pres">
      <dgm:prSet presAssocID="{DCAFD784-68B0-6B42-9F64-1BB2C376FBE5}" presName="thickLine" presStyleLbl="alignNode1" presStyleIdx="2" presStyleCnt="6"/>
      <dgm:spPr/>
    </dgm:pt>
    <dgm:pt modelId="{C3EFAB11-3159-894E-AC51-04EFFA33EE07}" type="pres">
      <dgm:prSet presAssocID="{DCAFD784-68B0-6B42-9F64-1BB2C376FBE5}" presName="horz1" presStyleCnt="0"/>
      <dgm:spPr/>
    </dgm:pt>
    <dgm:pt modelId="{79E8144B-492B-DE4A-902C-6E328308393D}" type="pres">
      <dgm:prSet presAssocID="{DCAFD784-68B0-6B42-9F64-1BB2C376FBE5}" presName="tx1" presStyleLbl="revTx" presStyleIdx="2" presStyleCnt="6"/>
      <dgm:spPr/>
    </dgm:pt>
    <dgm:pt modelId="{AC9B3A1C-33DB-974B-A338-D347E48AFF07}" type="pres">
      <dgm:prSet presAssocID="{DCAFD784-68B0-6B42-9F64-1BB2C376FBE5}" presName="vert1" presStyleCnt="0"/>
      <dgm:spPr/>
    </dgm:pt>
    <dgm:pt modelId="{FD6E5BF6-E33D-F04D-A026-AA199B1F5CC1}" type="pres">
      <dgm:prSet presAssocID="{F2C64243-4D79-384E-B1EB-FF94E3240FC1}" presName="thickLine" presStyleLbl="alignNode1" presStyleIdx="3" presStyleCnt="6"/>
      <dgm:spPr/>
    </dgm:pt>
    <dgm:pt modelId="{12B5E978-F787-DD41-A090-DB7C13829D24}" type="pres">
      <dgm:prSet presAssocID="{F2C64243-4D79-384E-B1EB-FF94E3240FC1}" presName="horz1" presStyleCnt="0"/>
      <dgm:spPr/>
    </dgm:pt>
    <dgm:pt modelId="{3AE5BF42-DF47-2643-83EF-5B91DD7B5DB7}" type="pres">
      <dgm:prSet presAssocID="{F2C64243-4D79-384E-B1EB-FF94E3240FC1}" presName="tx1" presStyleLbl="revTx" presStyleIdx="3" presStyleCnt="6"/>
      <dgm:spPr/>
    </dgm:pt>
    <dgm:pt modelId="{F78DDBA0-227C-3D42-9976-76B75B7E501E}" type="pres">
      <dgm:prSet presAssocID="{F2C64243-4D79-384E-B1EB-FF94E3240FC1}" presName="vert1" presStyleCnt="0"/>
      <dgm:spPr/>
    </dgm:pt>
    <dgm:pt modelId="{734CD95F-3B6C-D64E-B53E-9DF592EF64EC}" type="pres">
      <dgm:prSet presAssocID="{0C6ADEC6-5927-414E-BAC7-1B2AC325CEE5}" presName="thickLine" presStyleLbl="alignNode1" presStyleIdx="4" presStyleCnt="6"/>
      <dgm:spPr/>
    </dgm:pt>
    <dgm:pt modelId="{9A01B80D-E749-7C43-A918-F188C3B5A8AF}" type="pres">
      <dgm:prSet presAssocID="{0C6ADEC6-5927-414E-BAC7-1B2AC325CEE5}" presName="horz1" presStyleCnt="0"/>
      <dgm:spPr/>
    </dgm:pt>
    <dgm:pt modelId="{2DF759A4-F511-7640-9B59-49E1D4DD4AA6}" type="pres">
      <dgm:prSet presAssocID="{0C6ADEC6-5927-414E-BAC7-1B2AC325CEE5}" presName="tx1" presStyleLbl="revTx" presStyleIdx="4" presStyleCnt="6"/>
      <dgm:spPr/>
    </dgm:pt>
    <dgm:pt modelId="{D0EA90ED-4F44-C642-A94E-255C8E701159}" type="pres">
      <dgm:prSet presAssocID="{0C6ADEC6-5927-414E-BAC7-1B2AC325CEE5}" presName="vert1" presStyleCnt="0"/>
      <dgm:spPr/>
    </dgm:pt>
    <dgm:pt modelId="{FDC4DC0F-48FA-904D-8489-10CBEE88438E}" type="pres">
      <dgm:prSet presAssocID="{732944EA-E1EF-F04D-8246-F705CDB49E61}" presName="thickLine" presStyleLbl="alignNode1" presStyleIdx="5" presStyleCnt="6"/>
      <dgm:spPr/>
    </dgm:pt>
    <dgm:pt modelId="{F011D2FF-3CF1-B64C-8D4F-9D342D1BCACA}" type="pres">
      <dgm:prSet presAssocID="{732944EA-E1EF-F04D-8246-F705CDB49E61}" presName="horz1" presStyleCnt="0"/>
      <dgm:spPr/>
    </dgm:pt>
    <dgm:pt modelId="{9DD87DF3-8505-6B4C-9E18-4F3DD5A7E432}" type="pres">
      <dgm:prSet presAssocID="{732944EA-E1EF-F04D-8246-F705CDB49E61}" presName="tx1" presStyleLbl="revTx" presStyleIdx="5" presStyleCnt="6"/>
      <dgm:spPr/>
    </dgm:pt>
    <dgm:pt modelId="{9A33DA82-F166-694D-9485-58AAF8FB90E9}" type="pres">
      <dgm:prSet presAssocID="{732944EA-E1EF-F04D-8246-F705CDB49E61}" presName="vert1" presStyleCnt="0"/>
      <dgm:spPr/>
    </dgm:pt>
  </dgm:ptLst>
  <dgm:cxnLst>
    <dgm:cxn modelId="{9FA4A405-226B-AC4B-A1F7-27A9E54DEC0D}" srcId="{7966FFEA-9598-A94D-A0E9-394A6A081159}" destId="{732944EA-E1EF-F04D-8246-F705CDB49E61}" srcOrd="5" destOrd="0" parTransId="{A76C261B-48E1-BB4E-B574-32C73F5BBB10}" sibTransId="{1AFAF3D5-4B59-1247-B72C-742EBABE4C8B}"/>
    <dgm:cxn modelId="{1281DF0E-51C0-C945-BD26-60C2AA8EB956}" type="presOf" srcId="{F2C64243-4D79-384E-B1EB-FF94E3240FC1}" destId="{3AE5BF42-DF47-2643-83EF-5B91DD7B5DB7}" srcOrd="0" destOrd="0" presId="urn:microsoft.com/office/officeart/2008/layout/LinedList"/>
    <dgm:cxn modelId="{041B211E-6114-5748-AEFA-EE4363D3780B}" type="presOf" srcId="{732944EA-E1EF-F04D-8246-F705CDB49E61}" destId="{9DD87DF3-8505-6B4C-9E18-4F3DD5A7E432}" srcOrd="0" destOrd="0" presId="urn:microsoft.com/office/officeart/2008/layout/LinedList"/>
    <dgm:cxn modelId="{B482A16D-A86A-694B-A378-58A0F91A21C8}" srcId="{7966FFEA-9598-A94D-A0E9-394A6A081159}" destId="{FC04BDB0-FD8D-9A4C-A547-A92CEB04412A}" srcOrd="1" destOrd="0" parTransId="{5C5B9F06-B730-5D48-A168-A167A86A178E}" sibTransId="{8F23A400-3382-7E49-9A67-33EE092E21FF}"/>
    <dgm:cxn modelId="{C2CFC553-40C7-E344-A8EA-123E7CC4AFBC}" srcId="{7966FFEA-9598-A94D-A0E9-394A6A081159}" destId="{F2C64243-4D79-384E-B1EB-FF94E3240FC1}" srcOrd="3" destOrd="0" parTransId="{C4443AB5-FD21-E94D-947C-A12202A9B240}" sibTransId="{E65A3835-1D18-E545-982D-6602F736DCE1}"/>
    <dgm:cxn modelId="{7963B17E-3AF7-214E-9FAA-1BF512405788}" srcId="{7966FFEA-9598-A94D-A0E9-394A6A081159}" destId="{FCCC6F91-F9B0-DC41-957C-59BFA0145400}" srcOrd="0" destOrd="0" parTransId="{10CA14BB-50E6-EA49-A397-ED52648D2F58}" sibTransId="{4A22F74E-C406-FE41-AA1D-6DED1C1CDCFE}"/>
    <dgm:cxn modelId="{6D085C96-E95C-8B4F-A22D-A63518A64D22}" type="presOf" srcId="{0C6ADEC6-5927-414E-BAC7-1B2AC325CEE5}" destId="{2DF759A4-F511-7640-9B59-49E1D4DD4AA6}" srcOrd="0" destOrd="0" presId="urn:microsoft.com/office/officeart/2008/layout/LinedList"/>
    <dgm:cxn modelId="{7D0D30D4-502B-7B44-B008-EE570E6CBBF1}" srcId="{7966FFEA-9598-A94D-A0E9-394A6A081159}" destId="{0C6ADEC6-5927-414E-BAC7-1B2AC325CEE5}" srcOrd="4" destOrd="0" parTransId="{F8DA8D58-433E-AB45-8370-0FAA93A8C942}" sibTransId="{3750F575-1317-584A-8317-07DE3C95FA01}"/>
    <dgm:cxn modelId="{26DD62DD-CBF8-CD4B-8AB9-496C26994A5F}" type="presOf" srcId="{DCAFD784-68B0-6B42-9F64-1BB2C376FBE5}" destId="{79E8144B-492B-DE4A-902C-6E328308393D}" srcOrd="0" destOrd="0" presId="urn:microsoft.com/office/officeart/2008/layout/LinedList"/>
    <dgm:cxn modelId="{05BA3CDF-878E-274A-8D74-0F2EE001E173}" type="presOf" srcId="{FC04BDB0-FD8D-9A4C-A547-A92CEB04412A}" destId="{8F67FB79-CEEA-DC46-9DBF-91B91BCCC2BD}" srcOrd="0" destOrd="0" presId="urn:microsoft.com/office/officeart/2008/layout/LinedList"/>
    <dgm:cxn modelId="{4AC0B9E5-F616-BE46-9C4B-3BEFAA6F453B}" type="presOf" srcId="{7966FFEA-9598-A94D-A0E9-394A6A081159}" destId="{53476614-04AA-6140-AFF2-70195DACA322}" srcOrd="0" destOrd="0" presId="urn:microsoft.com/office/officeart/2008/layout/LinedList"/>
    <dgm:cxn modelId="{DA8D09F3-4B99-EA48-81F6-39E1A97E114E}" type="presOf" srcId="{FCCC6F91-F9B0-DC41-957C-59BFA0145400}" destId="{27DBB7D5-AFDC-454F-8078-130844C0E58E}" srcOrd="0" destOrd="0" presId="urn:microsoft.com/office/officeart/2008/layout/LinedList"/>
    <dgm:cxn modelId="{BC05B5FE-0AB7-114F-9A32-5440BAEE19BE}" srcId="{7966FFEA-9598-A94D-A0E9-394A6A081159}" destId="{DCAFD784-68B0-6B42-9F64-1BB2C376FBE5}" srcOrd="2" destOrd="0" parTransId="{2057DD4E-949C-2B40-ABB3-C08F2CD707EF}" sibTransId="{8BAABA5A-D1A8-C242-9640-FBD25A386320}"/>
    <dgm:cxn modelId="{EA86B4B4-A472-D04A-969F-E250FF853732}" type="presParOf" srcId="{53476614-04AA-6140-AFF2-70195DACA322}" destId="{D2097336-A64B-DF49-AC37-A36B6F1F84B2}" srcOrd="0" destOrd="0" presId="urn:microsoft.com/office/officeart/2008/layout/LinedList"/>
    <dgm:cxn modelId="{5693C577-B489-3B4C-B440-E6E1493FE898}" type="presParOf" srcId="{53476614-04AA-6140-AFF2-70195DACA322}" destId="{8725A303-2FC9-C84A-AD7F-762C63DFED17}" srcOrd="1" destOrd="0" presId="urn:microsoft.com/office/officeart/2008/layout/LinedList"/>
    <dgm:cxn modelId="{814D8086-7FE9-2B4C-AFC5-D00C6251874F}" type="presParOf" srcId="{8725A303-2FC9-C84A-AD7F-762C63DFED17}" destId="{27DBB7D5-AFDC-454F-8078-130844C0E58E}" srcOrd="0" destOrd="0" presId="urn:microsoft.com/office/officeart/2008/layout/LinedList"/>
    <dgm:cxn modelId="{789195E7-78CF-234B-9F94-2BDBCB471174}" type="presParOf" srcId="{8725A303-2FC9-C84A-AD7F-762C63DFED17}" destId="{F3BE556A-1E9B-614E-89B6-11CDF918DA0C}" srcOrd="1" destOrd="0" presId="urn:microsoft.com/office/officeart/2008/layout/LinedList"/>
    <dgm:cxn modelId="{1CFCAB8E-36B0-4A49-9F6E-4B716A6B50A5}" type="presParOf" srcId="{53476614-04AA-6140-AFF2-70195DACA322}" destId="{1C86B476-A228-2341-B8B7-17F3D0ACB448}" srcOrd="2" destOrd="0" presId="urn:microsoft.com/office/officeart/2008/layout/LinedList"/>
    <dgm:cxn modelId="{EFBE048C-3BB2-8147-894D-3865FC40587C}" type="presParOf" srcId="{53476614-04AA-6140-AFF2-70195DACA322}" destId="{50E8DE92-91E7-6246-96FB-5E4AAC0AD0CC}" srcOrd="3" destOrd="0" presId="urn:microsoft.com/office/officeart/2008/layout/LinedList"/>
    <dgm:cxn modelId="{01B89320-B64B-6547-AC65-1366018726A2}" type="presParOf" srcId="{50E8DE92-91E7-6246-96FB-5E4AAC0AD0CC}" destId="{8F67FB79-CEEA-DC46-9DBF-91B91BCCC2BD}" srcOrd="0" destOrd="0" presId="urn:microsoft.com/office/officeart/2008/layout/LinedList"/>
    <dgm:cxn modelId="{8F94406F-082C-CD46-A1FA-32D36FA24D08}" type="presParOf" srcId="{50E8DE92-91E7-6246-96FB-5E4AAC0AD0CC}" destId="{B9DBD712-E294-364C-A391-F494ACF0CBF4}" srcOrd="1" destOrd="0" presId="urn:microsoft.com/office/officeart/2008/layout/LinedList"/>
    <dgm:cxn modelId="{42F9FD2C-9798-F04C-9FCD-57AFE9CC02F1}" type="presParOf" srcId="{53476614-04AA-6140-AFF2-70195DACA322}" destId="{C753613D-84D7-084B-9847-F31F3F33F81A}" srcOrd="4" destOrd="0" presId="urn:microsoft.com/office/officeart/2008/layout/LinedList"/>
    <dgm:cxn modelId="{92999FF9-B4D8-E34F-B039-79F2D70985EF}" type="presParOf" srcId="{53476614-04AA-6140-AFF2-70195DACA322}" destId="{C3EFAB11-3159-894E-AC51-04EFFA33EE07}" srcOrd="5" destOrd="0" presId="urn:microsoft.com/office/officeart/2008/layout/LinedList"/>
    <dgm:cxn modelId="{419AF26A-4C64-CF46-8254-02C48937EDED}" type="presParOf" srcId="{C3EFAB11-3159-894E-AC51-04EFFA33EE07}" destId="{79E8144B-492B-DE4A-902C-6E328308393D}" srcOrd="0" destOrd="0" presId="urn:microsoft.com/office/officeart/2008/layout/LinedList"/>
    <dgm:cxn modelId="{B3FA8EA7-AF21-224C-B99D-D2787F4DE86F}" type="presParOf" srcId="{C3EFAB11-3159-894E-AC51-04EFFA33EE07}" destId="{AC9B3A1C-33DB-974B-A338-D347E48AFF07}" srcOrd="1" destOrd="0" presId="urn:microsoft.com/office/officeart/2008/layout/LinedList"/>
    <dgm:cxn modelId="{E61E3D99-3ED3-2E4E-B7BB-07DF6C63B9E0}" type="presParOf" srcId="{53476614-04AA-6140-AFF2-70195DACA322}" destId="{FD6E5BF6-E33D-F04D-A026-AA199B1F5CC1}" srcOrd="6" destOrd="0" presId="urn:microsoft.com/office/officeart/2008/layout/LinedList"/>
    <dgm:cxn modelId="{5636ADD9-FB62-7D44-B18C-7CAF9E983F37}" type="presParOf" srcId="{53476614-04AA-6140-AFF2-70195DACA322}" destId="{12B5E978-F787-DD41-A090-DB7C13829D24}" srcOrd="7" destOrd="0" presId="urn:microsoft.com/office/officeart/2008/layout/LinedList"/>
    <dgm:cxn modelId="{10BF832A-9278-C74C-AF7C-43B2B31CD110}" type="presParOf" srcId="{12B5E978-F787-DD41-A090-DB7C13829D24}" destId="{3AE5BF42-DF47-2643-83EF-5B91DD7B5DB7}" srcOrd="0" destOrd="0" presId="urn:microsoft.com/office/officeart/2008/layout/LinedList"/>
    <dgm:cxn modelId="{47189676-06EB-CB4D-9277-FF02012395FC}" type="presParOf" srcId="{12B5E978-F787-DD41-A090-DB7C13829D24}" destId="{F78DDBA0-227C-3D42-9976-76B75B7E501E}" srcOrd="1" destOrd="0" presId="urn:microsoft.com/office/officeart/2008/layout/LinedList"/>
    <dgm:cxn modelId="{CC474AB4-C8A7-8F44-AC87-59936FAF6020}" type="presParOf" srcId="{53476614-04AA-6140-AFF2-70195DACA322}" destId="{734CD95F-3B6C-D64E-B53E-9DF592EF64EC}" srcOrd="8" destOrd="0" presId="urn:microsoft.com/office/officeart/2008/layout/LinedList"/>
    <dgm:cxn modelId="{F7398ADE-6F77-E342-8108-BA5D2593538D}" type="presParOf" srcId="{53476614-04AA-6140-AFF2-70195DACA322}" destId="{9A01B80D-E749-7C43-A918-F188C3B5A8AF}" srcOrd="9" destOrd="0" presId="urn:microsoft.com/office/officeart/2008/layout/LinedList"/>
    <dgm:cxn modelId="{7D55C17D-3888-E242-8285-81C80E8B6416}" type="presParOf" srcId="{9A01B80D-E749-7C43-A918-F188C3B5A8AF}" destId="{2DF759A4-F511-7640-9B59-49E1D4DD4AA6}" srcOrd="0" destOrd="0" presId="urn:microsoft.com/office/officeart/2008/layout/LinedList"/>
    <dgm:cxn modelId="{11AFC4E9-BF36-324C-AE66-003F1212391E}" type="presParOf" srcId="{9A01B80D-E749-7C43-A918-F188C3B5A8AF}" destId="{D0EA90ED-4F44-C642-A94E-255C8E701159}" srcOrd="1" destOrd="0" presId="urn:microsoft.com/office/officeart/2008/layout/LinedList"/>
    <dgm:cxn modelId="{D59AF81F-E233-3440-BDB0-EE352B8F1BA4}" type="presParOf" srcId="{53476614-04AA-6140-AFF2-70195DACA322}" destId="{FDC4DC0F-48FA-904D-8489-10CBEE88438E}" srcOrd="10" destOrd="0" presId="urn:microsoft.com/office/officeart/2008/layout/LinedList"/>
    <dgm:cxn modelId="{655B1DC5-D615-1042-BAC2-D3EAD27198C5}" type="presParOf" srcId="{53476614-04AA-6140-AFF2-70195DACA322}" destId="{F011D2FF-3CF1-B64C-8D4F-9D342D1BCACA}" srcOrd="11" destOrd="0" presId="urn:microsoft.com/office/officeart/2008/layout/LinedList"/>
    <dgm:cxn modelId="{EB90258A-62E5-914D-8D0D-A0366B6B1BF6}" type="presParOf" srcId="{F011D2FF-3CF1-B64C-8D4F-9D342D1BCACA}" destId="{9DD87DF3-8505-6B4C-9E18-4F3DD5A7E432}" srcOrd="0" destOrd="0" presId="urn:microsoft.com/office/officeart/2008/layout/LinedList"/>
    <dgm:cxn modelId="{5BD11B20-A218-8B42-B1F6-50BCC148DAF7}" type="presParOf" srcId="{F011D2FF-3CF1-B64C-8D4F-9D342D1BCACA}" destId="{9A33DA82-F166-694D-9485-58AAF8FB9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7336-A64B-DF49-AC37-A36B6F1F84B2}">
      <dsp:nvSpPr>
        <dsp:cNvPr id="0" name=""/>
        <dsp:cNvSpPr/>
      </dsp:nvSpPr>
      <dsp:spPr>
        <a:xfrm>
          <a:off x="0" y="212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B7D5-AFDC-454F-8078-130844C0E58E}">
      <dsp:nvSpPr>
        <dsp:cNvPr id="0" name=""/>
        <dsp:cNvSpPr/>
      </dsp:nvSpPr>
      <dsp:spPr>
        <a:xfrm>
          <a:off x="0" y="212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1. Title Page</a:t>
          </a:r>
        </a:p>
      </dsp:txBody>
      <dsp:txXfrm>
        <a:off x="0" y="2124"/>
        <a:ext cx="9175595" cy="724514"/>
      </dsp:txXfrm>
    </dsp:sp>
    <dsp:sp modelId="{1C86B476-A228-2341-B8B7-17F3D0ACB448}">
      <dsp:nvSpPr>
        <dsp:cNvPr id="0" name=""/>
        <dsp:cNvSpPr/>
      </dsp:nvSpPr>
      <dsp:spPr>
        <a:xfrm>
          <a:off x="0" y="72663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B79-CEEA-DC46-9DBF-91B91BCCC2BD}">
      <dsp:nvSpPr>
        <dsp:cNvPr id="0" name=""/>
        <dsp:cNvSpPr/>
      </dsp:nvSpPr>
      <dsp:spPr>
        <a:xfrm>
          <a:off x="0" y="72663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2. Table of content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726639"/>
        <a:ext cx="9175595" cy="724514"/>
      </dsp:txXfrm>
    </dsp:sp>
    <dsp:sp modelId="{C753613D-84D7-084B-9847-F31F3F33F81A}">
      <dsp:nvSpPr>
        <dsp:cNvPr id="0" name=""/>
        <dsp:cNvSpPr/>
      </dsp:nvSpPr>
      <dsp:spPr>
        <a:xfrm>
          <a:off x="0" y="145115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8144B-492B-DE4A-902C-6E328308393D}">
      <dsp:nvSpPr>
        <dsp:cNvPr id="0" name=""/>
        <dsp:cNvSpPr/>
      </dsp:nvSpPr>
      <dsp:spPr>
        <a:xfrm>
          <a:off x="0" y="145115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3. System Description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1451154"/>
        <a:ext cx="9175595" cy="724514"/>
      </dsp:txXfrm>
    </dsp:sp>
    <dsp:sp modelId="{FD6E5BF6-E33D-F04D-A026-AA199B1F5CC1}">
      <dsp:nvSpPr>
        <dsp:cNvPr id="0" name=""/>
        <dsp:cNvSpPr/>
      </dsp:nvSpPr>
      <dsp:spPr>
        <a:xfrm>
          <a:off x="0" y="217566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5BF42-DF47-2643-83EF-5B91DD7B5DB7}">
      <dsp:nvSpPr>
        <dsp:cNvPr id="0" name=""/>
        <dsp:cNvSpPr/>
      </dsp:nvSpPr>
      <dsp:spPr>
        <a:xfrm>
          <a:off x="0" y="217566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4. Test description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2175669"/>
        <a:ext cx="9175595" cy="724514"/>
      </dsp:txXfrm>
    </dsp:sp>
    <dsp:sp modelId="{734CD95F-3B6C-D64E-B53E-9DF592EF64EC}">
      <dsp:nvSpPr>
        <dsp:cNvPr id="0" name=""/>
        <dsp:cNvSpPr/>
      </dsp:nvSpPr>
      <dsp:spPr>
        <a:xfrm>
          <a:off x="0" y="2900183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759A4-F511-7640-9B59-49E1D4DD4AA6}">
      <dsp:nvSpPr>
        <dsp:cNvPr id="0" name=""/>
        <dsp:cNvSpPr/>
      </dsp:nvSpPr>
      <dsp:spPr>
        <a:xfrm>
          <a:off x="0" y="2900183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5. User documentation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2900183"/>
        <a:ext cx="9175595" cy="724514"/>
      </dsp:txXfrm>
    </dsp:sp>
    <dsp:sp modelId="{FDC4DC0F-48FA-904D-8489-10CBEE88438E}">
      <dsp:nvSpPr>
        <dsp:cNvPr id="0" name=""/>
        <dsp:cNvSpPr/>
      </dsp:nvSpPr>
      <dsp:spPr>
        <a:xfrm>
          <a:off x="0" y="3624698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7DF3-8505-6B4C-9E18-4F3DD5A7E432}">
      <dsp:nvSpPr>
        <dsp:cNvPr id="0" name=""/>
        <dsp:cNvSpPr/>
      </dsp:nvSpPr>
      <dsp:spPr>
        <a:xfrm>
          <a:off x="0" y="3624698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6. Self-evaluation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3624698"/>
        <a:ext cx="9175595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A33B8-7EB9-C04E-B137-7CBEB2683958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65F7-475E-1C4F-AE7C-6FC347BF7E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69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4648B-1D1F-33E6-11A8-3F3D752B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73EAA-8108-E5C7-7115-7049E6A2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FFE3-E733-D6EA-07BB-58E2310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9975-288C-FE8A-929C-89605E6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BDCC-F34C-7D52-3FAF-9E5251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1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D643-5715-2F7C-7FDD-69BFE0C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90B1B-70C3-8A00-9233-8C3D7D0E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D99C-D765-EC66-FB1E-15DB6D7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BCA8-2401-3023-E67A-03AF89F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9F5B9-3C0B-AF74-5B41-1DFD2EF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8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1ACE-A47A-EB5A-5BA7-B73AFCAD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658F-9A49-7A4B-5FC0-CCB0D556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7D787-5506-3AD2-8822-F61A183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015C-C4F5-A66C-86CD-15C1F90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890F4-437A-8451-09D3-1ED3C309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9251-2507-9896-9F58-8D0FF748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E2832-6CF9-EE79-3DF9-9D83EF11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8AA1-3BE5-2128-D288-7DD808E1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8E61B-6832-1BDF-4EC8-40CD40C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669FC-B2FA-7270-6D3D-DE34D75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5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B41D-FC36-FECF-F19E-2340DA2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35A9-C02B-4622-C47D-77FB9D81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C5B42-082F-F31D-1017-46B5CCD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CE936-4AD0-4B44-E8F5-6CF31CA1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12EC-4192-393C-480B-ECC9C77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0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0DA-5088-2EC3-814A-18E142C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6B35F-79BB-FFBD-D404-270D5744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9F32D-F6D7-8EE5-5C8F-615D619A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6D290-8428-A0FA-FFFA-E44E7D6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2BE9-1BF6-4873-2825-DF01A2A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DF5FB-7B0B-E179-25AC-66B915A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2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EFAC-EAAF-D109-6F47-2E2270A8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4382C-31A6-7748-9F53-52D12B14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69EA9-848D-6261-8E14-9064F3F3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57E11-86F1-A455-7AA2-96DDADE8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1E114-2D8D-E3E2-BE47-7E12146C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401BC3-C33A-DE90-33F1-BBCFC2F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04772-98D5-96ED-DA1B-FCB81A0F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F6424-364E-353C-FC5A-97EB7F1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0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DC92-15E5-F9E8-8B63-CB2B44B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98218-98A5-96F5-98BF-108D3D4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97694-FF74-9787-EE7F-9A39AA94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D5B43-9B77-207A-82DA-9DE185B7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3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64D0D-FF88-48F9-5CA7-D0CE021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8FD03-BDA3-944D-5A70-52ABD755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335EF-50C0-0A35-55C8-4E2ED34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8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315F-83B6-8ABB-E601-36B0DBC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10D4-9798-4B57-3BD9-A28A1C6F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D5EC8-9DA5-0A6D-A30E-6F4250BB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9D5F6-1352-2B6C-86C0-BBBA435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36B89-442F-1335-E0B5-32AE0A2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738FE-8B7A-124F-21CB-DAD66E7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21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EA35-931E-D690-706B-0E49E66D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106A-CF2C-D648-A558-F4F99446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EFE8-28A6-D8DE-5685-8D4D9442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F84AC-049E-C5D1-388E-BC21DAF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DF2A-688A-8974-525A-1063C1E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BFF2D-EC6B-F5B0-F922-6A773FB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3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9BBE3-C597-553F-BA69-44CE006B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88400-1BE0-811D-5E5C-E36DB444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FD80-4F53-69BE-3F43-F7AA28FA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61A8-F678-1046-A8C5-1F2E8FCCFEE2}" type="datetimeFigureOut">
              <a:rPr kumimoji="1" lang="ko-Kore-KR" altLang="en-US" smtClean="0"/>
              <a:t>11/21/2023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3894C-DFCD-FBFD-EF12-B80A47DF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1EDC-5971-7F49-4D96-1A5C3D8C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0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55229-59B3-EEB7-FFCD-EC90912F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406142"/>
            <a:ext cx="10668001" cy="2387600"/>
          </a:xfrm>
        </p:spPr>
        <p:txBody>
          <a:bodyPr/>
          <a:lstStyle/>
          <a:p>
            <a:r>
              <a:rPr kumimoji="1" lang="en-US">
                <a:latin typeface="+mj-ea"/>
              </a:rPr>
              <a:t>Program Assignment No. 06</a:t>
            </a:r>
            <a:br>
              <a:rPr lang="en-US">
                <a:latin typeface="+mj-ea"/>
              </a:rPr>
            </a:br>
            <a:r>
              <a:rPr lang="en-US" sz="3000">
                <a:ea typeface="+mj-lt"/>
                <a:cs typeface="+mj-lt"/>
              </a:rPr>
              <a:t>Process Scheduling</a:t>
            </a:r>
            <a:endParaRPr lang="en-US" altLang="ko-KR" sz="30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25614-88AC-747E-A76C-84E0686E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954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R" altLang="en-US" sz="1800" err="1">
                <a:latin typeface="+mn-ea"/>
              </a:rPr>
              <a:t>컴퓨터융합소프트웨어학과</a:t>
            </a:r>
            <a:endParaRPr kumimoji="1" lang="en-US" altLang="ko-KR" sz="1800">
              <a:latin typeface="+mn-ea"/>
            </a:endParaRPr>
          </a:p>
          <a:p>
            <a:r>
              <a:rPr kumimoji="1" lang="en-US" altLang="ko-KR" sz="1800">
                <a:latin typeface="+mn-ea"/>
              </a:rPr>
              <a:t>2021270678</a:t>
            </a:r>
            <a:r>
              <a:rPr kumimoji="1" lang="ko-KR" altLang="en-US" sz="1800">
                <a:latin typeface="+mn-ea"/>
              </a:rPr>
              <a:t> </a:t>
            </a:r>
            <a:r>
              <a:rPr kumimoji="1" lang="en-US" altLang="ko-KR" sz="1800">
                <a:latin typeface="+mn-ea"/>
              </a:rPr>
              <a:t>-</a:t>
            </a:r>
            <a:r>
              <a:rPr kumimoji="1" lang="ko-KR" altLang="en-US" sz="1800">
                <a:latin typeface="+mn-ea"/>
              </a:rPr>
              <a:t> </a:t>
            </a:r>
            <a:r>
              <a:rPr kumimoji="1" lang="ko-KR" altLang="en-US" sz="1800" err="1">
                <a:latin typeface="+mn-ea"/>
              </a:rPr>
              <a:t>나강민</a:t>
            </a:r>
            <a:endParaRPr kumimoji="1" lang="ko-Kore-KR" altLang="en-US" sz="1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5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3000">
                <a:ea typeface="+mj-lt"/>
                <a:cs typeface="+mj-lt"/>
              </a:rPr>
              <a:t>파일에서 프로세스 정보 읽기</a:t>
            </a:r>
            <a:endParaRPr lang="ko-KR" altLang="en-US" sz="30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EB526DC-70AF-F7E8-663B-530AF695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7" y="1137581"/>
            <a:ext cx="6639463" cy="54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4200">
                <a:ea typeface="+mj-lt"/>
                <a:cs typeface="+mj-lt"/>
              </a:rPr>
              <a:t>각 프로세스의 정보 추출</a:t>
            </a:r>
            <a:endParaRPr lang="ko-KR" altLang="en-US" sz="42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6208F42-C749-0519-8B28-BF1D88C7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1954101"/>
            <a:ext cx="8335992" cy="320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9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2500">
                <a:ea typeface="+mj-lt"/>
                <a:cs typeface="+mj-lt"/>
              </a:rPr>
              <a:t>모든 프로세스들의 모든 CPU </a:t>
            </a:r>
            <a:r>
              <a:rPr lang="ko-KR" sz="2500" err="1">
                <a:ea typeface="+mj-lt"/>
                <a:cs typeface="+mj-lt"/>
              </a:rPr>
              <a:t>burst를</a:t>
            </a:r>
            <a:r>
              <a:rPr lang="ko-KR" sz="2500">
                <a:ea typeface="+mj-lt"/>
                <a:cs typeface="+mj-lt"/>
              </a:rPr>
              <a:t> 합산</a:t>
            </a:r>
            <a:endParaRPr lang="ko-KR" altLang="en-US" sz="25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0FEC26-8E53-DC2A-F4CC-F1C9CA9A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1980366"/>
            <a:ext cx="10003766" cy="28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2500">
                <a:ea typeface="+mj-lt"/>
                <a:cs typeface="+mj-lt"/>
              </a:rPr>
              <a:t>프로세스 스케줄링 및 대기 시간 계산</a:t>
            </a:r>
            <a:r>
              <a:rPr lang="en-US" altLang="ko-KR" sz="2500">
                <a:ea typeface="+mj-lt"/>
                <a:cs typeface="+mj-lt"/>
              </a:rPr>
              <a:t>(1)</a:t>
            </a:r>
            <a:endParaRPr lang="ko-KR" altLang="en-US" sz="25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E462B31-E674-8938-3CFF-B46C41B9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1235524"/>
            <a:ext cx="6898256" cy="53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2500">
                <a:ea typeface="+mj-lt"/>
                <a:cs typeface="+mj-lt"/>
              </a:rPr>
              <a:t>프로세스 스케줄링 및 대기 시간 계산</a:t>
            </a:r>
            <a:r>
              <a:rPr lang="en-US" altLang="ko-KR" sz="2500">
                <a:ea typeface="+mj-lt"/>
                <a:cs typeface="+mj-lt"/>
              </a:rPr>
              <a:t>(2)</a:t>
            </a:r>
            <a:endParaRPr lang="ko-KR" altLang="en-US" sz="25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D29FC95-CB8D-A02A-8EBE-766A9629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40" y="972666"/>
            <a:ext cx="5992482" cy="56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6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4200" err="1">
                <a:ea typeface="+mj-lt"/>
                <a:cs typeface="+mj-lt"/>
              </a:rPr>
              <a:t>Waiting</a:t>
            </a:r>
            <a:r>
              <a:rPr lang="ko-KR" sz="4200">
                <a:ea typeface="+mj-lt"/>
                <a:cs typeface="+mj-lt"/>
              </a:rPr>
              <a:t> Time 출력</a:t>
            </a:r>
            <a:endParaRPr lang="en-US" altLang="ko-KR" sz="25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016500E-75E8-DC2B-CB0F-EF670C3A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506374"/>
            <a:ext cx="10506973" cy="46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>
                <a:latin typeface="맑은 고딕"/>
                <a:ea typeface="맑은 고딕"/>
              </a:rPr>
              <a:t>4. </a:t>
            </a:r>
            <a:r>
              <a:rPr lang="en-US" altLang="ko-KR">
                <a:latin typeface="맑은 고딕"/>
                <a:ea typeface="맑은 고딕"/>
              </a:rPr>
              <a:t>Test</a:t>
            </a:r>
            <a:r>
              <a:rPr lang="en-US" altLang="ko-KR" sz="4200">
                <a:latin typeface="맑은 고딕"/>
                <a:ea typeface="맑은 고딕"/>
              </a:rPr>
              <a:t> Description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0932FC0-6B21-9C1B-2EC7-538EC983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3" y="1075966"/>
            <a:ext cx="9859992" cy="52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>
                <a:latin typeface="맑은 고딕"/>
                <a:ea typeface="맑은 고딕"/>
              </a:rPr>
              <a:t>4. </a:t>
            </a:r>
            <a:r>
              <a:rPr lang="en-US" altLang="ko-KR">
                <a:latin typeface="맑은 고딕"/>
                <a:ea typeface="맑은 고딕"/>
              </a:rPr>
              <a:t>Test</a:t>
            </a:r>
            <a:r>
              <a:rPr lang="en-US" altLang="ko-KR" sz="4200">
                <a:latin typeface="맑은 고딕"/>
                <a:ea typeface="맑은 고딕"/>
              </a:rPr>
              <a:t> Description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8A84E274-8E10-9B1C-EDC9-08FF88A8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8" y="1182042"/>
            <a:ext cx="9356784" cy="52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>
                <a:latin typeface="+mj-ea"/>
              </a:rPr>
              <a:t>5. </a:t>
            </a:r>
            <a:r>
              <a:rPr lang="en-US" altLang="ko-KR" sz="4400">
                <a:latin typeface="+mn-ea"/>
                <a:ea typeface="+mn-ea"/>
              </a:rPr>
              <a:t>User documentation</a:t>
            </a:r>
            <a:br>
              <a:rPr lang="en-US" altLang="ko-KR" b="0" i="0">
                <a:effectLst/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A9AFB06E-952B-2D8C-F62A-67F55CD8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25563"/>
            <a:ext cx="1104528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3200" err="1">
                <a:latin typeface="Söhne"/>
              </a:rPr>
              <a:t>Github</a:t>
            </a:r>
            <a:endParaRPr lang="en-US" altLang="ko-KR" sz="320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" b="0" i="0">
                <a:effectLst/>
                <a:ea typeface="+mn-lt"/>
                <a:cs typeface="+mn-lt"/>
              </a:rPr>
              <a:t>https://github.com/KangminNa/operation_system/tree/main/</a:t>
            </a:r>
            <a:r>
              <a:rPr lang="en">
                <a:ea typeface="+mn-lt"/>
                <a:cs typeface="+mn-lt"/>
              </a:rPr>
              <a:t>nakangmin-2021270678-assignment-06</a:t>
            </a:r>
            <a:endParaRPr lang="en" b="0" i="0">
              <a:effectLst/>
              <a:ea typeface="+mn-lt"/>
              <a:cs typeface="+mn-lt"/>
            </a:endParaRPr>
          </a:p>
          <a:p>
            <a:pPr marL="228600" lvl="2" indent="0">
              <a:lnSpc>
                <a:spcPct val="130000"/>
              </a:lnSpc>
              <a:buNone/>
            </a:pPr>
            <a:r>
              <a:rPr lang="en-US" altLang="ko-KR" sz="3200">
                <a:latin typeface="Söhne"/>
              </a:rPr>
              <a:t>Zip </a:t>
            </a:r>
            <a:r>
              <a:rPr lang="ko-KR" altLang="en-US" sz="3200">
                <a:latin typeface="Söhne"/>
              </a:rPr>
              <a:t>파일</a:t>
            </a:r>
            <a:endParaRPr lang="en-US" altLang="ko-KR" sz="320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>
                <a:latin typeface="Söhne"/>
                <a:ea typeface="맑은 고딕"/>
              </a:rPr>
              <a:t>압축파일 받아서 압축을 해제한다</a:t>
            </a:r>
            <a:r>
              <a:rPr lang="en-US" altLang="ko-KR">
                <a:latin typeface="Söhne"/>
                <a:ea typeface="맑은 고딕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>
                <a:latin typeface="Söhne"/>
                <a:ea typeface="맑은 고딕"/>
              </a:rPr>
              <a:t>이후 </a:t>
            </a:r>
            <a:r>
              <a:rPr lang="en-US" altLang="ko-KR" err="1">
                <a:latin typeface="Söhne"/>
                <a:ea typeface="맑은 고딕"/>
              </a:rPr>
              <a:t>cmd</a:t>
            </a:r>
            <a:r>
              <a:rPr lang="ko-KR" altLang="en-US">
                <a:latin typeface="Söhne"/>
                <a:ea typeface="맑은 고딕"/>
              </a:rPr>
              <a:t>에 압축해제한 파일 디렉토리로 이동한다</a:t>
            </a:r>
            <a:endParaRPr lang="en-US" altLang="ko-KR">
              <a:latin typeface="Söhne"/>
              <a:ea typeface="맑은 고딕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>
                <a:latin typeface="Söhne"/>
                <a:ea typeface="맑은 고딕"/>
              </a:rPr>
              <a:t>$ pstree.exe</a:t>
            </a:r>
            <a:r>
              <a:rPr lang="ko-KR" altLang="en-US">
                <a:latin typeface="Söhne"/>
                <a:ea typeface="맑은 고딕"/>
              </a:rPr>
              <a:t> 입력한다</a:t>
            </a:r>
            <a:r>
              <a:rPr lang="en-US" altLang="ko-KR">
                <a:latin typeface="Söhne"/>
                <a:ea typeface="맑은 고딕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200">
                <a:latin typeface="Söhne"/>
              </a:rPr>
              <a:t>Visual Studio 2022</a:t>
            </a:r>
          </a:p>
          <a:p>
            <a:pPr marL="457200" lvl="2">
              <a:lnSpc>
                <a:spcPct val="130000"/>
              </a:lnSpc>
            </a:pPr>
            <a:r>
              <a:rPr lang="ko-Kore-KR" altLang="en-US" sz="1200"/>
              <a:t>프로그램</a:t>
            </a:r>
            <a:r>
              <a:rPr lang="ko-KR" altLang="en-US" sz="1200"/>
              <a:t> 실행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&lt;Ctrl + F5&gt; </a:t>
            </a:r>
            <a:r>
              <a:rPr lang="ko-KR" altLang="en-US" sz="1200"/>
              <a:t>또는 </a:t>
            </a:r>
            <a:r>
              <a:rPr lang="en-US" altLang="ko-KR" sz="1200"/>
              <a:t>[</a:t>
            </a:r>
            <a:r>
              <a:rPr lang="ko-KR" altLang="en-US" sz="1200"/>
              <a:t>디버그</a:t>
            </a:r>
            <a:r>
              <a:rPr lang="en-US" altLang="ko-KR" sz="1200"/>
              <a:t>]</a:t>
            </a:r>
            <a:r>
              <a:rPr lang="ko-KR" altLang="en-US" sz="1200"/>
              <a:t> </a:t>
            </a:r>
            <a:r>
              <a:rPr lang="en-US" altLang="ko-KR" sz="1200"/>
              <a:t>&gt;</a:t>
            </a:r>
            <a:r>
              <a:rPr lang="ko-KR" altLang="en-US" sz="1200"/>
              <a:t> </a:t>
            </a:r>
            <a:r>
              <a:rPr lang="en-US" altLang="ko-KR" sz="1200"/>
              <a:t>[</a:t>
            </a:r>
            <a:r>
              <a:rPr lang="ko-KR" altLang="en-US" sz="1200"/>
              <a:t>디버깅하지 않고 시작</a:t>
            </a:r>
            <a:r>
              <a:rPr lang="en-US" altLang="ko-KR" sz="1200"/>
              <a:t>]</a:t>
            </a:r>
            <a:r>
              <a:rPr lang="ko-KR" altLang="en-US" sz="1200"/>
              <a:t> 메뉴</a:t>
            </a:r>
            <a:endParaRPr lang="en-US" altLang="ko-KR" sz="1200"/>
          </a:p>
          <a:p>
            <a:pPr marL="457200" lvl="2">
              <a:lnSpc>
                <a:spcPct val="130000"/>
              </a:lnSpc>
            </a:pPr>
            <a:r>
              <a:rPr lang="ko-KR" altLang="en-US" sz="1200"/>
              <a:t>프로그램 디버그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&lt;F5&gt; </a:t>
            </a:r>
            <a:r>
              <a:rPr lang="ko-KR" altLang="en-US" sz="1200"/>
              <a:t>키 또는 </a:t>
            </a:r>
            <a:r>
              <a:rPr lang="en-US" altLang="ko-KR" sz="1200"/>
              <a:t>[</a:t>
            </a:r>
            <a:r>
              <a:rPr lang="ko-KR" altLang="en-US" sz="1200"/>
              <a:t>디버그</a:t>
            </a:r>
            <a:r>
              <a:rPr lang="en-US" altLang="ko-KR" sz="1200"/>
              <a:t>]</a:t>
            </a:r>
            <a:r>
              <a:rPr lang="ko-KR" altLang="en-US" sz="1200"/>
              <a:t> </a:t>
            </a:r>
            <a:r>
              <a:rPr lang="en-US" altLang="ko-KR" sz="1200"/>
              <a:t>&gt;</a:t>
            </a:r>
            <a:r>
              <a:rPr lang="ko-KR" altLang="en-US" sz="1200"/>
              <a:t> </a:t>
            </a:r>
            <a:r>
              <a:rPr lang="en-US" altLang="ko-KR" sz="1200"/>
              <a:t>[</a:t>
            </a:r>
            <a:r>
              <a:rPr lang="ko-KR" altLang="en-US" sz="1200"/>
              <a:t>디버깅 시작</a:t>
            </a:r>
            <a:r>
              <a:rPr lang="en-US" altLang="ko-KR" sz="1200"/>
              <a:t>]</a:t>
            </a:r>
            <a:r>
              <a:rPr lang="ko-KR" altLang="en-US" sz="1200"/>
              <a:t> 메뉴</a:t>
            </a:r>
            <a:endParaRPr lang="en-US" altLang="ko-KR" sz="1200"/>
          </a:p>
          <a:p>
            <a:pPr marL="457200" lvl="2">
              <a:lnSpc>
                <a:spcPct val="130000"/>
              </a:lnSpc>
            </a:pP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390534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2906024" y="6157913"/>
            <a:ext cx="639829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/>
              <a:t>nakangmin-2021270678-assignment-06</a:t>
            </a:r>
            <a:r>
              <a:rPr kumimoji="1" lang="en-US" altLang="ko-KR">
                <a:ea typeface="맑은 고딕"/>
              </a:rPr>
              <a:t> </a:t>
            </a:r>
            <a:r>
              <a:rPr kumimoji="1" lang="ko-KR" altLang="en-US">
                <a:ea typeface="맑은 고딕"/>
              </a:rPr>
              <a:t>안에 </a:t>
            </a:r>
            <a:r>
              <a:rPr kumimoji="1" lang="ko-KR" altLang="en-US" err="1">
                <a:ea typeface="맑은 고딕"/>
              </a:rPr>
              <a:t>sjf</a:t>
            </a:r>
            <a:r>
              <a:rPr kumimoji="1" lang="en-US" altLang="ko-KR">
                <a:ea typeface="맑은 고딕"/>
              </a:rPr>
              <a:t>.exe </a:t>
            </a:r>
            <a:r>
              <a:rPr kumimoji="1" lang="ko-KR" altLang="en-US">
                <a:ea typeface="맑은 고딕"/>
              </a:rPr>
              <a:t>을 입력한다</a:t>
            </a:r>
            <a:r>
              <a:rPr kumimoji="1" lang="en-US" altLang="ko-KR">
                <a:ea typeface="맑은 고딕"/>
              </a:rPr>
              <a:t>.</a:t>
            </a:r>
            <a:endParaRPr kumimoji="1" lang="ko-Kore-KR" altLang="en-US">
              <a:ea typeface="맑은 고딕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>
                <a:latin typeface="+mj-ea"/>
              </a:rPr>
              <a:t>5. </a:t>
            </a:r>
            <a:r>
              <a:rPr lang="en-US" altLang="ko-KR">
                <a:latin typeface="+mn-ea"/>
                <a:ea typeface="+mn-ea"/>
              </a:rPr>
              <a:t>User documentation</a:t>
            </a:r>
            <a:br>
              <a:rPr lang="en-US" altLang="ko-KR"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pic>
        <p:nvPicPr>
          <p:cNvPr id="2" name="그림 1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8CBEFCC2-D05D-7EED-D6F9-34CAEEDA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1355253"/>
            <a:ext cx="7947803" cy="41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1763B3-CBB5-9ED4-32B2-82693BB23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165"/>
              </p:ext>
            </p:extLst>
          </p:nvPr>
        </p:nvGraphicFramePr>
        <p:xfrm>
          <a:off x="838200" y="1566593"/>
          <a:ext cx="91755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85812015-519C-1BA9-6726-15096C4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ore-KR">
                <a:latin typeface="+mj-ea"/>
              </a:rPr>
              <a:t>2</a:t>
            </a:r>
            <a:r>
              <a:rPr lang="en-US" altLang="ko-KR">
                <a:latin typeface="+mj-ea"/>
              </a:rPr>
              <a:t>.</a:t>
            </a:r>
            <a:r>
              <a:rPr lang="ko-KR" altLang="en-US">
                <a:latin typeface="+mj-ea"/>
              </a:rPr>
              <a:t> </a:t>
            </a:r>
            <a:r>
              <a:rPr lang="en-US" altLang="ko-KR">
                <a:latin typeface="+mj-ea"/>
              </a:rPr>
              <a:t>Table of Content</a:t>
            </a:r>
            <a:endParaRPr lang="ko-Kore-KR" altLang="en-US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26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>
                <a:latin typeface="+mj-ea"/>
              </a:rPr>
              <a:t>5. </a:t>
            </a:r>
            <a:r>
              <a:rPr lang="en-US" altLang="ko-KR">
                <a:latin typeface="+mn-ea"/>
                <a:ea typeface="+mn-ea"/>
              </a:rPr>
              <a:t>User documentation</a:t>
            </a:r>
            <a:br>
              <a:rPr lang="en-US" altLang="ko-KR"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2FF9-EA84-79B9-4985-D874601EC71C}"/>
              </a:ext>
            </a:extLst>
          </p:cNvPr>
          <p:cNvSpPr txBox="1"/>
          <p:nvPr/>
        </p:nvSpPr>
        <p:spPr>
          <a:xfrm>
            <a:off x="247648" y="910625"/>
            <a:ext cx="11234920" cy="526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/>
              <a:t>Visual Studio 2022 </a:t>
            </a:r>
            <a:r>
              <a:rPr lang="ko-KR" altLang="en-US" sz="3200"/>
              <a:t>프로그램 실행</a:t>
            </a:r>
            <a:endParaRPr lang="en-US" altLang="ko-KR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&lt;</a:t>
            </a:r>
            <a:r>
              <a:rPr lang="en" altLang="ko-Kore-KR"/>
              <a:t>Ctrl+F5&gt; </a:t>
            </a:r>
            <a:r>
              <a:rPr lang="ko-KR" altLang="en-US"/>
              <a:t>또는 </a:t>
            </a:r>
            <a:r>
              <a:rPr lang="en-US" altLang="ko-KR"/>
              <a:t>[</a:t>
            </a:r>
            <a:r>
              <a:rPr lang="ko-KR" altLang="en-US"/>
              <a:t>디버그</a:t>
            </a:r>
            <a:r>
              <a:rPr lang="en-US" altLang="ko-KR"/>
              <a:t>] &gt; [</a:t>
            </a:r>
            <a:r>
              <a:rPr lang="ko-KR" altLang="en-US"/>
              <a:t>디버깅하지 않고 시작</a:t>
            </a:r>
            <a:r>
              <a:rPr lang="en-US" altLang="ko-KR"/>
              <a:t>] </a:t>
            </a:r>
            <a:r>
              <a:rPr lang="ko-KR" altLang="en-US"/>
              <a:t>메뉴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프로그램 디버그</a:t>
            </a:r>
            <a:r>
              <a:rPr lang="en-US" altLang="ko-KR"/>
              <a:t>: &lt;</a:t>
            </a:r>
            <a:r>
              <a:rPr lang="en" altLang="ko-Kore-KR"/>
              <a:t>F5&gt; </a:t>
            </a:r>
            <a:r>
              <a:rPr lang="ko-KR" altLang="en-US"/>
              <a:t>키 또는 </a:t>
            </a:r>
            <a:r>
              <a:rPr lang="en-US" altLang="ko-KR"/>
              <a:t>[</a:t>
            </a:r>
            <a:r>
              <a:rPr lang="ko-KR" altLang="en-US"/>
              <a:t>디버그</a:t>
            </a:r>
            <a:r>
              <a:rPr lang="en-US" altLang="ko-KR"/>
              <a:t>] &gt; [</a:t>
            </a:r>
            <a:r>
              <a:rPr lang="ko-KR" altLang="en-US"/>
              <a:t>디버깅 시작</a:t>
            </a:r>
            <a:r>
              <a:rPr lang="en-US" altLang="ko-KR"/>
              <a:t>] </a:t>
            </a:r>
            <a:r>
              <a:rPr lang="ko-KR" altLang="en-US"/>
              <a:t>메뉴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z="3200"/>
              <a:t>시작을 위한 팁</a:t>
            </a:r>
            <a:endParaRPr lang="en-US" altLang="ko-KR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솔루션 탐색기</a:t>
            </a:r>
            <a:r>
              <a:rPr lang="en-US" altLang="ko-KR"/>
              <a:t>] </a:t>
            </a:r>
            <a:r>
              <a:rPr lang="ko-KR" altLang="en-US"/>
              <a:t>창을 사용하여 파일을 추가</a:t>
            </a:r>
            <a:r>
              <a:rPr lang="en-US" altLang="ko-KR"/>
              <a:t>/</a:t>
            </a:r>
            <a:r>
              <a:rPr lang="ko-KR" altLang="en-US"/>
              <a:t>관리합니다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팀 탐색기</a:t>
            </a:r>
            <a:r>
              <a:rPr lang="en-US" altLang="ko-KR"/>
              <a:t>] </a:t>
            </a:r>
            <a:r>
              <a:rPr lang="ko-KR" altLang="en-US"/>
              <a:t>창을 사용하여 소스 제어에 연결합니다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출력</a:t>
            </a:r>
            <a:r>
              <a:rPr lang="en-US" altLang="ko-KR"/>
              <a:t>] </a:t>
            </a:r>
            <a:r>
              <a:rPr lang="ko-KR" altLang="en-US"/>
              <a:t>창을 사용하여 빌드 출력 및 기타 메시지를 확인합니다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오류 목록</a:t>
            </a:r>
            <a:r>
              <a:rPr lang="en-US" altLang="ko-KR"/>
              <a:t>] </a:t>
            </a:r>
            <a:r>
              <a:rPr lang="ko-KR" altLang="en-US"/>
              <a:t>창을 사용하여 오류를 봅니다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프로젝트</a:t>
            </a:r>
            <a:r>
              <a:rPr lang="en-US" altLang="ko-KR"/>
              <a:t>] &gt; [</a:t>
            </a:r>
            <a:r>
              <a:rPr lang="ko-KR" altLang="en-US"/>
              <a:t>새 항목 추가</a:t>
            </a:r>
            <a:r>
              <a:rPr lang="en-US" altLang="ko-KR"/>
              <a:t>]</a:t>
            </a:r>
            <a:r>
              <a:rPr lang="ko-KR" altLang="en-US"/>
              <a:t>로 이동하여 새 코드 파일을 만들거나</a:t>
            </a:r>
            <a:r>
              <a:rPr lang="en-US" altLang="ko-KR"/>
              <a:t>, [</a:t>
            </a:r>
            <a:r>
              <a:rPr lang="ko-KR" altLang="en-US"/>
              <a:t>프로젝트</a:t>
            </a:r>
            <a:r>
              <a:rPr lang="en-US" altLang="ko-KR"/>
              <a:t>] &gt; [</a:t>
            </a:r>
            <a:r>
              <a:rPr lang="ko-KR" altLang="en-US"/>
              <a:t>기존 항목 추가</a:t>
            </a:r>
            <a:r>
              <a:rPr lang="en-US" altLang="ko-KR"/>
              <a:t>]</a:t>
            </a:r>
            <a:r>
              <a:rPr lang="ko-KR" altLang="en-US"/>
              <a:t>로 이동하여 기존 코드 파일을 프로젝트에 추가합니다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나중에 이 프로젝트를 다시 열려면 </a:t>
            </a:r>
            <a:r>
              <a:rPr lang="en-US" altLang="ko-KR"/>
              <a:t>[</a:t>
            </a:r>
            <a:r>
              <a:rPr lang="ko-KR" altLang="en-US"/>
              <a:t>파일</a:t>
            </a:r>
            <a:r>
              <a:rPr lang="en-US" altLang="ko-KR"/>
              <a:t>] &gt; [</a:t>
            </a:r>
            <a:r>
              <a:rPr lang="ko-KR" altLang="en-US"/>
              <a:t>열기</a:t>
            </a:r>
            <a:r>
              <a:rPr lang="en-US" altLang="ko-KR"/>
              <a:t>] &gt; [</a:t>
            </a:r>
            <a:r>
              <a:rPr lang="ko-KR" altLang="en-US"/>
              <a:t>프로젝트</a:t>
            </a:r>
            <a:r>
              <a:rPr lang="en-US" altLang="ko-KR"/>
              <a:t>]</a:t>
            </a:r>
            <a:r>
              <a:rPr lang="ko-KR" altLang="en-US"/>
              <a:t>로 이동하고 </a:t>
            </a:r>
            <a:r>
              <a:rPr lang="en-US" altLang="ko-KR"/>
              <a:t>.</a:t>
            </a:r>
            <a:r>
              <a:rPr lang="en" altLang="ko-Kore-KR" err="1"/>
              <a:t>sln</a:t>
            </a:r>
            <a:r>
              <a:rPr lang="en" altLang="ko-Kore-KR"/>
              <a:t> </a:t>
            </a:r>
            <a:r>
              <a:rPr lang="ko-KR" altLang="en-US"/>
              <a:t>파일을 선택합니다</a:t>
            </a:r>
            <a:r>
              <a:rPr lang="en-US" altLang="ko-KR"/>
              <a:t>.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61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>
                <a:latin typeface="+mj-ea"/>
              </a:rPr>
              <a:t>6. </a:t>
            </a:r>
            <a:r>
              <a:rPr lang="en-US" altLang="ko-KR" sz="4400">
                <a:latin typeface="+mn-ea"/>
                <a:ea typeface="+mn-ea"/>
              </a:rPr>
              <a:t>Self-evaluation</a:t>
            </a:r>
            <a:br>
              <a:rPr lang="en-US" altLang="ko-KR"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9E8D6-B502-B348-81CB-483CDB696616}"/>
              </a:ext>
            </a:extLst>
          </p:cNvPr>
          <p:cNvSpPr txBox="1"/>
          <p:nvPr/>
        </p:nvSpPr>
        <p:spPr>
          <a:xfrm>
            <a:off x="2517706" y="2055602"/>
            <a:ext cx="7152983" cy="25351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ea typeface="맑은 고딕"/>
              </a:rPr>
              <a:t>결론</a:t>
            </a:r>
            <a:endParaRPr lang="en-US" altLang="ko-KR" sz="2800" dirty="0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ea typeface="맑은 고딕"/>
                <a:cs typeface="Calibri"/>
              </a:rPr>
              <a:t>정말 너무 어려웠습니다. 제일 어려웠던건 로직을 어떻게 짤까도 있지만 c언어의 한계로 인해 c언어 공부를 더 많이 한거 같습니다. 정말... 제대로된 로직이 아니여서 조금 아쉽지만 그래도 더 </a:t>
            </a:r>
            <a:r>
              <a:rPr lang="en-US" altLang="ko-KR" sz="2000" dirty="0" err="1">
                <a:ea typeface="맑은 고딕"/>
                <a:cs typeface="Calibri"/>
              </a:rPr>
              <a:t>이상</a:t>
            </a:r>
            <a:r>
              <a:rPr lang="en-US" altLang="ko-KR" sz="2000" dirty="0">
                <a:ea typeface="맑은 고딕"/>
                <a:cs typeface="Calibri"/>
              </a:rPr>
              <a:t> 이 </a:t>
            </a:r>
            <a:r>
              <a:rPr lang="en-US" altLang="ko-KR" sz="2000" dirty="0" err="1">
                <a:ea typeface="맑은 고딕"/>
                <a:cs typeface="Calibri"/>
              </a:rPr>
              <a:t>코드를</a:t>
            </a:r>
            <a:r>
              <a:rPr lang="en-US" altLang="ko-KR" sz="2000" dirty="0">
                <a:ea typeface="맑은 고딕"/>
                <a:cs typeface="Calibri"/>
              </a:rPr>
              <a:t> </a:t>
            </a:r>
            <a:r>
              <a:rPr lang="en-US" altLang="ko-KR" sz="2000" dirty="0" err="1">
                <a:ea typeface="맑은 고딕"/>
                <a:cs typeface="Calibri"/>
              </a:rPr>
              <a:t>보면</a:t>
            </a:r>
            <a:r>
              <a:rPr lang="en-US" altLang="ko-KR" sz="2000" dirty="0">
                <a:ea typeface="맑은 고딕"/>
                <a:cs typeface="Calibri"/>
              </a:rPr>
              <a:t> </a:t>
            </a:r>
            <a:r>
              <a:rPr lang="en-US" altLang="ko-KR" sz="2000" dirty="0" err="1">
                <a:ea typeface="맑은 고딕"/>
                <a:cs typeface="Calibri"/>
              </a:rPr>
              <a:t>토할거같아서</a:t>
            </a:r>
            <a:r>
              <a:rPr lang="en-US" altLang="ko-KR" sz="2000" dirty="0">
                <a:ea typeface="맑은 고딕"/>
                <a:cs typeface="Calibri"/>
              </a:rPr>
              <a:t> </a:t>
            </a:r>
            <a:r>
              <a:rPr lang="en-US" altLang="ko-KR" sz="2000" dirty="0" err="1">
                <a:ea typeface="맑은 고딕"/>
                <a:cs typeface="Calibri"/>
              </a:rPr>
              <a:t>이만</a:t>
            </a:r>
            <a:r>
              <a:rPr lang="en-US" altLang="ko-KR" sz="2000" dirty="0">
                <a:ea typeface="맑은 고딕"/>
                <a:cs typeface="Calibri"/>
              </a:rPr>
              <a:t> </a:t>
            </a:r>
            <a:r>
              <a:rPr lang="en-US" altLang="ko-KR" sz="2000" dirty="0" err="1">
                <a:ea typeface="맑은 고딕"/>
                <a:cs typeface="Calibri"/>
              </a:rPr>
              <a:t>제출합니다</a:t>
            </a:r>
            <a:r>
              <a:rPr lang="en-US" altLang="ko-KR" sz="2000" dirty="0">
                <a:ea typeface="맑은 고딕"/>
                <a:cs typeface="Calibri"/>
              </a:rPr>
              <a:t>.</a:t>
            </a:r>
            <a:endParaRPr lang="en-US" altLang="ko-KR" sz="2000" dirty="0">
              <a:ea typeface="맑은 고딕" panose="020B0503020000020004" pitchFamily="34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5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>
                <a:latin typeface="+mj-ea"/>
              </a:rPr>
              <a:t>3</a:t>
            </a:r>
            <a:r>
              <a:rPr kumimoji="1" lang="en-US" altLang="ko-KR">
                <a:latin typeface="+mj-ea"/>
              </a:rPr>
              <a:t>. </a:t>
            </a:r>
            <a:r>
              <a:rPr lang="en-US" altLang="ko-KR" sz="4200">
                <a:latin typeface="+mj-ea"/>
              </a:rPr>
              <a:t>System Description</a:t>
            </a:r>
            <a:r>
              <a:rPr lang="ko-KR" altLang="en-US" sz="4200">
                <a:latin typeface="+mj-ea"/>
              </a:rPr>
              <a:t> </a:t>
            </a:r>
            <a:r>
              <a:rPr lang="en-US" altLang="ko-KR" sz="4200">
                <a:latin typeface="+mj-ea"/>
              </a:rPr>
              <a:t>–</a:t>
            </a:r>
            <a:r>
              <a:rPr lang="ko-KR" altLang="en-US" sz="4200">
                <a:latin typeface="+mj-ea"/>
              </a:rPr>
              <a:t> </a:t>
            </a:r>
            <a:r>
              <a:rPr lang="ko-KR" altLang="en-US" sz="4200">
                <a:latin typeface="+mn-ea"/>
              </a:rPr>
              <a:t>개요</a:t>
            </a:r>
            <a:endParaRPr kumimoji="1" lang="ko-Kore-KR" altLang="en-US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81" y="1324185"/>
            <a:ext cx="10505145" cy="49695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ko-KR" altLang="en-US" sz="1500" b="1">
                <a:solidFill>
                  <a:srgbClr val="374151"/>
                </a:solidFill>
                <a:ea typeface="+mn-lt"/>
                <a:cs typeface="+mn-lt"/>
              </a:rPr>
              <a:t>목적</a:t>
            </a:r>
            <a:r>
              <a:rPr lang="en-US" altLang="ko-KR" sz="15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/>
          </a:p>
          <a:p>
            <a:pPr marL="971550" lvl="1" indent="-285750">
              <a:buFont typeface="Arial"/>
              <a:buChar char="•"/>
            </a:pP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이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시스템은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다양한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시간과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I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/O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간격을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가진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집합에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대한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선점형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SJF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스케줄링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알고리즘을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시뮬레이션하는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것을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목표로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합니다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/>
          </a:p>
          <a:p>
            <a:pPr>
              <a:buFont typeface="Arial"/>
              <a:buChar char="•"/>
            </a:pPr>
            <a:r>
              <a:rPr lang="ko-KR" altLang="en-US" sz="1500" b="1" err="1">
                <a:solidFill>
                  <a:srgbClr val="374151"/>
                </a:solidFill>
                <a:ea typeface="+mn-lt"/>
                <a:cs typeface="+mn-lt"/>
              </a:rPr>
              <a:t>데이터</a:t>
            </a:r>
            <a:r>
              <a:rPr lang="en-US" altLang="ko-KR" sz="15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b="1" err="1">
                <a:solidFill>
                  <a:srgbClr val="374151"/>
                </a:solidFill>
                <a:ea typeface="+mn-lt"/>
                <a:cs typeface="+mn-lt"/>
              </a:rPr>
              <a:t>구조</a:t>
            </a:r>
            <a:r>
              <a:rPr lang="en-US" sz="15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sz="1500" b="1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5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b="1" err="1">
                <a:solidFill>
                  <a:srgbClr val="374151"/>
                </a:solidFill>
                <a:ea typeface="+mn-lt"/>
                <a:cs typeface="+mn-lt"/>
              </a:rPr>
              <a:t>구조</a:t>
            </a:r>
            <a:r>
              <a:rPr lang="en-US" sz="1500" b="1">
                <a:solidFill>
                  <a:srgbClr val="374151"/>
                </a:solidFill>
                <a:ea typeface="+mn-lt"/>
                <a:cs typeface="+mn-lt"/>
              </a:rPr>
              <a:t> (typedef struct Process):</a:t>
            </a:r>
            <a:endParaRPr lang="ko-KR"/>
          </a:p>
          <a:p>
            <a:pPr marL="1428750" lvl="2" indent="-285750">
              <a:buFont typeface="Arial"/>
              <a:buChar char="•"/>
            </a:pPr>
            <a:r>
              <a:rPr lang="en-US" sz="1500" b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ID,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도착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CPU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I/O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포함한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500">
              <a:ea typeface="+mn-lt"/>
              <a:cs typeface="+mn-lt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waiting_time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추적합니다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500">
              <a:ea typeface="+mn-lt"/>
              <a:cs typeface="+mn-lt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remaining_burst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CPU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버스트의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남은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추적합니다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pPr marL="1428750" lvl="2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ready_queue_time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준비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큐에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들어온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기록합니다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500">
              <a:ea typeface="+mn-lt"/>
              <a:cs typeface="+mn-lt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wait_queue_time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큐에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들어온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기록합니다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US" sz="1500" b="1">
                <a:solidFill>
                  <a:srgbClr val="374151"/>
                </a:solidFill>
                <a:ea typeface="+mn-lt"/>
                <a:cs typeface="+mn-lt"/>
              </a:rPr>
              <a:t>큐:</a:t>
            </a:r>
            <a:endParaRPr lang="en-US"/>
          </a:p>
          <a:p>
            <a:pPr marL="1428750" lvl="2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readyQueue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준비가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된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큐를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나타냅니다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500">
              <a:ea typeface="+mn-lt"/>
              <a:cs typeface="+mn-lt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runningQueue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중인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큐를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나타냅니다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500">
              <a:ea typeface="+mn-lt"/>
              <a:cs typeface="+mn-lt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5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waitQueue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I/O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완료를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기다리는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큐를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나타냅니다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5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 sz="1500" b="1" err="1">
                <a:solidFill>
                  <a:srgbClr val="374151"/>
                </a:solidFill>
                <a:ea typeface="+mn-lt"/>
                <a:cs typeface="+mn-lt"/>
              </a:rPr>
              <a:t>파일</a:t>
            </a:r>
            <a:r>
              <a:rPr lang="en-US" altLang="ko-KR" sz="15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 b="1" err="1">
                <a:solidFill>
                  <a:srgbClr val="374151"/>
                </a:solidFill>
                <a:ea typeface="+mn-lt"/>
                <a:cs typeface="+mn-lt"/>
              </a:rPr>
              <a:t>읽기</a:t>
            </a:r>
            <a:r>
              <a:rPr lang="en-US" sz="15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sz="1500" b="1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시스템은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명령줄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인수로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지정된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읽습니다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파일에는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ID,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도착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, CPU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I/O </a:t>
            </a:r>
            <a:r>
              <a:rPr lang="ko-KR" altLang="en-US" sz="15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시간과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같은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세부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정보가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포함되어</a:t>
            </a:r>
            <a:r>
              <a:rPr lang="en-US" altLang="ko-KR" sz="15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500">
                <a:solidFill>
                  <a:srgbClr val="374151"/>
                </a:solidFill>
                <a:ea typeface="+mn-lt"/>
                <a:cs typeface="+mn-lt"/>
              </a:rPr>
              <a:t>있습니다</a:t>
            </a:r>
            <a:r>
              <a:rPr lang="en-US" sz="15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5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altLang="ko-KR" sz="1500" b="1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altLang="ko-KR" sz="1200">
              <a:solidFill>
                <a:srgbClr val="37415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64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>
                <a:latin typeface="+mj-ea"/>
              </a:rPr>
              <a:t>3</a:t>
            </a:r>
            <a:r>
              <a:rPr kumimoji="1" lang="en-US" altLang="ko-KR">
                <a:latin typeface="+mj-ea"/>
              </a:rPr>
              <a:t>. </a:t>
            </a:r>
            <a:r>
              <a:rPr lang="en-US" altLang="ko-KR" sz="4200">
                <a:latin typeface="+mj-ea"/>
              </a:rPr>
              <a:t>System Description</a:t>
            </a:r>
            <a:r>
              <a:rPr lang="ko-KR" altLang="en-US" sz="4200">
                <a:latin typeface="+mj-ea"/>
              </a:rPr>
              <a:t> </a:t>
            </a:r>
            <a:r>
              <a:rPr lang="en-US" altLang="ko-KR" sz="4200">
                <a:latin typeface="+mj-ea"/>
              </a:rPr>
              <a:t>–</a:t>
            </a:r>
            <a:r>
              <a:rPr lang="ko-KR" altLang="en-US" sz="4200">
                <a:latin typeface="+mj-ea"/>
              </a:rPr>
              <a:t> </a:t>
            </a:r>
            <a:r>
              <a:rPr lang="ko-KR" altLang="en-US" sz="4200">
                <a:latin typeface="+mn-ea"/>
              </a:rPr>
              <a:t>개요</a:t>
            </a:r>
            <a:endParaRPr kumimoji="1" lang="ko-Kore-KR" altLang="en-US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8" y="1098911"/>
            <a:ext cx="10505145" cy="49695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,Sans-Serif"/>
              <a:buChar char="•"/>
            </a:pPr>
            <a:r>
              <a:rPr lang="en-US" sz="1300" b="1" err="1">
                <a:solidFill>
                  <a:srgbClr val="374151"/>
                </a:solidFill>
                <a:ea typeface="+mn-lt"/>
                <a:cs typeface="+mn-lt"/>
              </a:rPr>
              <a:t>스케줄링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b="1" err="1">
                <a:solidFill>
                  <a:srgbClr val="374151"/>
                </a:solidFill>
                <a:ea typeface="+mn-lt"/>
                <a:cs typeface="+mn-lt"/>
              </a:rPr>
              <a:t>알고리즘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프로세스는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선점형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SJF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알고리즘을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사용하여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err="1">
                <a:solidFill>
                  <a:srgbClr val="374151"/>
                </a:solidFill>
                <a:ea typeface="+mn-lt"/>
                <a:cs typeface="+mn-lt"/>
              </a:rPr>
              <a:t>스케줄됩니다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도착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시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준비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큐로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이동됩니다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준비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큐에서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남은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시간이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가장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짧은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선택되어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큐로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이동됩니다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중인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프로세스는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하나의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단위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동안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실행됩니다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CPU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버스트를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완료한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경우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프로세스는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I/O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버스트가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완료될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때까지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큐로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이동됩니다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준비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큐와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큐에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있는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시간이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업데이트됩니다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ko-KR" altLang="en-US" sz="1300" b="1">
                <a:solidFill>
                  <a:srgbClr val="374151"/>
                </a:solidFill>
                <a:ea typeface="+mn-lt"/>
                <a:cs typeface="+mn-lt"/>
              </a:rPr>
              <a:t>시뮬레이션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b="1">
                <a:solidFill>
                  <a:srgbClr val="374151"/>
                </a:solidFill>
                <a:ea typeface="+mn-lt"/>
                <a:cs typeface="+mn-lt"/>
              </a:rPr>
              <a:t>루프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시스템은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시간이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이산적으로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증가하는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시뮬레이션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루프에서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작동합니다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선점형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SJF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알고리즘에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기반하여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준비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,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및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큐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이동합니다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ko-KR" altLang="en-US" sz="1300" b="1">
                <a:solidFill>
                  <a:srgbClr val="374151"/>
                </a:solidFill>
                <a:ea typeface="+mn-lt"/>
                <a:cs typeface="+mn-lt"/>
              </a:rPr>
              <a:t>완료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b="1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b="1" err="1">
                <a:solidFill>
                  <a:srgbClr val="374151"/>
                </a:solidFill>
                <a:ea typeface="+mn-lt"/>
                <a:cs typeface="+mn-lt"/>
              </a:rPr>
              <a:t>메트릭스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모든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실행을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완료할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때까지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시뮬레이션이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계속됩니다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시간의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합으로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모든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총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err="1">
                <a:solidFill>
                  <a:srgbClr val="374151"/>
                </a:solidFill>
                <a:ea typeface="+mn-lt"/>
                <a:cs typeface="+mn-lt"/>
              </a:rPr>
              <a:t>턴어라운드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계산합니다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ko-KR" altLang="en-US" sz="1300" b="1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시스템은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입력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파일의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내용을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시뮬레이션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후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선점형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SJF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스케줄러의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효율을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평가하기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위한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측정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항목으로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총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턴어라운드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1300" b="1" err="1">
                <a:solidFill>
                  <a:srgbClr val="374151"/>
                </a:solidFill>
                <a:ea typeface="+mn-lt"/>
                <a:cs typeface="+mn-lt"/>
              </a:rPr>
              <a:t>오류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b="1" err="1">
                <a:solidFill>
                  <a:srgbClr val="374151"/>
                </a:solidFill>
                <a:ea typeface="+mn-lt"/>
                <a:cs typeface="+mn-lt"/>
              </a:rPr>
              <a:t>처리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파일을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없는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경우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기본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오류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메시지를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ko-KR" altLang="en-US" sz="1300" b="1">
                <a:solidFill>
                  <a:srgbClr val="374151"/>
                </a:solidFill>
                <a:ea typeface="+mn-lt"/>
                <a:cs typeface="+mn-lt"/>
              </a:rPr>
              <a:t>참고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b="1">
                <a:solidFill>
                  <a:srgbClr val="374151"/>
                </a:solidFill>
                <a:ea typeface="+mn-lt"/>
                <a:cs typeface="+mn-lt"/>
              </a:rPr>
              <a:t>사항</a:t>
            </a:r>
            <a:r>
              <a:rPr lang="en-US" sz="13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남은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기준으로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준비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큐를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정렬하는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것이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필요합니다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(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제공된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코드에는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구현되어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있지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않음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).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I/O </a:t>
            </a:r>
            <a:r>
              <a:rPr lang="ko-KR" altLang="en-US" sz="1300" err="1">
                <a:solidFill>
                  <a:srgbClr val="374151"/>
                </a:solidFill>
                <a:ea typeface="+mn-lt"/>
                <a:cs typeface="+mn-lt"/>
              </a:rPr>
              <a:t>버스트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,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완료를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처리하기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위한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추가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로직을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구현해야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sz="1300">
              <a:solidFill>
                <a:srgbClr val="374151"/>
              </a:solidFill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코드는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선점형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SJF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스케줄러의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기초를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300" err="1">
                <a:solidFill>
                  <a:srgbClr val="374151"/>
                </a:solidFill>
                <a:ea typeface="+mn-lt"/>
                <a:cs typeface="+mn-lt"/>
              </a:rPr>
              <a:t>제공하며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 특정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스케줄링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요구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사항에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따라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세부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사항을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조정해야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ko-KR" altLang="en-US" sz="1300">
                <a:solidFill>
                  <a:srgbClr val="374151"/>
                </a:solidFill>
                <a:ea typeface="+mn-lt"/>
                <a:cs typeface="+mn-lt"/>
              </a:rPr>
              <a:t>합니다</a:t>
            </a:r>
            <a:r>
              <a:rPr lang="en-US" sz="13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3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3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altLang="en-US" sz="4200" err="1">
                <a:latin typeface="맑은 고딕"/>
                <a:ea typeface="맑은 고딕"/>
              </a:rPr>
              <a:t>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02" y="1501477"/>
            <a:ext cx="10505145" cy="49695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printErrorAndExit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200">
              <a:solidFill>
                <a:srgbClr val="374151"/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ko-KR" altLang="en-US" sz="1200" b="1">
                <a:solidFill>
                  <a:srgbClr val="374151"/>
                </a:solidFill>
                <a:ea typeface="+mn-lt"/>
                <a:cs typeface="+mn-lt"/>
              </a:rPr>
              <a:t>목적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에러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메시지를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출력하고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프로그램을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종료하는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/>
          </a:p>
          <a:p>
            <a:pPr lvl="1">
              <a:buFont typeface="Arial"/>
              <a:buChar char="•"/>
            </a:pPr>
            <a:r>
              <a:rPr lang="ko-KR" altLang="en-US" sz="1200" b="1">
                <a:solidFill>
                  <a:srgbClr val="374151"/>
                </a:solidFill>
                <a:ea typeface="+mn-lt"/>
                <a:cs typeface="+mn-lt"/>
              </a:rPr>
              <a:t>흐름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/>
          </a:p>
          <a:p>
            <a:pPr lvl="2">
              <a:buFont typeface="Arial"/>
              <a:buChar char="•"/>
            </a:pP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함수에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전달된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에러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메시지를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/>
          </a:p>
          <a:p>
            <a:pPr lvl="2">
              <a:buFont typeface="Arial"/>
              <a:buChar char="•"/>
            </a:pPr>
            <a:r>
              <a:rPr lang="en-US" altLang="ko-KR" sz="1200" b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exit(0)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호출하여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프로그램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종료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readProcessesFromFile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ea typeface="+mn-lt"/>
                <a:cs typeface="+mn-lt"/>
              </a:rPr>
              <a:t>목적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읽어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흐름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>
              <a:ea typeface="+mn-lt"/>
              <a:cs typeface="+mn-lt"/>
            </a:endParaRPr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파일을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열고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실패하면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printErrorAndExit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호출하여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에러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메시지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종료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한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줄씩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읽어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str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저장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/>
          </a:p>
          <a:p>
            <a:pPr lvl="2">
              <a:buFont typeface="Arial"/>
              <a:buChar char="•"/>
            </a:pP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행을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토큰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분리하고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토큰을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정수로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변환하여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processInfo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저장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extractProcessInfo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목적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정보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배열에서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필요한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추출하여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전역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변수에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흐름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/>
          </a:p>
          <a:p>
            <a:pPr lvl="2">
              <a:buFont typeface="Arial"/>
              <a:buChar char="•"/>
            </a:pP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ID,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도착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CPU Burst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값을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전역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저장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200" b="1">
              <a:solidFill>
                <a:srgbClr val="37415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1200" b="1">
              <a:solidFill>
                <a:srgbClr val="37415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91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altLang="en-US" sz="4200" err="1">
                <a:latin typeface="맑은 고딕"/>
                <a:ea typeface="맑은 고딕"/>
              </a:rPr>
              <a:t>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03" y="1113289"/>
            <a:ext cx="10505145" cy="49695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 b="1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latin typeface="Consolas"/>
                <a:ea typeface="Calibri"/>
                <a:cs typeface="Calibri"/>
              </a:rPr>
              <a:t>calculateTotalCpuBurst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alt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목적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모든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모든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CPU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Burst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합산하는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흐름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lvl="2"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latin typeface="Consolas"/>
                <a:ea typeface="Calibri"/>
                <a:cs typeface="Calibri"/>
              </a:rPr>
              <a:t>allcpuburst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모든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CPU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Burst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합산하여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저장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latin typeface="Consolas"/>
                <a:ea typeface="Calibri"/>
                <a:cs typeface="Calibri"/>
              </a:rPr>
              <a:t>processScheduling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alt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목적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CPU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스케줄링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계산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흐름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lvl="2"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latin typeface="Consolas"/>
                <a:ea typeface="Calibri"/>
                <a:cs typeface="Calibri"/>
              </a:rPr>
              <a:t>minCpuBurst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배열을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사용하여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단위별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최소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CPU Burst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값을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찾음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찾은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최소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CPU Burst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에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해당하는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프로세스를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실행하고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해당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CPU Burst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값을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감소시킴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모든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CPU Burst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가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완료된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Finish Time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계산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저장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증가시켜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스케줄링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시뮬레이션을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진행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1200" b="1" err="1">
                <a:solidFill>
                  <a:srgbClr val="374151"/>
                </a:solidFill>
                <a:latin typeface="Consolas"/>
                <a:ea typeface="Calibri"/>
                <a:cs typeface="Calibri"/>
              </a:rPr>
              <a:t>printWaitingTime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alt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목적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평균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출력하는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흐름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계산하고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평균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시간을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계산하여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1200" b="1">
                <a:solidFill>
                  <a:srgbClr val="374151"/>
                </a:solidFill>
                <a:latin typeface="Consolas"/>
                <a:ea typeface="Calibri"/>
                <a:cs typeface="Calibri"/>
              </a:rPr>
              <a:t>main</a:t>
            </a:r>
            <a:r>
              <a:rPr lang="en-US" altLang="ko-KR" sz="1200" b="1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altLang="ko-KR"/>
          </a:p>
          <a:p>
            <a:pPr lvl="1">
              <a:buFont typeface="Arial"/>
              <a:buChar char="•"/>
            </a:pPr>
            <a:r>
              <a:rPr lang="ko-KR" altLang="en-US" sz="1200" b="1" err="1">
                <a:solidFill>
                  <a:srgbClr val="374151"/>
                </a:solidFill>
                <a:ea typeface="+mn-lt"/>
                <a:cs typeface="+mn-lt"/>
              </a:rPr>
              <a:t>흐름</a:t>
            </a:r>
            <a:r>
              <a:rPr lang="en-US" sz="1200" b="1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명령행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인수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검사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파일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읽기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호출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읽은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가공하고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필요한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정보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추출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계산을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위해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호출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/>
          </a:p>
          <a:p>
            <a:pPr lvl="2">
              <a:buFont typeface="Arial"/>
              <a:buChar char="•"/>
            </a:pP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최종적으로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대기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err="1">
                <a:solidFill>
                  <a:srgbClr val="374151"/>
                </a:solidFill>
                <a:ea typeface="+mn-lt"/>
                <a:cs typeface="+mn-lt"/>
              </a:rPr>
              <a:t>시간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altLang="ko-KR" sz="12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>
                <a:solidFill>
                  <a:srgbClr val="374151"/>
                </a:solidFill>
                <a:ea typeface="+mn-lt"/>
                <a:cs typeface="+mn-lt"/>
              </a:rPr>
              <a:t>호출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endParaRPr lang="en-US" sz="1200" b="1">
              <a:solidFill>
                <a:srgbClr val="37415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1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altLang="en-US" sz="2800">
                <a:latin typeface="맑은 고딕"/>
                <a:ea typeface="맑은 고딕"/>
              </a:rPr>
              <a:t>라이브러리 및 전역변수, 스레드</a:t>
            </a:r>
            <a:endParaRPr lang="ko-Kore-KR" altLang="en-US" sz="400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F890AA8-4E00-8ACD-A50D-58ADD439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1315970"/>
            <a:ext cx="9960633" cy="4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altLang="en-US" sz="4200" err="1">
                <a:latin typeface="맑은 고딕"/>
                <a:ea typeface="맑은 고딕"/>
              </a:rPr>
              <a:t>main</a:t>
            </a:r>
            <a:endParaRPr lang="ko-Kore-KR" altLang="en-US" sz="4000" err="1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10ED8C6-5340-2E56-02C5-60F64269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46" y="1215541"/>
            <a:ext cx="7372708" cy="5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에러 처리</a:t>
            </a:r>
            <a:endParaRPr lang="ko-KR" altLang="en-US" sz="28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DDA8533-08E9-67EB-FDDD-C906BA9C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2105407"/>
            <a:ext cx="9141124" cy="29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Program Assignment No. 06 Process Scheduling</vt:lpstr>
      <vt:lpstr>2. Table of Content</vt:lpstr>
      <vt:lpstr>3. System Description – 개요</vt:lpstr>
      <vt:lpstr>3. System Description – 개요</vt:lpstr>
      <vt:lpstr>3. System Description – flow</vt:lpstr>
      <vt:lpstr>3. System Description – flow</vt:lpstr>
      <vt:lpstr>3. System Description – 라이브러리 및 전역변수, 스레드</vt:lpstr>
      <vt:lpstr>3. System Description – main</vt:lpstr>
      <vt:lpstr>3. System Description – 에러 처리</vt:lpstr>
      <vt:lpstr>3. System Description – 파일에서 프로세스 정보 읽기</vt:lpstr>
      <vt:lpstr>3. System Description – 각 프로세스의 정보 추출</vt:lpstr>
      <vt:lpstr>3. System Description – 모든 프로세스들의 모든 CPU burst를 합산</vt:lpstr>
      <vt:lpstr>3. System Description – 프로세스 스케줄링 및 대기 시간 계산(1)</vt:lpstr>
      <vt:lpstr>3. System Description – 프로세스 스케줄링 및 대기 시간 계산(2)</vt:lpstr>
      <vt:lpstr>3. System Description – Waiting Time 출력</vt:lpstr>
      <vt:lpstr>4. Test Description </vt:lpstr>
      <vt:lpstr>4. Test Description </vt:lpstr>
      <vt:lpstr>5. User documentation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Assignment No. 01 Print a multiplication table</dc:title>
  <dc:creator>나강민[ 학부재학 / 컴퓨터융합소프트웨어학과 ]</dc:creator>
  <cp:revision>142</cp:revision>
  <dcterms:created xsi:type="dcterms:W3CDTF">2023-09-12T10:36:36Z</dcterms:created>
  <dcterms:modified xsi:type="dcterms:W3CDTF">2023-11-21T14:05:18Z</dcterms:modified>
</cp:coreProperties>
</file>