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79" r:id="rId7"/>
    <p:sldId id="280" r:id="rId8"/>
    <p:sldId id="281" r:id="rId9"/>
    <p:sldId id="283" r:id="rId10"/>
    <p:sldId id="284" r:id="rId11"/>
    <p:sldId id="275" r:id="rId12"/>
    <p:sldId id="264" r:id="rId13"/>
    <p:sldId id="274" r:id="rId14"/>
    <p:sldId id="277" r:id="rId15"/>
    <p:sldId id="278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E251A-7817-4A59-83C4-74CFCBF5716E}" v="1132" dt="2023-10-28T12:39:36.857"/>
    <p1510:client id="{A444EBDD-BE02-4740-80AD-714282A8B42D}" v="10" dt="2023-09-21T08:31:53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16" d="100"/>
          <a:sy n="116" d="100"/>
        </p:scale>
        <p:origin x="7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6FFEA-9598-A94D-A0E9-394A6A081159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CCC6F91-F9B0-DC41-957C-59BFA0145400}">
      <dgm:prSet phldrT="[텍스트]"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1. Title Page</a:t>
          </a:r>
        </a:p>
      </dgm:t>
    </dgm:pt>
    <dgm:pt modelId="{10CA14BB-50E6-EA49-A397-ED52648D2F58}" type="par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4A22F74E-C406-FE41-AA1D-6DED1C1CDCFE}" type="sib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FC04BDB0-FD8D-9A4C-A547-A92CEB04412A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2. Table of content</a:t>
          </a:r>
          <a:endParaRPr lang="ko-KR" altLang="en-US" sz="2200" dirty="0">
            <a:latin typeface="+mn-ea"/>
            <a:ea typeface="+mn-ea"/>
          </a:endParaRPr>
        </a:p>
      </dgm:t>
    </dgm:pt>
    <dgm:pt modelId="{5C5B9F06-B730-5D48-A168-A167A86A178E}" type="par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8F23A400-3382-7E49-9A67-33EE092E21FF}" type="sib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DCAFD784-68B0-6B42-9F64-1BB2C376FBE5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3. System Description</a:t>
          </a:r>
          <a:endParaRPr lang="ko-KR" altLang="en-US" sz="2200" dirty="0">
            <a:latin typeface="+mn-ea"/>
            <a:ea typeface="+mn-ea"/>
          </a:endParaRPr>
        </a:p>
      </dgm:t>
    </dgm:pt>
    <dgm:pt modelId="{2057DD4E-949C-2B40-ABB3-C08F2CD707EF}" type="par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8BAABA5A-D1A8-C242-9640-FBD25A386320}" type="sib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F2C64243-4D79-384E-B1EB-FF94E3240FC1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4. Test description</a:t>
          </a:r>
          <a:endParaRPr lang="ko-KR" altLang="en-US" sz="2200" dirty="0">
            <a:latin typeface="+mn-ea"/>
            <a:ea typeface="+mn-ea"/>
          </a:endParaRPr>
        </a:p>
      </dgm:t>
    </dgm:pt>
    <dgm:pt modelId="{C4443AB5-FD21-E94D-947C-A12202A9B240}" type="par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E65A3835-1D18-E545-982D-6602F736DCE1}" type="sib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732944EA-E1EF-F04D-8246-F705CDB49E61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6. Self-evaluation</a:t>
          </a:r>
          <a:endParaRPr lang="ko-KR" altLang="en-US" sz="2200" dirty="0">
            <a:latin typeface="+mn-ea"/>
            <a:ea typeface="+mn-ea"/>
          </a:endParaRPr>
        </a:p>
      </dgm:t>
    </dgm:pt>
    <dgm:pt modelId="{A76C261B-48E1-BB4E-B574-32C73F5BBB10}" type="par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1AFAF3D5-4B59-1247-B72C-742EBABE4C8B}" type="sib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0C6ADEC6-5927-414E-BAC7-1B2AC325CEE5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5. User documentation</a:t>
          </a:r>
          <a:endParaRPr lang="ko-KR" altLang="en-US" sz="2200" dirty="0">
            <a:latin typeface="+mn-ea"/>
            <a:ea typeface="+mn-ea"/>
          </a:endParaRPr>
        </a:p>
      </dgm:t>
    </dgm:pt>
    <dgm:pt modelId="{F8DA8D58-433E-AB45-8370-0FAA93A8C942}" type="par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3750F575-1317-584A-8317-07DE3C95FA01}" type="sib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53476614-04AA-6140-AFF2-70195DACA322}" type="pres">
      <dgm:prSet presAssocID="{7966FFEA-9598-A94D-A0E9-394A6A081159}" presName="vert0" presStyleCnt="0">
        <dgm:presLayoutVars>
          <dgm:dir/>
          <dgm:animOne val="branch"/>
          <dgm:animLvl val="lvl"/>
        </dgm:presLayoutVars>
      </dgm:prSet>
      <dgm:spPr/>
    </dgm:pt>
    <dgm:pt modelId="{D2097336-A64B-DF49-AC37-A36B6F1F84B2}" type="pres">
      <dgm:prSet presAssocID="{FCCC6F91-F9B0-DC41-957C-59BFA0145400}" presName="thickLine" presStyleLbl="alignNode1" presStyleIdx="0" presStyleCnt="6"/>
      <dgm:spPr/>
    </dgm:pt>
    <dgm:pt modelId="{8725A303-2FC9-C84A-AD7F-762C63DFED17}" type="pres">
      <dgm:prSet presAssocID="{FCCC6F91-F9B0-DC41-957C-59BFA0145400}" presName="horz1" presStyleCnt="0"/>
      <dgm:spPr/>
    </dgm:pt>
    <dgm:pt modelId="{27DBB7D5-AFDC-454F-8078-130844C0E58E}" type="pres">
      <dgm:prSet presAssocID="{FCCC6F91-F9B0-DC41-957C-59BFA0145400}" presName="tx1" presStyleLbl="revTx" presStyleIdx="0" presStyleCnt="6"/>
      <dgm:spPr/>
    </dgm:pt>
    <dgm:pt modelId="{F3BE556A-1E9B-614E-89B6-11CDF918DA0C}" type="pres">
      <dgm:prSet presAssocID="{FCCC6F91-F9B0-DC41-957C-59BFA0145400}" presName="vert1" presStyleCnt="0"/>
      <dgm:spPr/>
    </dgm:pt>
    <dgm:pt modelId="{1C86B476-A228-2341-B8B7-17F3D0ACB448}" type="pres">
      <dgm:prSet presAssocID="{FC04BDB0-FD8D-9A4C-A547-A92CEB04412A}" presName="thickLine" presStyleLbl="alignNode1" presStyleIdx="1" presStyleCnt="6"/>
      <dgm:spPr/>
    </dgm:pt>
    <dgm:pt modelId="{50E8DE92-91E7-6246-96FB-5E4AAC0AD0CC}" type="pres">
      <dgm:prSet presAssocID="{FC04BDB0-FD8D-9A4C-A547-A92CEB04412A}" presName="horz1" presStyleCnt="0"/>
      <dgm:spPr/>
    </dgm:pt>
    <dgm:pt modelId="{8F67FB79-CEEA-DC46-9DBF-91B91BCCC2BD}" type="pres">
      <dgm:prSet presAssocID="{FC04BDB0-FD8D-9A4C-A547-A92CEB04412A}" presName="tx1" presStyleLbl="revTx" presStyleIdx="1" presStyleCnt="6"/>
      <dgm:spPr/>
    </dgm:pt>
    <dgm:pt modelId="{B9DBD712-E294-364C-A391-F494ACF0CBF4}" type="pres">
      <dgm:prSet presAssocID="{FC04BDB0-FD8D-9A4C-A547-A92CEB04412A}" presName="vert1" presStyleCnt="0"/>
      <dgm:spPr/>
    </dgm:pt>
    <dgm:pt modelId="{C753613D-84D7-084B-9847-F31F3F33F81A}" type="pres">
      <dgm:prSet presAssocID="{DCAFD784-68B0-6B42-9F64-1BB2C376FBE5}" presName="thickLine" presStyleLbl="alignNode1" presStyleIdx="2" presStyleCnt="6"/>
      <dgm:spPr/>
    </dgm:pt>
    <dgm:pt modelId="{C3EFAB11-3159-894E-AC51-04EFFA33EE07}" type="pres">
      <dgm:prSet presAssocID="{DCAFD784-68B0-6B42-9F64-1BB2C376FBE5}" presName="horz1" presStyleCnt="0"/>
      <dgm:spPr/>
    </dgm:pt>
    <dgm:pt modelId="{79E8144B-492B-DE4A-902C-6E328308393D}" type="pres">
      <dgm:prSet presAssocID="{DCAFD784-68B0-6B42-9F64-1BB2C376FBE5}" presName="tx1" presStyleLbl="revTx" presStyleIdx="2" presStyleCnt="6"/>
      <dgm:spPr/>
    </dgm:pt>
    <dgm:pt modelId="{AC9B3A1C-33DB-974B-A338-D347E48AFF07}" type="pres">
      <dgm:prSet presAssocID="{DCAFD784-68B0-6B42-9F64-1BB2C376FBE5}" presName="vert1" presStyleCnt="0"/>
      <dgm:spPr/>
    </dgm:pt>
    <dgm:pt modelId="{FD6E5BF6-E33D-F04D-A026-AA199B1F5CC1}" type="pres">
      <dgm:prSet presAssocID="{F2C64243-4D79-384E-B1EB-FF94E3240FC1}" presName="thickLine" presStyleLbl="alignNode1" presStyleIdx="3" presStyleCnt="6"/>
      <dgm:spPr/>
    </dgm:pt>
    <dgm:pt modelId="{12B5E978-F787-DD41-A090-DB7C13829D24}" type="pres">
      <dgm:prSet presAssocID="{F2C64243-4D79-384E-B1EB-FF94E3240FC1}" presName="horz1" presStyleCnt="0"/>
      <dgm:spPr/>
    </dgm:pt>
    <dgm:pt modelId="{3AE5BF42-DF47-2643-83EF-5B91DD7B5DB7}" type="pres">
      <dgm:prSet presAssocID="{F2C64243-4D79-384E-B1EB-FF94E3240FC1}" presName="tx1" presStyleLbl="revTx" presStyleIdx="3" presStyleCnt="6"/>
      <dgm:spPr/>
    </dgm:pt>
    <dgm:pt modelId="{F78DDBA0-227C-3D42-9976-76B75B7E501E}" type="pres">
      <dgm:prSet presAssocID="{F2C64243-4D79-384E-B1EB-FF94E3240FC1}" presName="vert1" presStyleCnt="0"/>
      <dgm:spPr/>
    </dgm:pt>
    <dgm:pt modelId="{734CD95F-3B6C-D64E-B53E-9DF592EF64EC}" type="pres">
      <dgm:prSet presAssocID="{0C6ADEC6-5927-414E-BAC7-1B2AC325CEE5}" presName="thickLine" presStyleLbl="alignNode1" presStyleIdx="4" presStyleCnt="6"/>
      <dgm:spPr/>
    </dgm:pt>
    <dgm:pt modelId="{9A01B80D-E749-7C43-A918-F188C3B5A8AF}" type="pres">
      <dgm:prSet presAssocID="{0C6ADEC6-5927-414E-BAC7-1B2AC325CEE5}" presName="horz1" presStyleCnt="0"/>
      <dgm:spPr/>
    </dgm:pt>
    <dgm:pt modelId="{2DF759A4-F511-7640-9B59-49E1D4DD4AA6}" type="pres">
      <dgm:prSet presAssocID="{0C6ADEC6-5927-414E-BAC7-1B2AC325CEE5}" presName="tx1" presStyleLbl="revTx" presStyleIdx="4" presStyleCnt="6"/>
      <dgm:spPr/>
    </dgm:pt>
    <dgm:pt modelId="{D0EA90ED-4F44-C642-A94E-255C8E701159}" type="pres">
      <dgm:prSet presAssocID="{0C6ADEC6-5927-414E-BAC7-1B2AC325CEE5}" presName="vert1" presStyleCnt="0"/>
      <dgm:spPr/>
    </dgm:pt>
    <dgm:pt modelId="{FDC4DC0F-48FA-904D-8489-10CBEE88438E}" type="pres">
      <dgm:prSet presAssocID="{732944EA-E1EF-F04D-8246-F705CDB49E61}" presName="thickLine" presStyleLbl="alignNode1" presStyleIdx="5" presStyleCnt="6"/>
      <dgm:spPr/>
    </dgm:pt>
    <dgm:pt modelId="{F011D2FF-3CF1-B64C-8D4F-9D342D1BCACA}" type="pres">
      <dgm:prSet presAssocID="{732944EA-E1EF-F04D-8246-F705CDB49E61}" presName="horz1" presStyleCnt="0"/>
      <dgm:spPr/>
    </dgm:pt>
    <dgm:pt modelId="{9DD87DF3-8505-6B4C-9E18-4F3DD5A7E432}" type="pres">
      <dgm:prSet presAssocID="{732944EA-E1EF-F04D-8246-F705CDB49E61}" presName="tx1" presStyleLbl="revTx" presStyleIdx="5" presStyleCnt="6"/>
      <dgm:spPr/>
    </dgm:pt>
    <dgm:pt modelId="{9A33DA82-F166-694D-9485-58AAF8FB90E9}" type="pres">
      <dgm:prSet presAssocID="{732944EA-E1EF-F04D-8246-F705CDB49E61}" presName="vert1" presStyleCnt="0"/>
      <dgm:spPr/>
    </dgm:pt>
  </dgm:ptLst>
  <dgm:cxnLst>
    <dgm:cxn modelId="{9FA4A405-226B-AC4B-A1F7-27A9E54DEC0D}" srcId="{7966FFEA-9598-A94D-A0E9-394A6A081159}" destId="{732944EA-E1EF-F04D-8246-F705CDB49E61}" srcOrd="5" destOrd="0" parTransId="{A76C261B-48E1-BB4E-B574-32C73F5BBB10}" sibTransId="{1AFAF3D5-4B59-1247-B72C-742EBABE4C8B}"/>
    <dgm:cxn modelId="{1281DF0E-51C0-C945-BD26-60C2AA8EB956}" type="presOf" srcId="{F2C64243-4D79-384E-B1EB-FF94E3240FC1}" destId="{3AE5BF42-DF47-2643-83EF-5B91DD7B5DB7}" srcOrd="0" destOrd="0" presId="urn:microsoft.com/office/officeart/2008/layout/LinedList"/>
    <dgm:cxn modelId="{041B211E-6114-5748-AEFA-EE4363D3780B}" type="presOf" srcId="{732944EA-E1EF-F04D-8246-F705CDB49E61}" destId="{9DD87DF3-8505-6B4C-9E18-4F3DD5A7E432}" srcOrd="0" destOrd="0" presId="urn:microsoft.com/office/officeart/2008/layout/LinedList"/>
    <dgm:cxn modelId="{B482A16D-A86A-694B-A378-58A0F91A21C8}" srcId="{7966FFEA-9598-A94D-A0E9-394A6A081159}" destId="{FC04BDB0-FD8D-9A4C-A547-A92CEB04412A}" srcOrd="1" destOrd="0" parTransId="{5C5B9F06-B730-5D48-A168-A167A86A178E}" sibTransId="{8F23A400-3382-7E49-9A67-33EE092E21FF}"/>
    <dgm:cxn modelId="{C2CFC553-40C7-E344-A8EA-123E7CC4AFBC}" srcId="{7966FFEA-9598-A94D-A0E9-394A6A081159}" destId="{F2C64243-4D79-384E-B1EB-FF94E3240FC1}" srcOrd="3" destOrd="0" parTransId="{C4443AB5-FD21-E94D-947C-A12202A9B240}" sibTransId="{E65A3835-1D18-E545-982D-6602F736DCE1}"/>
    <dgm:cxn modelId="{7963B17E-3AF7-214E-9FAA-1BF512405788}" srcId="{7966FFEA-9598-A94D-A0E9-394A6A081159}" destId="{FCCC6F91-F9B0-DC41-957C-59BFA0145400}" srcOrd="0" destOrd="0" parTransId="{10CA14BB-50E6-EA49-A397-ED52648D2F58}" sibTransId="{4A22F74E-C406-FE41-AA1D-6DED1C1CDCFE}"/>
    <dgm:cxn modelId="{6D085C96-E95C-8B4F-A22D-A63518A64D22}" type="presOf" srcId="{0C6ADEC6-5927-414E-BAC7-1B2AC325CEE5}" destId="{2DF759A4-F511-7640-9B59-49E1D4DD4AA6}" srcOrd="0" destOrd="0" presId="urn:microsoft.com/office/officeart/2008/layout/LinedList"/>
    <dgm:cxn modelId="{7D0D30D4-502B-7B44-B008-EE570E6CBBF1}" srcId="{7966FFEA-9598-A94D-A0E9-394A6A081159}" destId="{0C6ADEC6-5927-414E-BAC7-1B2AC325CEE5}" srcOrd="4" destOrd="0" parTransId="{F8DA8D58-433E-AB45-8370-0FAA93A8C942}" sibTransId="{3750F575-1317-584A-8317-07DE3C95FA01}"/>
    <dgm:cxn modelId="{26DD62DD-CBF8-CD4B-8AB9-496C26994A5F}" type="presOf" srcId="{DCAFD784-68B0-6B42-9F64-1BB2C376FBE5}" destId="{79E8144B-492B-DE4A-902C-6E328308393D}" srcOrd="0" destOrd="0" presId="urn:microsoft.com/office/officeart/2008/layout/LinedList"/>
    <dgm:cxn modelId="{05BA3CDF-878E-274A-8D74-0F2EE001E173}" type="presOf" srcId="{FC04BDB0-FD8D-9A4C-A547-A92CEB04412A}" destId="{8F67FB79-CEEA-DC46-9DBF-91B91BCCC2BD}" srcOrd="0" destOrd="0" presId="urn:microsoft.com/office/officeart/2008/layout/LinedList"/>
    <dgm:cxn modelId="{4AC0B9E5-F616-BE46-9C4B-3BEFAA6F453B}" type="presOf" srcId="{7966FFEA-9598-A94D-A0E9-394A6A081159}" destId="{53476614-04AA-6140-AFF2-70195DACA322}" srcOrd="0" destOrd="0" presId="urn:microsoft.com/office/officeart/2008/layout/LinedList"/>
    <dgm:cxn modelId="{DA8D09F3-4B99-EA48-81F6-39E1A97E114E}" type="presOf" srcId="{FCCC6F91-F9B0-DC41-957C-59BFA0145400}" destId="{27DBB7D5-AFDC-454F-8078-130844C0E58E}" srcOrd="0" destOrd="0" presId="urn:microsoft.com/office/officeart/2008/layout/LinedList"/>
    <dgm:cxn modelId="{BC05B5FE-0AB7-114F-9A32-5440BAEE19BE}" srcId="{7966FFEA-9598-A94D-A0E9-394A6A081159}" destId="{DCAFD784-68B0-6B42-9F64-1BB2C376FBE5}" srcOrd="2" destOrd="0" parTransId="{2057DD4E-949C-2B40-ABB3-C08F2CD707EF}" sibTransId="{8BAABA5A-D1A8-C242-9640-FBD25A386320}"/>
    <dgm:cxn modelId="{EA86B4B4-A472-D04A-969F-E250FF853732}" type="presParOf" srcId="{53476614-04AA-6140-AFF2-70195DACA322}" destId="{D2097336-A64B-DF49-AC37-A36B6F1F84B2}" srcOrd="0" destOrd="0" presId="urn:microsoft.com/office/officeart/2008/layout/LinedList"/>
    <dgm:cxn modelId="{5693C577-B489-3B4C-B440-E6E1493FE898}" type="presParOf" srcId="{53476614-04AA-6140-AFF2-70195DACA322}" destId="{8725A303-2FC9-C84A-AD7F-762C63DFED17}" srcOrd="1" destOrd="0" presId="urn:microsoft.com/office/officeart/2008/layout/LinedList"/>
    <dgm:cxn modelId="{814D8086-7FE9-2B4C-AFC5-D00C6251874F}" type="presParOf" srcId="{8725A303-2FC9-C84A-AD7F-762C63DFED17}" destId="{27DBB7D5-AFDC-454F-8078-130844C0E58E}" srcOrd="0" destOrd="0" presId="urn:microsoft.com/office/officeart/2008/layout/LinedList"/>
    <dgm:cxn modelId="{789195E7-78CF-234B-9F94-2BDBCB471174}" type="presParOf" srcId="{8725A303-2FC9-C84A-AD7F-762C63DFED17}" destId="{F3BE556A-1E9B-614E-89B6-11CDF918DA0C}" srcOrd="1" destOrd="0" presId="urn:microsoft.com/office/officeart/2008/layout/LinedList"/>
    <dgm:cxn modelId="{1CFCAB8E-36B0-4A49-9F6E-4B716A6B50A5}" type="presParOf" srcId="{53476614-04AA-6140-AFF2-70195DACA322}" destId="{1C86B476-A228-2341-B8B7-17F3D0ACB448}" srcOrd="2" destOrd="0" presId="urn:microsoft.com/office/officeart/2008/layout/LinedList"/>
    <dgm:cxn modelId="{EFBE048C-3BB2-8147-894D-3865FC40587C}" type="presParOf" srcId="{53476614-04AA-6140-AFF2-70195DACA322}" destId="{50E8DE92-91E7-6246-96FB-5E4AAC0AD0CC}" srcOrd="3" destOrd="0" presId="urn:microsoft.com/office/officeart/2008/layout/LinedList"/>
    <dgm:cxn modelId="{01B89320-B64B-6547-AC65-1366018726A2}" type="presParOf" srcId="{50E8DE92-91E7-6246-96FB-5E4AAC0AD0CC}" destId="{8F67FB79-CEEA-DC46-9DBF-91B91BCCC2BD}" srcOrd="0" destOrd="0" presId="urn:microsoft.com/office/officeart/2008/layout/LinedList"/>
    <dgm:cxn modelId="{8F94406F-082C-CD46-A1FA-32D36FA24D08}" type="presParOf" srcId="{50E8DE92-91E7-6246-96FB-5E4AAC0AD0CC}" destId="{B9DBD712-E294-364C-A391-F494ACF0CBF4}" srcOrd="1" destOrd="0" presId="urn:microsoft.com/office/officeart/2008/layout/LinedList"/>
    <dgm:cxn modelId="{42F9FD2C-9798-F04C-9FCD-57AFE9CC02F1}" type="presParOf" srcId="{53476614-04AA-6140-AFF2-70195DACA322}" destId="{C753613D-84D7-084B-9847-F31F3F33F81A}" srcOrd="4" destOrd="0" presId="urn:microsoft.com/office/officeart/2008/layout/LinedList"/>
    <dgm:cxn modelId="{92999FF9-B4D8-E34F-B039-79F2D70985EF}" type="presParOf" srcId="{53476614-04AA-6140-AFF2-70195DACA322}" destId="{C3EFAB11-3159-894E-AC51-04EFFA33EE07}" srcOrd="5" destOrd="0" presId="urn:microsoft.com/office/officeart/2008/layout/LinedList"/>
    <dgm:cxn modelId="{419AF26A-4C64-CF46-8254-02C48937EDED}" type="presParOf" srcId="{C3EFAB11-3159-894E-AC51-04EFFA33EE07}" destId="{79E8144B-492B-DE4A-902C-6E328308393D}" srcOrd="0" destOrd="0" presId="urn:microsoft.com/office/officeart/2008/layout/LinedList"/>
    <dgm:cxn modelId="{B3FA8EA7-AF21-224C-B99D-D2787F4DE86F}" type="presParOf" srcId="{C3EFAB11-3159-894E-AC51-04EFFA33EE07}" destId="{AC9B3A1C-33DB-974B-A338-D347E48AFF07}" srcOrd="1" destOrd="0" presId="urn:microsoft.com/office/officeart/2008/layout/LinedList"/>
    <dgm:cxn modelId="{E61E3D99-3ED3-2E4E-B7BB-07DF6C63B9E0}" type="presParOf" srcId="{53476614-04AA-6140-AFF2-70195DACA322}" destId="{FD6E5BF6-E33D-F04D-A026-AA199B1F5CC1}" srcOrd="6" destOrd="0" presId="urn:microsoft.com/office/officeart/2008/layout/LinedList"/>
    <dgm:cxn modelId="{5636ADD9-FB62-7D44-B18C-7CAF9E983F37}" type="presParOf" srcId="{53476614-04AA-6140-AFF2-70195DACA322}" destId="{12B5E978-F787-DD41-A090-DB7C13829D24}" srcOrd="7" destOrd="0" presId="urn:microsoft.com/office/officeart/2008/layout/LinedList"/>
    <dgm:cxn modelId="{10BF832A-9278-C74C-AF7C-43B2B31CD110}" type="presParOf" srcId="{12B5E978-F787-DD41-A090-DB7C13829D24}" destId="{3AE5BF42-DF47-2643-83EF-5B91DD7B5DB7}" srcOrd="0" destOrd="0" presId="urn:microsoft.com/office/officeart/2008/layout/LinedList"/>
    <dgm:cxn modelId="{47189676-06EB-CB4D-9277-FF02012395FC}" type="presParOf" srcId="{12B5E978-F787-DD41-A090-DB7C13829D24}" destId="{F78DDBA0-227C-3D42-9976-76B75B7E501E}" srcOrd="1" destOrd="0" presId="urn:microsoft.com/office/officeart/2008/layout/LinedList"/>
    <dgm:cxn modelId="{CC474AB4-C8A7-8F44-AC87-59936FAF6020}" type="presParOf" srcId="{53476614-04AA-6140-AFF2-70195DACA322}" destId="{734CD95F-3B6C-D64E-B53E-9DF592EF64EC}" srcOrd="8" destOrd="0" presId="urn:microsoft.com/office/officeart/2008/layout/LinedList"/>
    <dgm:cxn modelId="{F7398ADE-6F77-E342-8108-BA5D2593538D}" type="presParOf" srcId="{53476614-04AA-6140-AFF2-70195DACA322}" destId="{9A01B80D-E749-7C43-A918-F188C3B5A8AF}" srcOrd="9" destOrd="0" presId="urn:microsoft.com/office/officeart/2008/layout/LinedList"/>
    <dgm:cxn modelId="{7D55C17D-3888-E242-8285-81C80E8B6416}" type="presParOf" srcId="{9A01B80D-E749-7C43-A918-F188C3B5A8AF}" destId="{2DF759A4-F511-7640-9B59-49E1D4DD4AA6}" srcOrd="0" destOrd="0" presId="urn:microsoft.com/office/officeart/2008/layout/LinedList"/>
    <dgm:cxn modelId="{11AFC4E9-BF36-324C-AE66-003F1212391E}" type="presParOf" srcId="{9A01B80D-E749-7C43-A918-F188C3B5A8AF}" destId="{D0EA90ED-4F44-C642-A94E-255C8E701159}" srcOrd="1" destOrd="0" presId="urn:microsoft.com/office/officeart/2008/layout/LinedList"/>
    <dgm:cxn modelId="{D59AF81F-E233-3440-BDB0-EE352B8F1BA4}" type="presParOf" srcId="{53476614-04AA-6140-AFF2-70195DACA322}" destId="{FDC4DC0F-48FA-904D-8489-10CBEE88438E}" srcOrd="10" destOrd="0" presId="urn:microsoft.com/office/officeart/2008/layout/LinedList"/>
    <dgm:cxn modelId="{655B1DC5-D615-1042-BAC2-D3EAD27198C5}" type="presParOf" srcId="{53476614-04AA-6140-AFF2-70195DACA322}" destId="{F011D2FF-3CF1-B64C-8D4F-9D342D1BCACA}" srcOrd="11" destOrd="0" presId="urn:microsoft.com/office/officeart/2008/layout/LinedList"/>
    <dgm:cxn modelId="{EB90258A-62E5-914D-8D0D-A0366B6B1BF6}" type="presParOf" srcId="{F011D2FF-3CF1-B64C-8D4F-9D342D1BCACA}" destId="{9DD87DF3-8505-6B4C-9E18-4F3DD5A7E432}" srcOrd="0" destOrd="0" presId="urn:microsoft.com/office/officeart/2008/layout/LinedList"/>
    <dgm:cxn modelId="{5BD11B20-A218-8B42-B1F6-50BCC148DAF7}" type="presParOf" srcId="{F011D2FF-3CF1-B64C-8D4F-9D342D1BCACA}" destId="{9A33DA82-F166-694D-9485-58AAF8FB90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97336-A64B-DF49-AC37-A36B6F1F84B2}">
      <dsp:nvSpPr>
        <dsp:cNvPr id="0" name=""/>
        <dsp:cNvSpPr/>
      </dsp:nvSpPr>
      <dsp:spPr>
        <a:xfrm>
          <a:off x="0" y="212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B7D5-AFDC-454F-8078-130844C0E58E}">
      <dsp:nvSpPr>
        <dsp:cNvPr id="0" name=""/>
        <dsp:cNvSpPr/>
      </dsp:nvSpPr>
      <dsp:spPr>
        <a:xfrm>
          <a:off x="0" y="212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1. Title Page</a:t>
          </a:r>
        </a:p>
      </dsp:txBody>
      <dsp:txXfrm>
        <a:off x="0" y="2124"/>
        <a:ext cx="9175595" cy="724514"/>
      </dsp:txXfrm>
    </dsp:sp>
    <dsp:sp modelId="{1C86B476-A228-2341-B8B7-17F3D0ACB448}">
      <dsp:nvSpPr>
        <dsp:cNvPr id="0" name=""/>
        <dsp:cNvSpPr/>
      </dsp:nvSpPr>
      <dsp:spPr>
        <a:xfrm>
          <a:off x="0" y="72663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FB79-CEEA-DC46-9DBF-91B91BCCC2BD}">
      <dsp:nvSpPr>
        <dsp:cNvPr id="0" name=""/>
        <dsp:cNvSpPr/>
      </dsp:nvSpPr>
      <dsp:spPr>
        <a:xfrm>
          <a:off x="0" y="72663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2. Table of content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726639"/>
        <a:ext cx="9175595" cy="724514"/>
      </dsp:txXfrm>
    </dsp:sp>
    <dsp:sp modelId="{C753613D-84D7-084B-9847-F31F3F33F81A}">
      <dsp:nvSpPr>
        <dsp:cNvPr id="0" name=""/>
        <dsp:cNvSpPr/>
      </dsp:nvSpPr>
      <dsp:spPr>
        <a:xfrm>
          <a:off x="0" y="145115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8144B-492B-DE4A-902C-6E328308393D}">
      <dsp:nvSpPr>
        <dsp:cNvPr id="0" name=""/>
        <dsp:cNvSpPr/>
      </dsp:nvSpPr>
      <dsp:spPr>
        <a:xfrm>
          <a:off x="0" y="145115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3. System Description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1451154"/>
        <a:ext cx="9175595" cy="724514"/>
      </dsp:txXfrm>
    </dsp:sp>
    <dsp:sp modelId="{FD6E5BF6-E33D-F04D-A026-AA199B1F5CC1}">
      <dsp:nvSpPr>
        <dsp:cNvPr id="0" name=""/>
        <dsp:cNvSpPr/>
      </dsp:nvSpPr>
      <dsp:spPr>
        <a:xfrm>
          <a:off x="0" y="217566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5BF42-DF47-2643-83EF-5B91DD7B5DB7}">
      <dsp:nvSpPr>
        <dsp:cNvPr id="0" name=""/>
        <dsp:cNvSpPr/>
      </dsp:nvSpPr>
      <dsp:spPr>
        <a:xfrm>
          <a:off x="0" y="217566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4. Test description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2175669"/>
        <a:ext cx="9175595" cy="724514"/>
      </dsp:txXfrm>
    </dsp:sp>
    <dsp:sp modelId="{734CD95F-3B6C-D64E-B53E-9DF592EF64EC}">
      <dsp:nvSpPr>
        <dsp:cNvPr id="0" name=""/>
        <dsp:cNvSpPr/>
      </dsp:nvSpPr>
      <dsp:spPr>
        <a:xfrm>
          <a:off x="0" y="2900183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759A4-F511-7640-9B59-49E1D4DD4AA6}">
      <dsp:nvSpPr>
        <dsp:cNvPr id="0" name=""/>
        <dsp:cNvSpPr/>
      </dsp:nvSpPr>
      <dsp:spPr>
        <a:xfrm>
          <a:off x="0" y="2900183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5. User documentation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2900183"/>
        <a:ext cx="9175595" cy="724514"/>
      </dsp:txXfrm>
    </dsp:sp>
    <dsp:sp modelId="{FDC4DC0F-48FA-904D-8489-10CBEE88438E}">
      <dsp:nvSpPr>
        <dsp:cNvPr id="0" name=""/>
        <dsp:cNvSpPr/>
      </dsp:nvSpPr>
      <dsp:spPr>
        <a:xfrm>
          <a:off x="0" y="3624698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87DF3-8505-6B4C-9E18-4F3DD5A7E432}">
      <dsp:nvSpPr>
        <dsp:cNvPr id="0" name=""/>
        <dsp:cNvSpPr/>
      </dsp:nvSpPr>
      <dsp:spPr>
        <a:xfrm>
          <a:off x="0" y="3624698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6. Self-evaluation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3624698"/>
        <a:ext cx="9175595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A33B8-7EB9-C04E-B137-7CBEB2683958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665F7-475E-1C4F-AE7C-6FC347BF7E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69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4648B-1D1F-33E6-11A8-3F3D752B1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73EAA-8108-E5C7-7115-7049E6A20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3FFE3-E733-D6EA-07BB-58E2310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F9975-288C-FE8A-929C-89605E6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CBDCC-F34C-7D52-3FAF-9E52518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1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D643-5715-2F7C-7FDD-69BFE0C7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90B1B-70C3-8A00-9233-8C3D7D0E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5D99C-D765-EC66-FB1E-15DB6D71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8BCA8-2401-3023-E67A-03AF89F5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9F5B9-3C0B-AF74-5B41-1DFD2EFA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986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1ACE-A47A-EB5A-5BA7-B73AFCAD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658F-9A49-7A4B-5FC0-CCB0D5563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7D787-5506-3AD2-8822-F61A1833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015C-C4F5-A66C-86CD-15C1F90D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890F4-437A-8451-09D3-1ED3C309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9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29251-2507-9896-9F58-8D0FF748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E2832-6CF9-EE79-3DF9-9D83EF11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A8AA1-3BE5-2128-D288-7DD808E1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8E61B-6832-1BDF-4EC8-40CD40CB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669FC-B2FA-7270-6D3D-DE34D755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654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4B41D-FC36-FECF-F19E-2340DA2F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835A9-C02B-4622-C47D-77FB9D81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C5B42-082F-F31D-1017-46B5CCD4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CE936-4AD0-4B44-E8F5-6CF31CA1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A12EC-4192-393C-480B-ECC9C77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60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00DA-5088-2EC3-814A-18E142C7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6B35F-79BB-FFBD-D404-270D5744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9F32D-F6D7-8EE5-5C8F-615D619A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6D290-8428-A0FA-FFFA-E44E7D66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D2BE9-1BF6-4873-2825-DF01A2A7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DF5FB-7B0B-E179-25AC-66B915A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29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EFAC-EAAF-D109-6F47-2E2270A8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4382C-31A6-7748-9F53-52D12B14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69EA9-848D-6261-8E14-9064F3F3F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57E11-86F1-A455-7AA2-96DDADE8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31E114-2D8D-E3E2-BE47-7E12146CA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401BC3-C33A-DE90-33F1-BBCFC2F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04772-98D5-96ED-DA1B-FCB81A0F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F6424-364E-353C-FC5A-97EB7F1B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50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DC92-15E5-F9E8-8B63-CB2B44B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B98218-98A5-96F5-98BF-108D3D46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97694-FF74-9787-EE7F-9A39AA94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D5B43-9B77-207A-82DA-9DE185B7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3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64D0D-FF88-48F9-5CA7-D0CE021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38FD03-BDA3-944D-5A70-52ABD755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335EF-50C0-0A35-55C8-4E2ED34E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83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315F-83B6-8ABB-E601-36B0DBC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610D4-9798-4B57-3BD9-A28A1C6F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D5EC8-9DA5-0A6D-A30E-6F4250BBA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9D5F6-1352-2B6C-86C0-BBBA435C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36B89-442F-1335-E0B5-32AE0A2C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738FE-8B7A-124F-21CB-DAD66E71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021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EA35-931E-D690-706B-0E49E66D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B106A-CF2C-D648-A558-F4F994469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6EFE8-28A6-D8DE-5685-8D4D9442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F84AC-049E-C5D1-388E-BC21DAF1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9DF2A-688A-8974-525A-1063C1E6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5BFF2D-EC6B-F5B0-F922-6A773FB9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437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79BBE3-C597-553F-BA69-44CE006B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88400-1BE0-811D-5E5C-E36DB444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FD80-4F53-69BE-3F43-F7AA28FA1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61A8-F678-1046-A8C5-1F2E8FCCFEE2}" type="datetimeFigureOut">
              <a:rPr kumimoji="1" lang="ko-Kore-KR" altLang="en-US" smtClean="0"/>
              <a:t>10/28/2023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3894C-DFCD-FBFD-EF12-B80A47DFE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51EDC-5971-7F49-4D96-1A5C3D8C3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10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55229-59B3-EEB7-FFCD-EC90912F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406142"/>
            <a:ext cx="10668001" cy="2387600"/>
          </a:xfrm>
        </p:spPr>
        <p:txBody>
          <a:bodyPr/>
          <a:lstStyle/>
          <a:p>
            <a:r>
              <a:rPr kumimoji="1" lang="en-US" dirty="0">
                <a:latin typeface="+mj-ea"/>
              </a:rPr>
              <a:t>Program Assignment No. 04</a:t>
            </a:r>
            <a:br>
              <a:rPr lang="en-US" dirty="0">
                <a:latin typeface="+mj-ea"/>
              </a:rPr>
            </a:br>
            <a:r>
              <a:rPr kumimoji="1" lang="en-US" sz="3000" dirty="0">
                <a:latin typeface="+mj-ea"/>
              </a:rPr>
              <a:t>Process </a:t>
            </a:r>
            <a:r>
              <a:rPr kumimoji="1" lang="en-US" altLang="ko-KR" sz="3000" dirty="0">
                <a:ea typeface="맑은 고딕"/>
              </a:rPr>
              <a:t>Tree</a:t>
            </a:r>
            <a:endParaRPr lang="ko-KR" altLang="en-US" sz="3000" dirty="0">
              <a:latin typeface="맑은 고딕"/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25614-88AC-747E-A76C-84E0686E4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95465"/>
            <a:ext cx="9144000" cy="1655762"/>
          </a:xfrm>
        </p:spPr>
        <p:txBody>
          <a:bodyPr>
            <a:normAutofit/>
          </a:bodyPr>
          <a:lstStyle/>
          <a:p>
            <a:r>
              <a:rPr kumimoji="1" lang="ko-KR" altLang="en-US" sz="1800" dirty="0" err="1">
                <a:latin typeface="+mn-ea"/>
              </a:rPr>
              <a:t>컴퓨터융합소프트웨어학과</a:t>
            </a:r>
            <a:endParaRPr kumimoji="1" lang="en-US" altLang="ko-KR" sz="1800" dirty="0">
              <a:latin typeface="+mn-ea"/>
            </a:endParaRPr>
          </a:p>
          <a:p>
            <a:r>
              <a:rPr kumimoji="1" lang="en-US" altLang="ko-KR" sz="1800" dirty="0">
                <a:latin typeface="+mn-ea"/>
              </a:rPr>
              <a:t>2021270678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en-US" altLang="ko-KR" sz="1800" dirty="0">
                <a:latin typeface="+mn-ea"/>
              </a:rPr>
              <a:t>-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ko-KR" altLang="en-US" sz="1800" dirty="0" err="1">
                <a:latin typeface="+mn-ea"/>
              </a:rPr>
              <a:t>나강민</a:t>
            </a:r>
            <a:endParaRPr kumimoji="1" lang="ko-Kore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657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main.cpp</a:t>
            </a:r>
            <a:endParaRPr kumimoji="1" lang="ko-Kore-KR" altLang="en-US" dirty="0" err="1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716A1-1D37-15F8-46EC-B5AEBEB4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19" y="1466579"/>
            <a:ext cx="5747952" cy="4341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이 코드는 주어진 시스템에서 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 중인 모든 프로세스를 스냅샷을 통해 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가져와서 프로세스 트리를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생성하고 출력하는 프로그램입니다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 아래는 코드의 주요 부분에 대한 설명입니다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sz="1100">
              <a:ea typeface="맑은 고딕"/>
              <a:cs typeface="Calibri"/>
            </a:endParaRPr>
          </a:p>
          <a:p>
            <a:r>
              <a:rPr lang="en-US" altLang="ko-KR" sz="1200" b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HANDLE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hProcessSnap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: 프로세스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스냅샷을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 저장하는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핸들입니다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200" b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CreateToolhelp32Snapshot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 함수를 사용하여 모든 실행 중인 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프로세스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정보를 스냅샷으로 가져옵니다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200">
              <a:ea typeface="+mn-lt"/>
              <a:cs typeface="+mn-lt"/>
            </a:endParaRPr>
          </a:p>
          <a:p>
            <a:r>
              <a:rPr lang="ko-KR" sz="1200" b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PROCESSENTRY32 pe32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 프로세스 정보를 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저장하는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구조체입니다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이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구조체를 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사용하여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 이름, PID, 부모 프로세스의 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PID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 등의 정보를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저장합니다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200">
              <a:ea typeface="+mn-lt"/>
              <a:cs typeface="+mn-lt"/>
            </a:endParaRPr>
          </a:p>
          <a:p>
            <a:r>
              <a:rPr lang="ko-KR" sz="1200" b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CreateToolhelp32Snapshot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: 시스템에서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 실행 중인 모든 프로세스 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정보를 스냅샷으로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 가져오는 함수입니다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 스냅샷을 가져오면 </a:t>
            </a:r>
            <a:r>
              <a:rPr lang="en-US" altLang="ko-KR" sz="12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hProcessSnap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 핸들에 저장됩니다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200">
              <a:ea typeface="+mn-lt"/>
              <a:cs typeface="+mn-lt"/>
            </a:endParaRPr>
          </a:p>
          <a:p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Process32First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스냅샷에서 첫 번째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프로세스 정보를 가져오는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함수입니다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이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함수를 통해 초기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프로세스 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(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보통 시스템 프로세스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)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정보를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가져옵니다.</a:t>
            </a:r>
            <a:endParaRPr lang="ko-KR" sz="1200" dirty="0">
              <a:ea typeface="+mn-lt"/>
              <a:cs typeface="+mn-lt"/>
            </a:endParaRPr>
          </a:p>
          <a:p>
            <a:r>
              <a:rPr 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PSTree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pstree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PSTree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클래스의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객체를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생성합니다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이 객체를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사용하여 프로세스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트리를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관리하고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생성합니다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초기 프로세스 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(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시스템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프로세스)</a:t>
            </a:r>
            <a:r>
              <a:rPr lang="ko-KR" sz="1200" dirty="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루트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프로세스로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설정합니다.</a:t>
            </a:r>
            <a:endParaRPr lang="ko-KR" sz="1200" dirty="0">
              <a:ea typeface="+mn-lt"/>
              <a:cs typeface="+mn-lt"/>
            </a:endParaRPr>
          </a:p>
          <a:p>
            <a:r>
              <a:rPr 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Process32Next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: 스냅샷에서 다음 프로세스 정보를 가져오는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함수입니다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이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함수를 사용하여 시스템에서 실행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중인 모든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프로세스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정보를 가져와 </a:t>
            </a:r>
            <a:r>
              <a:rPr 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PSTree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객체에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추가합니다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200" dirty="0">
              <a:ea typeface="+mn-lt"/>
              <a:cs typeface="+mn-lt"/>
            </a:endParaRPr>
          </a:p>
          <a:p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프로세스 트리를 출력합니다. 프로세스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트리는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루트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(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시스템 프로세스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)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에서 시작하고 모든 하위 프로세스를 들여쓰기를 사용하여 계층적으로 표시합니다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전체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프로세스의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수도 출력됩니다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200" dirty="0">
              <a:ea typeface="+mn-lt"/>
              <a:cs typeface="+mn-lt"/>
            </a:endParaRPr>
          </a:p>
          <a:p>
            <a:endParaRPr lang="ko-KR" sz="1100" dirty="0">
              <a:solidFill>
                <a:srgbClr val="374151"/>
              </a:solidFill>
              <a:ea typeface="맑은 고딕"/>
              <a:cs typeface="Calibri"/>
            </a:endParaRP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FF8D37D-8657-D144-F23E-C610944E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02" y="1037553"/>
            <a:ext cx="5018902" cy="53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4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4.</a:t>
            </a:r>
            <a:r>
              <a:rPr kumimoji="1" lang="ko-KR" altLang="en-US" dirty="0">
                <a:latin typeface="+mj-ea"/>
              </a:rPr>
              <a:t> </a:t>
            </a:r>
            <a:r>
              <a:rPr lang="en-US" altLang="ko-KR" sz="4400" dirty="0">
                <a:latin typeface="+mn-ea"/>
                <a:ea typeface="+mn-ea"/>
              </a:rPr>
              <a:t>Test description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9" name="내용 개체 틀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D15A2F2C-CF8B-D723-4135-7B438792B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" y="765003"/>
            <a:ext cx="12184144" cy="6091580"/>
          </a:xfrm>
        </p:spPr>
      </p:pic>
    </p:spTree>
    <p:extLst>
      <p:ext uri="{BB962C8B-B14F-4D97-AF65-F5344CB8AC3E}">
        <p14:creationId xmlns:p14="http://schemas.microsoft.com/office/powerpoint/2010/main" val="188742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sz="4400" dirty="0">
                <a:latin typeface="+mn-ea"/>
                <a:ea typeface="+mn-ea"/>
              </a:rPr>
              <a:t>User documentation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A9AFB06E-952B-2D8C-F62A-67F55CD8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25563"/>
            <a:ext cx="1104528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3200" dirty="0" err="1">
                <a:latin typeface="Söhne"/>
              </a:rPr>
              <a:t>Github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en" b="0" i="0" dirty="0">
                <a:effectLst/>
                <a:ea typeface="+mn-lt"/>
                <a:cs typeface="+mn-lt"/>
              </a:rPr>
              <a:t>https://github.com/KangminNa/operation_system/tree/main/</a:t>
            </a:r>
            <a:r>
              <a:rPr lang="en" dirty="0">
                <a:ea typeface="+mn-lt"/>
                <a:cs typeface="+mn-lt"/>
              </a:rPr>
              <a:t>nakangmin-2021270678-assignment-04</a:t>
            </a:r>
            <a:endParaRPr lang="en" b="0" i="0" dirty="0">
              <a:effectLst/>
              <a:ea typeface="+mn-lt"/>
              <a:cs typeface="+mn-lt"/>
            </a:endParaRPr>
          </a:p>
          <a:p>
            <a:pPr marL="228600" lvl="2" indent="0">
              <a:lnSpc>
                <a:spcPct val="130000"/>
              </a:lnSpc>
              <a:buNone/>
            </a:pPr>
            <a:r>
              <a:rPr lang="en-US" altLang="ko-KR" sz="3200" dirty="0">
                <a:latin typeface="Söhne"/>
              </a:rPr>
              <a:t>Zip </a:t>
            </a:r>
            <a:r>
              <a:rPr lang="ko-KR" altLang="en-US" sz="3200" dirty="0">
                <a:latin typeface="Söhne"/>
              </a:rPr>
              <a:t>파일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  <a:ea typeface="맑은 고딕"/>
              </a:rPr>
              <a:t>압축파일 받아서 압축을 해제한다</a:t>
            </a:r>
            <a:r>
              <a:rPr lang="en-US" altLang="ko-KR" dirty="0">
                <a:latin typeface="Söhne"/>
                <a:ea typeface="맑은 고딕"/>
              </a:rPr>
              <a:t>.</a:t>
            </a: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  <a:ea typeface="맑은 고딕"/>
              </a:rPr>
              <a:t>이후 </a:t>
            </a:r>
            <a:r>
              <a:rPr lang="en-US" altLang="ko-KR" dirty="0" err="1">
                <a:latin typeface="Söhne"/>
                <a:ea typeface="맑은 고딕"/>
              </a:rPr>
              <a:t>cmd</a:t>
            </a:r>
            <a:r>
              <a:rPr lang="ko-KR" altLang="en-US" dirty="0">
                <a:latin typeface="Söhne"/>
                <a:ea typeface="맑은 고딕"/>
              </a:rPr>
              <a:t>에 압축해제한 파일 디렉토리로 이동한다</a:t>
            </a:r>
            <a:endParaRPr lang="en-US" altLang="ko-KR" dirty="0">
              <a:latin typeface="Söhne"/>
              <a:ea typeface="맑은 고딕"/>
            </a:endParaRPr>
          </a:p>
          <a:p>
            <a:pPr marL="457200" lvl="2">
              <a:lnSpc>
                <a:spcPct val="130000"/>
              </a:lnSpc>
            </a:pPr>
            <a:r>
              <a:rPr lang="en-US" altLang="ko-KR" dirty="0">
                <a:latin typeface="Söhne"/>
                <a:ea typeface="맑은 고딕"/>
              </a:rPr>
              <a:t>$ pstree.exe</a:t>
            </a:r>
            <a:r>
              <a:rPr lang="ko-KR" altLang="en-US" dirty="0">
                <a:latin typeface="Söhne"/>
                <a:ea typeface="맑은 고딕"/>
              </a:rPr>
              <a:t> 입력한다</a:t>
            </a:r>
            <a:r>
              <a:rPr lang="en-US" altLang="ko-KR" dirty="0">
                <a:latin typeface="Söhne"/>
                <a:ea typeface="맑은 고딕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3200" dirty="0">
                <a:latin typeface="Söhne"/>
              </a:rPr>
              <a:t>Visual Studio 2022</a:t>
            </a:r>
          </a:p>
          <a:p>
            <a:pPr marL="457200" lvl="2">
              <a:lnSpc>
                <a:spcPct val="130000"/>
              </a:lnSpc>
            </a:pPr>
            <a:r>
              <a:rPr lang="ko-Kore-KR" altLang="en-US" sz="1200" dirty="0"/>
              <a:t>프로그램</a:t>
            </a:r>
            <a:r>
              <a:rPr lang="ko-KR" altLang="en-US" sz="1200" dirty="0"/>
              <a:t> 실행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&lt;Ctrl + F5&gt; </a:t>
            </a:r>
            <a:r>
              <a:rPr lang="ko-KR" altLang="en-US" sz="1200" dirty="0"/>
              <a:t>또는 </a:t>
            </a:r>
            <a:r>
              <a:rPr lang="en-US" altLang="ko-KR" sz="1200" dirty="0"/>
              <a:t>[</a:t>
            </a:r>
            <a:r>
              <a:rPr lang="ko-KR" altLang="en-US" sz="1200" dirty="0"/>
              <a:t>디버그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디버깅하지 않고 시작</a:t>
            </a:r>
            <a:r>
              <a:rPr lang="en-US" altLang="ko-KR" sz="1200" dirty="0"/>
              <a:t>]</a:t>
            </a:r>
            <a:r>
              <a:rPr lang="ko-KR" altLang="en-US" sz="1200" dirty="0"/>
              <a:t> 메뉴</a:t>
            </a:r>
            <a:endParaRPr lang="en-US" altLang="ko-KR" sz="1200" dirty="0"/>
          </a:p>
          <a:p>
            <a:pPr marL="457200" lvl="2">
              <a:lnSpc>
                <a:spcPct val="130000"/>
              </a:lnSpc>
            </a:pPr>
            <a:r>
              <a:rPr lang="ko-KR" altLang="en-US" sz="1200" dirty="0"/>
              <a:t>프로그램 디버그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&lt;F5&gt; </a:t>
            </a:r>
            <a:r>
              <a:rPr lang="ko-KR" altLang="en-US" sz="1200" dirty="0"/>
              <a:t>키 또는 </a:t>
            </a:r>
            <a:r>
              <a:rPr lang="en-US" altLang="ko-KR" sz="1200" dirty="0"/>
              <a:t>[</a:t>
            </a:r>
            <a:r>
              <a:rPr lang="ko-KR" altLang="en-US" sz="1200" dirty="0"/>
              <a:t>디버그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디버깅 시작</a:t>
            </a:r>
            <a:r>
              <a:rPr lang="en-US" altLang="ko-KR" sz="1200" dirty="0"/>
              <a:t>]</a:t>
            </a:r>
            <a:r>
              <a:rPr lang="ko-KR" altLang="en-US" sz="1200" dirty="0"/>
              <a:t> 메뉴</a:t>
            </a:r>
            <a:endParaRPr lang="en-US" altLang="ko-KR" sz="1200" dirty="0"/>
          </a:p>
          <a:p>
            <a:pPr marL="457200" lvl="2">
              <a:lnSpc>
                <a:spcPct val="130000"/>
              </a:lnSpc>
            </a:pP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534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719A-585F-95C2-84FE-F5FA8A5E1384}"/>
              </a:ext>
            </a:extLst>
          </p:cNvPr>
          <p:cNvSpPr txBox="1"/>
          <p:nvPr/>
        </p:nvSpPr>
        <p:spPr>
          <a:xfrm>
            <a:off x="2906024" y="6157913"/>
            <a:ext cx="676024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dirty="0"/>
              <a:t>nakangmin-2021270678-assignment-04</a:t>
            </a:r>
            <a:r>
              <a:rPr kumimoji="1" lang="en-US" altLang="ko-KR" dirty="0">
                <a:ea typeface="맑은 고딕"/>
              </a:rPr>
              <a:t> </a:t>
            </a:r>
            <a:r>
              <a:rPr kumimoji="1" lang="ko-KR" altLang="en-US" dirty="0">
                <a:ea typeface="맑은 고딕"/>
              </a:rPr>
              <a:t>안에 </a:t>
            </a:r>
            <a:r>
              <a:rPr kumimoji="1" lang="en-US" altLang="ko-KR" dirty="0">
                <a:ea typeface="맑은 고딕"/>
              </a:rPr>
              <a:t>pstree.exe </a:t>
            </a:r>
            <a:r>
              <a:rPr kumimoji="1" lang="ko-KR" altLang="en-US" dirty="0">
                <a:ea typeface="맑은 고딕"/>
              </a:rPr>
              <a:t>을 입력한다</a:t>
            </a:r>
            <a:r>
              <a:rPr kumimoji="1" lang="en-US" altLang="ko-KR" dirty="0">
                <a:ea typeface="맑은 고딕"/>
              </a:rPr>
              <a:t>.</a:t>
            </a:r>
            <a:endParaRPr kumimoji="1" lang="ko-Kore-KR" altLang="en-US" dirty="0">
              <a:ea typeface="맑은 고딕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F256E5F-67E8-0167-4070-E3FF8526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3" y="1988576"/>
            <a:ext cx="10703010" cy="28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82FF9-EA84-79B9-4985-D874601EC71C}"/>
              </a:ext>
            </a:extLst>
          </p:cNvPr>
          <p:cNvSpPr txBox="1"/>
          <p:nvPr/>
        </p:nvSpPr>
        <p:spPr>
          <a:xfrm>
            <a:off x="247648" y="910625"/>
            <a:ext cx="11234920" cy="526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Visual Studio 2022 </a:t>
            </a:r>
            <a:r>
              <a:rPr lang="ko-KR" altLang="en-US" sz="3200" dirty="0"/>
              <a:t>프로그램 실행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&lt;</a:t>
            </a:r>
            <a:r>
              <a:rPr lang="en" altLang="ko-Kore-KR" dirty="0"/>
              <a:t>Ctrl+F5&gt; </a:t>
            </a:r>
            <a:r>
              <a:rPr lang="ko-KR" altLang="en-US" dirty="0"/>
              <a:t>또는 </a:t>
            </a:r>
            <a:r>
              <a:rPr lang="en-US" altLang="ko-KR" dirty="0"/>
              <a:t>[</a:t>
            </a:r>
            <a:r>
              <a:rPr lang="ko-KR" altLang="en-US" dirty="0"/>
              <a:t>디버그</a:t>
            </a:r>
            <a:r>
              <a:rPr lang="en-US" altLang="ko-KR" dirty="0"/>
              <a:t>] &gt; [</a:t>
            </a:r>
            <a:r>
              <a:rPr lang="ko-KR" altLang="en-US" dirty="0"/>
              <a:t>디버깅하지 않고 시작</a:t>
            </a:r>
            <a:r>
              <a:rPr lang="en-US" altLang="ko-KR" dirty="0"/>
              <a:t>] </a:t>
            </a:r>
            <a:r>
              <a:rPr lang="ko-KR" altLang="en-US" dirty="0"/>
              <a:t>메뉴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프로그램 디버그</a:t>
            </a:r>
            <a:r>
              <a:rPr lang="en-US" altLang="ko-KR" dirty="0"/>
              <a:t>: &lt;</a:t>
            </a:r>
            <a:r>
              <a:rPr lang="en" altLang="ko-Kore-KR" dirty="0"/>
              <a:t>F5&gt; </a:t>
            </a:r>
            <a:r>
              <a:rPr lang="ko-KR" altLang="en-US" dirty="0"/>
              <a:t>키 또는 </a:t>
            </a:r>
            <a:r>
              <a:rPr lang="en-US" altLang="ko-KR" dirty="0"/>
              <a:t>[</a:t>
            </a:r>
            <a:r>
              <a:rPr lang="ko-KR" altLang="en-US" dirty="0"/>
              <a:t>디버그</a:t>
            </a:r>
            <a:r>
              <a:rPr lang="en-US" altLang="ko-KR" dirty="0"/>
              <a:t>] &gt; [</a:t>
            </a:r>
            <a:r>
              <a:rPr lang="ko-KR" altLang="en-US" dirty="0"/>
              <a:t>디버깅 시작</a:t>
            </a:r>
            <a:r>
              <a:rPr lang="en-US" altLang="ko-KR" dirty="0"/>
              <a:t>] </a:t>
            </a:r>
            <a:r>
              <a:rPr lang="ko-KR" altLang="en-US" dirty="0"/>
              <a:t>메뉴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시작을 위한 팁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솔루션 탐색기</a:t>
            </a:r>
            <a:r>
              <a:rPr lang="en-US" altLang="ko-KR" dirty="0"/>
              <a:t>] </a:t>
            </a:r>
            <a:r>
              <a:rPr lang="ko-KR" altLang="en-US" dirty="0"/>
              <a:t>창을 사용하여 파일을 추가</a:t>
            </a:r>
            <a:r>
              <a:rPr lang="en-US" altLang="ko-KR" dirty="0"/>
              <a:t>/</a:t>
            </a:r>
            <a:r>
              <a:rPr lang="ko-KR" altLang="en-US" dirty="0"/>
              <a:t>관리합니다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팀 탐색기</a:t>
            </a:r>
            <a:r>
              <a:rPr lang="en-US" altLang="ko-KR" dirty="0"/>
              <a:t>] </a:t>
            </a:r>
            <a:r>
              <a:rPr lang="ko-KR" altLang="en-US" dirty="0"/>
              <a:t>창을 사용하여 소스 제어에 연결합니다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출력</a:t>
            </a:r>
            <a:r>
              <a:rPr lang="en-US" altLang="ko-KR" dirty="0"/>
              <a:t>] </a:t>
            </a:r>
            <a:r>
              <a:rPr lang="ko-KR" altLang="en-US" dirty="0"/>
              <a:t>창을 사용하여 빌드 출력 및 기타 메시지를 확인합니다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오류 목록</a:t>
            </a:r>
            <a:r>
              <a:rPr lang="en-US" altLang="ko-KR" dirty="0"/>
              <a:t>] </a:t>
            </a:r>
            <a:r>
              <a:rPr lang="ko-KR" altLang="en-US" dirty="0"/>
              <a:t>창을 사용하여 오류를 봅니다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 &gt; [</a:t>
            </a:r>
            <a:r>
              <a:rPr lang="ko-KR" altLang="en-US" dirty="0"/>
              <a:t>새 항목 추가</a:t>
            </a:r>
            <a:r>
              <a:rPr lang="en-US" altLang="ko-KR" dirty="0"/>
              <a:t>]</a:t>
            </a:r>
            <a:r>
              <a:rPr lang="ko-KR" altLang="en-US" dirty="0"/>
              <a:t>로 이동하여 새 코드 파일을 만들거나</a:t>
            </a:r>
            <a:r>
              <a:rPr lang="en-US" altLang="ko-KR" dirty="0"/>
              <a:t>, [</a:t>
            </a:r>
            <a:r>
              <a:rPr lang="ko-KR" altLang="en-US" dirty="0"/>
              <a:t>프로젝트</a:t>
            </a:r>
            <a:r>
              <a:rPr lang="en-US" altLang="ko-KR" dirty="0"/>
              <a:t>] &gt; [</a:t>
            </a:r>
            <a:r>
              <a:rPr lang="ko-KR" altLang="en-US" dirty="0"/>
              <a:t>기존 항목 추가</a:t>
            </a:r>
            <a:r>
              <a:rPr lang="en-US" altLang="ko-KR" dirty="0"/>
              <a:t>]</a:t>
            </a:r>
            <a:r>
              <a:rPr lang="ko-KR" altLang="en-US" dirty="0"/>
              <a:t>로 이동하여 기존 코드 파일을 프로젝트에 추가합니다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나중에 이 프로젝트를 다시 열려면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 &gt; [</a:t>
            </a:r>
            <a:r>
              <a:rPr lang="ko-KR" altLang="en-US" dirty="0"/>
              <a:t>열기</a:t>
            </a:r>
            <a:r>
              <a:rPr lang="en-US" altLang="ko-KR" dirty="0"/>
              <a:t>] &gt; 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r>
              <a:rPr lang="ko-KR" altLang="en-US" dirty="0"/>
              <a:t>로 이동하고 </a:t>
            </a:r>
            <a:r>
              <a:rPr lang="en-US" altLang="ko-KR" dirty="0"/>
              <a:t>.</a:t>
            </a:r>
            <a:r>
              <a:rPr lang="en" altLang="ko-Kore-KR" dirty="0" err="1"/>
              <a:t>sln</a:t>
            </a:r>
            <a:r>
              <a:rPr lang="en" altLang="ko-Kore-KR" dirty="0"/>
              <a:t> </a:t>
            </a:r>
            <a:r>
              <a:rPr lang="ko-KR" altLang="en-US" dirty="0"/>
              <a:t>파일을 선택합니다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5361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6. </a:t>
            </a:r>
            <a:r>
              <a:rPr lang="en-US" altLang="ko-KR" sz="4400" dirty="0">
                <a:latin typeface="+mn-ea"/>
                <a:ea typeface="+mn-ea"/>
              </a:rPr>
              <a:t>Self-evaluation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9E8D6-B502-B348-81CB-483CDB696616}"/>
              </a:ext>
            </a:extLst>
          </p:cNvPr>
          <p:cNvSpPr txBox="1"/>
          <p:nvPr/>
        </p:nvSpPr>
        <p:spPr>
          <a:xfrm>
            <a:off x="2403406" y="2065127"/>
            <a:ext cx="6829133" cy="28708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/>
              <a:t>결론</a:t>
            </a:r>
            <a:endParaRPr lang="en-US" altLang="ko-KR" sz="3200" dirty="0"/>
          </a:p>
          <a:p>
            <a:pPr algn="ctr">
              <a:lnSpc>
                <a:spcPct val="150000"/>
              </a:lnSpc>
            </a:pPr>
            <a:r>
              <a:rPr lang="en-US" altLang="ko-KR" sz="1500" dirty="0" err="1">
                <a:ea typeface="맑은 고딕"/>
                <a:cs typeface="Calibri"/>
              </a:rPr>
              <a:t>시험기간과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겹쳐서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제대로</a:t>
            </a:r>
            <a:r>
              <a:rPr lang="en-US" altLang="ko-KR" sz="1500" dirty="0">
                <a:ea typeface="맑은 고딕"/>
                <a:cs typeface="Calibri"/>
              </a:rPr>
              <a:t> 된 </a:t>
            </a:r>
            <a:r>
              <a:rPr lang="en-US" altLang="ko-KR" sz="1500" dirty="0" err="1">
                <a:ea typeface="맑은 고딕"/>
                <a:cs typeface="Calibri"/>
              </a:rPr>
              <a:t>코드를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작성하기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힘들었습니다</a:t>
            </a:r>
            <a:r>
              <a:rPr lang="en-US" altLang="ko-KR" sz="1500" dirty="0">
                <a:ea typeface="맑은 고딕"/>
                <a:cs typeface="Calibri"/>
              </a:rPr>
              <a:t>. </a:t>
            </a:r>
            <a:r>
              <a:rPr lang="en-US" altLang="ko-KR" sz="1500" dirty="0" err="1">
                <a:ea typeface="맑은 고딕"/>
                <a:cs typeface="Calibri"/>
              </a:rPr>
              <a:t>이를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위해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여러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사람들에게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자문을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구하고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chatGPT를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이용하여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코드를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작성했습니다</a:t>
            </a:r>
            <a:r>
              <a:rPr lang="en-US" altLang="ko-KR" sz="1500" dirty="0">
                <a:ea typeface="맑은 고딕"/>
                <a:cs typeface="Calibri"/>
              </a:rPr>
              <a:t>. </a:t>
            </a:r>
            <a:r>
              <a:rPr lang="en-US" altLang="ko-KR" sz="1500" dirty="0" err="1">
                <a:ea typeface="맑은 고딕"/>
                <a:cs typeface="Calibri"/>
              </a:rPr>
              <a:t>로직을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짜고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이를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활용하여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코드를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작성하는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도중에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생각보다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오랜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시간이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걸리는</a:t>
            </a:r>
            <a:r>
              <a:rPr lang="en-US" altLang="ko-KR" sz="1500" dirty="0">
                <a:ea typeface="맑은 고딕"/>
                <a:cs typeface="Calibri"/>
              </a:rPr>
              <a:t> 걸 </a:t>
            </a:r>
            <a:r>
              <a:rPr lang="en-US" altLang="ko-KR" sz="1500" dirty="0" err="1">
                <a:ea typeface="맑은 고딕"/>
                <a:cs typeface="Calibri"/>
              </a:rPr>
              <a:t>확인했습니다</a:t>
            </a:r>
            <a:r>
              <a:rPr lang="en-US" altLang="ko-KR" sz="1500" dirty="0">
                <a:ea typeface="맑은 고딕"/>
                <a:cs typeface="Calibri"/>
              </a:rPr>
              <a:t>. </a:t>
            </a:r>
            <a:r>
              <a:rPr lang="en-US" altLang="ko-KR" sz="1500" dirty="0" err="1">
                <a:ea typeface="맑은 고딕"/>
                <a:cs typeface="Calibri"/>
              </a:rPr>
              <a:t>그래서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스스로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모든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코드를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작성하지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못하고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많은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다른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사람들의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코드를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확인하여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완성하였습니다</a:t>
            </a:r>
            <a:r>
              <a:rPr lang="en-US" altLang="ko-KR" sz="1500" dirty="0">
                <a:ea typeface="맑은 고딕"/>
                <a:cs typeface="Calibri"/>
              </a:rPr>
              <a:t>. </a:t>
            </a:r>
            <a:r>
              <a:rPr lang="en-US" altLang="ko-KR" sz="1500" dirty="0" err="1">
                <a:ea typeface="맑은 고딕"/>
                <a:cs typeface="Calibri"/>
              </a:rPr>
              <a:t>누군가의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도움을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받지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못하면</a:t>
            </a:r>
            <a:r>
              <a:rPr lang="en-US" altLang="ko-KR" sz="1500" dirty="0">
                <a:ea typeface="맑은 고딕"/>
                <a:cs typeface="Calibri"/>
              </a:rPr>
              <a:t> </a:t>
            </a:r>
            <a:r>
              <a:rPr lang="en-US" altLang="ko-KR" sz="1500" dirty="0" err="1">
                <a:ea typeface="맑은 고딕"/>
                <a:cs typeface="Calibri"/>
              </a:rPr>
              <a:t>사소한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부분들에서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굉장히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많은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시간을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뺏을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과제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였습니다</a:t>
            </a:r>
            <a:r>
              <a:rPr lang="en-US" altLang="ko-KR" sz="1500" dirty="0">
                <a:ea typeface="맑은 고딕"/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295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1763B3-CBB5-9ED4-32B2-82693BB23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165"/>
              </p:ext>
            </p:extLst>
          </p:nvPr>
        </p:nvGraphicFramePr>
        <p:xfrm>
          <a:off x="838200" y="1566593"/>
          <a:ext cx="917559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85812015-519C-1BA9-6726-15096C4C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ore-KR" dirty="0">
                <a:latin typeface="+mj-ea"/>
              </a:rPr>
              <a:t>2</a:t>
            </a:r>
            <a:r>
              <a:rPr lang="en-US" altLang="ko-KR" dirty="0">
                <a:latin typeface="+mj-ea"/>
              </a:rPr>
              <a:t>.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Table of Content</a:t>
            </a:r>
            <a:endParaRPr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02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3</a:t>
            </a:r>
            <a:r>
              <a:rPr kumimoji="1" lang="en-US" altLang="ko-KR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–</a:t>
            </a:r>
            <a:r>
              <a:rPr lang="ko-KR" altLang="en-US" sz="4200" dirty="0">
                <a:latin typeface="+mj-ea"/>
              </a:rPr>
              <a:t> </a:t>
            </a:r>
            <a:r>
              <a:rPr lang="ko-KR" altLang="en-US" sz="4200" dirty="0">
                <a:latin typeface="+mn-ea"/>
              </a:rPr>
              <a:t>개요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67045-6645-F832-251B-12EAD6B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1508973"/>
            <a:ext cx="10505145" cy="4969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1200" b="1">
                <a:ea typeface="+mn-lt"/>
                <a:cs typeface="+mn-lt"/>
              </a:rPr>
              <a:t>시스템 목적:</a:t>
            </a:r>
            <a:endParaRPr lang="ko-KR"/>
          </a:p>
          <a:p>
            <a:pPr>
              <a:buFont typeface="Arial"/>
              <a:buChar char="•"/>
            </a:pP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이 코드는 운영 체제에서 실행 중인 프로세스들을 나타내고 그들 간의 계층 구조를 표시하기 위한 시스템입니다.</a:t>
            </a:r>
            <a:endParaRPr lang="ko-KR"/>
          </a:p>
          <a:p>
            <a:pPr indent="0">
              <a:buNone/>
            </a:pPr>
            <a:r>
              <a:rPr lang="ko-KR" sz="1200" b="1" dirty="0">
                <a:ea typeface="+mn-lt"/>
                <a:cs typeface="+mn-lt"/>
              </a:rPr>
              <a:t>주요 기능:</a:t>
            </a:r>
            <a:endParaRPr lang="ko-KR" dirty="0"/>
          </a:p>
          <a:p>
            <a:pPr>
              <a:buFont typeface="Arial"/>
              <a:buChar char="•"/>
            </a:pPr>
            <a:r>
              <a:rPr lang="ko-KR" sz="1200" b="1" dirty="0">
                <a:ea typeface="+mn-lt"/>
                <a:cs typeface="+mn-lt"/>
              </a:rPr>
              <a:t>프로세스 트리 생성: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코드는 프로세스 트리를 구성하는 클래스와 함수를 제공합니다. 이를 통해 프로세스들 간의 부모-자식 관계를 나타낼 수 있습니다.</a:t>
            </a:r>
            <a:endParaRPr lang="ko-KR" dirty="0"/>
          </a:p>
          <a:p>
            <a:pPr>
              <a:buFont typeface="Arial"/>
              <a:buChar char="•"/>
            </a:pPr>
            <a:r>
              <a:rPr lang="ko-KR" sz="1200" b="1" dirty="0">
                <a:ea typeface="+mn-lt"/>
                <a:cs typeface="+mn-lt"/>
              </a:rPr>
              <a:t>부모 프로세스 찾기: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200" b="1" dirty="0" err="1">
                <a:latin typeface="Consolas"/>
                <a:ea typeface="맑은 고딕"/>
              </a:rPr>
              <a:t>findParentProcess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함수는 현재 프로세스의 </a:t>
            </a:r>
            <a:r>
              <a:rPr lang="ko-KR" sz="1200" dirty="0" err="1">
                <a:solidFill>
                  <a:srgbClr val="374151"/>
                </a:solidFill>
                <a:ea typeface="+mn-lt"/>
                <a:cs typeface="+mn-lt"/>
              </a:rPr>
              <a:t>PID를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기반으로 부모 프로세스를 재귀적으로 찾아줍니다. 이를 통해 프로세스들 간의 계층 구조를 구성합니다.</a:t>
            </a:r>
            <a:endParaRPr lang="ko-KR" dirty="0"/>
          </a:p>
          <a:p>
            <a:pPr>
              <a:buFont typeface="Arial"/>
              <a:buChar char="•"/>
            </a:pPr>
            <a:r>
              <a:rPr lang="ko-KR" sz="1200" b="1" dirty="0">
                <a:ea typeface="+mn-lt"/>
                <a:cs typeface="+mn-lt"/>
              </a:rPr>
              <a:t>프로세스 추가: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200" b="1" dirty="0" err="1">
                <a:latin typeface="Consolas"/>
                <a:ea typeface="맑은 고딕"/>
              </a:rPr>
              <a:t>addProc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함수는 새로운 프로세스를 프로세스 트리에 추가합니다. 이때, 부모 프로세스를 찾아 연결합니다.</a:t>
            </a:r>
            <a:endParaRPr lang="ko-KR" dirty="0"/>
          </a:p>
          <a:p>
            <a:pPr>
              <a:buFont typeface="Arial"/>
              <a:buChar char="•"/>
            </a:pPr>
            <a:r>
              <a:rPr lang="ko-KR" sz="1200" b="1" dirty="0">
                <a:ea typeface="+mn-lt"/>
                <a:cs typeface="+mn-lt"/>
              </a:rPr>
              <a:t>프로세스 트리 출력: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200" b="1" dirty="0" err="1">
                <a:latin typeface="Consolas"/>
                <a:ea typeface="맑은 고딕"/>
              </a:rPr>
              <a:t>printPSTree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함수는 프로세스 트리를 출력합니다. 루트 프로세스부터 시작하여 자식 프로세스들을 재귀적으로 출력하며, 들여쓰기를 사용하여 계층 구조를 </a:t>
            </a:r>
            <a:r>
              <a:rPr lang="ko-KR" sz="1200" dirty="0" err="1">
                <a:solidFill>
                  <a:srgbClr val="374151"/>
                </a:solidFill>
                <a:ea typeface="+mn-lt"/>
                <a:cs typeface="+mn-lt"/>
              </a:rPr>
              <a:t>시각화합니다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dirty="0"/>
          </a:p>
          <a:p>
            <a:pPr indent="0">
              <a:buNone/>
            </a:pPr>
            <a:r>
              <a:rPr lang="ko-KR" sz="1200" b="1" dirty="0">
                <a:ea typeface="+mn-lt"/>
                <a:cs typeface="+mn-lt"/>
              </a:rPr>
              <a:t>주요 구성 요소:</a:t>
            </a:r>
            <a:endParaRPr lang="ko-KR" dirty="0"/>
          </a:p>
          <a:p>
            <a:pPr>
              <a:buFont typeface="Arial"/>
              <a:buChar char="•"/>
            </a:pPr>
            <a:r>
              <a:rPr lang="ko-KR" sz="1200" b="1" dirty="0" err="1">
                <a:latin typeface="Consolas"/>
                <a:ea typeface="맑은 고딕"/>
              </a:rPr>
              <a:t>PSTree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클래스: 프로세스 트리를 관리하고 출력하는 데 사용되는 주요 클래스입니다. 루트 프로세스를 초기화하고 프로세스 추가, 부모 프로세스 찾기, 프로세스 트리 출력 등의 기능을 제공합니다.</a:t>
            </a:r>
            <a:endParaRPr lang="ko-KR" dirty="0"/>
          </a:p>
          <a:p>
            <a:pPr>
              <a:buFont typeface="Arial"/>
              <a:buChar char="•"/>
            </a:pPr>
            <a:r>
              <a:rPr lang="ko-KR" sz="1200" b="1" dirty="0" err="1">
                <a:latin typeface="Consolas"/>
                <a:ea typeface="맑은 고딕"/>
              </a:rPr>
              <a:t>Process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클래스: 각 프로세스를 나타내는 클래스로, 프로세스의 이름, PID, PPID, 그리고 자식 프로세스 목록을 관리합니다.</a:t>
            </a:r>
            <a:endParaRPr lang="ko-KR" dirty="0"/>
          </a:p>
          <a:p>
            <a:pPr indent="0">
              <a:buNone/>
            </a:pPr>
            <a:r>
              <a:rPr lang="ko-KR" sz="1200" b="1" dirty="0">
                <a:ea typeface="+mn-lt"/>
                <a:cs typeface="+mn-lt"/>
              </a:rPr>
              <a:t>시스템 동작:</a:t>
            </a:r>
            <a:endParaRPr lang="ko-KR" dirty="0"/>
          </a:p>
          <a:p>
            <a:pPr>
              <a:buFont typeface="Arial"/>
              <a:buChar char="•"/>
            </a:pP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프로세스 트리의 루트 프로세스를 초기화합니다.</a:t>
            </a:r>
            <a:endParaRPr lang="ko-KR" dirty="0"/>
          </a:p>
          <a:p>
            <a:pPr>
              <a:buFont typeface="Arial"/>
              <a:buChar char="•"/>
            </a:pP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새로운 프로세스가 생성되면, 부모 프로세스를 찾고 이를 자식으로 추가합니다.</a:t>
            </a:r>
            <a:endParaRPr lang="ko-KR" dirty="0"/>
          </a:p>
          <a:p>
            <a:pPr>
              <a:buFont typeface="Arial"/>
              <a:buChar char="•"/>
            </a:pP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프로세스 트리를 출력하면, 루트 프로세스부터 시작하여 모든 프로세스를 재귀적으로 출력합니다.</a:t>
            </a:r>
            <a:endParaRPr lang="ko-KR" dirty="0"/>
          </a:p>
          <a:p>
            <a:pPr marL="0" indent="0">
              <a:lnSpc>
                <a:spcPct val="130000"/>
              </a:lnSpc>
              <a:buNone/>
            </a:pPr>
            <a:endParaRPr lang="ko-KR" altLang="en-US" sz="1100" dirty="0">
              <a:latin typeface="Söhne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648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9554" cy="1325563"/>
          </a:xfrm>
        </p:spPr>
        <p:txBody>
          <a:bodyPr>
            <a:noAutofit/>
          </a:bodyPr>
          <a:lstStyle/>
          <a:p>
            <a:r>
              <a:rPr kumimoji="1" lang="en-US" sz="4200" dirty="0">
                <a:latin typeface="+mj-ea"/>
              </a:rPr>
              <a:t>3</a:t>
            </a:r>
            <a:r>
              <a:rPr kumimoji="1" lang="en-US" altLang="ko-KR" sz="4200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endParaRPr lang="ko-KR" altLang="en-US" sz="4200" dirty="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C2CD1-A4BC-0337-9AFC-12CA6AF9B763}"/>
              </a:ext>
            </a:extLst>
          </p:cNvPr>
          <p:cNvSpPr txBox="1"/>
          <p:nvPr/>
        </p:nvSpPr>
        <p:spPr>
          <a:xfrm>
            <a:off x="602796" y="1680747"/>
            <a:ext cx="548927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ea typeface="맑은 고딕"/>
                <a:cs typeface="Calibri"/>
              </a:rPr>
              <a:t>총 다섯개의 모듈로 구성</a:t>
            </a:r>
          </a:p>
          <a:p>
            <a:pPr marL="342900" indent="-342900">
              <a:buAutoNum type="arabicPeriod"/>
            </a:pPr>
            <a:r>
              <a:rPr lang="ko-KR" altLang="en-US" sz="2800" dirty="0">
                <a:ea typeface="맑은 고딕"/>
                <a:cs typeface="Calibri"/>
              </a:rPr>
              <a:t>Process.cpp</a:t>
            </a:r>
          </a:p>
          <a:p>
            <a:pPr marL="342900" indent="-342900">
              <a:buAutoNum type="arabicPeriod"/>
            </a:pPr>
            <a:r>
              <a:rPr lang="ko-KR" altLang="en-US" sz="2800" err="1">
                <a:ea typeface="맑은 고딕"/>
                <a:cs typeface="Calibri"/>
              </a:rPr>
              <a:t>Process.h</a:t>
            </a:r>
            <a:endParaRPr lang="ko-KR" altLang="en-US" sz="2800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ea typeface="맑은 고딕"/>
                <a:cs typeface="Calibri"/>
              </a:rPr>
              <a:t>Pstree.cpp</a:t>
            </a:r>
          </a:p>
          <a:p>
            <a:pPr marL="342900" indent="-342900">
              <a:buAutoNum type="arabicPeriod"/>
            </a:pPr>
            <a:r>
              <a:rPr lang="ko-KR" altLang="en-US" sz="2800" err="1">
                <a:ea typeface="맑은 고딕"/>
                <a:cs typeface="Calibri"/>
              </a:rPr>
              <a:t>Pstree.h</a:t>
            </a:r>
            <a:endParaRPr lang="ko-KR" altLang="en-US" sz="2800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ea typeface="맑은 고딕"/>
                <a:cs typeface="Calibri"/>
              </a:rPr>
              <a:t>Nakangmin-2021270678-assignment-04.cpp(</a:t>
            </a:r>
            <a:r>
              <a:rPr lang="ko-KR" altLang="en-US" sz="2800" err="1">
                <a:ea typeface="맑은 고딕"/>
                <a:cs typeface="Calibri"/>
              </a:rPr>
              <a:t>main</a:t>
            </a:r>
            <a:r>
              <a:rPr lang="ko-KR" altLang="en-US" sz="2800" dirty="0">
                <a:ea typeface="맑은 고딕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58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process.cpp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716A1-1D37-15F8-46EC-B5AEBEB4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49" y="1281034"/>
            <a:ext cx="4793412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생성자 함수: 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Process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클래스의 생성자는 프로세스의 이름(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name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), 프로세스 ID(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pid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), 및 부모 프로세스 ID(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ppid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)</a:t>
            </a:r>
            <a:r>
              <a:rPr lang="ko-KR" sz="12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입력으로 받아 새로운 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Process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객체를 생성합니다. 이때 새로운 부모 프로세스 ID(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newPpid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)는 초기값으로 부모 프로세스 ID(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ppid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)로 설정됩니다.</a:t>
            </a:r>
            <a:endParaRPr lang="ko-KR" altLang="en-US" sz="1200">
              <a:ea typeface="맑은 고딕"/>
              <a:cs typeface="Calibri"/>
            </a:endParaRPr>
          </a:p>
          <a:p>
            <a:r>
              <a:rPr lang="ko-KR" sz="1200" b="1" err="1">
                <a:latin typeface="Consolas"/>
                <a:ea typeface="맑은 고딕"/>
                <a:cs typeface="Calibri"/>
              </a:rPr>
              <a:t>getChild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함수: 이 함수는 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children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벡터의 인덱스를 입력으로 받아 해당 인덱스에 해당하는 자식 프로세스의 포인터를 반환합니다. 이를 통해 트리에서 특정 자식 프로세스를 찾을 수 있습니다.</a:t>
            </a:r>
            <a:endParaRPr lang="ko-KR" sz="1200">
              <a:ea typeface="맑은 고딕"/>
              <a:cs typeface="Calibri"/>
            </a:endParaRPr>
          </a:p>
          <a:p>
            <a:r>
              <a:rPr lang="ko-KR" sz="1200" b="1" err="1">
                <a:latin typeface="Consolas"/>
                <a:ea typeface="맑은 고딕"/>
                <a:cs typeface="Calibri"/>
              </a:rPr>
              <a:t>getSizeOfChildren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함수: 이 함수는 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children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벡터의 크기를 반환하여 현재 프로세스가 가지고 있는 자식 프로세스의 수를 알려줍니다.</a:t>
            </a:r>
            <a:endParaRPr lang="ko-KR" sz="1200">
              <a:ea typeface="맑은 고딕"/>
              <a:cs typeface="Calibri"/>
            </a:endParaRPr>
          </a:p>
          <a:p>
            <a:r>
              <a:rPr lang="ko-KR" sz="1200" b="1" err="1">
                <a:latin typeface="Consolas"/>
                <a:ea typeface="맑은 고딕"/>
                <a:cs typeface="Calibri"/>
              </a:rPr>
              <a:t>getPID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함수: 현재 프로세스의 프로세스 ID(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pid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)</a:t>
            </a:r>
            <a:r>
              <a:rPr lang="ko-KR" sz="12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반환합니다.</a:t>
            </a:r>
            <a:endParaRPr lang="ko-KR" sz="1200">
              <a:ea typeface="맑은 고딕"/>
              <a:cs typeface="Calibri"/>
            </a:endParaRPr>
          </a:p>
          <a:p>
            <a:r>
              <a:rPr lang="ko-KR" sz="1200" b="1" err="1">
                <a:latin typeface="Consolas"/>
                <a:ea typeface="맑은 고딕"/>
                <a:cs typeface="Calibri"/>
              </a:rPr>
              <a:t>getPPID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함수: 현재 프로세스의 부모 프로세스 ID(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ppid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)</a:t>
            </a:r>
            <a:r>
              <a:rPr lang="ko-KR" sz="12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반환합니다.</a:t>
            </a:r>
            <a:endParaRPr lang="ko-KR" sz="1200">
              <a:ea typeface="맑은 고딕"/>
              <a:cs typeface="Calibri"/>
            </a:endParaRPr>
          </a:p>
          <a:p>
            <a:r>
              <a:rPr lang="ko-KR" sz="1200" b="1" err="1">
                <a:latin typeface="Consolas"/>
                <a:ea typeface="맑은 고딕"/>
                <a:cs typeface="Calibri"/>
              </a:rPr>
              <a:t>setNewPPID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함수: 이 함수는 새로운 부모 프로세스 ID(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newPpid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)</a:t>
            </a:r>
            <a:r>
              <a:rPr lang="ko-KR" sz="12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설정하는 데 사용됩니다.</a:t>
            </a:r>
            <a:endParaRPr lang="ko-KR" sz="1200">
              <a:ea typeface="맑은 고딕"/>
              <a:cs typeface="Calibri"/>
            </a:endParaRPr>
          </a:p>
          <a:p>
            <a:r>
              <a:rPr lang="ko-KR" sz="1200" b="1" err="1">
                <a:latin typeface="Consolas"/>
                <a:ea typeface="맑은 고딕"/>
                <a:cs typeface="Calibri"/>
              </a:rPr>
              <a:t>addChild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함수: 이 함수는 자식 프로세스를 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children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벡터에 추가합니다. 따라서 현재 프로세스는 자식 프로세스를 관리할 수 있게 됩니다.</a:t>
            </a:r>
            <a:endParaRPr lang="ko-KR" sz="1200">
              <a:ea typeface="맑은 고딕"/>
              <a:cs typeface="Calibri"/>
            </a:endParaRPr>
          </a:p>
          <a:p>
            <a:r>
              <a:rPr lang="ko-KR" sz="1200" b="1" err="1">
                <a:latin typeface="Consolas"/>
                <a:ea typeface="맑은 고딕"/>
                <a:cs typeface="Calibri"/>
              </a:rPr>
              <a:t>hasChild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함수: 현재 프로세스가 자식 프로세스를 가지고 있는지 여부를 확인합니다. 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children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벡터의 크기가 0보다 크면 자식 프로세스가 있다고 판단합니다.</a:t>
            </a:r>
            <a:endParaRPr lang="ko-KR" sz="1200">
              <a:ea typeface="맑은 고딕"/>
              <a:cs typeface="Calibri"/>
            </a:endParaRPr>
          </a:p>
          <a:p>
            <a:r>
              <a:rPr lang="ko-KR" sz="1200" b="1" err="1">
                <a:latin typeface="Consolas"/>
                <a:ea typeface="맑은 고딕"/>
                <a:cs typeface="Calibri"/>
              </a:rPr>
              <a:t>printProcInfo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함수: 현재 프로세스의 정보를 출력합니다. 이 정보에는 프로세스 이름, 프로세스 ID, 새로운 부모 프로세스 ID, 및 부모 프로세스 </a:t>
            </a:r>
            <a:r>
              <a:rPr lang="ko-KR" sz="1200" err="1">
                <a:solidFill>
                  <a:srgbClr val="374151"/>
                </a:solidFill>
                <a:ea typeface="+mn-lt"/>
                <a:cs typeface="+mn-lt"/>
              </a:rPr>
              <a:t>ID가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포함됩니다. 정보는 </a:t>
            </a:r>
            <a:r>
              <a:rPr lang="ko-KR" sz="1200" b="1" dirty="0">
                <a:latin typeface="Consolas"/>
                <a:ea typeface="맑은 고딕"/>
                <a:cs typeface="Calibri"/>
              </a:rPr>
              <a:t>_</a:t>
            </a:r>
            <a:r>
              <a:rPr lang="ko-KR" sz="1200" b="1" err="1">
                <a:latin typeface="Consolas"/>
                <a:ea typeface="맑은 고딕"/>
                <a:cs typeface="Calibri"/>
              </a:rPr>
              <a:t>tprintf</a:t>
            </a:r>
            <a:r>
              <a:rPr lang="ko-KR" sz="12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사용하여 출력되며, </a:t>
            </a:r>
            <a:r>
              <a:rPr lang="ko-KR" sz="1200" b="1" dirty="0">
                <a:latin typeface="Consolas"/>
                <a:ea typeface="맑은 고딕"/>
                <a:cs typeface="Calibri"/>
              </a:rPr>
              <a:t>+_</a:t>
            </a:r>
            <a:r>
              <a:rPr lang="ko-KR" sz="12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통해 들여쓰기가 적용되어 계층 구조를 표현합니다.</a:t>
            </a:r>
            <a:endParaRPr lang="ko-KR" sz="120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735F012-B5FF-AC54-7076-D011F3E7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60" y="1328732"/>
            <a:ext cx="3474308" cy="5271456"/>
          </a:xfrm>
          <a:prstGeom prst="rect">
            <a:avLst/>
          </a:prstGeom>
        </p:spPr>
      </p:pic>
      <p:pic>
        <p:nvPicPr>
          <p:cNvPr id="7" name="그림 6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28D9F9D8-98F1-4011-F4F2-4E484E1CD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049" y="1326828"/>
            <a:ext cx="3464011" cy="28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8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4200" dirty="0" err="1">
                <a:latin typeface="맑은 고딕"/>
                <a:ea typeface="맑은 고딕"/>
              </a:rPr>
              <a:t>process.h</a:t>
            </a:r>
            <a:endParaRPr kumimoji="1" lang="ko-Kore-KR" altLang="en-US" dirty="0" err="1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716A1-1D37-15F8-46EC-B5AEBEB4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5" y="1229741"/>
            <a:ext cx="510971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altLang="ko-KR" sz="1200" dirty="0">
              <a:solidFill>
                <a:srgbClr val="37415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 </a:t>
            </a:r>
            <a:r>
              <a:rPr 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#include</a:t>
            </a:r>
            <a:r>
              <a:rPr lang="ko-KR" alt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200" dirty="0" err="1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지시문</a:t>
            </a:r>
            <a:r>
              <a:rPr 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 헤더 파일을 포함하는 부분입니다</a:t>
            </a:r>
            <a:r>
              <a:rPr 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 </a:t>
            </a:r>
            <a:r>
              <a:rPr 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_</a:t>
            </a:r>
            <a:r>
              <a:rPr lang="en-US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tchar.h</a:t>
            </a:r>
            <a:r>
              <a:rPr lang="ko-KR" alt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 및 </a:t>
            </a:r>
            <a:r>
              <a:rPr lang="en-US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wtypes.h</a:t>
            </a:r>
            <a:r>
              <a:rPr lang="ko-KR" alt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 헤더 파일은 프로세스 정보에 필요한 데이터 유형 및 문자열 관련 함수를 사용하기 위해 필요한 헤더입니다</a:t>
            </a:r>
            <a:r>
              <a:rPr 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.</a:t>
            </a:r>
            <a:endParaRPr lang="en-US" altLang="ko-KR" sz="1200" dirty="0">
              <a:solidFill>
                <a:srgbClr val="374151"/>
              </a:solidFill>
              <a:latin typeface="Calibri"/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class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Process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{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...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}</a:t>
            </a:r>
            <a:r>
              <a:rPr 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ko-KR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 </a:t>
            </a:r>
            <a:r>
              <a:rPr 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Process</a:t>
            </a:r>
            <a:r>
              <a:rPr lang="ko-KR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 클래스를 정의하는 부분입니다</a:t>
            </a:r>
            <a:r>
              <a:rPr 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.</a:t>
            </a:r>
            <a:r>
              <a:rPr lang="ko-KR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 이 클래스는 프로세스 정보를 저장하고 관리하는 데 사용됩니다</a:t>
            </a:r>
            <a:r>
              <a:rPr lang="en-US" sz="1200" dirty="0">
                <a:solidFill>
                  <a:srgbClr val="374151"/>
                </a:solidFill>
                <a:latin typeface="Calibri"/>
                <a:ea typeface="맑은 고딕"/>
                <a:cs typeface="Calibri"/>
              </a:rPr>
              <a:t>.</a:t>
            </a:r>
          </a:p>
          <a:p>
            <a:pPr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TCHAR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* 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name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 프로세스의 이름을 저장하기 위한 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TCHAR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타입의 포인터 변수입니다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.</a:t>
            </a:r>
            <a:endParaRPr lang="ko-KR" altLang="en-US" sz="1200" dirty="0">
              <a:solidFill>
                <a:srgbClr val="37415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DWORD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pid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DWORD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ppid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 프로세스의 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ID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및 부모 프로세스의 </a:t>
            </a:r>
            <a:r>
              <a:rPr lang="en-US" altLang="ko-KR" sz="1200" dirty="0" err="1">
                <a:solidFill>
                  <a:srgbClr val="374151"/>
                </a:solidFill>
                <a:ea typeface="맑은 고딕"/>
                <a:cs typeface="Calibri"/>
              </a:rPr>
              <a:t>ID</a:t>
            </a:r>
            <a:r>
              <a:rPr lang="ko-KR" altLang="en-US" sz="1200" dirty="0" err="1">
                <a:solidFill>
                  <a:srgbClr val="374151"/>
                </a:solidFill>
                <a:ea typeface="맑은 고딕"/>
                <a:cs typeface="Calibri"/>
              </a:rPr>
              <a:t>를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저장하는 변수입니다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.</a:t>
            </a:r>
            <a:endParaRPr lang="ko-KR" altLang="en-US" sz="1200" dirty="0">
              <a:solidFill>
                <a:srgbClr val="37415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DWORD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newPpid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 부모 프로세스가 종료될 경우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이 프로세스를 루트 프로세스의 자식으로 설정하기 위한 변수입니다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이러한 경우 메모리 낭비를 줄이기 위해 사용됩니다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.</a:t>
            </a:r>
            <a:endParaRPr lang="ko-KR" altLang="en-US" sz="1200" dirty="0">
              <a:solidFill>
                <a:srgbClr val="37415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std::vector&lt;Process&gt;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children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 자식 프로세스를 저장하는 동적 배열 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(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벡터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)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입니다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.</a:t>
            </a:r>
            <a:endParaRPr lang="ko-KR" altLang="en-US" sz="1200" dirty="0">
              <a:solidFill>
                <a:srgbClr val="37415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생성자 함수 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Process(TCHAR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name[],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DWORD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pid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,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DWORD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ppid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)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이 생성자 함수는 프로세스의 이름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 프로세스 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ID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 및 부모 프로세스 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ID</a:t>
            </a:r>
            <a:r>
              <a:rPr lang="ko-KR" altLang="en-US" sz="1200" dirty="0" err="1">
                <a:solidFill>
                  <a:srgbClr val="374151"/>
                </a:solidFill>
                <a:ea typeface="맑은 고딕"/>
                <a:cs typeface="Calibri"/>
              </a:rPr>
              <a:t>를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인수로 받아 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Process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객체를 초기화합니다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.</a:t>
            </a:r>
            <a:endParaRPr lang="ko-KR" altLang="en-US" sz="1200" dirty="0">
              <a:solidFill>
                <a:srgbClr val="37415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다양한 함수들 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(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getChild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getSizeOfChildren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getPID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getPPID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setNewPPID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addChild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hasChild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printProcInfo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):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이러한 함수들은 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Process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클래스의 주요 메서드로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프로세스 정보를 얻거나 설정하고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자식 프로세스를 관리하며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맑은 고딕"/>
                <a:cs typeface="Calibri"/>
              </a:rPr>
              <a:t> 프로세스 정보를 출력하는 데 사용됩니다</a:t>
            </a: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.</a:t>
            </a:r>
            <a:endParaRPr lang="ko-KR" altLang="en-US" sz="1200" dirty="0">
              <a:solidFill>
                <a:srgbClr val="374151"/>
              </a:solidFill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374151"/>
                </a:solidFill>
                <a:ea typeface="맑은 고딕"/>
                <a:cs typeface="Calibri"/>
              </a:rPr>
              <a:t>.</a:t>
            </a:r>
            <a:endParaRPr lang="ko-KR" altLang="en-US" sz="1200" dirty="0">
              <a:solidFill>
                <a:srgbClr val="37415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endParaRPr lang="ko-KR" altLang="en-US" sz="1600" dirty="0">
              <a:solidFill>
                <a:srgbClr val="374151"/>
              </a:solidFill>
              <a:ea typeface="맑은 고딕"/>
              <a:cs typeface="Calibri"/>
            </a:endParaRPr>
          </a:p>
          <a:p>
            <a:pPr marL="0" indent="0">
              <a:buNone/>
            </a:pPr>
            <a:endParaRPr lang="ko-KR" sz="1200" dirty="0">
              <a:solidFill>
                <a:srgbClr val="374151"/>
              </a:solidFill>
              <a:ea typeface="맑은 고딕"/>
              <a:cs typeface="Calibri"/>
            </a:endParaRP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84822F2-AF43-1F9F-541F-279575BC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64" y="1228974"/>
            <a:ext cx="4576118" cy="51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4200" dirty="0" err="1">
                <a:latin typeface="맑은 고딕"/>
                <a:ea typeface="맑은 고딕"/>
              </a:rPr>
              <a:t>pstree.h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716A1-1D37-15F8-46EC-B5AEBEB4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73" y="2043228"/>
            <a:ext cx="404578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z="12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class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2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PSTree</a:t>
            </a:r>
            <a:r>
              <a:rPr lang="ko-KR" altLang="en-US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200" b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{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200" b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...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200" b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}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2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PSTree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클래스를 정의하는 부분입니다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sz="1200">
                <a:solidFill>
                  <a:srgbClr val="374151"/>
                </a:solidFill>
                <a:ea typeface="+mn-lt"/>
                <a:cs typeface="+mn-lt"/>
              </a:rPr>
              <a:t> 이 클래스는 프로세스 트리를 관리하고 루트 프로세스를 초기화하는 데 사용됩니다.</a:t>
            </a:r>
            <a:endParaRPr lang="ko-KR" altLang="en-US" sz="1200">
              <a:ea typeface="+mn-lt"/>
              <a:cs typeface="+mn-lt"/>
            </a:endParaRPr>
          </a:p>
          <a:p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Process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* 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root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프로세스 트리의 루트 프로세스를 나타내는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포인터 변수입니다. 이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포인터를 사용하여 프로세스 트리의 계층 구조를 관리합니다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200" dirty="0">
              <a:ea typeface="+mn-lt"/>
              <a:cs typeface="+mn-lt"/>
            </a:endParaRPr>
          </a:p>
          <a:p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생성자 함수 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PSTree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(TCHAR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nameOfRoot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[],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DWORD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pidOfRoot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,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DWORD</a:t>
            </a:r>
            <a:r>
              <a:rPr 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ppidOfRoot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)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이 생성자 함수는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루트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프로세스의 이름, 프로세스 ID 및 부모 프로세스 </a:t>
            </a:r>
            <a:r>
              <a:rPr lang="ko-KR" sz="1200" dirty="0" err="1">
                <a:solidFill>
                  <a:srgbClr val="374151"/>
                </a:solidFill>
                <a:ea typeface="+mn-lt"/>
                <a:cs typeface="+mn-lt"/>
              </a:rPr>
              <a:t>ID를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인수로 받아 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PSTree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객체를 초기화합니다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200" dirty="0">
              <a:ea typeface="+mn-lt"/>
              <a:cs typeface="+mn-lt"/>
            </a:endParaRPr>
          </a:p>
          <a:p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함수 </a:t>
            </a:r>
            <a:r>
              <a:rPr 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findParentProcess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addProc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printProcess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printPSTree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이러한 함수들은 </a:t>
            </a: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PSTree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클래스의 주요 메서드로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프로세스 트리를 관리하고 출력하기 위해 사용됩니다.</a:t>
            </a:r>
            <a:endParaRPr lang="ko-KR" sz="1200" dirty="0">
              <a:ea typeface="+mn-lt"/>
              <a:cs typeface="+mn-lt"/>
            </a:endParaRPr>
          </a:p>
          <a:p>
            <a:endParaRPr lang="ko-KR" sz="1600" dirty="0">
              <a:solidFill>
                <a:srgbClr val="374151"/>
              </a:solidFill>
              <a:ea typeface="맑은 고딕"/>
              <a:cs typeface="Calibri"/>
            </a:endParaRP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74E4909-D97A-5BBE-D58D-3D2860BD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04" y="1203283"/>
            <a:ext cx="4782064" cy="49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pstree.cpp</a:t>
            </a:r>
            <a:endParaRPr kumimoji="1" lang="ko-Kore-KR" altLang="en-US" dirty="0" err="1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716A1-1D37-15F8-46EC-B5AEBEB4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19" y="1095876"/>
            <a:ext cx="5747952" cy="4341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PSTree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생성자 함수</a:t>
            </a:r>
            <a:endParaRPr lang="ko-KR" alt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생성자는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PSTree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객체를 초기화합니다.</a:t>
            </a:r>
            <a:endParaRPr lang="ko-KR" sz="1100">
              <a:ea typeface="맑은 고딕"/>
              <a:cs typeface="Calibri"/>
            </a:endParaRPr>
          </a:p>
          <a:p>
            <a:pPr lvl="1"/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nameOfRoot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루트 프로세스의 이름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pidOfRoot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: 루트 프로세스의 프로세스 ID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ppidOfRoot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: 루트 프로세스의 부모 프로세스 </a:t>
            </a:r>
            <a:r>
              <a:rPr lang="ko-KR" sz="1100" err="1">
                <a:solidFill>
                  <a:srgbClr val="374151"/>
                </a:solidFill>
                <a:ea typeface="+mn-lt"/>
                <a:cs typeface="+mn-lt"/>
              </a:rPr>
              <a:t>ID를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인수로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받습니다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100" dirty="0">
              <a:ea typeface="+mn-lt"/>
              <a:cs typeface="+mn-lt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루트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프로세스를 </a:t>
            </a:r>
            <a:r>
              <a:rPr lang="ko-KR" sz="11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root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포인터로 동적으로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할당하고 초기화합니다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 dirty="0">
              <a:ea typeface="+mn-lt"/>
              <a:cs typeface="+mn-lt"/>
            </a:endParaRPr>
          </a:p>
          <a:p>
            <a:r>
              <a:rPr lang="en-US" alt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findParentProcess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함수</a:t>
            </a:r>
            <a:endParaRPr lang="ko-KR" sz="1100" dirty="0">
              <a:ea typeface="맑은 고딕"/>
              <a:cs typeface="Calibri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이 함수는 주어진 부모 프로세스의 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PID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(</a:t>
            </a:r>
            <a:r>
              <a:rPr lang="ko-KR" sz="11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ppid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)</a:t>
            </a:r>
            <a:r>
              <a:rPr lang="ko-KR" altLang="en-US" sz="11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사용하여 현재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프로세스의 부모 프로세스를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찾는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역할을 합니다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>
              <a:ea typeface="+mn-lt"/>
              <a:cs typeface="+mn-lt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재귀적으로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호출되며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현재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프로세스에 자식 프로세스가 있는 경우 자식 프로세스들을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검색하여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부모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프로세스를 찾습니다.</a:t>
            </a:r>
            <a:endParaRPr lang="ko-KR" sz="1100" dirty="0">
              <a:ea typeface="+mn-lt"/>
              <a:cs typeface="+mn-lt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부모 프로세스를 찾으면 해당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프로세스의 주소를 반환하고,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찾을 수 없는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경우 </a:t>
            </a:r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NULL</a:t>
            </a:r>
            <a:r>
              <a:rPr lang="ko-KR" sz="1100" err="1">
                <a:solidFill>
                  <a:srgbClr val="374151"/>
                </a:solidFill>
                <a:ea typeface="+mn-lt"/>
                <a:cs typeface="+mn-lt"/>
              </a:rPr>
              <a:t>을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반환합니다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>
              <a:ea typeface="+mn-lt"/>
              <a:cs typeface="+mn-lt"/>
            </a:endParaRPr>
          </a:p>
          <a:p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addProc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함수</a:t>
            </a:r>
            <a:endParaRPr lang="ko-KR" sz="1100">
              <a:ea typeface="맑은 고딕"/>
              <a:cs typeface="Calibri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이 함수는 새로운 프로세스를 프로세스 트리에 추가합니다.</a:t>
            </a:r>
            <a:endParaRPr lang="ko-KR" sz="1100" dirty="0">
              <a:ea typeface="+mn-lt"/>
              <a:cs typeface="+mn-lt"/>
            </a:endParaRPr>
          </a:p>
          <a:p>
            <a:pPr lvl="1"/>
            <a:r>
              <a:rPr lang="en-US" altLang="ko-KR" sz="1100" b="1" dirty="0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name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pid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b="1" dirty="0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ppid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는 새로운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프로세스의 정보입니다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>
              <a:ea typeface="맑은 고딕"/>
              <a:cs typeface="Calibri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새로운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프로세스의 부모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프로세스를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findParentProcess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함수를 사용하여 찾고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부모가 없을 경우 루트 프로세스를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부모로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설정합니다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100">
              <a:ea typeface="+mn-lt"/>
              <a:cs typeface="+mn-lt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그렇지 않은 경우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부모 프로세스에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자식으로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추가합니다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 dirty="0">
              <a:ea typeface="+mn-lt"/>
              <a:cs typeface="+mn-lt"/>
            </a:endParaRPr>
          </a:p>
          <a:p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printProcess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함수</a:t>
            </a:r>
            <a:endParaRPr lang="ko-KR" sz="1100">
              <a:ea typeface="맑은 고딕"/>
              <a:cs typeface="Calibri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이 함수는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프로세스 정보를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출력하는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데 사용됩니다.</a:t>
            </a:r>
            <a:endParaRPr lang="ko-KR" sz="1100" dirty="0">
              <a:ea typeface="+mn-lt"/>
              <a:cs typeface="+mn-lt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주어진 현재 프로세스의 정보를 출력하고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해당 프로세스가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자식 프로세스를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가지고 있으면 자식 프로세스의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정보도 출력합니다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100" dirty="0">
              <a:cs typeface="Calibri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재귀적으로 호출되어 전체 프로세스 트리를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출력합니다.</a:t>
            </a:r>
            <a:endParaRPr lang="ko-KR" sz="1100" dirty="0">
              <a:ea typeface="+mn-lt"/>
              <a:cs typeface="+mn-lt"/>
            </a:endParaRPr>
          </a:p>
          <a:p>
            <a:r>
              <a:rPr lang="en-US" alt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printPSTree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함수</a:t>
            </a:r>
            <a:endParaRPr lang="ko-KR" sz="1100">
              <a:ea typeface="+mn-lt"/>
              <a:cs typeface="+mn-lt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이 함수는 프로세스 트리를 출력하는 역할을 합니다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>
              <a:ea typeface="+mn-lt"/>
              <a:cs typeface="+mn-lt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먼저 루트 프로세스의 정보를 출력한 후, </a:t>
            </a:r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printProcess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함수를 사용하여 모든 프로세스 정보를 출력합니다.</a:t>
            </a:r>
            <a:endParaRPr lang="ko-KR" sz="1100" dirty="0">
              <a:ea typeface="+mn-lt"/>
              <a:cs typeface="+mn-lt"/>
            </a:endParaRPr>
          </a:p>
          <a:p>
            <a:endParaRPr lang="ko-KR" sz="1400" dirty="0">
              <a:solidFill>
                <a:srgbClr val="374151"/>
              </a:solidFill>
              <a:ea typeface="맑은 고딕"/>
              <a:cs typeface="Calibri"/>
            </a:endParaRP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1DFFEC4-1250-239A-EFAA-3542C559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87" y="1056768"/>
            <a:ext cx="4926226" cy="568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pstree.cpp</a:t>
            </a:r>
            <a:endParaRPr kumimoji="1" lang="ko-Kore-KR" altLang="en-US" dirty="0" err="1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716A1-1D37-15F8-46EC-B5AEBEB4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19" y="1095876"/>
            <a:ext cx="5747952" cy="4341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PSTree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생성자 함수</a:t>
            </a:r>
            <a:endParaRPr lang="ko-KR" alt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생성자는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PSTree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객체를 초기화합니다.</a:t>
            </a:r>
            <a:endParaRPr lang="ko-KR" sz="1100">
              <a:ea typeface="맑은 고딕"/>
              <a:cs typeface="Calibri"/>
            </a:endParaRPr>
          </a:p>
          <a:p>
            <a:pPr lvl="1"/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nameOfRoot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루트 프로세스의 이름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pidOfRoot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: 루트 프로세스의 프로세스 ID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ppidOfRoot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: 루트 프로세스의 부모 프로세스 </a:t>
            </a:r>
            <a:r>
              <a:rPr lang="ko-KR" sz="1100" err="1">
                <a:solidFill>
                  <a:srgbClr val="374151"/>
                </a:solidFill>
                <a:ea typeface="+mn-lt"/>
                <a:cs typeface="+mn-lt"/>
              </a:rPr>
              <a:t>ID를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인수로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받습니다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100" dirty="0">
              <a:ea typeface="+mn-lt"/>
              <a:cs typeface="+mn-lt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루트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프로세스를 </a:t>
            </a:r>
            <a:r>
              <a:rPr lang="ko-KR" sz="11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root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포인터로 동적으로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할당하고 초기화합니다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 dirty="0">
              <a:ea typeface="+mn-lt"/>
              <a:cs typeface="+mn-lt"/>
            </a:endParaRPr>
          </a:p>
          <a:p>
            <a:r>
              <a:rPr lang="en-US" alt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findParentProcess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함수</a:t>
            </a:r>
            <a:endParaRPr lang="ko-KR" sz="1100" dirty="0">
              <a:ea typeface="맑은 고딕"/>
              <a:cs typeface="Calibri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이 함수는 주어진 부모 프로세스의 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PID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(</a:t>
            </a:r>
            <a:r>
              <a:rPr lang="ko-KR" sz="11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ppid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)</a:t>
            </a:r>
            <a:r>
              <a:rPr lang="ko-KR" altLang="en-US" sz="11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사용하여 현재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프로세스의 부모 프로세스를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찾는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역할을 합니다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>
              <a:ea typeface="+mn-lt"/>
              <a:cs typeface="+mn-lt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재귀적으로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호출되며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현재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프로세스에 자식 프로세스가 있는 경우 자식 프로세스들을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검색하여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부모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프로세스를 찾습니다.</a:t>
            </a:r>
            <a:endParaRPr lang="ko-KR" sz="1100" dirty="0">
              <a:ea typeface="+mn-lt"/>
              <a:cs typeface="+mn-lt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부모 프로세스를 찾으면 해당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프로세스의 주소를 반환하고,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찾을 수 없는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경우 </a:t>
            </a:r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NULL</a:t>
            </a:r>
            <a:r>
              <a:rPr lang="ko-KR" sz="1100" err="1">
                <a:solidFill>
                  <a:srgbClr val="374151"/>
                </a:solidFill>
                <a:ea typeface="+mn-lt"/>
                <a:cs typeface="+mn-lt"/>
              </a:rPr>
              <a:t>을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반환합니다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>
              <a:ea typeface="+mn-lt"/>
              <a:cs typeface="+mn-lt"/>
            </a:endParaRPr>
          </a:p>
          <a:p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addProc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함수</a:t>
            </a:r>
            <a:endParaRPr lang="ko-KR" sz="1100">
              <a:ea typeface="맑은 고딕"/>
              <a:cs typeface="Calibri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이 함수는 새로운 프로세스를 프로세스 트리에 추가합니다.</a:t>
            </a:r>
            <a:endParaRPr lang="ko-KR" sz="1100" dirty="0">
              <a:ea typeface="+mn-lt"/>
              <a:cs typeface="+mn-lt"/>
            </a:endParaRPr>
          </a:p>
          <a:p>
            <a:pPr lvl="1"/>
            <a:r>
              <a:rPr lang="en-US" altLang="ko-KR" sz="11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name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pid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b="1" err="1">
                <a:solidFill>
                  <a:srgbClr val="374151"/>
                </a:solidFill>
                <a:latin typeface="Consolas"/>
                <a:ea typeface="맑은 고딕"/>
                <a:cs typeface="Calibri"/>
              </a:rPr>
              <a:t>ppid</a:t>
            </a:r>
            <a:r>
              <a:rPr lang="ko-KR" altLang="en-US" sz="1100" err="1">
                <a:solidFill>
                  <a:srgbClr val="374151"/>
                </a:solidFill>
                <a:ea typeface="+mn-lt"/>
                <a:cs typeface="+mn-lt"/>
              </a:rPr>
              <a:t>는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새로운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프로세스의 정보입니다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>
              <a:ea typeface="맑은 고딕"/>
              <a:cs typeface="Calibri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새로운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프로세스의 부모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프로세스를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findParentProcess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함수를 사용하여 찾고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부모가 없을 경우 루트 프로세스를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부모로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설정합니다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100">
              <a:ea typeface="+mn-lt"/>
              <a:cs typeface="+mn-lt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그렇지 않은 경우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부모 프로세스에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자식으로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추가합니다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 dirty="0">
              <a:ea typeface="+mn-lt"/>
              <a:cs typeface="+mn-lt"/>
            </a:endParaRPr>
          </a:p>
          <a:p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printProcess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함수</a:t>
            </a:r>
            <a:endParaRPr lang="ko-KR" sz="1100">
              <a:ea typeface="맑은 고딕"/>
              <a:cs typeface="Calibri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이 함수는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프로세스 정보를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출력하는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데 사용됩니다.</a:t>
            </a:r>
            <a:endParaRPr lang="ko-KR" sz="1100" dirty="0">
              <a:ea typeface="+mn-lt"/>
              <a:cs typeface="+mn-lt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주어진 현재 프로세스의 정보를 출력하고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 해당 프로세스가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자식 프로세스를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가지고 있으면 자식 프로세스의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정보도 출력합니다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100" dirty="0">
              <a:cs typeface="Calibri"/>
            </a:endParaRPr>
          </a:p>
          <a:p>
            <a:pPr lvl="1"/>
            <a:r>
              <a:rPr lang="ko-KR" altLang="en-US" sz="1100" dirty="0">
                <a:solidFill>
                  <a:srgbClr val="374151"/>
                </a:solidFill>
                <a:ea typeface="+mn-lt"/>
                <a:cs typeface="+mn-lt"/>
              </a:rPr>
              <a:t>재귀적으로 호출되어 전체 프로세스 트리를 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출력합니다.</a:t>
            </a:r>
            <a:endParaRPr lang="ko-KR" sz="1100" dirty="0">
              <a:ea typeface="+mn-lt"/>
              <a:cs typeface="+mn-lt"/>
            </a:endParaRPr>
          </a:p>
          <a:p>
            <a:r>
              <a:rPr lang="en-US" alt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printPSTree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함수</a:t>
            </a:r>
            <a:endParaRPr lang="ko-KR" sz="1100">
              <a:ea typeface="+mn-lt"/>
              <a:cs typeface="+mn-lt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이 함수는 프로세스 트리를 출력하는 역할을 합니다</a:t>
            </a:r>
            <a:r>
              <a:rPr lang="en-US" altLang="ko-KR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100">
              <a:ea typeface="+mn-lt"/>
              <a:cs typeface="+mn-lt"/>
            </a:endParaRPr>
          </a:p>
          <a:p>
            <a:pPr lvl="1"/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먼저 루트 프로세스의 정보를 출력한 후, </a:t>
            </a:r>
            <a:r>
              <a:rPr lang="ko-KR" sz="11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printProcess</a:t>
            </a:r>
            <a:r>
              <a:rPr lang="ko-KR" sz="1100" dirty="0">
                <a:solidFill>
                  <a:srgbClr val="374151"/>
                </a:solidFill>
                <a:ea typeface="+mn-lt"/>
                <a:cs typeface="+mn-lt"/>
              </a:rPr>
              <a:t> 함수를 사용하여 모든 프로세스 정보를 출력합니다.</a:t>
            </a:r>
            <a:endParaRPr lang="ko-KR" sz="1100" dirty="0">
              <a:ea typeface="+mn-lt"/>
              <a:cs typeface="+mn-lt"/>
            </a:endParaRPr>
          </a:p>
          <a:p>
            <a:endParaRPr lang="ko-KR" sz="1400" dirty="0">
              <a:solidFill>
                <a:srgbClr val="374151"/>
              </a:solidFill>
              <a:ea typeface="맑은 고딕"/>
              <a:cs typeface="Calibri"/>
            </a:endParaRP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6D4E03C-8F7C-FD38-0618-7E5BF085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265" y="1100565"/>
            <a:ext cx="4133335" cy="4286169"/>
          </a:xfrm>
          <a:prstGeom prst="rect">
            <a:avLst/>
          </a:prstGeom>
        </p:spPr>
      </p:pic>
      <p:pic>
        <p:nvPicPr>
          <p:cNvPr id="7" name="그림 6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06038A69-5855-C036-7556-5E194061F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65" y="5384913"/>
            <a:ext cx="2743200" cy="1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5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822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Program Assignment No. 04 Process Tree</vt:lpstr>
      <vt:lpstr>2. Table of Content</vt:lpstr>
      <vt:lpstr>3. System Description – 개요</vt:lpstr>
      <vt:lpstr>3. System Description</vt:lpstr>
      <vt:lpstr>3. System Description – process.cpp</vt:lpstr>
      <vt:lpstr>3. System Description – process.h</vt:lpstr>
      <vt:lpstr>3. System Description – pstree.h</vt:lpstr>
      <vt:lpstr>3. System Description – pstree.cpp</vt:lpstr>
      <vt:lpstr>3. System Description – pstree.cpp</vt:lpstr>
      <vt:lpstr>3. System Description – main.cpp</vt:lpstr>
      <vt:lpstr>4. Test description </vt:lpstr>
      <vt:lpstr>5. User documentation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Assignment No. 01 Print a multiplication table</dc:title>
  <dc:creator>나강민[ 학부재학 / 컴퓨터융합소프트웨어학과 ]</dc:creator>
  <cp:lastModifiedBy>나강민[ 학부재학 / 컴퓨터융합소프트웨어학과 ]</cp:lastModifiedBy>
  <cp:revision>162</cp:revision>
  <dcterms:created xsi:type="dcterms:W3CDTF">2023-09-12T10:36:36Z</dcterms:created>
  <dcterms:modified xsi:type="dcterms:W3CDTF">2023-10-28T12:40:03Z</dcterms:modified>
</cp:coreProperties>
</file>