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0" r:id="rId7"/>
    <p:sldId id="275" r:id="rId8"/>
    <p:sldId id="276" r:id="rId9"/>
    <p:sldId id="264" r:id="rId10"/>
    <p:sldId id="272" r:id="rId11"/>
    <p:sldId id="273" r:id="rId12"/>
    <p:sldId id="274" r:id="rId13"/>
    <p:sldId id="277" r:id="rId14"/>
    <p:sldId id="27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4EBDD-BE02-4740-80AD-714282A8B42D}" v="10" dt="2023-09-21T08:31:5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116" d="100"/>
          <a:sy n="116" d="100"/>
        </p:scale>
        <p:origin x="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2. Table of content</a:t>
          </a:r>
          <a:endParaRPr lang="ko-KR" altLang="en-US" sz="2200" dirty="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3. System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4. Test description</a:t>
          </a:r>
          <a:endParaRPr lang="ko-KR" altLang="en-US" sz="2200" dirty="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6. Self-evaluation</a:t>
          </a:r>
          <a:endParaRPr lang="ko-KR" altLang="en-US" sz="2200" dirty="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 dirty="0">
              <a:latin typeface="+mn-ea"/>
              <a:ea typeface="+mn-ea"/>
            </a:rPr>
            <a:t>5. User documentation</a:t>
          </a:r>
          <a:endParaRPr lang="ko-KR" altLang="en-US" sz="2200" dirty="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2. Table of content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3. System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4. Test description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5. User documentation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n-ea"/>
              <a:ea typeface="+mn-ea"/>
            </a:rPr>
            <a:t>6. Self-evaluation</a:t>
          </a:r>
          <a:endParaRPr lang="ko-KR" altLang="en-US" sz="2200" kern="1200" dirty="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665F7-475E-1C4F-AE7C-6FC347BF7E7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4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minNa/operation_system/blob/main/nakangmin-2021270678-assignment-02/nakangmin-2021270678-assignment-02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gminNa/operation_system/tree/main/nakangmin-2021270678-assignment-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 altLang="ko-Kore-KR" dirty="0">
                <a:latin typeface="+mj-ea"/>
              </a:rPr>
              <a:t>Program Assignment No. 0</a:t>
            </a:r>
            <a:r>
              <a:rPr kumimoji="1" lang="en-US" altLang="ko-KR" dirty="0">
                <a:latin typeface="+mj-ea"/>
              </a:rPr>
              <a:t>2</a:t>
            </a:r>
            <a:br>
              <a:rPr kumimoji="1" lang="en-US" altLang="ko-Kore-KR" dirty="0">
                <a:latin typeface="+mj-ea"/>
              </a:rPr>
            </a:br>
            <a:r>
              <a:rPr kumimoji="1" lang="en-US" altLang="ko-Kore-KR" sz="3000" dirty="0">
                <a:latin typeface="+mj-ea"/>
              </a:rPr>
              <a:t>Process Counter</a:t>
            </a:r>
            <a:endParaRPr kumimoji="1" lang="ko-Kore-KR" altLang="en-US" sz="3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>
                <a:latin typeface="+mn-ea"/>
              </a:rPr>
              <a:t>컴퓨터융합소프트웨어학과</a:t>
            </a:r>
            <a:endParaRPr kumimoji="1" lang="en-US" altLang="ko-KR" sz="1800" dirty="0">
              <a:latin typeface="+mn-ea"/>
            </a:endParaRPr>
          </a:p>
          <a:p>
            <a:r>
              <a:rPr kumimoji="1" lang="en-US" altLang="ko-KR" sz="1800" dirty="0">
                <a:latin typeface="+mn-ea"/>
              </a:rPr>
              <a:t>2021270678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-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ko-KR" altLang="en-US" sz="1800" dirty="0" err="1">
                <a:latin typeface="+mn-ea"/>
              </a:rPr>
              <a:t>나강민</a:t>
            </a:r>
            <a:endParaRPr kumimoji="1"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3870070" y="6284459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Cmd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창을</a:t>
            </a:r>
            <a:r>
              <a:rPr kumimoji="1" lang="ko-KR" altLang="en-US" dirty="0"/>
              <a:t> 키고 해당 파일 위치로 이동한다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4514A7-BB5F-7D0F-4B82-3051F1A994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3E6C1-A00B-7327-4F58-8ABEE254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0F68D-E8BA-76D3-D5AE-64CB8B7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30" y="738876"/>
            <a:ext cx="12208130" cy="55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3001435" y="6297097"/>
            <a:ext cx="618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nakangmin-2021270678-assignment-02 </a:t>
            </a:r>
            <a:r>
              <a:rPr kumimoji="1" lang="ko-KR" altLang="en-US" dirty="0"/>
              <a:t>디렉토리로 이동한다</a:t>
            </a:r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4759DD-68CF-BF3D-AB24-97D6F28F25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8D6BD6-735F-E688-A226-728A7751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7113"/>
            <a:ext cx="12192001" cy="55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2906024" y="6157913"/>
            <a:ext cx="637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nakangmin-2021270678-assignment-02 </a:t>
            </a:r>
            <a:r>
              <a:rPr kumimoji="1" lang="ko-KR" altLang="en-US" dirty="0"/>
              <a:t>안에 </a:t>
            </a:r>
            <a:r>
              <a:rPr kumimoji="1" lang="en-US" altLang="ko-KR" dirty="0" err="1"/>
              <a:t>pc.exe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입력한다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FC0C6-C804-3B90-E3E5-1D57CE69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995"/>
            <a:ext cx="12192000" cy="55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dirty="0">
                <a:latin typeface="+mn-ea"/>
                <a:ea typeface="+mn-ea"/>
              </a:rPr>
              <a:t>User documentation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Visual Studio 2022 </a:t>
            </a:r>
            <a:r>
              <a:rPr lang="ko-KR" altLang="en-US" sz="3200" dirty="0"/>
              <a:t>프로그램 실행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&lt;</a:t>
            </a:r>
            <a:r>
              <a:rPr lang="en" altLang="ko-Kore-KR" dirty="0"/>
              <a:t>Ctrl+F5&gt;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디버깅하지 않고 시작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프로그램 디버그</a:t>
            </a:r>
            <a:r>
              <a:rPr lang="en-US" altLang="ko-KR" dirty="0"/>
              <a:t>: &lt;</a:t>
            </a:r>
            <a:r>
              <a:rPr lang="en" altLang="ko-Kore-KR" dirty="0"/>
              <a:t>F5&gt; </a:t>
            </a:r>
            <a:r>
              <a:rPr lang="ko-KR" altLang="en-US" dirty="0"/>
              <a:t>키 또는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/>
              <a:t>] &gt; [</a:t>
            </a:r>
            <a:r>
              <a:rPr lang="ko-KR" altLang="en-US" dirty="0"/>
              <a:t>디버깅 시작</a:t>
            </a:r>
            <a:r>
              <a:rPr lang="en-US" altLang="ko-KR" dirty="0"/>
              <a:t>] </a:t>
            </a:r>
            <a:r>
              <a:rPr lang="ko-KR" altLang="en-US" dirty="0"/>
              <a:t>메뉴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시작을 위한 팁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파일을 추가</a:t>
            </a:r>
            <a:r>
              <a:rPr lang="en-US" altLang="ko-KR" dirty="0"/>
              <a:t>/</a:t>
            </a:r>
            <a:r>
              <a:rPr lang="ko-KR" altLang="en-US" dirty="0"/>
              <a:t>관리합니다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팀 탐색기</a:t>
            </a:r>
            <a:r>
              <a:rPr lang="en-US" altLang="ko-KR" dirty="0"/>
              <a:t>] </a:t>
            </a:r>
            <a:r>
              <a:rPr lang="ko-KR" altLang="en-US" dirty="0"/>
              <a:t>창을 사용하여 소스 제어에 연결합니다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출력</a:t>
            </a:r>
            <a:r>
              <a:rPr lang="en-US" altLang="ko-KR" dirty="0"/>
              <a:t>] </a:t>
            </a:r>
            <a:r>
              <a:rPr lang="ko-KR" altLang="en-US" dirty="0"/>
              <a:t>창을 사용하여 빌드 출력 및 기타 메시지를 확인합니다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오류 목록</a:t>
            </a:r>
            <a:r>
              <a:rPr lang="en-US" altLang="ko-KR" dirty="0"/>
              <a:t>] </a:t>
            </a:r>
            <a:r>
              <a:rPr lang="ko-KR" altLang="en-US" dirty="0"/>
              <a:t>창을 사용하여 오류를 봅니다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새 코드 파일을 만들거나</a:t>
            </a:r>
            <a:r>
              <a:rPr lang="en-US" altLang="ko-KR" dirty="0"/>
              <a:t>, [</a:t>
            </a:r>
            <a:r>
              <a:rPr lang="ko-KR" altLang="en-US" dirty="0"/>
              <a:t>프로젝트</a:t>
            </a:r>
            <a:r>
              <a:rPr lang="en-US" altLang="ko-KR" dirty="0"/>
              <a:t>] &gt; [</a:t>
            </a:r>
            <a:r>
              <a:rPr lang="ko-KR" altLang="en-US" dirty="0"/>
              <a:t>기존 항목 추가</a:t>
            </a:r>
            <a:r>
              <a:rPr lang="en-US" altLang="ko-KR" dirty="0"/>
              <a:t>]</a:t>
            </a:r>
            <a:r>
              <a:rPr lang="ko-KR" altLang="en-US" dirty="0"/>
              <a:t>로 이동하여 기존 코드 파일을 프로젝트에 추가합니다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나중에 이 프로젝트를 다시 열려면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&gt; [</a:t>
            </a:r>
            <a:r>
              <a:rPr lang="ko-KR" altLang="en-US" dirty="0"/>
              <a:t>열기</a:t>
            </a:r>
            <a:r>
              <a:rPr lang="en-US" altLang="ko-KR" dirty="0"/>
              <a:t>] &gt;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로 이동하고 </a:t>
            </a:r>
            <a:r>
              <a:rPr lang="en-US" altLang="ko-KR" dirty="0"/>
              <a:t>.</a:t>
            </a:r>
            <a:r>
              <a:rPr lang="en" altLang="ko-Kore-KR" dirty="0" err="1"/>
              <a:t>sln</a:t>
            </a:r>
            <a:r>
              <a:rPr lang="en" altLang="ko-Kore-KR" dirty="0"/>
              <a:t> </a:t>
            </a:r>
            <a:r>
              <a:rPr lang="ko-KR" altLang="en-US" dirty="0"/>
              <a:t>파일을 선택합니다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+mj-ea"/>
              </a:rPr>
              <a:t>6. </a:t>
            </a:r>
            <a:r>
              <a:rPr lang="en-US" altLang="ko-KR" sz="4400" dirty="0">
                <a:latin typeface="+mn-ea"/>
                <a:ea typeface="+mn-ea"/>
              </a:rPr>
              <a:t>Self-evaluation</a:t>
            </a:r>
            <a:br>
              <a:rPr lang="en-US" altLang="ko-KR" dirty="0"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2403406" y="2065127"/>
            <a:ext cx="7385187" cy="32189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/>
              <a:t>결론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ea typeface="맑은 고딕"/>
                <a:cs typeface="Calibri"/>
              </a:rPr>
              <a:t>프로세스에 대한 개념과 라이브러리의 활용을 </a:t>
            </a:r>
            <a:r>
              <a:rPr lang="ko-KR" altLang="en-US" sz="1500" dirty="0" err="1">
                <a:ea typeface="맑은 고딕"/>
                <a:cs typeface="Calibri"/>
              </a:rPr>
              <a:t>이용했어야</a:t>
            </a:r>
            <a:r>
              <a:rPr lang="ko-KR" altLang="en-US" sz="1500" dirty="0">
                <a:ea typeface="맑은 고딕"/>
                <a:cs typeface="Calibri"/>
              </a:rPr>
              <a:t> 하는 문제</a:t>
            </a:r>
            <a:r>
              <a:rPr lang="en-US" altLang="ko-KR" sz="1500" dirty="0">
                <a:ea typeface="맑은 고딕"/>
                <a:cs typeface="Calibri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ea typeface="맑은 고딕"/>
                <a:cs typeface="Calibri"/>
              </a:rPr>
              <a:t>C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r>
              <a:rPr lang="en-US" altLang="ko-KR" sz="1500" dirty="0">
                <a:ea typeface="맑은 고딕"/>
                <a:cs typeface="Calibri"/>
              </a:rPr>
              <a:t>Documentation</a:t>
            </a:r>
            <a:r>
              <a:rPr lang="ko-KR" altLang="en-US" sz="1500" dirty="0">
                <a:ea typeface="맑은 고딕"/>
                <a:cs typeface="Calibri"/>
              </a:rPr>
              <a:t>을 이용해서 라이브러리를 찾아보고 교재를 찾아서 진행</a:t>
            </a:r>
            <a:endParaRPr lang="en-US" altLang="ko-KR" sz="15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err="1">
                <a:ea typeface="맑은 고딕"/>
                <a:cs typeface="Calibri"/>
              </a:rPr>
              <a:t>ChatGPT</a:t>
            </a:r>
            <a:r>
              <a:rPr lang="ko-KR" altLang="en-US" sz="1500" dirty="0" err="1">
                <a:ea typeface="맑은 고딕"/>
                <a:cs typeface="Calibri"/>
              </a:rPr>
              <a:t>를</a:t>
            </a:r>
            <a:r>
              <a:rPr lang="ko-KR" altLang="en-US" sz="1500" dirty="0">
                <a:ea typeface="맑은 고딕"/>
                <a:cs typeface="Calibri"/>
              </a:rPr>
              <a:t> 활용해서 해당 라이브러리의 활용법을 익힌 이후에</a:t>
            </a:r>
            <a:endParaRPr lang="en-US" altLang="ko-KR" sz="15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ea typeface="맑은 고딕"/>
                <a:cs typeface="Calibri"/>
              </a:rPr>
              <a:t>출력 형식에 맞춰서 제출</a:t>
            </a:r>
            <a:endParaRPr lang="en-US" altLang="ko-KR" sz="15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ea typeface="맑은 고딕"/>
                <a:cs typeface="Calibri"/>
              </a:rPr>
              <a:t>이번 과제 덕분에 프로세스에 대한 개념을 더욱 깊게 확인하게 된 계기가 되었습니다</a:t>
            </a:r>
            <a:r>
              <a:rPr lang="en-US" altLang="ko-KR" sz="1500" dirty="0">
                <a:ea typeface="맑은 고딕"/>
                <a:cs typeface="Calibri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ea typeface="맑은 고딕"/>
                <a:cs typeface="Calibri"/>
              </a:rPr>
              <a:t>총점 </a:t>
            </a:r>
            <a:r>
              <a:rPr lang="en-US" altLang="ko-KR" sz="1500" dirty="0">
                <a:ea typeface="맑은 고딕"/>
                <a:cs typeface="Calibri"/>
              </a:rPr>
              <a:t>99</a:t>
            </a:r>
            <a:r>
              <a:rPr lang="ko-KR" altLang="en-US" sz="1500" dirty="0">
                <a:ea typeface="맑은 고딕"/>
                <a:cs typeface="Calibri"/>
              </a:rPr>
              <a:t>점</a:t>
            </a:r>
            <a:r>
              <a:rPr lang="en-US" altLang="ko-KR" sz="1500" dirty="0">
                <a:ea typeface="맑은 고딕"/>
                <a:cs typeface="Calibri"/>
              </a:rPr>
              <a:t>(</a:t>
            </a:r>
            <a:r>
              <a:rPr lang="ko-KR" altLang="en-US" sz="1500" dirty="0">
                <a:ea typeface="맑은 고딕"/>
                <a:cs typeface="Calibri"/>
              </a:rPr>
              <a:t>공부를 덕분에 </a:t>
            </a:r>
            <a:r>
              <a:rPr lang="ko-KR" altLang="en-US" sz="1500" dirty="0" err="1">
                <a:ea typeface="맑은 고딕"/>
                <a:cs typeface="Calibri"/>
              </a:rPr>
              <a:t>많이했기</a:t>
            </a:r>
            <a:r>
              <a:rPr lang="ko-KR" altLang="en-US" sz="1500" dirty="0">
                <a:ea typeface="맑은 고딕"/>
                <a:cs typeface="Calibri"/>
              </a:rPr>
              <a:t> 때문입니다</a:t>
            </a:r>
            <a:r>
              <a:rPr lang="en-US" altLang="ko-KR" sz="1500" dirty="0">
                <a:ea typeface="맑은 고딕"/>
                <a:cs typeface="Calibri"/>
              </a:rPr>
              <a:t>.)</a:t>
            </a:r>
          </a:p>
          <a:p>
            <a:pPr>
              <a:lnSpc>
                <a:spcPct val="150000"/>
              </a:lnSpc>
            </a:pPr>
            <a:endParaRPr lang="ko-KR" altLang="en-US" sz="1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 dirty="0">
                <a:latin typeface="+mj-ea"/>
              </a:rPr>
              <a:t>2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Table of Content</a:t>
            </a:r>
            <a:endParaRPr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dirty="0">
                <a:latin typeface="+mn-ea"/>
              </a:rPr>
              <a:t>개요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537727"/>
            <a:ext cx="9369334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시스템 개요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현재 내 컴퓨터에 돌아가고 있는 프로세스의 숫자를 센다</a:t>
            </a:r>
            <a:r>
              <a:rPr lang="en-US" altLang="ko-KR" dirty="0">
                <a:latin typeface="Söhne"/>
              </a:rPr>
              <a:t>.</a:t>
            </a:r>
            <a:endParaRPr lang="en-US" altLang="ko-KR" b="0" i="0" dirty="0">
              <a:effectLst/>
              <a:latin typeface="Söhne"/>
            </a:endParaRPr>
          </a:p>
          <a:p>
            <a:pPr marL="228600" lvl="2" indent="0">
              <a:lnSpc>
                <a:spcPct val="130000"/>
              </a:lnSpc>
              <a:buNone/>
            </a:pPr>
            <a:endParaRPr lang="en-US" altLang="ko-KR" dirty="0">
              <a:latin typeface="Söhne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데이터 흐름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현재 시간과 현재 프로세스의 개수를 </a:t>
            </a:r>
            <a:r>
              <a:rPr lang="en-US" altLang="ko-KR" dirty="0">
                <a:latin typeface="Söhne"/>
              </a:rPr>
              <a:t>1</a:t>
            </a:r>
            <a:r>
              <a:rPr lang="ko-KR" altLang="en-US" dirty="0">
                <a:latin typeface="Söhne"/>
              </a:rPr>
              <a:t>초마다 출력한다</a:t>
            </a:r>
            <a:r>
              <a:rPr lang="en-US" altLang="ko-KR" dirty="0">
                <a:latin typeface="Söhne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3200" dirty="0">
                <a:latin typeface="Söhne"/>
              </a:rPr>
              <a:t>시스템 구조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b="0" i="0" dirty="0">
                <a:effectLst/>
                <a:latin typeface="Söhne"/>
              </a:rPr>
              <a:t>프로그램은 </a:t>
            </a:r>
            <a:r>
              <a:rPr lang="en" altLang="ko-Kore-KR" dirty="0"/>
              <a:t>main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함수와 </a:t>
            </a:r>
            <a:r>
              <a:rPr lang="en" altLang="ko-Kore-KR" dirty="0" err="1"/>
              <a:t>print_subtable</a:t>
            </a:r>
            <a:r>
              <a:rPr lang="en" altLang="ko-Kore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함수로 구성되어 있으며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 err="1">
                <a:effectLst/>
                <a:latin typeface="Söhne"/>
              </a:rPr>
              <a:t>명령줄</a:t>
            </a:r>
            <a:r>
              <a:rPr lang="ko-KR" altLang="en-US" b="0" i="0" dirty="0">
                <a:effectLst/>
                <a:latin typeface="Söhne"/>
              </a:rPr>
              <a:t> 인자 처리 및 구구단 출력 로직으로 나뉘어집니다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>
              <a:latin typeface="Söhne"/>
            </a:endParaRPr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9554" cy="1325563"/>
          </a:xfrm>
        </p:spPr>
        <p:txBody>
          <a:bodyPr>
            <a:noAutofit/>
          </a:bodyPr>
          <a:lstStyle/>
          <a:p>
            <a:r>
              <a:rPr kumimoji="1" lang="en-US" altLang="ko-Kore-KR" sz="4200" dirty="0">
                <a:latin typeface="+mj-ea"/>
              </a:rPr>
              <a:t>3</a:t>
            </a:r>
            <a:r>
              <a:rPr kumimoji="1" lang="en-US" altLang="ko-KR" sz="4200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ko-KR" altLang="en-US" sz="4200" b="0" i="0" dirty="0">
                <a:effectLst/>
                <a:latin typeface="+mn-ea"/>
              </a:rPr>
              <a:t>사용 라이브러리</a:t>
            </a:r>
            <a:endParaRPr kumimoji="1" lang="ko-Kore-KR" altLang="en-US" sz="42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E66D5-4D1F-81AE-92C5-E99EFF5C0781}"/>
              </a:ext>
            </a:extLst>
          </p:cNvPr>
          <p:cNvSpPr txBox="1"/>
          <p:nvPr/>
        </p:nvSpPr>
        <p:spPr>
          <a:xfrm>
            <a:off x="415159" y="1165172"/>
            <a:ext cx="517039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300" b="0" i="0" dirty="0">
                <a:effectLst/>
                <a:latin typeface="Söhne"/>
              </a:rPr>
              <a:t>#define _CRT_SECURE_NO_WARNINGS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dirty="0"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보안 경고 메시지는 입력 및 출력 함수를 더 안전하게 사용하도록 유도하는 메시지이지만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때로는 불편할 수 있으므로 이를 무시하고자 할 때 사용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</a:p>
          <a:p>
            <a:endParaRPr lang="en" altLang="ko-Kore-KR" sz="1300" b="0" i="0" dirty="0">
              <a:effectLst/>
              <a:latin typeface="Söhne"/>
            </a:endParaRPr>
          </a:p>
          <a:p>
            <a:r>
              <a:rPr lang="en" altLang="ko-Kore-KR" sz="1300" b="0" i="0" dirty="0">
                <a:effectLst/>
                <a:latin typeface="Söhne"/>
              </a:rPr>
              <a:t>#include &lt;</a:t>
            </a:r>
            <a:r>
              <a:rPr lang="en" altLang="ko-Kore-KR" sz="1300" b="0" i="0" dirty="0" err="1">
                <a:effectLst/>
                <a:latin typeface="Söhne"/>
              </a:rPr>
              <a:t>windows.h</a:t>
            </a:r>
            <a:r>
              <a:rPr lang="en" altLang="ko-Kore-KR" sz="1300" b="0" i="0" dirty="0">
                <a:effectLst/>
                <a:latin typeface="Söhne"/>
              </a:rPr>
              <a:t>&gt; 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dirty="0">
                <a:latin typeface="Söhne"/>
              </a:rPr>
              <a:t> </a:t>
            </a:r>
            <a:r>
              <a:rPr lang="en" altLang="ko-Kore-KR" sz="1300" b="0" i="0" dirty="0">
                <a:effectLst/>
                <a:latin typeface="Söhne"/>
              </a:rPr>
              <a:t>Windows API </a:t>
            </a:r>
            <a:r>
              <a:rPr lang="ko-KR" altLang="en-US" sz="1300" b="0" i="0" dirty="0">
                <a:effectLst/>
                <a:latin typeface="Söhne"/>
              </a:rPr>
              <a:t>함수를 호출하거나 </a:t>
            </a:r>
            <a:r>
              <a:rPr lang="en" altLang="ko-Kore-KR" sz="1300" b="0" i="0" dirty="0">
                <a:effectLst/>
                <a:latin typeface="Söhne"/>
              </a:rPr>
              <a:t>Windows </a:t>
            </a:r>
            <a:r>
              <a:rPr lang="ko-KR" altLang="en-US" sz="1300" b="0" i="0" dirty="0">
                <a:effectLst/>
                <a:latin typeface="Söhne"/>
              </a:rPr>
              <a:t>운영 체제와 상호 작용하는 데 사용됩니다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예를 들어 프로세스 관리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스레드 관리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파일 및 디렉토리 작업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en" altLang="ko-Kore-KR" sz="1300" b="0" i="0" dirty="0">
                <a:effectLst/>
                <a:latin typeface="Söhne"/>
              </a:rPr>
              <a:t>GUI </a:t>
            </a:r>
            <a:r>
              <a:rPr lang="ko-KR" altLang="en-US" sz="1300" b="0" i="0" dirty="0">
                <a:effectLst/>
                <a:latin typeface="Söhne"/>
              </a:rPr>
              <a:t>작성 등 다양한 </a:t>
            </a:r>
            <a:r>
              <a:rPr lang="en" altLang="ko-Kore-KR" sz="1300" b="0" i="0" dirty="0">
                <a:effectLst/>
                <a:latin typeface="Söhne"/>
              </a:rPr>
              <a:t>Windows </a:t>
            </a:r>
            <a:r>
              <a:rPr lang="ko-KR" altLang="en-US" sz="1300" b="0" i="0" dirty="0">
                <a:effectLst/>
                <a:latin typeface="Söhne"/>
              </a:rPr>
              <a:t>기능에 접근</a:t>
            </a:r>
            <a:endParaRPr lang="en-US" altLang="ko-KR" sz="1300" b="0" i="0" dirty="0">
              <a:effectLst/>
              <a:latin typeface="Söhne"/>
            </a:endParaRPr>
          </a:p>
          <a:p>
            <a:endParaRPr lang="en" altLang="ko-Kore-KR" sz="1300" b="0" i="0" dirty="0">
              <a:effectLst/>
              <a:latin typeface="Söhne"/>
            </a:endParaRPr>
          </a:p>
          <a:p>
            <a:r>
              <a:rPr lang="en" altLang="ko-Kore-KR" sz="1300" b="0" i="0" dirty="0">
                <a:effectLst/>
                <a:latin typeface="Söhne"/>
              </a:rPr>
              <a:t>#include &lt;</a:t>
            </a:r>
            <a:r>
              <a:rPr lang="en" altLang="ko-Kore-KR" sz="1300" b="0" i="0" dirty="0" err="1">
                <a:effectLst/>
                <a:latin typeface="Söhne"/>
              </a:rPr>
              <a:t>tchar.h</a:t>
            </a:r>
            <a:r>
              <a:rPr lang="en" altLang="ko-Kore-KR" sz="1300" b="0" i="0" dirty="0">
                <a:effectLst/>
                <a:latin typeface="Söhne"/>
              </a:rPr>
              <a:t>&gt; 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dirty="0"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문자열 및 문자 유형을 처리하기 위한 매크로 및 함수를 제공하는 헤더 파일입니다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en" altLang="ko-Kore-KR" sz="1300" dirty="0"/>
              <a:t>TCHAR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데이터 유형은 컴파일러 설정에 따라 </a:t>
            </a:r>
            <a:r>
              <a:rPr lang="en" altLang="ko-Kore-KR" sz="1300" dirty="0"/>
              <a:t>char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또는 </a:t>
            </a:r>
            <a:r>
              <a:rPr lang="en" altLang="ko-Kore-KR" sz="1300" dirty="0" err="1"/>
              <a:t>wchar_t</a:t>
            </a:r>
            <a:r>
              <a:rPr lang="ko-KR" altLang="en-US" sz="1300" b="0" i="0" dirty="0">
                <a:effectLst/>
                <a:latin typeface="Söhne"/>
              </a:rPr>
              <a:t>에 대한 별칭으로 동작</a:t>
            </a:r>
            <a:endParaRPr lang="en-US" altLang="ko-KR" sz="1300" b="0" i="0" dirty="0">
              <a:effectLst/>
              <a:latin typeface="Söhne"/>
            </a:endParaRPr>
          </a:p>
          <a:p>
            <a:endParaRPr lang="en" altLang="ko-Kore-KR" sz="1300" b="0" i="0" dirty="0">
              <a:effectLst/>
              <a:latin typeface="Söhne"/>
            </a:endParaRPr>
          </a:p>
          <a:p>
            <a:r>
              <a:rPr lang="en" altLang="ko-Kore-KR" sz="1300" b="0" i="0" dirty="0">
                <a:effectLst/>
                <a:latin typeface="Söhne"/>
              </a:rPr>
              <a:t>#include &lt;</a:t>
            </a:r>
            <a:r>
              <a:rPr lang="en" altLang="ko-Kore-KR" sz="1300" b="0" i="0" dirty="0" err="1">
                <a:effectLst/>
                <a:latin typeface="Söhne"/>
              </a:rPr>
              <a:t>psapi.h</a:t>
            </a:r>
            <a:r>
              <a:rPr lang="en" altLang="ko-Kore-KR" sz="1300" b="0" i="0" dirty="0">
                <a:effectLst/>
                <a:latin typeface="Söhne"/>
              </a:rPr>
              <a:t>&gt; 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b="0" i="0" dirty="0">
                <a:effectLst/>
                <a:latin typeface="Söhne"/>
              </a:rPr>
              <a:t>프로세스와 관련된 정보를 수집하고 분석하는 데 사용됩니다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코드에서는 </a:t>
            </a:r>
            <a:r>
              <a:rPr lang="en" altLang="ko-Kore-KR" sz="1300" dirty="0" err="1"/>
              <a:t>EnumProcesses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함수를 호출하여 현재 실행 중인 프로세스 목록을 가져올 때 사용</a:t>
            </a:r>
            <a:endParaRPr lang="en-US" altLang="ko-KR" sz="1300" b="0" i="0" dirty="0">
              <a:effectLst/>
              <a:latin typeface="Söhne"/>
            </a:endParaRPr>
          </a:p>
          <a:p>
            <a:endParaRPr lang="en" altLang="ko-Kore-KR" sz="1300" b="0" i="0" dirty="0">
              <a:effectLst/>
              <a:latin typeface="Söhne"/>
            </a:endParaRPr>
          </a:p>
          <a:p>
            <a:r>
              <a:rPr lang="en" altLang="ko-Kore-KR" sz="1300" b="0" i="0" dirty="0">
                <a:effectLst/>
                <a:latin typeface="Söhne"/>
              </a:rPr>
              <a:t>#include &lt;</a:t>
            </a:r>
            <a:r>
              <a:rPr lang="en" altLang="ko-Kore-KR" sz="1300" b="0" i="0" dirty="0" err="1">
                <a:effectLst/>
                <a:latin typeface="Söhne"/>
              </a:rPr>
              <a:t>stdio.h</a:t>
            </a:r>
            <a:r>
              <a:rPr lang="en" altLang="ko-Kore-KR" sz="1300" b="0" i="0" dirty="0">
                <a:effectLst/>
                <a:latin typeface="Söhne"/>
              </a:rPr>
              <a:t>&gt; 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b="0" i="0" dirty="0">
                <a:effectLst/>
                <a:latin typeface="Söhne"/>
              </a:rPr>
              <a:t>입출력 함수를 정의하는 표준 헤더 파일</a:t>
            </a:r>
            <a:endParaRPr lang="en-US" altLang="ko-KR" sz="1300" b="0" i="0" dirty="0">
              <a:effectLst/>
              <a:latin typeface="Söhne"/>
            </a:endParaRPr>
          </a:p>
          <a:p>
            <a:endParaRPr lang="en" altLang="ko-Kore-KR" sz="1300" b="0" i="0" dirty="0">
              <a:effectLst/>
              <a:latin typeface="Söhne"/>
            </a:endParaRPr>
          </a:p>
          <a:p>
            <a:r>
              <a:rPr lang="en" altLang="ko-Kore-KR" sz="1300" b="0" i="0" dirty="0">
                <a:effectLst/>
                <a:latin typeface="Söhne"/>
              </a:rPr>
              <a:t>#include &lt;</a:t>
            </a:r>
            <a:r>
              <a:rPr lang="en" altLang="ko-Kore-KR" sz="1300" b="0" i="0" dirty="0" err="1">
                <a:effectLst/>
                <a:latin typeface="Söhne"/>
              </a:rPr>
              <a:t>time.h</a:t>
            </a:r>
            <a:r>
              <a:rPr lang="en" altLang="ko-Kore-KR" sz="1300" b="0" i="0" dirty="0">
                <a:effectLst/>
                <a:latin typeface="Söhne"/>
              </a:rPr>
              <a:t>&gt;</a:t>
            </a:r>
          </a:p>
          <a:p>
            <a:r>
              <a:rPr lang="en-US" altLang="ko-KR" sz="1300" dirty="0">
                <a:latin typeface="Söhne"/>
              </a:rPr>
              <a:t>-</a:t>
            </a:r>
            <a:r>
              <a:rPr lang="ko-KR" altLang="en-US" sz="1300" b="0" i="0" dirty="0">
                <a:effectLst/>
                <a:latin typeface="Söhne"/>
              </a:rPr>
              <a:t>간 및 날짜 함수를 정의하는 표준 헤더 파일</a:t>
            </a:r>
            <a:endParaRPr lang="ko-Kore-KR" altLang="en-US" sz="1300" dirty="0"/>
          </a:p>
        </p:txBody>
      </p:sp>
      <p:pic>
        <p:nvPicPr>
          <p:cNvPr id="9" name="그림 8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FB3F737C-3E98-98BE-3D87-43F9052F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53" y="1165172"/>
            <a:ext cx="6606447" cy="56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 err="1">
                <a:latin typeface="+mn-ea"/>
              </a:rPr>
              <a:t>print_less_ten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3D665-8087-D44A-039F-039E66298E57}"/>
              </a:ext>
            </a:extLst>
          </p:cNvPr>
          <p:cNvSpPr txBox="1"/>
          <p:nvPr/>
        </p:nvSpPr>
        <p:spPr>
          <a:xfrm>
            <a:off x="1075766" y="3232023"/>
            <a:ext cx="544381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dirty="0">
                <a:latin typeface="+mn-ea"/>
              </a:rPr>
              <a:t>두 자리 숫자로 출력하기 위한 함수</a:t>
            </a:r>
            <a:endParaRPr lang="en-US" altLang="ko-KR" sz="1500" b="0" i="0" dirty="0">
              <a:effectLst/>
              <a:latin typeface="+mn-ea"/>
            </a:endParaRPr>
          </a:p>
        </p:txBody>
      </p:sp>
      <p:pic>
        <p:nvPicPr>
          <p:cNvPr id="7" name="내용 개체 틀 6" descr="텍스트, 스크린샷, 멀티미디어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48B11447-9B4E-3AEC-F88B-3F7BCD2C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25563"/>
            <a:ext cx="6096000" cy="5532437"/>
          </a:xfrm>
        </p:spPr>
      </p:pic>
    </p:spTree>
    <p:extLst>
      <p:ext uri="{BB962C8B-B14F-4D97-AF65-F5344CB8AC3E}">
        <p14:creationId xmlns:p14="http://schemas.microsoft.com/office/powerpoint/2010/main" val="192648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+mj-ea"/>
              </a:rPr>
              <a:t>3</a:t>
            </a:r>
            <a:r>
              <a:rPr kumimoji="1" lang="en-US" altLang="ko-KR" dirty="0">
                <a:latin typeface="+mj-ea"/>
              </a:rPr>
              <a:t>. </a:t>
            </a:r>
            <a:r>
              <a:rPr lang="en-US" altLang="ko-KR" sz="4200" dirty="0">
                <a:latin typeface="+mj-ea"/>
              </a:rPr>
              <a:t>System Description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j-ea"/>
              </a:rPr>
              <a:t>–</a:t>
            </a:r>
            <a:r>
              <a:rPr lang="ko-KR" altLang="en-US" sz="4200" dirty="0">
                <a:latin typeface="+mj-ea"/>
              </a:rPr>
              <a:t> </a:t>
            </a:r>
            <a:r>
              <a:rPr lang="en-US" altLang="ko-KR" sz="4200" dirty="0">
                <a:latin typeface="+mn-ea"/>
              </a:rPr>
              <a:t>main</a:t>
            </a:r>
            <a:r>
              <a:rPr lang="ko-KR" altLang="en-US" sz="4200" b="0" i="0" dirty="0">
                <a:effectLst/>
                <a:latin typeface="+mn-ea"/>
              </a:rPr>
              <a:t>함수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3D665-8087-D44A-039F-039E66298E57}"/>
              </a:ext>
            </a:extLst>
          </p:cNvPr>
          <p:cNvSpPr txBox="1"/>
          <p:nvPr/>
        </p:nvSpPr>
        <p:spPr>
          <a:xfrm>
            <a:off x="365393" y="1204007"/>
            <a:ext cx="5039122" cy="51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Söhne"/>
              </a:rPr>
              <a:t>무한 루프 </a:t>
            </a:r>
            <a:r>
              <a:rPr lang="en-US" altLang="ko-KR" sz="1300" b="0" i="0" dirty="0">
                <a:effectLst/>
                <a:latin typeface="Söhne"/>
              </a:rPr>
              <a:t>(</a:t>
            </a:r>
            <a:r>
              <a:rPr lang="en" altLang="ko-Kore-KR" sz="1300" b="0" i="0" dirty="0">
                <a:effectLst/>
                <a:latin typeface="Söhne"/>
              </a:rPr>
              <a:t>while (1))</a:t>
            </a:r>
            <a:r>
              <a:rPr lang="ko-KR" altLang="en-US" sz="1300" b="0" i="0" dirty="0">
                <a:effectLst/>
                <a:latin typeface="Söhne"/>
              </a:rPr>
              <a:t>가 시작됩니다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이 루프는 프로그램이 종료될 때까지 계속 실행됩니다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300" b="0" i="0" dirty="0" err="1">
                <a:effectLst/>
                <a:latin typeface="Söhne"/>
              </a:rPr>
              <a:t>EnumProcesses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함수를 사용하여 현재 실행 중인 프로세스 목록을 가져옵니다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이 함수를 통해 </a:t>
            </a:r>
            <a:r>
              <a:rPr lang="en" altLang="ko-Kore-KR" sz="1300" b="0" i="0" dirty="0" err="1">
                <a:effectLst/>
                <a:latin typeface="Söhne"/>
              </a:rPr>
              <a:t>aProcesses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배열에 프로세스 식별자</a:t>
            </a:r>
            <a:r>
              <a:rPr lang="en-US" altLang="ko-KR" sz="1300" b="0" i="0" dirty="0">
                <a:effectLst/>
                <a:latin typeface="Söhne"/>
              </a:rPr>
              <a:t>(</a:t>
            </a:r>
            <a:r>
              <a:rPr lang="en" altLang="ko-Kore-KR" sz="1300" b="0" i="0" dirty="0">
                <a:effectLst/>
                <a:latin typeface="Söhne"/>
              </a:rPr>
              <a:t>PID)</a:t>
            </a:r>
            <a:r>
              <a:rPr lang="ko-KR" altLang="en-US" sz="1300" b="0" i="0" dirty="0">
                <a:effectLst/>
                <a:latin typeface="Söhne"/>
              </a:rPr>
              <a:t>가 저장됩니다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Söhne"/>
              </a:rPr>
              <a:t>현재 시간을 가져와서 </a:t>
            </a:r>
            <a:r>
              <a:rPr lang="en" altLang="ko-Kore-KR" sz="1300" b="0" i="0" dirty="0" err="1">
                <a:effectLst/>
                <a:latin typeface="Söhne"/>
              </a:rPr>
              <a:t>time_t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데이터 유형의 </a:t>
            </a:r>
            <a:r>
              <a:rPr lang="en" altLang="ko-Kore-KR" sz="1300" b="0" i="0" dirty="0">
                <a:effectLst/>
                <a:latin typeface="Söhne"/>
              </a:rPr>
              <a:t>t </a:t>
            </a:r>
            <a:r>
              <a:rPr lang="ko-KR" altLang="en-US" sz="1300" b="0" i="0" dirty="0">
                <a:effectLst/>
                <a:latin typeface="Söhne"/>
              </a:rPr>
              <a:t>변수에 저장합니다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300" b="0" i="0" dirty="0" err="1">
                <a:effectLst/>
                <a:latin typeface="Söhne"/>
              </a:rPr>
              <a:t>localtime</a:t>
            </a:r>
            <a:r>
              <a:rPr lang="en" altLang="ko-Kore-KR" sz="1300" b="0" i="0" dirty="0">
                <a:effectLst/>
                <a:latin typeface="Söhne"/>
              </a:rPr>
              <a:t> </a:t>
            </a:r>
            <a:r>
              <a:rPr lang="ko-KR" altLang="en-US" sz="1300" b="0" i="0" dirty="0">
                <a:effectLst/>
                <a:latin typeface="Söhne"/>
              </a:rPr>
              <a:t>함수를 사용하여 현재 시간 정보를 </a:t>
            </a:r>
            <a:r>
              <a:rPr lang="en" altLang="ko-Kore-KR" sz="1300" b="0" i="0" dirty="0">
                <a:effectLst/>
                <a:latin typeface="Söhne"/>
              </a:rPr>
              <a:t>struct tm </a:t>
            </a:r>
            <a:r>
              <a:rPr lang="ko-KR" altLang="en-US" sz="1300" b="0" i="0" dirty="0">
                <a:effectLst/>
                <a:latin typeface="Söhne"/>
              </a:rPr>
              <a:t>형식으로 변환하여 </a:t>
            </a:r>
            <a:r>
              <a:rPr lang="en" altLang="ko-Kore-KR" sz="1300" b="0" i="0" dirty="0">
                <a:effectLst/>
                <a:latin typeface="Söhne"/>
              </a:rPr>
              <a:t>now </a:t>
            </a:r>
            <a:r>
              <a:rPr lang="ko-KR" altLang="en-US" sz="1300" b="0" i="0" dirty="0">
                <a:effectLst/>
                <a:latin typeface="Söhne"/>
              </a:rPr>
              <a:t>구조체에 저장합니다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이를 통해 현재 연도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월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일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시간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분 및 초를 얻을 수 있습니다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Söhne"/>
              </a:rPr>
              <a:t>현재 연도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월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일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시간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분</a:t>
            </a:r>
            <a:r>
              <a:rPr lang="en-US" altLang="ko-KR" sz="1300" b="0" i="0" dirty="0">
                <a:effectLst/>
                <a:latin typeface="Söhne"/>
              </a:rPr>
              <a:t>, </a:t>
            </a:r>
            <a:r>
              <a:rPr lang="ko-KR" altLang="en-US" sz="1300" b="0" i="0" dirty="0">
                <a:effectLst/>
                <a:latin typeface="Söhne"/>
              </a:rPr>
              <a:t>초를 사용하여 형식화된 문자열을 생성합니다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예를 들어</a:t>
            </a:r>
            <a:r>
              <a:rPr lang="en-US" altLang="ko-KR" sz="1300" b="0" i="0" dirty="0">
                <a:effectLst/>
                <a:latin typeface="Söhne"/>
              </a:rPr>
              <a:t>, "</a:t>
            </a:r>
            <a:r>
              <a:rPr lang="ko-KR" altLang="en-US" sz="1300" b="0" i="0" dirty="0">
                <a:effectLst/>
                <a:latin typeface="Söhne"/>
              </a:rPr>
              <a:t>년</a:t>
            </a:r>
            <a:r>
              <a:rPr lang="en-US" altLang="ko-KR" sz="1300" b="0" i="0" dirty="0">
                <a:effectLst/>
                <a:latin typeface="Söhne"/>
              </a:rPr>
              <a:t>_</a:t>
            </a:r>
            <a:r>
              <a:rPr lang="ko-KR" altLang="en-US" sz="1300" b="0" i="0" dirty="0">
                <a:effectLst/>
                <a:latin typeface="Söhne"/>
              </a:rPr>
              <a:t>월</a:t>
            </a:r>
            <a:r>
              <a:rPr lang="en-US" altLang="ko-KR" sz="1300" b="0" i="0" dirty="0">
                <a:effectLst/>
                <a:latin typeface="Söhne"/>
              </a:rPr>
              <a:t>_</a:t>
            </a:r>
            <a:r>
              <a:rPr lang="ko-KR" altLang="en-US" sz="1300" b="0" i="0" dirty="0">
                <a:effectLst/>
                <a:latin typeface="Söhne"/>
              </a:rPr>
              <a:t>일 </a:t>
            </a:r>
            <a:r>
              <a:rPr lang="en-US" altLang="ko-KR" sz="1300" b="0" i="0" dirty="0">
                <a:effectLst/>
                <a:latin typeface="Söhne"/>
              </a:rPr>
              <a:t>: </a:t>
            </a:r>
            <a:r>
              <a:rPr lang="ko-KR" altLang="en-US" sz="1300" b="0" i="0" dirty="0">
                <a:effectLst/>
                <a:latin typeface="Söhne"/>
              </a:rPr>
              <a:t>시간</a:t>
            </a:r>
            <a:r>
              <a:rPr lang="en-US" altLang="ko-KR" sz="1300" b="0" i="0" dirty="0">
                <a:effectLst/>
                <a:latin typeface="Söhne"/>
              </a:rPr>
              <a:t>_</a:t>
            </a:r>
            <a:r>
              <a:rPr lang="ko-KR" altLang="en-US" sz="1300" b="0" i="0" dirty="0">
                <a:effectLst/>
                <a:latin typeface="Söhne"/>
              </a:rPr>
              <a:t>분</a:t>
            </a:r>
            <a:r>
              <a:rPr lang="en-US" altLang="ko-KR" sz="1300" b="0" i="0" dirty="0">
                <a:effectLst/>
                <a:latin typeface="Söhne"/>
              </a:rPr>
              <a:t>_</a:t>
            </a:r>
            <a:r>
              <a:rPr lang="ko-KR" altLang="en-US" sz="1300" b="0" i="0" dirty="0">
                <a:effectLst/>
                <a:latin typeface="Söhne"/>
              </a:rPr>
              <a:t>초</a:t>
            </a:r>
            <a:r>
              <a:rPr lang="en-US" altLang="ko-KR" sz="1300" b="0" i="0" dirty="0">
                <a:effectLst/>
                <a:latin typeface="Söhne"/>
              </a:rPr>
              <a:t>" </a:t>
            </a:r>
            <a:r>
              <a:rPr lang="ko-KR" altLang="en-US" sz="1300" b="0" i="0" dirty="0">
                <a:effectLst/>
                <a:latin typeface="Söhne"/>
              </a:rPr>
              <a:t>형식으로 문자열을 생성합니다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각 구성 요소 사이에 </a:t>
            </a:r>
            <a:r>
              <a:rPr lang="ko-KR" altLang="en-US" sz="1300" b="0" i="0" dirty="0" err="1">
                <a:effectLst/>
                <a:latin typeface="Söhne"/>
              </a:rPr>
              <a:t>언더스코어</a:t>
            </a:r>
            <a:r>
              <a:rPr lang="ko-KR" altLang="en-US" sz="1300" b="0" i="0" dirty="0">
                <a:effectLst/>
                <a:latin typeface="Söhne"/>
              </a:rPr>
              <a:t> </a:t>
            </a:r>
            <a:r>
              <a:rPr lang="en-US" altLang="ko-KR" sz="1300" b="0" i="0" dirty="0">
                <a:effectLst/>
                <a:latin typeface="Söhne"/>
              </a:rPr>
              <a:t>_</a:t>
            </a:r>
            <a:r>
              <a:rPr lang="ko-KR" altLang="en-US" sz="1300" b="0" i="0" dirty="0">
                <a:effectLst/>
                <a:latin typeface="Söhne"/>
              </a:rPr>
              <a:t>가 사용됩니다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Söhne"/>
              </a:rPr>
              <a:t>형식화된 날짜 및 시간 문자열과 프로세스 개수</a:t>
            </a:r>
            <a:r>
              <a:rPr lang="en-US" altLang="ko-KR" sz="1300" b="0" i="0" dirty="0">
                <a:effectLst/>
                <a:latin typeface="Söhne"/>
              </a:rPr>
              <a:t>(</a:t>
            </a:r>
            <a:r>
              <a:rPr lang="en" altLang="ko-Kore-KR" sz="1300" b="0" i="0" dirty="0" err="1">
                <a:effectLst/>
                <a:latin typeface="Söhne"/>
              </a:rPr>
              <a:t>cProcesses</a:t>
            </a:r>
            <a:r>
              <a:rPr lang="en" altLang="ko-Kore-KR" sz="1300" b="0" i="0" dirty="0">
                <a:effectLst/>
                <a:latin typeface="Söhne"/>
              </a:rPr>
              <a:t>)</a:t>
            </a:r>
            <a:r>
              <a:rPr lang="ko-KR" altLang="en-US" sz="1300" b="0" i="0" dirty="0" err="1">
                <a:effectLst/>
                <a:latin typeface="Söhne"/>
              </a:rPr>
              <a:t>를</a:t>
            </a:r>
            <a:r>
              <a:rPr lang="ko-KR" altLang="en-US" sz="1300" b="0" i="0" dirty="0">
                <a:effectLst/>
                <a:latin typeface="Söhne"/>
              </a:rPr>
              <a:t> 화면에 출력합니다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300" b="0" i="0" dirty="0">
                <a:effectLst/>
                <a:latin typeface="Söhne"/>
              </a:rPr>
              <a:t>Sleep </a:t>
            </a:r>
            <a:r>
              <a:rPr lang="ko-KR" altLang="en-US" sz="1300" b="0" i="0" dirty="0">
                <a:effectLst/>
                <a:latin typeface="Söhne"/>
              </a:rPr>
              <a:t>함수를 사용하여 프로그램을 </a:t>
            </a:r>
            <a:r>
              <a:rPr lang="en-US" altLang="ko-KR" sz="1300" b="0" i="0" dirty="0">
                <a:effectLst/>
                <a:latin typeface="Söhne"/>
              </a:rPr>
              <a:t>1</a:t>
            </a:r>
            <a:r>
              <a:rPr lang="ko-KR" altLang="en-US" sz="1300" b="0" i="0" dirty="0">
                <a:effectLst/>
                <a:latin typeface="Söhne"/>
              </a:rPr>
              <a:t>초 동안 일시 중지합니다</a:t>
            </a:r>
            <a:r>
              <a:rPr lang="en-US" altLang="ko-KR" sz="1300" b="0" i="0" dirty="0">
                <a:effectLst/>
                <a:latin typeface="Söhne"/>
              </a:rPr>
              <a:t>. </a:t>
            </a:r>
            <a:r>
              <a:rPr lang="ko-KR" altLang="en-US" sz="1300" b="0" i="0" dirty="0">
                <a:effectLst/>
                <a:latin typeface="Söhne"/>
              </a:rPr>
              <a:t>이로 인해 루프가 </a:t>
            </a:r>
            <a:r>
              <a:rPr lang="en-US" altLang="ko-KR" sz="1300" b="0" i="0" dirty="0">
                <a:effectLst/>
                <a:latin typeface="Söhne"/>
              </a:rPr>
              <a:t>1</a:t>
            </a:r>
            <a:r>
              <a:rPr lang="ko-KR" altLang="en-US" sz="1300" b="0" i="0" dirty="0">
                <a:effectLst/>
                <a:latin typeface="Söhne"/>
              </a:rPr>
              <a:t>초마다 한 번 실행됩니다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3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Söhne"/>
              </a:rPr>
              <a:t>무한 루프가 다시 처음부터 반복됩니다</a:t>
            </a:r>
            <a:r>
              <a:rPr lang="en-US" altLang="ko-KR" sz="1300" b="0" i="0" dirty="0">
                <a:effectLst/>
                <a:latin typeface="Söhne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b="0" i="0" dirty="0">
              <a:effectLst/>
              <a:latin typeface="+mn-ea"/>
            </a:endParaRPr>
          </a:p>
        </p:txBody>
      </p:sp>
      <p:pic>
        <p:nvPicPr>
          <p:cNvPr id="8" name="내용 개체 틀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BE6AACD-102D-7337-EB08-117C0FC23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908" y="705080"/>
            <a:ext cx="6422092" cy="6152920"/>
          </a:xfrm>
        </p:spPr>
      </p:pic>
    </p:spTree>
    <p:extLst>
      <p:ext uri="{BB962C8B-B14F-4D97-AF65-F5344CB8AC3E}">
        <p14:creationId xmlns:p14="http://schemas.microsoft.com/office/powerpoint/2010/main" val="2592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</a:t>
            </a:r>
            <a:r>
              <a:rPr kumimoji="1" lang="ko-KR" altLang="en-US" dirty="0">
                <a:latin typeface="+mj-ea"/>
              </a:rPr>
              <a:t> </a:t>
            </a:r>
            <a:r>
              <a:rPr lang="en-US" altLang="ko-KR" sz="4400" dirty="0">
                <a:latin typeface="+mn-ea"/>
                <a:ea typeface="+mn-ea"/>
              </a:rPr>
              <a:t>Test description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73A86-54E4-B1F5-637B-9D43FEB4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C9738-42E1-4C9A-3FBC-4C849DAB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4.</a:t>
            </a:r>
            <a:r>
              <a:rPr kumimoji="1" lang="ko-KR" altLang="en-US" dirty="0">
                <a:latin typeface="+mj-ea"/>
              </a:rPr>
              <a:t> </a:t>
            </a:r>
            <a:r>
              <a:rPr lang="en-US" altLang="ko-KR" sz="4400" dirty="0">
                <a:latin typeface="+mn-ea"/>
                <a:ea typeface="+mn-ea"/>
              </a:rPr>
              <a:t>Test description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48FD3-79AA-3256-3ED7-07C3565E679C}"/>
              </a:ext>
            </a:extLst>
          </p:cNvPr>
          <p:cNvSpPr txBox="1"/>
          <p:nvPr/>
        </p:nvSpPr>
        <p:spPr>
          <a:xfrm>
            <a:off x="1159668" y="5934670"/>
            <a:ext cx="9872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hlinkClick r:id="rId3"/>
              </a:rPr>
              <a:t>https://github.com/KangminNa/operation_system/blob/main/nakangmin-2021270678-assignment-02/nakangmin-2021270678-assignment-02.cpp</a:t>
            </a:r>
            <a:endParaRPr lang="en" altLang="ko-Kore-KR" dirty="0"/>
          </a:p>
          <a:p>
            <a:pPr algn="ctr"/>
            <a:r>
              <a:rPr lang="ko-KR" altLang="en-US" dirty="0"/>
              <a:t>해당 소스코드 참고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0F8DC7-4FD7-44C9-03CA-91847A31C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5081"/>
            <a:ext cx="12192000" cy="51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j-ea"/>
              </a:rPr>
              <a:t>5. </a:t>
            </a:r>
            <a:r>
              <a:rPr lang="en-US" altLang="ko-KR" sz="4400" dirty="0">
                <a:latin typeface="+mn-ea"/>
                <a:ea typeface="+mn-ea"/>
              </a:rPr>
              <a:t>User documentation</a:t>
            </a:r>
            <a:br>
              <a:rPr lang="en-US" altLang="ko-KR" b="0" i="0" dirty="0">
                <a:effectLst/>
                <a:latin typeface="+mn-ea"/>
              </a:rPr>
            </a:br>
            <a:endParaRPr kumimoji="1" lang="ko-Kore-KR" altLang="en-US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 err="1">
                <a:latin typeface="Söhne"/>
              </a:rPr>
              <a:t>Github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 dirty="0">
                <a:effectLst/>
                <a:ea typeface="+mn-lt"/>
                <a:cs typeface="+mn-lt"/>
                <a:hlinkClick r:id="rId2"/>
              </a:rPr>
              <a:t>https://github.com/KangminNa/operation_system/tree/main/nakangmin-2021270678-assignment-02</a:t>
            </a:r>
            <a:endParaRPr lang="en" b="0" i="0" dirty="0">
              <a:effectLst/>
              <a:ea typeface="+mn-lt"/>
              <a:cs typeface="+mn-lt"/>
            </a:endParaRPr>
          </a:p>
          <a:p>
            <a:pPr marL="228600" lvl="2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Zip </a:t>
            </a:r>
            <a:r>
              <a:rPr lang="ko-KR" altLang="en-US" sz="3200" dirty="0">
                <a:latin typeface="Söhne"/>
              </a:rPr>
              <a:t>파일</a:t>
            </a:r>
            <a:endParaRPr lang="en-US" altLang="ko-KR" sz="3200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압축파일 받아서 압축을 해제한다</a:t>
            </a:r>
            <a:r>
              <a:rPr lang="en-US" altLang="ko-KR" dirty="0">
                <a:latin typeface="Söhne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</a:rPr>
              <a:t>이후 </a:t>
            </a:r>
            <a:r>
              <a:rPr lang="en-US" altLang="ko-KR" dirty="0" err="1">
                <a:latin typeface="Söhne"/>
              </a:rPr>
              <a:t>cmd</a:t>
            </a:r>
            <a:r>
              <a:rPr lang="ko-KR" altLang="en-US" dirty="0">
                <a:latin typeface="Söhne"/>
              </a:rPr>
              <a:t>에 압축해제한 파일 디렉토리로 이동한다</a:t>
            </a:r>
            <a:endParaRPr lang="en-US" altLang="ko-KR" dirty="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dirty="0">
                <a:latin typeface="Söhne"/>
                <a:ea typeface="맑은 고딕"/>
              </a:rPr>
              <a:t>$ </a:t>
            </a:r>
            <a:r>
              <a:rPr lang="en-US" altLang="ko-KR" dirty="0" err="1">
                <a:latin typeface="Söhne"/>
                <a:ea typeface="맑은 고딕"/>
              </a:rPr>
              <a:t>pc.exe</a:t>
            </a:r>
            <a:r>
              <a:rPr lang="ko-KR" altLang="en-US" dirty="0">
                <a:latin typeface="Söhne"/>
                <a:ea typeface="맑은 고딕"/>
              </a:rPr>
              <a:t> 입력한다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 dirty="0"/>
              <a:t>프로그램</a:t>
            </a:r>
            <a:r>
              <a:rPr lang="ko-KR" altLang="en-US" sz="1200" dirty="0"/>
              <a:t> 실행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&lt;Ctrl + F5&gt; </a:t>
            </a:r>
            <a:r>
              <a:rPr lang="ko-KR" altLang="en-US" sz="1200" dirty="0"/>
              <a:t>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디버깅하지 않고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r>
              <a:rPr lang="ko-KR" altLang="en-US" sz="1200" dirty="0"/>
              <a:t>프로그램 디버그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&lt;F5&gt; </a:t>
            </a:r>
            <a:r>
              <a:rPr lang="ko-KR" altLang="en-US" sz="1200" dirty="0"/>
              <a:t>키 또는 </a:t>
            </a:r>
            <a:r>
              <a:rPr lang="en-US" altLang="ko-KR" sz="1200" dirty="0"/>
              <a:t>[</a:t>
            </a:r>
            <a:r>
              <a:rPr lang="ko-KR" altLang="en-US" sz="1200" dirty="0"/>
              <a:t>디버그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디버깅 시작</a:t>
            </a:r>
            <a:r>
              <a:rPr lang="en-US" altLang="ko-KR" sz="1200" dirty="0"/>
              <a:t>]</a:t>
            </a:r>
            <a:r>
              <a:rPr lang="ko-KR" altLang="en-US" sz="1200" dirty="0"/>
              <a:t> 메뉴</a:t>
            </a:r>
            <a:endParaRPr lang="en-US" altLang="ko-KR" sz="1200" dirty="0"/>
          </a:p>
          <a:p>
            <a:pPr marL="457200" lvl="2">
              <a:lnSpc>
                <a:spcPct val="130000"/>
              </a:lnSpc>
            </a:pP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822</Words>
  <Application>Microsoft Macintosh PowerPoint</Application>
  <PresentationFormat>와이드스크린</PresentationFormat>
  <Paragraphs>106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Söhne</vt:lpstr>
      <vt:lpstr>Arial</vt:lpstr>
      <vt:lpstr>Calibri</vt:lpstr>
      <vt:lpstr>Calibri Light</vt:lpstr>
      <vt:lpstr>Office 테마</vt:lpstr>
      <vt:lpstr>Program Assignment No. 02 Process Counter</vt:lpstr>
      <vt:lpstr>2. Table of Content</vt:lpstr>
      <vt:lpstr>3. System Description – 개요</vt:lpstr>
      <vt:lpstr>3. System Description – 사용 라이브러리</vt:lpstr>
      <vt:lpstr>3. System Description – print_less_ten</vt:lpstr>
      <vt:lpstr>3. System Description – main함수 </vt:lpstr>
      <vt:lpstr>4. Test description </vt:lpstr>
      <vt:lpstr>4. Test description </vt:lpstr>
      <vt:lpstr>5. User documentation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lastModifiedBy>나강민[ 학부재학 / 컴퓨터융합소프트웨어학과 ]</cp:lastModifiedBy>
  <cp:revision>23</cp:revision>
  <dcterms:created xsi:type="dcterms:W3CDTF">2023-09-12T10:36:36Z</dcterms:created>
  <dcterms:modified xsi:type="dcterms:W3CDTF">2023-09-21T08:35:22Z</dcterms:modified>
</cp:coreProperties>
</file>