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75" r:id="rId9"/>
    <p:sldId id="276" r:id="rId10"/>
    <p:sldId id="264" r:id="rId11"/>
    <p:sldId id="265" r:id="rId12"/>
    <p:sldId id="272" r:id="rId13"/>
    <p:sldId id="273" r:id="rId14"/>
    <p:sldId id="274" r:id="rId15"/>
    <p:sldId id="277" r:id="rId16"/>
    <p:sldId id="278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4EDF9-22AE-B64F-2150-213D6E7310C7}" v="130" dt="2023-09-13T13:37:5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89" d="100"/>
          <a:sy n="89" d="100"/>
        </p:scale>
        <p:origin x="52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6FFEA-9598-A94D-A0E9-394A6A081159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CCC6F91-F9B0-DC41-957C-59BFA0145400}">
      <dgm:prSet phldrT="[텍스트]"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1. Title Page</a:t>
          </a:r>
        </a:p>
      </dgm:t>
    </dgm:pt>
    <dgm:pt modelId="{10CA14BB-50E6-EA49-A397-ED52648D2F58}" type="parTrans" cxnId="{7963B17E-3AF7-214E-9FAA-1BF512405788}">
      <dgm:prSet/>
      <dgm:spPr/>
      <dgm:t>
        <a:bodyPr/>
        <a:lstStyle/>
        <a:p>
          <a:pPr latinLnBrk="1"/>
          <a:endParaRPr lang="ko-KR" altLang="en-US"/>
        </a:p>
      </dgm:t>
    </dgm:pt>
    <dgm:pt modelId="{4A22F74E-C406-FE41-AA1D-6DED1C1CDCFE}" type="sibTrans" cxnId="{7963B17E-3AF7-214E-9FAA-1BF512405788}">
      <dgm:prSet/>
      <dgm:spPr/>
      <dgm:t>
        <a:bodyPr/>
        <a:lstStyle/>
        <a:p>
          <a:pPr latinLnBrk="1"/>
          <a:endParaRPr lang="ko-KR" altLang="en-US"/>
        </a:p>
      </dgm:t>
    </dgm:pt>
    <dgm:pt modelId="{FC04BDB0-FD8D-9A4C-A547-A92CEB04412A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2. Table of content</a:t>
          </a:r>
          <a:endParaRPr lang="ko-KR" altLang="en-US" sz="2200" dirty="0">
            <a:latin typeface="+mn-ea"/>
            <a:ea typeface="+mn-ea"/>
          </a:endParaRPr>
        </a:p>
      </dgm:t>
    </dgm:pt>
    <dgm:pt modelId="{5C5B9F06-B730-5D48-A168-A167A86A178E}" type="parTrans" cxnId="{B482A16D-A86A-694B-A378-58A0F91A21C8}">
      <dgm:prSet/>
      <dgm:spPr/>
      <dgm:t>
        <a:bodyPr/>
        <a:lstStyle/>
        <a:p>
          <a:pPr latinLnBrk="1"/>
          <a:endParaRPr lang="ko-KR" altLang="en-US"/>
        </a:p>
      </dgm:t>
    </dgm:pt>
    <dgm:pt modelId="{8F23A400-3382-7E49-9A67-33EE092E21FF}" type="sibTrans" cxnId="{B482A16D-A86A-694B-A378-58A0F91A21C8}">
      <dgm:prSet/>
      <dgm:spPr/>
      <dgm:t>
        <a:bodyPr/>
        <a:lstStyle/>
        <a:p>
          <a:pPr latinLnBrk="1"/>
          <a:endParaRPr lang="ko-KR" altLang="en-US"/>
        </a:p>
      </dgm:t>
    </dgm:pt>
    <dgm:pt modelId="{DCAFD784-68B0-6B42-9F64-1BB2C376FBE5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3. System Description</a:t>
          </a:r>
          <a:endParaRPr lang="ko-KR" altLang="en-US" sz="2200" dirty="0">
            <a:latin typeface="+mn-ea"/>
            <a:ea typeface="+mn-ea"/>
          </a:endParaRPr>
        </a:p>
      </dgm:t>
    </dgm:pt>
    <dgm:pt modelId="{2057DD4E-949C-2B40-ABB3-C08F2CD707EF}" type="parTrans" cxnId="{BC05B5FE-0AB7-114F-9A32-5440BAEE19BE}">
      <dgm:prSet/>
      <dgm:spPr/>
      <dgm:t>
        <a:bodyPr/>
        <a:lstStyle/>
        <a:p>
          <a:pPr latinLnBrk="1"/>
          <a:endParaRPr lang="ko-KR" altLang="en-US"/>
        </a:p>
      </dgm:t>
    </dgm:pt>
    <dgm:pt modelId="{8BAABA5A-D1A8-C242-9640-FBD25A386320}" type="sibTrans" cxnId="{BC05B5FE-0AB7-114F-9A32-5440BAEE19BE}">
      <dgm:prSet/>
      <dgm:spPr/>
      <dgm:t>
        <a:bodyPr/>
        <a:lstStyle/>
        <a:p>
          <a:pPr latinLnBrk="1"/>
          <a:endParaRPr lang="ko-KR" altLang="en-US"/>
        </a:p>
      </dgm:t>
    </dgm:pt>
    <dgm:pt modelId="{F2C64243-4D79-384E-B1EB-FF94E3240FC1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4. Test description</a:t>
          </a:r>
          <a:endParaRPr lang="ko-KR" altLang="en-US" sz="2200" dirty="0">
            <a:latin typeface="+mn-ea"/>
            <a:ea typeface="+mn-ea"/>
          </a:endParaRPr>
        </a:p>
      </dgm:t>
    </dgm:pt>
    <dgm:pt modelId="{C4443AB5-FD21-E94D-947C-A12202A9B240}" type="parTrans" cxnId="{C2CFC553-40C7-E344-A8EA-123E7CC4AFBC}">
      <dgm:prSet/>
      <dgm:spPr/>
      <dgm:t>
        <a:bodyPr/>
        <a:lstStyle/>
        <a:p>
          <a:pPr latinLnBrk="1"/>
          <a:endParaRPr lang="ko-KR" altLang="en-US"/>
        </a:p>
      </dgm:t>
    </dgm:pt>
    <dgm:pt modelId="{E65A3835-1D18-E545-982D-6602F736DCE1}" type="sibTrans" cxnId="{C2CFC553-40C7-E344-A8EA-123E7CC4AFBC}">
      <dgm:prSet/>
      <dgm:spPr/>
      <dgm:t>
        <a:bodyPr/>
        <a:lstStyle/>
        <a:p>
          <a:pPr latinLnBrk="1"/>
          <a:endParaRPr lang="ko-KR" altLang="en-US"/>
        </a:p>
      </dgm:t>
    </dgm:pt>
    <dgm:pt modelId="{732944EA-E1EF-F04D-8246-F705CDB49E61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6. Self-evaluation</a:t>
          </a:r>
          <a:endParaRPr lang="ko-KR" altLang="en-US" sz="2200" dirty="0">
            <a:latin typeface="+mn-ea"/>
            <a:ea typeface="+mn-ea"/>
          </a:endParaRPr>
        </a:p>
      </dgm:t>
    </dgm:pt>
    <dgm:pt modelId="{A76C261B-48E1-BB4E-B574-32C73F5BBB10}" type="parTrans" cxnId="{9FA4A405-226B-AC4B-A1F7-27A9E54DEC0D}">
      <dgm:prSet/>
      <dgm:spPr/>
      <dgm:t>
        <a:bodyPr/>
        <a:lstStyle/>
        <a:p>
          <a:pPr latinLnBrk="1"/>
          <a:endParaRPr lang="ko-KR" altLang="en-US"/>
        </a:p>
      </dgm:t>
    </dgm:pt>
    <dgm:pt modelId="{1AFAF3D5-4B59-1247-B72C-742EBABE4C8B}" type="sibTrans" cxnId="{9FA4A405-226B-AC4B-A1F7-27A9E54DEC0D}">
      <dgm:prSet/>
      <dgm:spPr/>
      <dgm:t>
        <a:bodyPr/>
        <a:lstStyle/>
        <a:p>
          <a:pPr latinLnBrk="1"/>
          <a:endParaRPr lang="ko-KR" altLang="en-US"/>
        </a:p>
      </dgm:t>
    </dgm:pt>
    <dgm:pt modelId="{0C6ADEC6-5927-414E-BAC7-1B2AC325CEE5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5. User documentation</a:t>
          </a:r>
          <a:endParaRPr lang="ko-KR" altLang="en-US" sz="2200" dirty="0">
            <a:latin typeface="+mn-ea"/>
            <a:ea typeface="+mn-ea"/>
          </a:endParaRPr>
        </a:p>
      </dgm:t>
    </dgm:pt>
    <dgm:pt modelId="{F8DA8D58-433E-AB45-8370-0FAA93A8C942}" type="parTrans" cxnId="{7D0D30D4-502B-7B44-B008-EE570E6CBBF1}">
      <dgm:prSet/>
      <dgm:spPr/>
      <dgm:t>
        <a:bodyPr/>
        <a:lstStyle/>
        <a:p>
          <a:pPr latinLnBrk="1"/>
          <a:endParaRPr lang="ko-KR" altLang="en-US"/>
        </a:p>
      </dgm:t>
    </dgm:pt>
    <dgm:pt modelId="{3750F575-1317-584A-8317-07DE3C95FA01}" type="sibTrans" cxnId="{7D0D30D4-502B-7B44-B008-EE570E6CBBF1}">
      <dgm:prSet/>
      <dgm:spPr/>
      <dgm:t>
        <a:bodyPr/>
        <a:lstStyle/>
        <a:p>
          <a:pPr latinLnBrk="1"/>
          <a:endParaRPr lang="ko-KR" altLang="en-US"/>
        </a:p>
      </dgm:t>
    </dgm:pt>
    <dgm:pt modelId="{53476614-04AA-6140-AFF2-70195DACA322}" type="pres">
      <dgm:prSet presAssocID="{7966FFEA-9598-A94D-A0E9-394A6A081159}" presName="vert0" presStyleCnt="0">
        <dgm:presLayoutVars>
          <dgm:dir/>
          <dgm:animOne val="branch"/>
          <dgm:animLvl val="lvl"/>
        </dgm:presLayoutVars>
      </dgm:prSet>
      <dgm:spPr/>
    </dgm:pt>
    <dgm:pt modelId="{D2097336-A64B-DF49-AC37-A36B6F1F84B2}" type="pres">
      <dgm:prSet presAssocID="{FCCC6F91-F9B0-DC41-957C-59BFA0145400}" presName="thickLine" presStyleLbl="alignNode1" presStyleIdx="0" presStyleCnt="6"/>
      <dgm:spPr/>
    </dgm:pt>
    <dgm:pt modelId="{8725A303-2FC9-C84A-AD7F-762C63DFED17}" type="pres">
      <dgm:prSet presAssocID="{FCCC6F91-F9B0-DC41-957C-59BFA0145400}" presName="horz1" presStyleCnt="0"/>
      <dgm:spPr/>
    </dgm:pt>
    <dgm:pt modelId="{27DBB7D5-AFDC-454F-8078-130844C0E58E}" type="pres">
      <dgm:prSet presAssocID="{FCCC6F91-F9B0-DC41-957C-59BFA0145400}" presName="tx1" presStyleLbl="revTx" presStyleIdx="0" presStyleCnt="6"/>
      <dgm:spPr/>
    </dgm:pt>
    <dgm:pt modelId="{F3BE556A-1E9B-614E-89B6-11CDF918DA0C}" type="pres">
      <dgm:prSet presAssocID="{FCCC6F91-F9B0-DC41-957C-59BFA0145400}" presName="vert1" presStyleCnt="0"/>
      <dgm:spPr/>
    </dgm:pt>
    <dgm:pt modelId="{1C86B476-A228-2341-B8B7-17F3D0ACB448}" type="pres">
      <dgm:prSet presAssocID="{FC04BDB0-FD8D-9A4C-A547-A92CEB04412A}" presName="thickLine" presStyleLbl="alignNode1" presStyleIdx="1" presStyleCnt="6"/>
      <dgm:spPr/>
    </dgm:pt>
    <dgm:pt modelId="{50E8DE92-91E7-6246-96FB-5E4AAC0AD0CC}" type="pres">
      <dgm:prSet presAssocID="{FC04BDB0-FD8D-9A4C-A547-A92CEB04412A}" presName="horz1" presStyleCnt="0"/>
      <dgm:spPr/>
    </dgm:pt>
    <dgm:pt modelId="{8F67FB79-CEEA-DC46-9DBF-91B91BCCC2BD}" type="pres">
      <dgm:prSet presAssocID="{FC04BDB0-FD8D-9A4C-A547-A92CEB04412A}" presName="tx1" presStyleLbl="revTx" presStyleIdx="1" presStyleCnt="6"/>
      <dgm:spPr/>
    </dgm:pt>
    <dgm:pt modelId="{B9DBD712-E294-364C-A391-F494ACF0CBF4}" type="pres">
      <dgm:prSet presAssocID="{FC04BDB0-FD8D-9A4C-A547-A92CEB04412A}" presName="vert1" presStyleCnt="0"/>
      <dgm:spPr/>
    </dgm:pt>
    <dgm:pt modelId="{C753613D-84D7-084B-9847-F31F3F33F81A}" type="pres">
      <dgm:prSet presAssocID="{DCAFD784-68B0-6B42-9F64-1BB2C376FBE5}" presName="thickLine" presStyleLbl="alignNode1" presStyleIdx="2" presStyleCnt="6"/>
      <dgm:spPr/>
    </dgm:pt>
    <dgm:pt modelId="{C3EFAB11-3159-894E-AC51-04EFFA33EE07}" type="pres">
      <dgm:prSet presAssocID="{DCAFD784-68B0-6B42-9F64-1BB2C376FBE5}" presName="horz1" presStyleCnt="0"/>
      <dgm:spPr/>
    </dgm:pt>
    <dgm:pt modelId="{79E8144B-492B-DE4A-902C-6E328308393D}" type="pres">
      <dgm:prSet presAssocID="{DCAFD784-68B0-6B42-9F64-1BB2C376FBE5}" presName="tx1" presStyleLbl="revTx" presStyleIdx="2" presStyleCnt="6"/>
      <dgm:spPr/>
    </dgm:pt>
    <dgm:pt modelId="{AC9B3A1C-33DB-974B-A338-D347E48AFF07}" type="pres">
      <dgm:prSet presAssocID="{DCAFD784-68B0-6B42-9F64-1BB2C376FBE5}" presName="vert1" presStyleCnt="0"/>
      <dgm:spPr/>
    </dgm:pt>
    <dgm:pt modelId="{FD6E5BF6-E33D-F04D-A026-AA199B1F5CC1}" type="pres">
      <dgm:prSet presAssocID="{F2C64243-4D79-384E-B1EB-FF94E3240FC1}" presName="thickLine" presStyleLbl="alignNode1" presStyleIdx="3" presStyleCnt="6"/>
      <dgm:spPr/>
    </dgm:pt>
    <dgm:pt modelId="{12B5E978-F787-DD41-A090-DB7C13829D24}" type="pres">
      <dgm:prSet presAssocID="{F2C64243-4D79-384E-B1EB-FF94E3240FC1}" presName="horz1" presStyleCnt="0"/>
      <dgm:spPr/>
    </dgm:pt>
    <dgm:pt modelId="{3AE5BF42-DF47-2643-83EF-5B91DD7B5DB7}" type="pres">
      <dgm:prSet presAssocID="{F2C64243-4D79-384E-B1EB-FF94E3240FC1}" presName="tx1" presStyleLbl="revTx" presStyleIdx="3" presStyleCnt="6"/>
      <dgm:spPr/>
    </dgm:pt>
    <dgm:pt modelId="{F78DDBA0-227C-3D42-9976-76B75B7E501E}" type="pres">
      <dgm:prSet presAssocID="{F2C64243-4D79-384E-B1EB-FF94E3240FC1}" presName="vert1" presStyleCnt="0"/>
      <dgm:spPr/>
    </dgm:pt>
    <dgm:pt modelId="{734CD95F-3B6C-D64E-B53E-9DF592EF64EC}" type="pres">
      <dgm:prSet presAssocID="{0C6ADEC6-5927-414E-BAC7-1B2AC325CEE5}" presName="thickLine" presStyleLbl="alignNode1" presStyleIdx="4" presStyleCnt="6"/>
      <dgm:spPr/>
    </dgm:pt>
    <dgm:pt modelId="{9A01B80D-E749-7C43-A918-F188C3B5A8AF}" type="pres">
      <dgm:prSet presAssocID="{0C6ADEC6-5927-414E-BAC7-1B2AC325CEE5}" presName="horz1" presStyleCnt="0"/>
      <dgm:spPr/>
    </dgm:pt>
    <dgm:pt modelId="{2DF759A4-F511-7640-9B59-49E1D4DD4AA6}" type="pres">
      <dgm:prSet presAssocID="{0C6ADEC6-5927-414E-BAC7-1B2AC325CEE5}" presName="tx1" presStyleLbl="revTx" presStyleIdx="4" presStyleCnt="6"/>
      <dgm:spPr/>
    </dgm:pt>
    <dgm:pt modelId="{D0EA90ED-4F44-C642-A94E-255C8E701159}" type="pres">
      <dgm:prSet presAssocID="{0C6ADEC6-5927-414E-BAC7-1B2AC325CEE5}" presName="vert1" presStyleCnt="0"/>
      <dgm:spPr/>
    </dgm:pt>
    <dgm:pt modelId="{FDC4DC0F-48FA-904D-8489-10CBEE88438E}" type="pres">
      <dgm:prSet presAssocID="{732944EA-E1EF-F04D-8246-F705CDB49E61}" presName="thickLine" presStyleLbl="alignNode1" presStyleIdx="5" presStyleCnt="6"/>
      <dgm:spPr/>
    </dgm:pt>
    <dgm:pt modelId="{F011D2FF-3CF1-B64C-8D4F-9D342D1BCACA}" type="pres">
      <dgm:prSet presAssocID="{732944EA-E1EF-F04D-8246-F705CDB49E61}" presName="horz1" presStyleCnt="0"/>
      <dgm:spPr/>
    </dgm:pt>
    <dgm:pt modelId="{9DD87DF3-8505-6B4C-9E18-4F3DD5A7E432}" type="pres">
      <dgm:prSet presAssocID="{732944EA-E1EF-F04D-8246-F705CDB49E61}" presName="tx1" presStyleLbl="revTx" presStyleIdx="5" presStyleCnt="6"/>
      <dgm:spPr/>
    </dgm:pt>
    <dgm:pt modelId="{9A33DA82-F166-694D-9485-58AAF8FB90E9}" type="pres">
      <dgm:prSet presAssocID="{732944EA-E1EF-F04D-8246-F705CDB49E61}" presName="vert1" presStyleCnt="0"/>
      <dgm:spPr/>
    </dgm:pt>
  </dgm:ptLst>
  <dgm:cxnLst>
    <dgm:cxn modelId="{9FA4A405-226B-AC4B-A1F7-27A9E54DEC0D}" srcId="{7966FFEA-9598-A94D-A0E9-394A6A081159}" destId="{732944EA-E1EF-F04D-8246-F705CDB49E61}" srcOrd="5" destOrd="0" parTransId="{A76C261B-48E1-BB4E-B574-32C73F5BBB10}" sibTransId="{1AFAF3D5-4B59-1247-B72C-742EBABE4C8B}"/>
    <dgm:cxn modelId="{1281DF0E-51C0-C945-BD26-60C2AA8EB956}" type="presOf" srcId="{F2C64243-4D79-384E-B1EB-FF94E3240FC1}" destId="{3AE5BF42-DF47-2643-83EF-5B91DD7B5DB7}" srcOrd="0" destOrd="0" presId="urn:microsoft.com/office/officeart/2008/layout/LinedList"/>
    <dgm:cxn modelId="{041B211E-6114-5748-AEFA-EE4363D3780B}" type="presOf" srcId="{732944EA-E1EF-F04D-8246-F705CDB49E61}" destId="{9DD87DF3-8505-6B4C-9E18-4F3DD5A7E432}" srcOrd="0" destOrd="0" presId="urn:microsoft.com/office/officeart/2008/layout/LinedList"/>
    <dgm:cxn modelId="{B482A16D-A86A-694B-A378-58A0F91A21C8}" srcId="{7966FFEA-9598-A94D-A0E9-394A6A081159}" destId="{FC04BDB0-FD8D-9A4C-A547-A92CEB04412A}" srcOrd="1" destOrd="0" parTransId="{5C5B9F06-B730-5D48-A168-A167A86A178E}" sibTransId="{8F23A400-3382-7E49-9A67-33EE092E21FF}"/>
    <dgm:cxn modelId="{C2CFC553-40C7-E344-A8EA-123E7CC4AFBC}" srcId="{7966FFEA-9598-A94D-A0E9-394A6A081159}" destId="{F2C64243-4D79-384E-B1EB-FF94E3240FC1}" srcOrd="3" destOrd="0" parTransId="{C4443AB5-FD21-E94D-947C-A12202A9B240}" sibTransId="{E65A3835-1D18-E545-982D-6602F736DCE1}"/>
    <dgm:cxn modelId="{7963B17E-3AF7-214E-9FAA-1BF512405788}" srcId="{7966FFEA-9598-A94D-A0E9-394A6A081159}" destId="{FCCC6F91-F9B0-DC41-957C-59BFA0145400}" srcOrd="0" destOrd="0" parTransId="{10CA14BB-50E6-EA49-A397-ED52648D2F58}" sibTransId="{4A22F74E-C406-FE41-AA1D-6DED1C1CDCFE}"/>
    <dgm:cxn modelId="{6D085C96-E95C-8B4F-A22D-A63518A64D22}" type="presOf" srcId="{0C6ADEC6-5927-414E-BAC7-1B2AC325CEE5}" destId="{2DF759A4-F511-7640-9B59-49E1D4DD4AA6}" srcOrd="0" destOrd="0" presId="urn:microsoft.com/office/officeart/2008/layout/LinedList"/>
    <dgm:cxn modelId="{7D0D30D4-502B-7B44-B008-EE570E6CBBF1}" srcId="{7966FFEA-9598-A94D-A0E9-394A6A081159}" destId="{0C6ADEC6-5927-414E-BAC7-1B2AC325CEE5}" srcOrd="4" destOrd="0" parTransId="{F8DA8D58-433E-AB45-8370-0FAA93A8C942}" sibTransId="{3750F575-1317-584A-8317-07DE3C95FA01}"/>
    <dgm:cxn modelId="{26DD62DD-CBF8-CD4B-8AB9-496C26994A5F}" type="presOf" srcId="{DCAFD784-68B0-6B42-9F64-1BB2C376FBE5}" destId="{79E8144B-492B-DE4A-902C-6E328308393D}" srcOrd="0" destOrd="0" presId="urn:microsoft.com/office/officeart/2008/layout/LinedList"/>
    <dgm:cxn modelId="{05BA3CDF-878E-274A-8D74-0F2EE001E173}" type="presOf" srcId="{FC04BDB0-FD8D-9A4C-A547-A92CEB04412A}" destId="{8F67FB79-CEEA-DC46-9DBF-91B91BCCC2BD}" srcOrd="0" destOrd="0" presId="urn:microsoft.com/office/officeart/2008/layout/LinedList"/>
    <dgm:cxn modelId="{4AC0B9E5-F616-BE46-9C4B-3BEFAA6F453B}" type="presOf" srcId="{7966FFEA-9598-A94D-A0E9-394A6A081159}" destId="{53476614-04AA-6140-AFF2-70195DACA322}" srcOrd="0" destOrd="0" presId="urn:microsoft.com/office/officeart/2008/layout/LinedList"/>
    <dgm:cxn modelId="{DA8D09F3-4B99-EA48-81F6-39E1A97E114E}" type="presOf" srcId="{FCCC6F91-F9B0-DC41-957C-59BFA0145400}" destId="{27DBB7D5-AFDC-454F-8078-130844C0E58E}" srcOrd="0" destOrd="0" presId="urn:microsoft.com/office/officeart/2008/layout/LinedList"/>
    <dgm:cxn modelId="{BC05B5FE-0AB7-114F-9A32-5440BAEE19BE}" srcId="{7966FFEA-9598-A94D-A0E9-394A6A081159}" destId="{DCAFD784-68B0-6B42-9F64-1BB2C376FBE5}" srcOrd="2" destOrd="0" parTransId="{2057DD4E-949C-2B40-ABB3-C08F2CD707EF}" sibTransId="{8BAABA5A-D1A8-C242-9640-FBD25A386320}"/>
    <dgm:cxn modelId="{EA86B4B4-A472-D04A-969F-E250FF853732}" type="presParOf" srcId="{53476614-04AA-6140-AFF2-70195DACA322}" destId="{D2097336-A64B-DF49-AC37-A36B6F1F84B2}" srcOrd="0" destOrd="0" presId="urn:microsoft.com/office/officeart/2008/layout/LinedList"/>
    <dgm:cxn modelId="{5693C577-B489-3B4C-B440-E6E1493FE898}" type="presParOf" srcId="{53476614-04AA-6140-AFF2-70195DACA322}" destId="{8725A303-2FC9-C84A-AD7F-762C63DFED17}" srcOrd="1" destOrd="0" presId="urn:microsoft.com/office/officeart/2008/layout/LinedList"/>
    <dgm:cxn modelId="{814D8086-7FE9-2B4C-AFC5-D00C6251874F}" type="presParOf" srcId="{8725A303-2FC9-C84A-AD7F-762C63DFED17}" destId="{27DBB7D5-AFDC-454F-8078-130844C0E58E}" srcOrd="0" destOrd="0" presId="urn:microsoft.com/office/officeart/2008/layout/LinedList"/>
    <dgm:cxn modelId="{789195E7-78CF-234B-9F94-2BDBCB471174}" type="presParOf" srcId="{8725A303-2FC9-C84A-AD7F-762C63DFED17}" destId="{F3BE556A-1E9B-614E-89B6-11CDF918DA0C}" srcOrd="1" destOrd="0" presId="urn:microsoft.com/office/officeart/2008/layout/LinedList"/>
    <dgm:cxn modelId="{1CFCAB8E-36B0-4A49-9F6E-4B716A6B50A5}" type="presParOf" srcId="{53476614-04AA-6140-AFF2-70195DACA322}" destId="{1C86B476-A228-2341-B8B7-17F3D0ACB448}" srcOrd="2" destOrd="0" presId="urn:microsoft.com/office/officeart/2008/layout/LinedList"/>
    <dgm:cxn modelId="{EFBE048C-3BB2-8147-894D-3865FC40587C}" type="presParOf" srcId="{53476614-04AA-6140-AFF2-70195DACA322}" destId="{50E8DE92-91E7-6246-96FB-5E4AAC0AD0CC}" srcOrd="3" destOrd="0" presId="urn:microsoft.com/office/officeart/2008/layout/LinedList"/>
    <dgm:cxn modelId="{01B89320-B64B-6547-AC65-1366018726A2}" type="presParOf" srcId="{50E8DE92-91E7-6246-96FB-5E4AAC0AD0CC}" destId="{8F67FB79-CEEA-DC46-9DBF-91B91BCCC2BD}" srcOrd="0" destOrd="0" presId="urn:microsoft.com/office/officeart/2008/layout/LinedList"/>
    <dgm:cxn modelId="{8F94406F-082C-CD46-A1FA-32D36FA24D08}" type="presParOf" srcId="{50E8DE92-91E7-6246-96FB-5E4AAC0AD0CC}" destId="{B9DBD712-E294-364C-A391-F494ACF0CBF4}" srcOrd="1" destOrd="0" presId="urn:microsoft.com/office/officeart/2008/layout/LinedList"/>
    <dgm:cxn modelId="{42F9FD2C-9798-F04C-9FCD-57AFE9CC02F1}" type="presParOf" srcId="{53476614-04AA-6140-AFF2-70195DACA322}" destId="{C753613D-84D7-084B-9847-F31F3F33F81A}" srcOrd="4" destOrd="0" presId="urn:microsoft.com/office/officeart/2008/layout/LinedList"/>
    <dgm:cxn modelId="{92999FF9-B4D8-E34F-B039-79F2D70985EF}" type="presParOf" srcId="{53476614-04AA-6140-AFF2-70195DACA322}" destId="{C3EFAB11-3159-894E-AC51-04EFFA33EE07}" srcOrd="5" destOrd="0" presId="urn:microsoft.com/office/officeart/2008/layout/LinedList"/>
    <dgm:cxn modelId="{419AF26A-4C64-CF46-8254-02C48937EDED}" type="presParOf" srcId="{C3EFAB11-3159-894E-AC51-04EFFA33EE07}" destId="{79E8144B-492B-DE4A-902C-6E328308393D}" srcOrd="0" destOrd="0" presId="urn:microsoft.com/office/officeart/2008/layout/LinedList"/>
    <dgm:cxn modelId="{B3FA8EA7-AF21-224C-B99D-D2787F4DE86F}" type="presParOf" srcId="{C3EFAB11-3159-894E-AC51-04EFFA33EE07}" destId="{AC9B3A1C-33DB-974B-A338-D347E48AFF07}" srcOrd="1" destOrd="0" presId="urn:microsoft.com/office/officeart/2008/layout/LinedList"/>
    <dgm:cxn modelId="{E61E3D99-3ED3-2E4E-B7BB-07DF6C63B9E0}" type="presParOf" srcId="{53476614-04AA-6140-AFF2-70195DACA322}" destId="{FD6E5BF6-E33D-F04D-A026-AA199B1F5CC1}" srcOrd="6" destOrd="0" presId="urn:microsoft.com/office/officeart/2008/layout/LinedList"/>
    <dgm:cxn modelId="{5636ADD9-FB62-7D44-B18C-7CAF9E983F37}" type="presParOf" srcId="{53476614-04AA-6140-AFF2-70195DACA322}" destId="{12B5E978-F787-DD41-A090-DB7C13829D24}" srcOrd="7" destOrd="0" presId="urn:microsoft.com/office/officeart/2008/layout/LinedList"/>
    <dgm:cxn modelId="{10BF832A-9278-C74C-AF7C-43B2B31CD110}" type="presParOf" srcId="{12B5E978-F787-DD41-A090-DB7C13829D24}" destId="{3AE5BF42-DF47-2643-83EF-5B91DD7B5DB7}" srcOrd="0" destOrd="0" presId="urn:microsoft.com/office/officeart/2008/layout/LinedList"/>
    <dgm:cxn modelId="{47189676-06EB-CB4D-9277-FF02012395FC}" type="presParOf" srcId="{12B5E978-F787-DD41-A090-DB7C13829D24}" destId="{F78DDBA0-227C-3D42-9976-76B75B7E501E}" srcOrd="1" destOrd="0" presId="urn:microsoft.com/office/officeart/2008/layout/LinedList"/>
    <dgm:cxn modelId="{CC474AB4-C8A7-8F44-AC87-59936FAF6020}" type="presParOf" srcId="{53476614-04AA-6140-AFF2-70195DACA322}" destId="{734CD95F-3B6C-D64E-B53E-9DF592EF64EC}" srcOrd="8" destOrd="0" presId="urn:microsoft.com/office/officeart/2008/layout/LinedList"/>
    <dgm:cxn modelId="{F7398ADE-6F77-E342-8108-BA5D2593538D}" type="presParOf" srcId="{53476614-04AA-6140-AFF2-70195DACA322}" destId="{9A01B80D-E749-7C43-A918-F188C3B5A8AF}" srcOrd="9" destOrd="0" presId="urn:microsoft.com/office/officeart/2008/layout/LinedList"/>
    <dgm:cxn modelId="{7D55C17D-3888-E242-8285-81C80E8B6416}" type="presParOf" srcId="{9A01B80D-E749-7C43-A918-F188C3B5A8AF}" destId="{2DF759A4-F511-7640-9B59-49E1D4DD4AA6}" srcOrd="0" destOrd="0" presId="urn:microsoft.com/office/officeart/2008/layout/LinedList"/>
    <dgm:cxn modelId="{11AFC4E9-BF36-324C-AE66-003F1212391E}" type="presParOf" srcId="{9A01B80D-E749-7C43-A918-F188C3B5A8AF}" destId="{D0EA90ED-4F44-C642-A94E-255C8E701159}" srcOrd="1" destOrd="0" presId="urn:microsoft.com/office/officeart/2008/layout/LinedList"/>
    <dgm:cxn modelId="{D59AF81F-E233-3440-BDB0-EE352B8F1BA4}" type="presParOf" srcId="{53476614-04AA-6140-AFF2-70195DACA322}" destId="{FDC4DC0F-48FA-904D-8489-10CBEE88438E}" srcOrd="10" destOrd="0" presId="urn:microsoft.com/office/officeart/2008/layout/LinedList"/>
    <dgm:cxn modelId="{655B1DC5-D615-1042-BAC2-D3EAD27198C5}" type="presParOf" srcId="{53476614-04AA-6140-AFF2-70195DACA322}" destId="{F011D2FF-3CF1-B64C-8D4F-9D342D1BCACA}" srcOrd="11" destOrd="0" presId="urn:microsoft.com/office/officeart/2008/layout/LinedList"/>
    <dgm:cxn modelId="{EB90258A-62E5-914D-8D0D-A0366B6B1BF6}" type="presParOf" srcId="{F011D2FF-3CF1-B64C-8D4F-9D342D1BCACA}" destId="{9DD87DF3-8505-6B4C-9E18-4F3DD5A7E432}" srcOrd="0" destOrd="0" presId="urn:microsoft.com/office/officeart/2008/layout/LinedList"/>
    <dgm:cxn modelId="{5BD11B20-A218-8B42-B1F6-50BCC148DAF7}" type="presParOf" srcId="{F011D2FF-3CF1-B64C-8D4F-9D342D1BCACA}" destId="{9A33DA82-F166-694D-9485-58AAF8FB90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97336-A64B-DF49-AC37-A36B6F1F84B2}">
      <dsp:nvSpPr>
        <dsp:cNvPr id="0" name=""/>
        <dsp:cNvSpPr/>
      </dsp:nvSpPr>
      <dsp:spPr>
        <a:xfrm>
          <a:off x="0" y="2124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BB7D5-AFDC-454F-8078-130844C0E58E}">
      <dsp:nvSpPr>
        <dsp:cNvPr id="0" name=""/>
        <dsp:cNvSpPr/>
      </dsp:nvSpPr>
      <dsp:spPr>
        <a:xfrm>
          <a:off x="0" y="2124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1. Title Page</a:t>
          </a:r>
        </a:p>
      </dsp:txBody>
      <dsp:txXfrm>
        <a:off x="0" y="2124"/>
        <a:ext cx="9175595" cy="724514"/>
      </dsp:txXfrm>
    </dsp:sp>
    <dsp:sp modelId="{1C86B476-A228-2341-B8B7-17F3D0ACB448}">
      <dsp:nvSpPr>
        <dsp:cNvPr id="0" name=""/>
        <dsp:cNvSpPr/>
      </dsp:nvSpPr>
      <dsp:spPr>
        <a:xfrm>
          <a:off x="0" y="726639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7FB79-CEEA-DC46-9DBF-91B91BCCC2BD}">
      <dsp:nvSpPr>
        <dsp:cNvPr id="0" name=""/>
        <dsp:cNvSpPr/>
      </dsp:nvSpPr>
      <dsp:spPr>
        <a:xfrm>
          <a:off x="0" y="726639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2. Table of content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726639"/>
        <a:ext cx="9175595" cy="724514"/>
      </dsp:txXfrm>
    </dsp:sp>
    <dsp:sp modelId="{C753613D-84D7-084B-9847-F31F3F33F81A}">
      <dsp:nvSpPr>
        <dsp:cNvPr id="0" name=""/>
        <dsp:cNvSpPr/>
      </dsp:nvSpPr>
      <dsp:spPr>
        <a:xfrm>
          <a:off x="0" y="1451154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8144B-492B-DE4A-902C-6E328308393D}">
      <dsp:nvSpPr>
        <dsp:cNvPr id="0" name=""/>
        <dsp:cNvSpPr/>
      </dsp:nvSpPr>
      <dsp:spPr>
        <a:xfrm>
          <a:off x="0" y="1451154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3. System Description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1451154"/>
        <a:ext cx="9175595" cy="724514"/>
      </dsp:txXfrm>
    </dsp:sp>
    <dsp:sp modelId="{FD6E5BF6-E33D-F04D-A026-AA199B1F5CC1}">
      <dsp:nvSpPr>
        <dsp:cNvPr id="0" name=""/>
        <dsp:cNvSpPr/>
      </dsp:nvSpPr>
      <dsp:spPr>
        <a:xfrm>
          <a:off x="0" y="2175669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5BF42-DF47-2643-83EF-5B91DD7B5DB7}">
      <dsp:nvSpPr>
        <dsp:cNvPr id="0" name=""/>
        <dsp:cNvSpPr/>
      </dsp:nvSpPr>
      <dsp:spPr>
        <a:xfrm>
          <a:off x="0" y="2175669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4. Test description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2175669"/>
        <a:ext cx="9175595" cy="724514"/>
      </dsp:txXfrm>
    </dsp:sp>
    <dsp:sp modelId="{734CD95F-3B6C-D64E-B53E-9DF592EF64EC}">
      <dsp:nvSpPr>
        <dsp:cNvPr id="0" name=""/>
        <dsp:cNvSpPr/>
      </dsp:nvSpPr>
      <dsp:spPr>
        <a:xfrm>
          <a:off x="0" y="2900183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759A4-F511-7640-9B59-49E1D4DD4AA6}">
      <dsp:nvSpPr>
        <dsp:cNvPr id="0" name=""/>
        <dsp:cNvSpPr/>
      </dsp:nvSpPr>
      <dsp:spPr>
        <a:xfrm>
          <a:off x="0" y="2900183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5. User documentation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2900183"/>
        <a:ext cx="9175595" cy="724514"/>
      </dsp:txXfrm>
    </dsp:sp>
    <dsp:sp modelId="{FDC4DC0F-48FA-904D-8489-10CBEE88438E}">
      <dsp:nvSpPr>
        <dsp:cNvPr id="0" name=""/>
        <dsp:cNvSpPr/>
      </dsp:nvSpPr>
      <dsp:spPr>
        <a:xfrm>
          <a:off x="0" y="3624698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87DF3-8505-6B4C-9E18-4F3DD5A7E432}">
      <dsp:nvSpPr>
        <dsp:cNvPr id="0" name=""/>
        <dsp:cNvSpPr/>
      </dsp:nvSpPr>
      <dsp:spPr>
        <a:xfrm>
          <a:off x="0" y="3624698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6. Self-evaluation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3624698"/>
        <a:ext cx="9175595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A33B8-7EB9-C04E-B137-7CBEB2683958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665F7-475E-1C4F-AE7C-6FC347BF7E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369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665F7-475E-1C4F-AE7C-6FC347BF7E7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45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4648B-1D1F-33E6-11A8-3F3D752B1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73EAA-8108-E5C7-7115-7049E6A20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3FFE3-E733-D6EA-07BB-58E23109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F9975-288C-FE8A-929C-89605E6D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CBDCC-F34C-7D52-3FAF-9E525180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12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3D643-5715-2F7C-7FDD-69BFE0C7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90B1B-70C3-8A00-9233-8C3D7D0E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5D99C-D765-EC66-FB1E-15DB6D71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8BCA8-2401-3023-E67A-03AF89F5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9F5B9-3C0B-AF74-5B41-1DFD2EFA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986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81ACE-A47A-EB5A-5BA7-B73AFCAD1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B658F-9A49-7A4B-5FC0-CCB0D5563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7D787-5506-3AD2-8822-F61A1833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015C-C4F5-A66C-86CD-15C1F90D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890F4-437A-8451-09D3-1ED3C309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99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29251-2507-9896-9F58-8D0FF748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E2832-6CF9-EE79-3DF9-9D83EF11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A8AA1-3BE5-2128-D288-7DD808E1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8E61B-6832-1BDF-4EC8-40CD40CB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669FC-B2FA-7270-6D3D-DE34D755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654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4B41D-FC36-FECF-F19E-2340DA2F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835A9-C02B-4622-C47D-77FB9D81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C5B42-082F-F31D-1017-46B5CCD4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CE936-4AD0-4B44-E8F5-6CF31CA1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A12EC-4192-393C-480B-ECC9C777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60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A00DA-5088-2EC3-814A-18E142C7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6B35F-79BB-FFBD-D404-270D5744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9F32D-F6D7-8EE5-5C8F-615D619A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6D290-8428-A0FA-FFFA-E44E7D66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D2BE9-1BF6-4873-2825-DF01A2A7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DF5FB-7B0B-E179-25AC-66B915AB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29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3EFAC-EAAF-D109-6F47-2E2270A8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4382C-31A6-7748-9F53-52D12B14A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69EA9-848D-6261-8E14-9064F3F3F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757E11-86F1-A455-7AA2-96DDADE86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31E114-2D8D-E3E2-BE47-7E12146CA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401BC3-C33A-DE90-33F1-BBCFC2F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E04772-98D5-96ED-DA1B-FCB81A0F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F6424-364E-353C-FC5A-97EB7F1B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50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DC92-15E5-F9E8-8B63-CB2B44B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B98218-98A5-96F5-98BF-108D3D46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97694-FF74-9787-EE7F-9A39AA94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CD5B43-9B77-207A-82DA-9DE185B7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83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64D0D-FF88-48F9-5CA7-D0CE0211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38FD03-BDA3-944D-5A70-52ABD755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E335EF-50C0-0A35-55C8-4E2ED34E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83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315F-83B6-8ABB-E601-36B0DBC0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610D4-9798-4B57-3BD9-A28A1C6F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D5EC8-9DA5-0A6D-A30E-6F4250BBA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9D5F6-1352-2B6C-86C0-BBBA435C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36B89-442F-1335-E0B5-32AE0A2C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738FE-8B7A-124F-21CB-DAD66E71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021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1EA35-931E-D690-706B-0E49E66D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B106A-CF2C-D648-A558-F4F994469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6EFE8-28A6-D8DE-5685-8D4D9442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F84AC-049E-C5D1-388E-BC21DAF1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9DF2A-688A-8974-525A-1063C1E6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5BFF2D-EC6B-F5B0-F922-6A773FB9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437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79BBE3-C597-553F-BA69-44CE006B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88400-1BE0-811D-5E5C-E36DB444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6FD80-4F53-69BE-3F43-F7AA28FA1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61A8-F678-1046-A8C5-1F2E8FCCFEE2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3894C-DFCD-FBFD-EF12-B80A47DFE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51EDC-5971-7F49-4D96-1A5C3D8C3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106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angminNa/operation_system/tree/main/nakangmin-2021270678-assignment-01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55229-59B3-EEB7-FFCD-EC90912F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406142"/>
            <a:ext cx="10668001" cy="2387600"/>
          </a:xfrm>
        </p:spPr>
        <p:txBody>
          <a:bodyPr/>
          <a:lstStyle/>
          <a:p>
            <a:r>
              <a:rPr kumimoji="1" lang="en-US" altLang="ko-Kore-KR" dirty="0">
                <a:latin typeface="+mj-ea"/>
              </a:rPr>
              <a:t>Program Assignment No. 01</a:t>
            </a:r>
            <a:br>
              <a:rPr kumimoji="1" lang="en-US" altLang="ko-Kore-KR" dirty="0">
                <a:latin typeface="+mj-ea"/>
              </a:rPr>
            </a:br>
            <a:r>
              <a:rPr kumimoji="1" lang="en-US" altLang="ko-Kore-KR" sz="3000" dirty="0">
                <a:latin typeface="+mj-ea"/>
              </a:rPr>
              <a:t>Print a multiplication table</a:t>
            </a:r>
            <a:endParaRPr kumimoji="1" lang="ko-Kore-KR" altLang="en-US" sz="3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25614-88AC-747E-A76C-84E0686E4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95465"/>
            <a:ext cx="9144000" cy="1655762"/>
          </a:xfrm>
        </p:spPr>
        <p:txBody>
          <a:bodyPr>
            <a:normAutofit/>
          </a:bodyPr>
          <a:lstStyle/>
          <a:p>
            <a:r>
              <a:rPr kumimoji="1" lang="ko-KR" altLang="en-US" sz="1800" dirty="0" err="1">
                <a:latin typeface="+mn-ea"/>
              </a:rPr>
              <a:t>컴퓨터융합소프트웨어학과</a:t>
            </a:r>
            <a:endParaRPr kumimoji="1" lang="en-US" altLang="ko-KR" sz="1800" dirty="0">
              <a:latin typeface="+mn-ea"/>
            </a:endParaRPr>
          </a:p>
          <a:p>
            <a:r>
              <a:rPr kumimoji="1" lang="en-US" altLang="ko-KR" sz="1800" dirty="0">
                <a:latin typeface="+mn-ea"/>
              </a:rPr>
              <a:t>2021270678</a:t>
            </a:r>
            <a:r>
              <a:rPr kumimoji="1" lang="ko-KR" altLang="en-US" sz="1800" dirty="0">
                <a:latin typeface="+mn-ea"/>
              </a:rPr>
              <a:t> </a:t>
            </a:r>
            <a:r>
              <a:rPr kumimoji="1" lang="en-US" altLang="ko-KR" sz="1800" dirty="0">
                <a:latin typeface="+mn-ea"/>
              </a:rPr>
              <a:t>-</a:t>
            </a:r>
            <a:r>
              <a:rPr kumimoji="1" lang="ko-KR" altLang="en-US" sz="1800" dirty="0">
                <a:latin typeface="+mn-ea"/>
              </a:rPr>
              <a:t> </a:t>
            </a:r>
            <a:r>
              <a:rPr kumimoji="1" lang="ko-KR" altLang="en-US" sz="1800" dirty="0" err="1">
                <a:latin typeface="+mn-ea"/>
              </a:rPr>
              <a:t>나강민</a:t>
            </a:r>
            <a:endParaRPr kumimoji="1" lang="ko-Kore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657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sz="4400" dirty="0">
                <a:latin typeface="+mn-ea"/>
                <a:ea typeface="+mn-ea"/>
              </a:rPr>
              <a:t>User documentation</a:t>
            </a:r>
            <a:br>
              <a:rPr lang="en-US" altLang="ko-KR" b="0" i="0" dirty="0">
                <a:effectLst/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A9AFB06E-952B-2D8C-F62A-67F55CD8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25563"/>
            <a:ext cx="11045282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3200" dirty="0" err="1">
                <a:latin typeface="Söhne"/>
              </a:rPr>
              <a:t>Github</a:t>
            </a:r>
            <a:endParaRPr lang="en-US" altLang="ko-KR" sz="3200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en" b="0" i="0" dirty="0">
                <a:effectLst/>
                <a:ea typeface="+mn-lt"/>
                <a:cs typeface="+mn-lt"/>
              </a:rPr>
              <a:t>https://github.com/KangminNa/operation_system</a:t>
            </a:r>
            <a:r>
              <a:rPr lang="en" dirty="0">
                <a:ea typeface="+mn-lt"/>
                <a:cs typeface="+mn-lt"/>
              </a:rPr>
              <a:t>/tree/main/nakangmin-2021270678-assignment-01</a:t>
            </a:r>
            <a:endParaRPr lang="en-US" altLang="ko-KR">
              <a:latin typeface="Söhne"/>
              <a:ea typeface="맑은 고딕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3200" dirty="0">
                <a:latin typeface="Söhne"/>
              </a:rPr>
              <a:t>Zip </a:t>
            </a:r>
            <a:r>
              <a:rPr lang="ko-KR" altLang="en-US" sz="3200" dirty="0">
                <a:latin typeface="Söhne"/>
              </a:rPr>
              <a:t>파일</a:t>
            </a:r>
            <a:endParaRPr lang="en-US" altLang="ko-KR" sz="3200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ko-KR" altLang="en-US" dirty="0">
                <a:latin typeface="Söhne"/>
              </a:rPr>
              <a:t>압축파일 받아서 압축을 해제한다</a:t>
            </a:r>
            <a:r>
              <a:rPr lang="en-US" altLang="ko-KR" dirty="0">
                <a:latin typeface="Söhne"/>
              </a:rPr>
              <a:t>.</a:t>
            </a:r>
          </a:p>
          <a:p>
            <a:pPr marL="457200" lvl="2">
              <a:lnSpc>
                <a:spcPct val="130000"/>
              </a:lnSpc>
            </a:pPr>
            <a:r>
              <a:rPr lang="ko-KR" altLang="en-US" dirty="0">
                <a:latin typeface="Söhne"/>
              </a:rPr>
              <a:t>이후 </a:t>
            </a:r>
            <a:r>
              <a:rPr lang="en-US" altLang="ko-KR" dirty="0" err="1">
                <a:latin typeface="Söhne"/>
              </a:rPr>
              <a:t>cmd</a:t>
            </a:r>
            <a:r>
              <a:rPr lang="ko-KR" altLang="en-US" dirty="0">
                <a:latin typeface="Söhne"/>
              </a:rPr>
              <a:t>에 압축해제한 파일 디렉토리로 이동한다</a:t>
            </a:r>
            <a:endParaRPr lang="en-US" altLang="ko-KR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en-US" altLang="ko-KR" dirty="0">
                <a:latin typeface="Söhne"/>
                <a:ea typeface="맑은 고딕"/>
              </a:rPr>
              <a:t>$ multi.exe “8 “ or “10” </a:t>
            </a:r>
            <a:r>
              <a:rPr lang="ko-KR" altLang="en-US" dirty="0">
                <a:latin typeface="Söhne"/>
                <a:ea typeface="맑은 고딕"/>
              </a:rPr>
              <a:t>등 정수를 입력한다</a:t>
            </a:r>
            <a:r>
              <a:rPr lang="en-US" altLang="ko-KR" dirty="0">
                <a:latin typeface="Söhne"/>
                <a:ea typeface="맑은 고딕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3200" dirty="0">
                <a:latin typeface="Söhne"/>
              </a:rPr>
              <a:t>Visual Studio 2022</a:t>
            </a:r>
          </a:p>
          <a:p>
            <a:pPr marL="457200" lvl="2">
              <a:lnSpc>
                <a:spcPct val="130000"/>
              </a:lnSpc>
            </a:pPr>
            <a:r>
              <a:rPr lang="ko-Kore-KR" altLang="en-US" sz="1200" dirty="0"/>
              <a:t>프로그램</a:t>
            </a:r>
            <a:r>
              <a:rPr lang="ko-KR" altLang="en-US" sz="1200" dirty="0"/>
              <a:t> 실행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&lt;Ctrl + F5&gt; </a:t>
            </a:r>
            <a:r>
              <a:rPr lang="ko-KR" altLang="en-US" sz="1200" dirty="0"/>
              <a:t>또는 </a:t>
            </a:r>
            <a:r>
              <a:rPr lang="en-US" altLang="ko-KR" sz="1200" dirty="0"/>
              <a:t>[</a:t>
            </a:r>
            <a:r>
              <a:rPr lang="ko-KR" altLang="en-US" sz="1200" dirty="0"/>
              <a:t>디버그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디버깅하지 않고 시작</a:t>
            </a:r>
            <a:r>
              <a:rPr lang="en-US" altLang="ko-KR" sz="1200" dirty="0"/>
              <a:t>]</a:t>
            </a:r>
            <a:r>
              <a:rPr lang="ko-KR" altLang="en-US" sz="1200" dirty="0"/>
              <a:t> 메뉴</a:t>
            </a:r>
            <a:endParaRPr lang="en-US" altLang="ko-KR" sz="1200" dirty="0"/>
          </a:p>
          <a:p>
            <a:pPr marL="457200" lvl="2">
              <a:lnSpc>
                <a:spcPct val="130000"/>
              </a:lnSpc>
            </a:pPr>
            <a:r>
              <a:rPr lang="ko-KR" altLang="en-US" sz="1200" dirty="0"/>
              <a:t>프로그램 디버그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&lt;F5&gt; </a:t>
            </a:r>
            <a:r>
              <a:rPr lang="ko-KR" altLang="en-US" sz="1200" dirty="0"/>
              <a:t>키 또는 </a:t>
            </a:r>
            <a:r>
              <a:rPr lang="en-US" altLang="ko-KR" sz="1200" dirty="0"/>
              <a:t>[</a:t>
            </a:r>
            <a:r>
              <a:rPr lang="ko-KR" altLang="en-US" sz="1200" dirty="0"/>
              <a:t>디버그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디버깅 시작</a:t>
            </a:r>
            <a:r>
              <a:rPr lang="en-US" altLang="ko-KR" sz="1200" dirty="0"/>
              <a:t>]</a:t>
            </a:r>
            <a:r>
              <a:rPr lang="ko-KR" altLang="en-US" sz="1200" dirty="0"/>
              <a:t> 메뉴</a:t>
            </a:r>
            <a:endParaRPr lang="en-US" altLang="ko-KR" sz="1200" dirty="0"/>
          </a:p>
          <a:p>
            <a:pPr marL="457200" lvl="2">
              <a:lnSpc>
                <a:spcPct val="130000"/>
              </a:lnSpc>
            </a:pP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534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8" name="내용 개체 틀 7" descr="스크린샷, 텍스트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D8BC10BD-66DB-93C9-FFEB-7C978DAFD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505" y="1075443"/>
            <a:ext cx="4934743" cy="3907204"/>
          </a:xfrm>
        </p:spPr>
      </p:pic>
      <p:pic>
        <p:nvPicPr>
          <p:cNvPr id="10" name="그림 9" descr="텍스트, 소프트웨어, 번호, 폰트이(가) 표시된 사진&#10;&#10;자동 생성된 설명">
            <a:extLst>
              <a:ext uri="{FF2B5EF4-FFF2-40B4-BE49-F238E27FC236}">
                <a16:creationId xmlns:a16="http://schemas.microsoft.com/office/drawing/2014/main" id="{51847E7B-320C-E778-E415-47C5996A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57" y="1075443"/>
            <a:ext cx="4934743" cy="39072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80D735-EFBD-62D2-294D-FC8D18CC99AE}"/>
              </a:ext>
            </a:extLst>
          </p:cNvPr>
          <p:cNvSpPr txBox="1"/>
          <p:nvPr/>
        </p:nvSpPr>
        <p:spPr>
          <a:xfrm>
            <a:off x="2067267" y="5320892"/>
            <a:ext cx="8448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b="0" i="0" dirty="0">
                <a:effectLst/>
                <a:latin typeface="Söhne"/>
              </a:rPr>
              <a:t>https://</a:t>
            </a:r>
            <a:r>
              <a:rPr lang="en" altLang="ko-KR" b="0" i="0" dirty="0" err="1">
                <a:effectLst/>
                <a:latin typeface="Söhne"/>
              </a:rPr>
              <a:t>github.com</a:t>
            </a:r>
            <a:r>
              <a:rPr lang="en" altLang="ko-KR" b="0" i="0" dirty="0">
                <a:effectLst/>
                <a:latin typeface="Söhne"/>
              </a:rPr>
              <a:t>/</a:t>
            </a:r>
            <a:r>
              <a:rPr lang="en" altLang="ko-KR" b="0" i="0" dirty="0" err="1">
                <a:effectLst/>
                <a:latin typeface="Söhne"/>
              </a:rPr>
              <a:t>KangminNa</a:t>
            </a:r>
            <a:r>
              <a:rPr lang="en" altLang="ko-KR" b="0" i="0" dirty="0">
                <a:effectLst/>
                <a:latin typeface="Söhne"/>
              </a:rPr>
              <a:t>/</a:t>
            </a:r>
            <a:r>
              <a:rPr lang="en" altLang="ko-KR" b="0" i="0" dirty="0" err="1">
                <a:effectLst/>
                <a:latin typeface="Söhne"/>
              </a:rPr>
              <a:t>operation_system</a:t>
            </a:r>
            <a:endParaRPr lang="en-US" altLang="ko-KR" dirty="0">
              <a:latin typeface="Söhne"/>
            </a:endParaRPr>
          </a:p>
          <a:p>
            <a:pPr algn="ctr"/>
            <a:r>
              <a:rPr kumimoji="1" lang="ko-KR" altLang="en-US" dirty="0"/>
              <a:t>해당 사이트로 이동하여 </a:t>
            </a:r>
            <a:r>
              <a:rPr kumimoji="1" lang="en-US" altLang="ko-KR" dirty="0"/>
              <a:t>code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다운받아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앞서 설명한 </a:t>
            </a:r>
            <a:r>
              <a:rPr kumimoji="1" lang="en-US" altLang="ko-KR" dirty="0"/>
              <a:t>zip</a:t>
            </a:r>
            <a:r>
              <a:rPr kumimoji="1" lang="ko-KR" altLang="en-US" dirty="0"/>
              <a:t>형식으로 프로그램을 실행하거나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 </a:t>
            </a:r>
            <a:r>
              <a:rPr kumimoji="1" lang="en-US" altLang="ko-Kore-KR" dirty="0"/>
              <a:t>Visual Studio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활용하여 실행시킨다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837AFF2-A259-2C17-4396-B2467049A0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dirty="0">
                <a:latin typeface="+mn-ea"/>
                <a:ea typeface="+mn-ea"/>
              </a:rPr>
              <a:t>User documentation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384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내용 개체 틀 4" descr="소프트웨어, 스크린샷, 멀티미디어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75267D8C-B2D0-73DF-0719-2CFF9C670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4660"/>
            <a:ext cx="12192000" cy="51169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DC719A-585F-95C2-84FE-F5FA8A5E1384}"/>
              </a:ext>
            </a:extLst>
          </p:cNvPr>
          <p:cNvSpPr txBox="1"/>
          <p:nvPr/>
        </p:nvSpPr>
        <p:spPr>
          <a:xfrm>
            <a:off x="3870070" y="6284459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Cmd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창을</a:t>
            </a:r>
            <a:r>
              <a:rPr kumimoji="1" lang="ko-KR" altLang="en-US" dirty="0"/>
              <a:t> 키고 해당 파일 위치로 이동한다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64514A7-BB5F-7D0F-4B82-3051F1A994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dirty="0">
                <a:latin typeface="+mn-ea"/>
                <a:ea typeface="+mn-ea"/>
              </a:rPr>
              <a:t>User documentation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271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C719A-585F-95C2-84FE-F5FA8A5E1384}"/>
              </a:ext>
            </a:extLst>
          </p:cNvPr>
          <p:cNvSpPr txBox="1"/>
          <p:nvPr/>
        </p:nvSpPr>
        <p:spPr>
          <a:xfrm>
            <a:off x="3001435" y="6297097"/>
            <a:ext cx="618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nakangmin-2021270678-assignment-01 </a:t>
            </a:r>
            <a:r>
              <a:rPr kumimoji="1" lang="ko-KR" altLang="en-US" dirty="0"/>
              <a:t>디렉토리로 이동한다</a:t>
            </a:r>
            <a:endParaRPr kumimoji="1" lang="ko-Kore-KR" altLang="en-US" dirty="0"/>
          </a:p>
        </p:txBody>
      </p:sp>
      <p:pic>
        <p:nvPicPr>
          <p:cNvPr id="7" name="그림 6" descr="텍스트, 소프트웨어, 스크린샷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C80B34E-94C5-484E-2046-68C14ACD560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802"/>
            <a:ext cx="12192000" cy="5264708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124759DD-68CF-BF3D-AB24-97D6F28F25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dirty="0">
                <a:latin typeface="+mn-ea"/>
                <a:ea typeface="+mn-ea"/>
              </a:rPr>
              <a:t>User documentation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385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C719A-585F-95C2-84FE-F5FA8A5E1384}"/>
              </a:ext>
            </a:extLst>
          </p:cNvPr>
          <p:cNvSpPr txBox="1"/>
          <p:nvPr/>
        </p:nvSpPr>
        <p:spPr>
          <a:xfrm>
            <a:off x="1559501" y="6157913"/>
            <a:ext cx="907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nakangmin-2021270678-assignment-01 </a:t>
            </a:r>
            <a:r>
              <a:rPr kumimoji="1" lang="ko-KR" altLang="en-US" dirty="0"/>
              <a:t>안에 </a:t>
            </a:r>
            <a:r>
              <a:rPr kumimoji="1" lang="en-US" altLang="ko-KR" dirty="0" err="1"/>
              <a:t>multi.exe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치고 뒤에 정수를 입력한다</a:t>
            </a:r>
            <a:r>
              <a:rPr kumimoji="1" lang="en-US" altLang="ko-KR" dirty="0"/>
              <a:t>.(0</a:t>
            </a:r>
            <a:r>
              <a:rPr kumimoji="1" lang="ko-KR" altLang="en-US" dirty="0"/>
              <a:t>제외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5" name="그림 4" descr="텍스트, 소프트웨어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57EF4D03-3261-A01D-5D3D-9BC6E13391B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087"/>
            <a:ext cx="12192000" cy="5276143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dirty="0">
                <a:latin typeface="+mn-ea"/>
                <a:ea typeface="+mn-ea"/>
              </a:rPr>
              <a:t>User documentation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76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dirty="0">
                <a:latin typeface="+mn-ea"/>
                <a:ea typeface="+mn-ea"/>
              </a:rPr>
              <a:t>User documentation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82FF9-EA84-79B9-4985-D874601EC71C}"/>
              </a:ext>
            </a:extLst>
          </p:cNvPr>
          <p:cNvSpPr txBox="1"/>
          <p:nvPr/>
        </p:nvSpPr>
        <p:spPr>
          <a:xfrm>
            <a:off x="247648" y="910625"/>
            <a:ext cx="11234920" cy="526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Visual Studio 2022 </a:t>
            </a:r>
            <a:r>
              <a:rPr lang="ko-KR" altLang="en-US" sz="3200" dirty="0"/>
              <a:t>프로그램 실행</a:t>
            </a:r>
            <a:endParaRPr lang="en-US" altLang="ko-KR" sz="3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&lt;</a:t>
            </a:r>
            <a:r>
              <a:rPr lang="en" altLang="ko-Kore-KR" dirty="0"/>
              <a:t>Ctrl+F5&gt; </a:t>
            </a:r>
            <a:r>
              <a:rPr lang="ko-KR" altLang="en-US" dirty="0"/>
              <a:t>또는 </a:t>
            </a:r>
            <a:r>
              <a:rPr lang="en-US" altLang="ko-KR" dirty="0"/>
              <a:t>[</a:t>
            </a:r>
            <a:r>
              <a:rPr lang="ko-KR" altLang="en-US" dirty="0"/>
              <a:t>디버그</a:t>
            </a:r>
            <a:r>
              <a:rPr lang="en-US" altLang="ko-KR" dirty="0"/>
              <a:t>] &gt; [</a:t>
            </a:r>
            <a:r>
              <a:rPr lang="ko-KR" altLang="en-US" dirty="0"/>
              <a:t>디버깅하지 않고 시작</a:t>
            </a:r>
            <a:r>
              <a:rPr lang="en-US" altLang="ko-KR" dirty="0"/>
              <a:t>] </a:t>
            </a:r>
            <a:r>
              <a:rPr lang="ko-KR" altLang="en-US" dirty="0"/>
              <a:t>메뉴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프로그램 디버그</a:t>
            </a:r>
            <a:r>
              <a:rPr lang="en-US" altLang="ko-KR" dirty="0"/>
              <a:t>: &lt;</a:t>
            </a:r>
            <a:r>
              <a:rPr lang="en" altLang="ko-Kore-KR" dirty="0"/>
              <a:t>F5&gt; </a:t>
            </a:r>
            <a:r>
              <a:rPr lang="ko-KR" altLang="en-US" dirty="0"/>
              <a:t>키 또는 </a:t>
            </a:r>
            <a:r>
              <a:rPr lang="en-US" altLang="ko-KR" dirty="0"/>
              <a:t>[</a:t>
            </a:r>
            <a:r>
              <a:rPr lang="ko-KR" altLang="en-US" dirty="0"/>
              <a:t>디버그</a:t>
            </a:r>
            <a:r>
              <a:rPr lang="en-US" altLang="ko-KR" dirty="0"/>
              <a:t>] &gt; [</a:t>
            </a:r>
            <a:r>
              <a:rPr lang="ko-KR" altLang="en-US" dirty="0"/>
              <a:t>디버깅 시작</a:t>
            </a:r>
            <a:r>
              <a:rPr lang="en-US" altLang="ko-KR" dirty="0"/>
              <a:t>] </a:t>
            </a:r>
            <a:r>
              <a:rPr lang="ko-KR" altLang="en-US" dirty="0"/>
              <a:t>메뉴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시작을 위한 팁</a:t>
            </a:r>
            <a:endParaRPr lang="en-US" altLang="ko-KR" sz="3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솔루션 탐색기</a:t>
            </a:r>
            <a:r>
              <a:rPr lang="en-US" altLang="ko-KR" dirty="0"/>
              <a:t>] </a:t>
            </a:r>
            <a:r>
              <a:rPr lang="ko-KR" altLang="en-US" dirty="0"/>
              <a:t>창을 사용하여 파일을 추가</a:t>
            </a:r>
            <a:r>
              <a:rPr lang="en-US" altLang="ko-KR" dirty="0"/>
              <a:t>/</a:t>
            </a:r>
            <a:r>
              <a:rPr lang="ko-KR" altLang="en-US" dirty="0"/>
              <a:t>관리합니다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팀 탐색기</a:t>
            </a:r>
            <a:r>
              <a:rPr lang="en-US" altLang="ko-KR" dirty="0"/>
              <a:t>] </a:t>
            </a:r>
            <a:r>
              <a:rPr lang="ko-KR" altLang="en-US" dirty="0"/>
              <a:t>창을 사용하여 소스 제어에 연결합니다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출력</a:t>
            </a:r>
            <a:r>
              <a:rPr lang="en-US" altLang="ko-KR" dirty="0"/>
              <a:t>] </a:t>
            </a:r>
            <a:r>
              <a:rPr lang="ko-KR" altLang="en-US" dirty="0"/>
              <a:t>창을 사용하여 빌드 출력 및 기타 메시지를 확인합니다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오류 목록</a:t>
            </a:r>
            <a:r>
              <a:rPr lang="en-US" altLang="ko-KR" dirty="0"/>
              <a:t>] </a:t>
            </a:r>
            <a:r>
              <a:rPr lang="ko-KR" altLang="en-US" dirty="0"/>
              <a:t>창을 사용하여 오류를 봅니다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 &gt; [</a:t>
            </a:r>
            <a:r>
              <a:rPr lang="ko-KR" altLang="en-US" dirty="0"/>
              <a:t>새 항목 추가</a:t>
            </a:r>
            <a:r>
              <a:rPr lang="en-US" altLang="ko-KR" dirty="0"/>
              <a:t>]</a:t>
            </a:r>
            <a:r>
              <a:rPr lang="ko-KR" altLang="en-US" dirty="0"/>
              <a:t>로 이동하여 새 코드 파일을 만들거나</a:t>
            </a:r>
            <a:r>
              <a:rPr lang="en-US" altLang="ko-KR" dirty="0"/>
              <a:t>, [</a:t>
            </a:r>
            <a:r>
              <a:rPr lang="ko-KR" altLang="en-US" dirty="0"/>
              <a:t>프로젝트</a:t>
            </a:r>
            <a:r>
              <a:rPr lang="en-US" altLang="ko-KR" dirty="0"/>
              <a:t>] &gt; [</a:t>
            </a:r>
            <a:r>
              <a:rPr lang="ko-KR" altLang="en-US" dirty="0"/>
              <a:t>기존 항목 추가</a:t>
            </a:r>
            <a:r>
              <a:rPr lang="en-US" altLang="ko-KR" dirty="0"/>
              <a:t>]</a:t>
            </a:r>
            <a:r>
              <a:rPr lang="ko-KR" altLang="en-US" dirty="0"/>
              <a:t>로 이동하여 기존 코드 파일을 프로젝트에 추가합니다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나중에 이 프로젝트를 다시 열려면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 &gt; [</a:t>
            </a:r>
            <a:r>
              <a:rPr lang="ko-KR" altLang="en-US" dirty="0"/>
              <a:t>열기</a:t>
            </a:r>
            <a:r>
              <a:rPr lang="en-US" altLang="ko-KR" dirty="0"/>
              <a:t>] &gt; 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r>
              <a:rPr lang="ko-KR" altLang="en-US" dirty="0"/>
              <a:t>로 이동하고 </a:t>
            </a:r>
            <a:r>
              <a:rPr lang="en-US" altLang="ko-KR" dirty="0"/>
              <a:t>.</a:t>
            </a:r>
            <a:r>
              <a:rPr lang="en" altLang="ko-Kore-KR" dirty="0" err="1"/>
              <a:t>sln</a:t>
            </a:r>
            <a:r>
              <a:rPr lang="en" altLang="ko-Kore-KR" dirty="0"/>
              <a:t> </a:t>
            </a:r>
            <a:r>
              <a:rPr lang="ko-KR" altLang="en-US" dirty="0"/>
              <a:t>파일을 선택합니다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5361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6. </a:t>
            </a:r>
            <a:r>
              <a:rPr lang="en-US" altLang="ko-KR" sz="4400" dirty="0">
                <a:latin typeface="+mn-ea"/>
                <a:ea typeface="+mn-ea"/>
              </a:rPr>
              <a:t>Self-evaluation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82FF9-EA84-79B9-4985-D874601EC71C}"/>
              </a:ext>
            </a:extLst>
          </p:cNvPr>
          <p:cNvSpPr txBox="1"/>
          <p:nvPr/>
        </p:nvSpPr>
        <p:spPr>
          <a:xfrm>
            <a:off x="159203" y="1218263"/>
            <a:ext cx="7727497" cy="1709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수도코드를 이용해서 로직을 스스로 작성함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1.1.</a:t>
            </a:r>
            <a:r>
              <a:rPr lang="ko-KR" altLang="en-US" dirty="0"/>
              <a:t> 일반 구구단을 가로로 출력한 이후 조건문을 통해 빈공간을 출력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1.2.</a:t>
            </a:r>
            <a:r>
              <a:rPr lang="ko-KR" altLang="en-US" dirty="0"/>
              <a:t> 이후에 </a:t>
            </a:r>
            <a:r>
              <a:rPr lang="en-US" altLang="ko-KR" dirty="0"/>
              <a:t>start</a:t>
            </a:r>
            <a:r>
              <a:rPr lang="ko-KR" altLang="en-US" dirty="0"/>
              <a:t>와 </a:t>
            </a:r>
            <a:r>
              <a:rPr lang="en-US" altLang="ko-KR" dirty="0"/>
              <a:t>end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en-US" altLang="ko-KR" dirty="0"/>
              <a:t>5</a:t>
            </a:r>
            <a:r>
              <a:rPr lang="ko-KR" altLang="en-US" dirty="0" err="1"/>
              <a:t>단씩</a:t>
            </a:r>
            <a:r>
              <a:rPr lang="ko-KR" altLang="en-US" dirty="0"/>
              <a:t> 출력을 </a:t>
            </a:r>
            <a:r>
              <a:rPr lang="ko-KR" altLang="en-US" dirty="0" err="1"/>
              <a:t>해야겠다</a:t>
            </a:r>
            <a:r>
              <a:rPr lang="ko-KR" altLang="en-US" dirty="0"/>
              <a:t> </a:t>
            </a:r>
            <a:r>
              <a:rPr lang="ko-KR" altLang="en-US" dirty="0" err="1"/>
              <a:t>라고</a:t>
            </a:r>
            <a:r>
              <a:rPr lang="ko-KR" altLang="en-US" dirty="0"/>
              <a:t> 생각하여 로직 작성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05518-3A2A-6604-5832-CD2465DF00BC}"/>
              </a:ext>
            </a:extLst>
          </p:cNvPr>
          <p:cNvSpPr txBox="1"/>
          <p:nvPr/>
        </p:nvSpPr>
        <p:spPr>
          <a:xfrm>
            <a:off x="159203" y="3018969"/>
            <a:ext cx="7727497" cy="21268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 하지만 오랜만에 </a:t>
            </a:r>
            <a:r>
              <a:rPr lang="en-US" altLang="ko-KR" dirty="0"/>
              <a:t>C</a:t>
            </a:r>
            <a:r>
              <a:rPr lang="ko-KR" altLang="en-US" dirty="0"/>
              <a:t>언어 덕에 문법을 까먹어서 </a:t>
            </a:r>
            <a:r>
              <a:rPr lang="en-US" altLang="ko-KR" dirty="0" err="1"/>
              <a:t>chatGPT</a:t>
            </a:r>
            <a:r>
              <a:rPr lang="ko-KR" altLang="en-US" dirty="0" err="1"/>
              <a:t>를</a:t>
            </a:r>
            <a:r>
              <a:rPr lang="ko-KR" altLang="en-US" dirty="0"/>
              <a:t> 활용함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2.1.</a:t>
            </a:r>
            <a:r>
              <a:rPr lang="ko-KR" altLang="en-US" dirty="0"/>
              <a:t> 기본 문법만을 물어봤음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2.2.</a:t>
            </a:r>
            <a:r>
              <a:rPr lang="ko-KR" altLang="en-US" dirty="0"/>
              <a:t> 인자를 받는 부분에 대해서도 물어봄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2.3.</a:t>
            </a:r>
            <a:r>
              <a:rPr lang="ko-KR" altLang="en-US" dirty="0">
                <a:ea typeface="맑은 고딕"/>
              </a:rPr>
              <a:t> 로직을 짜는 도중에 헷갈리는 부분들에 대한 질문만 했음.</a:t>
            </a:r>
            <a:endParaRPr lang="ko-KR" altLang="en-US" dirty="0">
              <a:ea typeface="맑은 고딕"/>
              <a:cs typeface="Calibri"/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CDD37-5C46-84BF-66C0-8ABD05A7664E}"/>
              </a:ext>
            </a:extLst>
          </p:cNvPr>
          <p:cNvSpPr txBox="1"/>
          <p:nvPr/>
        </p:nvSpPr>
        <p:spPr>
          <a:xfrm>
            <a:off x="159202" y="5076787"/>
            <a:ext cx="8907667" cy="8781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3.</a:t>
            </a:r>
            <a:r>
              <a:rPr lang="ko-KR" altLang="en-US" dirty="0">
                <a:ea typeface="맑은 고딕"/>
              </a:rPr>
              <a:t> 전체적으로 문제 접근법 및 로직 작성에 대한 아이디어 및 알고리즘은 본인이 작성함</a:t>
            </a:r>
            <a:endParaRPr lang="en-US" altLang="ko-KR" dirty="0">
              <a:ea typeface="맑은 고딕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3.1.</a:t>
            </a:r>
            <a:r>
              <a:rPr lang="ko-KR" altLang="en-US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 </a:t>
            </a:r>
            <a:r>
              <a:rPr lang="ko-KR" altLang="en-US" dirty="0" err="1"/>
              <a:t>에겐</a:t>
            </a:r>
            <a:r>
              <a:rPr lang="ko-KR" altLang="en-US" dirty="0"/>
              <a:t> 코드 작성 이후 변수 이름 및 문법에 대한 부분을 참고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9E8D6-B502-B348-81CB-483CDB696616}"/>
              </a:ext>
            </a:extLst>
          </p:cNvPr>
          <p:cNvSpPr txBox="1"/>
          <p:nvPr/>
        </p:nvSpPr>
        <p:spPr>
          <a:xfrm>
            <a:off x="8415335" y="1875354"/>
            <a:ext cx="2652019" cy="28708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/>
              <a:t>결론</a:t>
            </a:r>
            <a:endParaRPr lang="en-US" altLang="ko-KR" sz="3200" dirty="0"/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ea typeface="맑은 고딕"/>
              </a:rPr>
              <a:t>문제에 대한 접근을 간단하게 구현하였기에 스스로 </a:t>
            </a:r>
            <a:r>
              <a:rPr lang="en-US" altLang="ko-KR" sz="1500" dirty="0">
                <a:ea typeface="맑은 고딕"/>
              </a:rPr>
              <a:t>C</a:t>
            </a:r>
            <a:r>
              <a:rPr lang="ko-KR" altLang="en-US" sz="1500" dirty="0">
                <a:ea typeface="맑은 고딕"/>
              </a:rPr>
              <a:t>언어 복습을 </a:t>
            </a:r>
            <a:r>
              <a:rPr lang="en-US" altLang="ko-KR" sz="1500" err="1">
                <a:ea typeface="맑은 고딕"/>
              </a:rPr>
              <a:t>chatGPT</a:t>
            </a:r>
            <a:r>
              <a:rPr lang="ko-KR" altLang="en-US" sz="1500" dirty="0">
                <a:ea typeface="맑은 고딕"/>
              </a:rPr>
              <a:t>와 함께 </a:t>
            </a:r>
            <a:r>
              <a:rPr lang="ko-KR" altLang="en-US" sz="1500" err="1">
                <a:ea typeface="맑은 고딕"/>
              </a:rPr>
              <a:t>했다라고</a:t>
            </a:r>
            <a:r>
              <a:rPr lang="ko-KR" altLang="en-US" sz="1500" dirty="0">
                <a:ea typeface="맑은 고딕"/>
              </a:rPr>
              <a:t> 말할 수 있을 거 같다</a:t>
            </a:r>
            <a:r>
              <a:rPr lang="en-US" altLang="ko-KR" sz="1500" dirty="0">
                <a:ea typeface="맑은 고딕"/>
              </a:rPr>
              <a:t>.</a:t>
            </a:r>
            <a:r>
              <a:rPr lang="ko-KR" altLang="en-US" sz="1500" dirty="0">
                <a:ea typeface="맑은 고딕"/>
              </a:rPr>
              <a:t> </a:t>
            </a:r>
            <a:endParaRPr lang="en-US" altLang="ko-KR" sz="1500" dirty="0">
              <a:ea typeface="맑은 고딕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ea typeface="맑은 고딕"/>
              </a:rPr>
              <a:t> </a:t>
            </a:r>
            <a:r>
              <a:rPr lang="en-US" altLang="ko-KR" sz="1500" dirty="0" err="1">
                <a:ea typeface="맑은 고딕"/>
              </a:rPr>
              <a:t>총평</a:t>
            </a:r>
            <a:r>
              <a:rPr lang="en-US" altLang="ko-KR" sz="1500" dirty="0">
                <a:ea typeface="맑은 고딕"/>
              </a:rPr>
              <a:t> 90</a:t>
            </a:r>
            <a:r>
              <a:rPr lang="ko-KR" altLang="en-US" sz="1500" dirty="0">
                <a:ea typeface="맑은 고딕"/>
              </a:rPr>
              <a:t>점!</a:t>
            </a:r>
            <a:endParaRPr lang="ko-KR" altLang="en-US" sz="15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57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1763B3-CBB5-9ED4-32B2-82693BB23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0165"/>
              </p:ext>
            </p:extLst>
          </p:nvPr>
        </p:nvGraphicFramePr>
        <p:xfrm>
          <a:off x="838200" y="1566593"/>
          <a:ext cx="917559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85812015-519C-1BA9-6726-15096C4C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ore-KR" dirty="0">
                <a:latin typeface="+mj-ea"/>
              </a:rPr>
              <a:t>2</a:t>
            </a:r>
            <a:r>
              <a:rPr lang="en-US" altLang="ko-KR" dirty="0">
                <a:latin typeface="+mj-ea"/>
              </a:rPr>
              <a:t>.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Table of Content</a:t>
            </a:r>
            <a:endParaRPr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026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+mj-ea"/>
              </a:rPr>
              <a:t>3</a:t>
            </a:r>
            <a:r>
              <a:rPr kumimoji="1" lang="en-US" altLang="ko-KR" dirty="0">
                <a:latin typeface="+mj-ea"/>
              </a:rPr>
              <a:t>. </a:t>
            </a:r>
            <a:r>
              <a:rPr lang="en-US" altLang="ko-KR" sz="4200" dirty="0">
                <a:latin typeface="+mj-ea"/>
              </a:rPr>
              <a:t>System Description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>
                <a:latin typeface="+mj-ea"/>
              </a:rPr>
              <a:t>–</a:t>
            </a:r>
            <a:r>
              <a:rPr lang="ko-KR" altLang="en-US" sz="4200" dirty="0">
                <a:latin typeface="+mj-ea"/>
              </a:rPr>
              <a:t> </a:t>
            </a:r>
            <a:r>
              <a:rPr lang="ko-KR" altLang="en-US" sz="4200" dirty="0">
                <a:latin typeface="+mn-ea"/>
              </a:rPr>
              <a:t>개요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5667045-6645-F832-251B-12EAD6BE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1537727"/>
            <a:ext cx="936933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3200" dirty="0">
                <a:latin typeface="Söhne"/>
              </a:rPr>
              <a:t>시스템 개요</a:t>
            </a:r>
            <a:endParaRPr lang="en-US" altLang="ko-KR" sz="3200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ko-KR" altLang="en-US" b="0" i="0" dirty="0">
                <a:effectLst/>
                <a:latin typeface="Söhne"/>
              </a:rPr>
              <a:t>이 </a:t>
            </a:r>
            <a:r>
              <a:rPr lang="en" altLang="ko-Kore-KR" b="0" i="0" dirty="0">
                <a:effectLst/>
                <a:latin typeface="Söhne"/>
              </a:rPr>
              <a:t>C </a:t>
            </a:r>
            <a:r>
              <a:rPr lang="ko-KR" altLang="en-US" b="0" i="0" dirty="0">
                <a:effectLst/>
                <a:latin typeface="Söhne"/>
              </a:rPr>
              <a:t>프로그램은 사용자로부터 입력 받은 정수 </a:t>
            </a:r>
            <a:r>
              <a:rPr lang="en" altLang="ko-Kore-KR" dirty="0"/>
              <a:t>n</a:t>
            </a:r>
            <a:r>
              <a:rPr lang="ko-KR" altLang="en-US" b="0" i="0" dirty="0">
                <a:effectLst/>
                <a:latin typeface="Söhne"/>
              </a:rPr>
              <a:t>을 기반으로 조건에 맞는 구구단 표를 생성하고 출력하는 목적을 가진 프로그램입니다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프로그램은 다음과 같은 주요 구성 요소로 이루어져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marL="228600" lvl="2" indent="0">
              <a:lnSpc>
                <a:spcPct val="130000"/>
              </a:lnSpc>
              <a:buNone/>
            </a:pPr>
            <a:endParaRPr lang="en-US" altLang="ko-KR" dirty="0">
              <a:latin typeface="Söhne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3200" dirty="0">
                <a:latin typeface="Söhne"/>
              </a:rPr>
              <a:t>데이터 흐름</a:t>
            </a:r>
            <a:endParaRPr lang="en-US" altLang="ko-KR" sz="3200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ko-KR" altLang="en-US" b="0" i="0" dirty="0">
                <a:effectLst/>
                <a:latin typeface="Söhne"/>
              </a:rPr>
              <a:t>사용자로부터 입력 받은 </a:t>
            </a:r>
            <a:r>
              <a:rPr lang="en" altLang="ko-Kore-KR" b="0" i="0" dirty="0">
                <a:effectLst/>
                <a:latin typeface="Söhne"/>
              </a:rPr>
              <a:t>n </a:t>
            </a:r>
            <a:r>
              <a:rPr lang="ko-KR" altLang="en-US" b="0" i="0" dirty="0">
                <a:effectLst/>
                <a:latin typeface="Söhne"/>
              </a:rPr>
              <a:t>값은 </a:t>
            </a:r>
            <a:r>
              <a:rPr lang="ko-KR" altLang="en-US" b="0" i="0" dirty="0" err="1">
                <a:effectLst/>
                <a:latin typeface="Söhne"/>
              </a:rPr>
              <a:t>명령줄</a:t>
            </a:r>
            <a:r>
              <a:rPr lang="ko-KR" altLang="en-US" b="0" i="0" dirty="0">
                <a:effectLst/>
                <a:latin typeface="Söhne"/>
              </a:rPr>
              <a:t> 인자로 프로그램에 전달됩니다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marL="457200" lvl="2">
              <a:lnSpc>
                <a:spcPct val="130000"/>
              </a:lnSpc>
            </a:pPr>
            <a:r>
              <a:rPr lang="en" altLang="ko-Kore-KR" b="0" i="0" dirty="0">
                <a:effectLst/>
                <a:latin typeface="Söhne"/>
              </a:rPr>
              <a:t>main </a:t>
            </a:r>
            <a:r>
              <a:rPr lang="ko-KR" altLang="en-US" b="0" i="0" dirty="0">
                <a:effectLst/>
                <a:latin typeface="Söhne"/>
              </a:rPr>
              <a:t>함수는 </a:t>
            </a:r>
            <a:r>
              <a:rPr lang="en" altLang="ko-Kore-KR" b="0" i="0" dirty="0" err="1">
                <a:effectLst/>
                <a:latin typeface="Söhne"/>
              </a:rPr>
              <a:t>argc</a:t>
            </a:r>
            <a:r>
              <a:rPr lang="ko-KR" altLang="en-US" b="0" i="0" dirty="0">
                <a:effectLst/>
                <a:latin typeface="Söhne"/>
              </a:rPr>
              <a:t>와 </a:t>
            </a:r>
            <a:r>
              <a:rPr lang="en" altLang="ko-Kore-KR" b="0" i="0" dirty="0" err="1">
                <a:effectLst/>
                <a:latin typeface="Söhne"/>
              </a:rPr>
              <a:t>argv</a:t>
            </a:r>
            <a:r>
              <a:rPr lang="ko-KR" altLang="en-US" b="0" i="0" dirty="0" err="1">
                <a:effectLst/>
                <a:latin typeface="Söhne"/>
              </a:rPr>
              <a:t>를</a:t>
            </a:r>
            <a:r>
              <a:rPr lang="ko-KR" altLang="en-US" b="0" i="0" dirty="0">
                <a:effectLst/>
                <a:latin typeface="Söhne"/>
              </a:rPr>
              <a:t> 통해 </a:t>
            </a:r>
            <a:r>
              <a:rPr lang="ko-KR" altLang="en-US" b="0" i="0" dirty="0" err="1">
                <a:effectLst/>
                <a:latin typeface="Söhne"/>
              </a:rPr>
              <a:t>명령줄</a:t>
            </a:r>
            <a:r>
              <a:rPr lang="ko-KR" altLang="en-US" b="0" i="0" dirty="0">
                <a:effectLst/>
                <a:latin typeface="Söhne"/>
              </a:rPr>
              <a:t> 인자를 읽어옵니다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marL="457200" lvl="2">
              <a:lnSpc>
                <a:spcPct val="130000"/>
              </a:lnSpc>
            </a:pPr>
            <a:r>
              <a:rPr lang="ko-KR" altLang="en-US" b="0" i="0" dirty="0">
                <a:effectLst/>
                <a:latin typeface="Söhne"/>
              </a:rPr>
              <a:t>입력 받은 </a:t>
            </a:r>
            <a:r>
              <a:rPr lang="en" altLang="ko-Kore-KR" b="0" i="0" dirty="0">
                <a:effectLst/>
                <a:latin typeface="Söhne"/>
              </a:rPr>
              <a:t>n </a:t>
            </a:r>
            <a:r>
              <a:rPr lang="ko-KR" altLang="en-US" b="0" i="0" dirty="0">
                <a:effectLst/>
                <a:latin typeface="Söhne"/>
              </a:rPr>
              <a:t>값은 유효성 검사 후 </a:t>
            </a:r>
            <a:r>
              <a:rPr lang="en" altLang="ko-Kore-KR" b="0" i="0" dirty="0" err="1">
                <a:effectLst/>
                <a:latin typeface="Söhne"/>
              </a:rPr>
              <a:t>print_subtable</a:t>
            </a:r>
            <a:r>
              <a:rPr lang="en" altLang="ko-Kore-KR" b="0" i="0" dirty="0">
                <a:effectLst/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함수로 전달됩니다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marL="457200" lvl="2">
              <a:lnSpc>
                <a:spcPct val="130000"/>
              </a:lnSpc>
            </a:pPr>
            <a:r>
              <a:rPr lang="en" altLang="ko-Kore-KR" b="0" i="0" dirty="0" err="1">
                <a:effectLst/>
                <a:latin typeface="Söhne"/>
              </a:rPr>
              <a:t>print_subtable</a:t>
            </a:r>
            <a:r>
              <a:rPr lang="en" altLang="ko-Kore-KR" b="0" i="0" dirty="0">
                <a:effectLst/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함수에서는 </a:t>
            </a:r>
            <a:r>
              <a:rPr lang="en" altLang="ko-Kore-KR" b="0" i="0" dirty="0">
                <a:effectLst/>
                <a:latin typeface="Söhne"/>
              </a:rPr>
              <a:t>start</a:t>
            </a:r>
            <a:r>
              <a:rPr lang="ko-KR" altLang="en-US" b="0" i="0" dirty="0">
                <a:effectLst/>
                <a:latin typeface="Söhne"/>
              </a:rPr>
              <a:t>와 </a:t>
            </a:r>
            <a:r>
              <a:rPr lang="en" altLang="ko-Kore-KR" b="0" i="0" dirty="0">
                <a:effectLst/>
                <a:latin typeface="Söhne"/>
              </a:rPr>
              <a:t>end</a:t>
            </a:r>
            <a:r>
              <a:rPr lang="ko-KR" altLang="en-US" b="0" i="0" dirty="0" err="1">
                <a:effectLst/>
                <a:latin typeface="Söhne"/>
              </a:rPr>
              <a:t>를</a:t>
            </a:r>
            <a:r>
              <a:rPr lang="ko-KR" altLang="en-US" b="0" i="0" dirty="0">
                <a:effectLst/>
                <a:latin typeface="Söhne"/>
              </a:rPr>
              <a:t> 사용하여 서브 구구단 표를 생성하고 출력합니다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marL="457200" lvl="2">
              <a:lnSpc>
                <a:spcPct val="130000"/>
              </a:lnSpc>
            </a:pPr>
            <a:r>
              <a:rPr lang="ko-KR" altLang="en-US" b="0" i="0" dirty="0">
                <a:effectLst/>
                <a:latin typeface="Söhne"/>
              </a:rPr>
              <a:t>생성된 서브 구구단 표는 표준 출력 장치에 출력됩니다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marL="228600" lvl="2" indent="0">
              <a:lnSpc>
                <a:spcPct val="130000"/>
              </a:lnSpc>
              <a:buNone/>
            </a:pPr>
            <a:endParaRPr lang="en-US" altLang="ko-KR" dirty="0">
              <a:latin typeface="Söhne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3200" dirty="0">
                <a:latin typeface="Söhne"/>
              </a:rPr>
              <a:t>시스템 구조</a:t>
            </a:r>
            <a:endParaRPr lang="en-US" altLang="ko-KR" sz="3200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ko-KR" altLang="en-US" b="0" i="0" dirty="0">
                <a:effectLst/>
                <a:latin typeface="Söhne"/>
              </a:rPr>
              <a:t>프로그램은 </a:t>
            </a:r>
            <a:r>
              <a:rPr lang="en" altLang="ko-Kore-KR" dirty="0"/>
              <a:t>main</a:t>
            </a:r>
            <a:r>
              <a:rPr lang="en" altLang="ko-Kore-KR" b="0" i="0" dirty="0">
                <a:effectLst/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함수와 </a:t>
            </a:r>
            <a:r>
              <a:rPr lang="en" altLang="ko-Kore-KR" dirty="0" err="1"/>
              <a:t>print_subtable</a:t>
            </a:r>
            <a:r>
              <a:rPr lang="en" altLang="ko-Kore-KR" b="0" i="0" dirty="0">
                <a:effectLst/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함수로 구성되어 있으며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 err="1">
                <a:effectLst/>
                <a:latin typeface="Söhne"/>
              </a:rPr>
              <a:t>명령줄</a:t>
            </a:r>
            <a:r>
              <a:rPr lang="ko-KR" altLang="en-US" b="0" i="0" dirty="0">
                <a:effectLst/>
                <a:latin typeface="Söhne"/>
              </a:rPr>
              <a:t> 인자 처리 및 구구단 출력 로직으로 나뉘어집니다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en-US" altLang="ko-KR" dirty="0">
              <a:latin typeface="Söhne"/>
            </a:endParaRPr>
          </a:p>
          <a:p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648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+mj-ea"/>
              </a:rPr>
              <a:t>3</a:t>
            </a:r>
            <a:r>
              <a:rPr kumimoji="1" lang="en-US" altLang="ko-KR" dirty="0">
                <a:latin typeface="+mj-ea"/>
              </a:rPr>
              <a:t>. </a:t>
            </a:r>
            <a:r>
              <a:rPr lang="en-US" altLang="ko-KR" sz="4200" dirty="0">
                <a:latin typeface="+mj-ea"/>
              </a:rPr>
              <a:t>System Description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>
                <a:latin typeface="+mj-ea"/>
              </a:rPr>
              <a:t>–</a:t>
            </a:r>
            <a:r>
              <a:rPr lang="ko-KR" altLang="en-US" sz="4200" dirty="0">
                <a:latin typeface="+mj-ea"/>
              </a:rPr>
              <a:t> </a:t>
            </a:r>
            <a:r>
              <a:rPr lang="ko-KR" altLang="en-US" sz="4200" dirty="0">
                <a:latin typeface="+mn-ea"/>
              </a:rPr>
              <a:t>데이터 흐름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11" name="내용 개체 틀 10" descr="스크린샷, 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0A350D56-E451-9547-0FFC-5CC2041B7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738" y="1214845"/>
            <a:ext cx="4297679" cy="5368834"/>
          </a:xfrm>
        </p:spPr>
      </p:pic>
    </p:spTree>
    <p:extLst>
      <p:ext uri="{BB962C8B-B14F-4D97-AF65-F5344CB8AC3E}">
        <p14:creationId xmlns:p14="http://schemas.microsoft.com/office/powerpoint/2010/main" val="310333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29554" cy="1325563"/>
          </a:xfrm>
        </p:spPr>
        <p:txBody>
          <a:bodyPr>
            <a:noAutofit/>
          </a:bodyPr>
          <a:lstStyle/>
          <a:p>
            <a:r>
              <a:rPr kumimoji="1" lang="en-US" altLang="ko-Kore-KR" sz="4200" dirty="0">
                <a:latin typeface="+mj-ea"/>
              </a:rPr>
              <a:t>3</a:t>
            </a:r>
            <a:r>
              <a:rPr kumimoji="1" lang="en-US" altLang="ko-KR" sz="4200" dirty="0">
                <a:latin typeface="+mj-ea"/>
              </a:rPr>
              <a:t>. </a:t>
            </a:r>
            <a:r>
              <a:rPr lang="en-US" altLang="ko-KR" sz="4200" dirty="0">
                <a:latin typeface="+mj-ea"/>
              </a:rPr>
              <a:t>System Description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>
                <a:latin typeface="+mj-ea"/>
              </a:rPr>
              <a:t>-</a:t>
            </a:r>
            <a:r>
              <a:rPr lang="ko-KR" altLang="en-US" sz="4200" dirty="0">
                <a:latin typeface="+mj-ea"/>
              </a:rPr>
              <a:t> </a:t>
            </a:r>
            <a:r>
              <a:rPr lang="en" altLang="ko-Kore-KR" sz="4200" b="0" i="0" dirty="0" err="1">
                <a:effectLst/>
                <a:latin typeface="+mn-ea"/>
              </a:rPr>
              <a:t>print_subtable</a:t>
            </a:r>
            <a:r>
              <a:rPr lang="en" altLang="ko-Kore-KR" sz="4200" b="0" i="0" dirty="0">
                <a:effectLst/>
                <a:latin typeface="+mn-ea"/>
              </a:rPr>
              <a:t> </a:t>
            </a:r>
            <a:r>
              <a:rPr lang="ko-KR" altLang="en-US" sz="4200" b="0" i="0" dirty="0">
                <a:effectLst/>
                <a:latin typeface="+mn-ea"/>
              </a:rPr>
              <a:t>함수</a:t>
            </a:r>
            <a:br>
              <a:rPr lang="en-US" altLang="ko-KR" sz="4200" b="0" i="0" dirty="0">
                <a:effectLst/>
                <a:latin typeface="+mn-ea"/>
              </a:rPr>
            </a:br>
            <a:endParaRPr kumimoji="1" lang="ko-Kore-KR" altLang="en-US" sz="4200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25" name="내용 개체 틀 24" descr="텍스트, 스크린샷, 디스플레이, 멀티미디어이(가) 표시된 사진&#10;&#10;자동 생성된 설명">
            <a:extLst>
              <a:ext uri="{FF2B5EF4-FFF2-40B4-BE49-F238E27FC236}">
                <a16:creationId xmlns:a16="http://schemas.microsoft.com/office/drawing/2014/main" id="{A21B844D-66CD-2FEF-B229-D2053B25E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789" y="901337"/>
            <a:ext cx="6209211" cy="5956663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8376DE-C299-AEF8-A816-652814154DBB}"/>
              </a:ext>
            </a:extLst>
          </p:cNvPr>
          <p:cNvSpPr txBox="1"/>
          <p:nvPr/>
        </p:nvSpPr>
        <p:spPr>
          <a:xfrm>
            <a:off x="838200" y="1294345"/>
            <a:ext cx="456243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500" b="1" i="0" dirty="0">
                <a:effectLst/>
                <a:latin typeface="+mn-ea"/>
              </a:rPr>
              <a:t>인자</a:t>
            </a:r>
            <a:endParaRPr lang="en-US" altLang="ko-KR" sz="1500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0" i="0" dirty="0">
                <a:effectLst/>
                <a:latin typeface="+mn-ea"/>
              </a:rPr>
              <a:t> </a:t>
            </a:r>
            <a:r>
              <a:rPr lang="en" altLang="ko-Kore-KR" sz="1500" b="0" i="0" dirty="0">
                <a:effectLst/>
                <a:latin typeface="+mn-ea"/>
              </a:rPr>
              <a:t>start (</a:t>
            </a:r>
            <a:r>
              <a:rPr lang="ko-KR" altLang="en-US" sz="1500" b="0" i="0" dirty="0">
                <a:effectLst/>
                <a:latin typeface="+mn-ea"/>
              </a:rPr>
              <a:t>시작하는 구구단</a:t>
            </a:r>
            <a:r>
              <a:rPr lang="en-US" altLang="ko-KR" sz="1500" b="0" i="0" dirty="0">
                <a:effectLst/>
                <a:latin typeface="+mn-ea"/>
              </a:rPr>
              <a:t>),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 </a:t>
            </a:r>
            <a:r>
              <a:rPr lang="en" altLang="ko-Kore-KR" sz="1500" b="0" i="0" dirty="0">
                <a:effectLst/>
                <a:latin typeface="+mn-ea"/>
              </a:rPr>
              <a:t>end (</a:t>
            </a:r>
            <a:r>
              <a:rPr lang="ko-KR" altLang="en-US" sz="1500" b="0" i="0" dirty="0">
                <a:effectLst/>
                <a:latin typeface="+mn-ea"/>
              </a:rPr>
              <a:t>끝나는 구구단</a:t>
            </a:r>
            <a:r>
              <a:rPr lang="en-US" altLang="ko-KR" sz="1500" b="0" i="0" dirty="0">
                <a:effectLst/>
                <a:latin typeface="+mn-ea"/>
              </a:rPr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 </a:t>
            </a:r>
            <a:r>
              <a:rPr lang="en" altLang="ko-Kore-KR" sz="1500" b="0" i="0" dirty="0">
                <a:effectLst/>
                <a:latin typeface="+mn-ea"/>
              </a:rPr>
              <a:t>num (</a:t>
            </a:r>
            <a:r>
              <a:rPr lang="ko-KR" altLang="en-US" sz="1500" b="0" i="0" dirty="0">
                <a:effectLst/>
                <a:latin typeface="+mn-ea"/>
              </a:rPr>
              <a:t>총 구구단의 수</a:t>
            </a:r>
            <a:r>
              <a:rPr lang="en-US" altLang="ko-KR" sz="1500" b="0" i="0" dirty="0">
                <a:effectLst/>
                <a:latin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sz="1500" b="1" i="0" dirty="0">
                <a:effectLst/>
                <a:latin typeface="+mn-ea"/>
              </a:rPr>
              <a:t>동작</a:t>
            </a:r>
            <a:endParaRPr lang="en-US" altLang="ko-KR" sz="1500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0" i="0" dirty="0">
                <a:effectLst/>
                <a:latin typeface="+mn-ea"/>
              </a:rPr>
              <a:t> </a:t>
            </a:r>
            <a:r>
              <a:rPr lang="en" altLang="ko-Kore-KR" sz="1500" b="0" i="0" dirty="0">
                <a:effectLst/>
                <a:latin typeface="+mn-ea"/>
              </a:rPr>
              <a:t>start</a:t>
            </a:r>
            <a:r>
              <a:rPr lang="ko-KR" altLang="en-US" sz="1500" b="0" i="0" dirty="0">
                <a:effectLst/>
                <a:latin typeface="+mn-ea"/>
              </a:rPr>
              <a:t>와 </a:t>
            </a:r>
            <a:r>
              <a:rPr lang="en" altLang="ko-Kore-KR" sz="1500" b="0" i="0" dirty="0">
                <a:effectLst/>
                <a:latin typeface="+mn-ea"/>
              </a:rPr>
              <a:t>end</a:t>
            </a:r>
            <a:r>
              <a:rPr lang="ko-KR" altLang="en-US" sz="1500" b="0" i="0" dirty="0">
                <a:effectLst/>
                <a:latin typeface="+mn-ea"/>
              </a:rPr>
              <a:t>로 지정된 구간의 서브 구구단 표를 출력합니다</a:t>
            </a:r>
            <a:r>
              <a:rPr lang="en-US" altLang="ko-KR" sz="1500" b="0" i="0" dirty="0">
                <a:effectLst/>
                <a:latin typeface="+mn-ea"/>
              </a:rPr>
              <a:t>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 </a:t>
            </a:r>
            <a:r>
              <a:rPr lang="en" altLang="ko-Kore-KR" sz="1500" b="0" i="0" dirty="0">
                <a:effectLst/>
                <a:latin typeface="+mn-ea"/>
              </a:rPr>
              <a:t>for </a:t>
            </a:r>
            <a:r>
              <a:rPr lang="ko-KR" altLang="en-US" sz="1500" b="0" i="0" dirty="0">
                <a:effectLst/>
                <a:latin typeface="+mn-ea"/>
              </a:rPr>
              <a:t>루프를 사용하여 각 구구단을 생성하고</a:t>
            </a:r>
            <a:r>
              <a:rPr lang="en-US" altLang="ko-KR" sz="1500" b="0" i="0" dirty="0">
                <a:effectLst/>
                <a:latin typeface="+mn-ea"/>
              </a:rPr>
              <a:t>,</a:t>
            </a:r>
            <a:r>
              <a:rPr lang="ko-KR" altLang="en-US" sz="1500" b="0" i="0" dirty="0">
                <a:effectLst/>
                <a:latin typeface="+mn-ea"/>
              </a:rPr>
              <a:t> </a:t>
            </a:r>
            <a:r>
              <a:rPr lang="en" altLang="ko-Kore-KR" sz="1500" b="0" i="0" dirty="0" err="1">
                <a:effectLst/>
                <a:latin typeface="+mn-ea"/>
              </a:rPr>
              <a:t>printf</a:t>
            </a:r>
            <a:r>
              <a:rPr lang="en" altLang="ko-Kore-KR" sz="1500" b="0" i="0" dirty="0">
                <a:effectLst/>
                <a:latin typeface="+mn-ea"/>
              </a:rPr>
              <a:t> </a:t>
            </a:r>
            <a:r>
              <a:rPr lang="ko-KR" altLang="en-US" sz="1500" b="0" i="0" dirty="0">
                <a:effectLst/>
                <a:latin typeface="+mn-ea"/>
              </a:rPr>
              <a:t>함수를 사용하여 </a:t>
            </a:r>
            <a:r>
              <a:rPr lang="ko-KR" altLang="en-US" sz="1500" b="0" i="0" dirty="0" err="1">
                <a:effectLst/>
                <a:latin typeface="+mn-ea"/>
              </a:rPr>
              <a:t>서식화된</a:t>
            </a:r>
            <a:r>
              <a:rPr lang="ko-KR" altLang="en-US" sz="1500" b="0" i="0" dirty="0">
                <a:effectLst/>
                <a:latin typeface="+mn-ea"/>
              </a:rPr>
              <a:t> 출력을 생성합니다</a:t>
            </a:r>
            <a:r>
              <a:rPr lang="en-US" altLang="ko-KR" sz="1500" b="0" i="0" dirty="0">
                <a:effectLst/>
                <a:latin typeface="+mn-ea"/>
              </a:rPr>
              <a:t>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b="0" i="0" dirty="0">
                <a:effectLst/>
                <a:latin typeface="+mn-ea"/>
              </a:rPr>
              <a:t>출력되지 않는 빈 공간은 </a:t>
            </a:r>
            <a:r>
              <a:rPr lang="en" altLang="ko-Kore-KR" sz="1500" b="0" i="0" dirty="0">
                <a:effectLst/>
                <a:latin typeface="+mn-ea"/>
              </a:rPr>
              <a:t>if (j &lt; </a:t>
            </a:r>
            <a:r>
              <a:rPr lang="en" altLang="ko-Kore-KR" sz="1500" b="0" i="0" dirty="0" err="1">
                <a:effectLst/>
                <a:latin typeface="+mn-ea"/>
              </a:rPr>
              <a:t>i</a:t>
            </a:r>
            <a:r>
              <a:rPr lang="en" altLang="ko-Kore-KR" sz="1500" b="0" i="0" dirty="0">
                <a:effectLst/>
                <a:latin typeface="+mn-ea"/>
              </a:rPr>
              <a:t>) </a:t>
            </a:r>
            <a:r>
              <a:rPr lang="ko-KR" altLang="en-US" sz="1500" b="0" i="0" dirty="0">
                <a:effectLst/>
                <a:latin typeface="+mn-ea"/>
              </a:rPr>
              <a:t>조건을 사용하여 유지됩니다</a:t>
            </a:r>
            <a:r>
              <a:rPr lang="en-US" altLang="ko-KR" sz="1500" b="0" i="0" dirty="0">
                <a:effectLst/>
                <a:latin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500" b="1" i="0" dirty="0">
                <a:effectLst/>
                <a:latin typeface="+mn-ea"/>
              </a:rPr>
              <a:t>결과</a:t>
            </a:r>
            <a:endParaRPr lang="en-US" altLang="ko-KR" sz="1500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0" i="0" dirty="0">
                <a:effectLst/>
                <a:latin typeface="+mn-ea"/>
              </a:rPr>
              <a:t>서브 구구단 표를 출력합니다</a:t>
            </a:r>
            <a:r>
              <a:rPr lang="en-US" altLang="ko-KR" sz="1500" b="0" i="0" dirty="0">
                <a:effectLst/>
                <a:latin typeface="+mn-ea"/>
              </a:rPr>
              <a:t>.</a:t>
            </a:r>
          </a:p>
          <a:p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858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+mj-ea"/>
              </a:rPr>
              <a:t>3</a:t>
            </a:r>
            <a:r>
              <a:rPr kumimoji="1" lang="en-US" altLang="ko-KR" dirty="0">
                <a:latin typeface="+mj-ea"/>
              </a:rPr>
              <a:t>. </a:t>
            </a:r>
            <a:r>
              <a:rPr lang="en-US" altLang="ko-KR" sz="4200" dirty="0">
                <a:latin typeface="+mj-ea"/>
              </a:rPr>
              <a:t>System Description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>
                <a:latin typeface="+mj-ea"/>
              </a:rPr>
              <a:t>–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>
                <a:latin typeface="+mn-ea"/>
              </a:rPr>
              <a:t>main</a:t>
            </a:r>
            <a:r>
              <a:rPr lang="ko-KR" altLang="en-US" sz="4200" b="0" i="0" dirty="0">
                <a:effectLst/>
                <a:latin typeface="+mn-ea"/>
              </a:rPr>
              <a:t>함수</a:t>
            </a:r>
            <a:r>
              <a:rPr lang="en-US" altLang="ko-KR" sz="4200" b="0" i="0" dirty="0">
                <a:effectLst/>
                <a:latin typeface="+mn-ea"/>
              </a:rPr>
              <a:t>(1)</a:t>
            </a:r>
            <a:br>
              <a:rPr lang="en-US" altLang="ko-KR" b="0" i="0" dirty="0">
                <a:effectLst/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3D665-8087-D44A-039F-039E66298E57}"/>
              </a:ext>
            </a:extLst>
          </p:cNvPr>
          <p:cNvSpPr txBox="1"/>
          <p:nvPr/>
        </p:nvSpPr>
        <p:spPr>
          <a:xfrm>
            <a:off x="326092" y="1432075"/>
            <a:ext cx="5443816" cy="4895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500" b="1" i="0" dirty="0">
                <a:effectLst/>
                <a:latin typeface="+mn-ea"/>
              </a:rPr>
              <a:t>인자</a:t>
            </a:r>
            <a:endParaRPr lang="en-US" altLang="ko-KR" sz="1500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500" b="0" i="0" dirty="0" err="1">
                <a:effectLst/>
                <a:latin typeface="+mn-ea"/>
              </a:rPr>
              <a:t>argc</a:t>
            </a:r>
            <a:r>
              <a:rPr lang="en" altLang="ko-Kore-KR" sz="1500" b="0" i="0" dirty="0">
                <a:effectLst/>
                <a:latin typeface="+mn-ea"/>
              </a:rPr>
              <a:t> (</a:t>
            </a:r>
            <a:r>
              <a:rPr lang="ko-KR" altLang="en-US" sz="1500" b="0" i="0" dirty="0" err="1">
                <a:effectLst/>
                <a:latin typeface="+mn-ea"/>
              </a:rPr>
              <a:t>명령줄</a:t>
            </a:r>
            <a:r>
              <a:rPr lang="ko-KR" altLang="en-US" sz="1500" b="0" i="0" dirty="0">
                <a:effectLst/>
                <a:latin typeface="+mn-ea"/>
              </a:rPr>
              <a:t> 인자 개수</a:t>
            </a:r>
            <a:r>
              <a:rPr lang="en-US" altLang="ko-KR" sz="1500" b="0" i="0" dirty="0">
                <a:effectLst/>
                <a:latin typeface="+mn-ea"/>
              </a:rPr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500" b="0" i="0" dirty="0" err="1">
                <a:effectLst/>
                <a:latin typeface="+mn-ea"/>
              </a:rPr>
              <a:t>argv</a:t>
            </a:r>
            <a:r>
              <a:rPr lang="en" altLang="ko-Kore-KR" sz="1500" b="0" i="0" dirty="0">
                <a:effectLst/>
                <a:latin typeface="+mn-ea"/>
              </a:rPr>
              <a:t> (</a:t>
            </a:r>
            <a:r>
              <a:rPr lang="ko-KR" altLang="en-US" sz="1500" b="0" i="0" dirty="0" err="1">
                <a:effectLst/>
                <a:latin typeface="+mn-ea"/>
              </a:rPr>
              <a:t>명령줄</a:t>
            </a:r>
            <a:r>
              <a:rPr lang="ko-KR" altLang="en-US" sz="1500" b="0" i="0" dirty="0">
                <a:effectLst/>
                <a:latin typeface="+mn-ea"/>
              </a:rPr>
              <a:t> 인자 배열</a:t>
            </a:r>
            <a:r>
              <a:rPr lang="en-US" altLang="ko-KR" sz="1500" b="0" i="0" dirty="0">
                <a:effectLst/>
                <a:latin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sz="1500" b="1" i="0" dirty="0">
                <a:effectLst/>
                <a:latin typeface="+mn-ea"/>
              </a:rPr>
              <a:t>동작</a:t>
            </a:r>
            <a:endParaRPr lang="en-US" altLang="ko-KR" sz="1500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500" b="0" i="0" dirty="0">
                <a:effectLst/>
                <a:latin typeface="+mn-ea"/>
              </a:rPr>
              <a:t>main </a:t>
            </a:r>
            <a:r>
              <a:rPr lang="ko-KR" altLang="en-US" sz="1500" b="0" i="0" dirty="0">
                <a:effectLst/>
                <a:latin typeface="+mn-ea"/>
              </a:rPr>
              <a:t>함수는 주로 프로그램의 흐름을 제어하는 역할을 합니다</a:t>
            </a:r>
            <a:r>
              <a:rPr lang="en-US" altLang="ko-KR" sz="1500" b="0" i="0" dirty="0">
                <a:effectLst/>
                <a:latin typeface="+mn-ea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500" b="0" i="0" dirty="0" err="1">
                <a:effectLst/>
                <a:latin typeface="+mn-ea"/>
              </a:rPr>
              <a:t>argc</a:t>
            </a:r>
            <a:r>
              <a:rPr lang="ko-KR" altLang="en-US" sz="1500" b="0" i="0" dirty="0" err="1">
                <a:effectLst/>
                <a:latin typeface="+mn-ea"/>
              </a:rPr>
              <a:t>를</a:t>
            </a:r>
            <a:r>
              <a:rPr lang="ko-KR" altLang="en-US" sz="1500" b="0" i="0" dirty="0">
                <a:effectLst/>
                <a:latin typeface="+mn-ea"/>
              </a:rPr>
              <a:t> 사용하여 </a:t>
            </a:r>
            <a:r>
              <a:rPr lang="ko-KR" altLang="en-US" sz="1500" b="0" i="0" dirty="0" err="1">
                <a:effectLst/>
                <a:latin typeface="+mn-ea"/>
              </a:rPr>
              <a:t>명령줄</a:t>
            </a:r>
            <a:r>
              <a:rPr lang="ko-KR" altLang="en-US" sz="1500" b="0" i="0" dirty="0">
                <a:effectLst/>
                <a:latin typeface="+mn-ea"/>
              </a:rPr>
              <a:t> 인자의 개수를 확인하고</a:t>
            </a:r>
            <a:r>
              <a:rPr lang="en-US" altLang="ko-KR" sz="1500" b="0" i="0" dirty="0">
                <a:effectLst/>
                <a:latin typeface="+mn-ea"/>
              </a:rPr>
              <a:t>, </a:t>
            </a:r>
            <a:r>
              <a:rPr lang="en" altLang="ko-Kore-KR" sz="1500" b="0" i="0" dirty="0" err="1">
                <a:effectLst/>
                <a:latin typeface="+mn-ea"/>
              </a:rPr>
              <a:t>argv</a:t>
            </a:r>
            <a:r>
              <a:rPr lang="ko-KR" altLang="en-US" sz="1500" b="0" i="0" dirty="0" err="1">
                <a:effectLst/>
                <a:latin typeface="+mn-ea"/>
              </a:rPr>
              <a:t>를</a:t>
            </a:r>
            <a:r>
              <a:rPr lang="ko-KR" altLang="en-US" sz="1500" b="0" i="0" dirty="0">
                <a:effectLst/>
                <a:latin typeface="+mn-ea"/>
              </a:rPr>
              <a:t> 사용하여 </a:t>
            </a:r>
            <a:r>
              <a:rPr lang="ko-KR" altLang="en-US" sz="1500" b="0" i="0" dirty="0" err="1">
                <a:effectLst/>
                <a:latin typeface="+mn-ea"/>
              </a:rPr>
              <a:t>명령줄</a:t>
            </a:r>
            <a:r>
              <a:rPr lang="ko-KR" altLang="en-US" sz="1500" b="0" i="0" dirty="0">
                <a:effectLst/>
                <a:latin typeface="+mn-ea"/>
              </a:rPr>
              <a:t> 인자를 읽어옵니다</a:t>
            </a:r>
            <a:r>
              <a:rPr lang="en-US" altLang="ko-KR" sz="1500" b="0" i="0" dirty="0">
                <a:effectLst/>
                <a:latin typeface="+mn-ea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500" b="0" i="0" dirty="0">
                <a:effectLst/>
                <a:latin typeface="+mn-ea"/>
              </a:rPr>
              <a:t>n </a:t>
            </a:r>
            <a:r>
              <a:rPr lang="ko-KR" altLang="en-US" sz="1500" b="0" i="0" dirty="0">
                <a:effectLst/>
                <a:latin typeface="+mn-ea"/>
              </a:rPr>
              <a:t>변수에 명령줄에서 제공된 값 </a:t>
            </a:r>
            <a:r>
              <a:rPr lang="en-US" altLang="ko-KR" sz="1500" b="0" i="0" dirty="0">
                <a:effectLst/>
                <a:latin typeface="+mn-ea"/>
              </a:rPr>
              <a:t>(</a:t>
            </a:r>
            <a:r>
              <a:rPr lang="ko-KR" altLang="en-US" sz="1500" b="0" i="0" dirty="0">
                <a:effectLst/>
                <a:latin typeface="+mn-ea"/>
              </a:rPr>
              <a:t>구구단의 총 수</a:t>
            </a:r>
            <a:r>
              <a:rPr lang="en-US" altLang="ko-KR" sz="1500" b="0" i="0" dirty="0">
                <a:effectLst/>
                <a:latin typeface="+mn-ea"/>
              </a:rPr>
              <a:t>)</a:t>
            </a:r>
            <a:r>
              <a:rPr lang="ko-KR" altLang="en-US" sz="1500" b="0" i="0" dirty="0">
                <a:effectLst/>
                <a:latin typeface="+mn-ea"/>
              </a:rPr>
              <a:t>을 저장합니다</a:t>
            </a:r>
            <a:r>
              <a:rPr lang="en-US" altLang="ko-KR" sz="1500" b="0" i="0" dirty="0">
                <a:effectLst/>
                <a:latin typeface="+mn-ea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500" b="0" i="0" dirty="0">
                <a:effectLst/>
                <a:latin typeface="+mn-ea"/>
              </a:rPr>
              <a:t>if (n &lt;= 0)</a:t>
            </a:r>
            <a:r>
              <a:rPr lang="ko-KR" altLang="en-US" sz="1500" b="0" i="0" dirty="0" err="1">
                <a:effectLst/>
                <a:latin typeface="+mn-ea"/>
              </a:rPr>
              <a:t>를</a:t>
            </a:r>
            <a:r>
              <a:rPr lang="ko-KR" altLang="en-US" sz="1500" b="0" i="0" dirty="0">
                <a:effectLst/>
                <a:latin typeface="+mn-ea"/>
              </a:rPr>
              <a:t> 사용하여 </a:t>
            </a:r>
            <a:r>
              <a:rPr lang="en" altLang="ko-Kore-KR" sz="1500" b="0" i="0" dirty="0">
                <a:effectLst/>
                <a:latin typeface="+mn-ea"/>
              </a:rPr>
              <a:t>n </a:t>
            </a:r>
            <a:r>
              <a:rPr lang="ko-KR" altLang="en-US" sz="1500" b="0" i="0" dirty="0">
                <a:effectLst/>
                <a:latin typeface="+mn-ea"/>
              </a:rPr>
              <a:t>값이 </a:t>
            </a:r>
            <a:r>
              <a:rPr lang="en-US" altLang="ko-KR" sz="1500" b="0" i="0" dirty="0">
                <a:effectLst/>
                <a:latin typeface="+mn-ea"/>
              </a:rPr>
              <a:t>0 </a:t>
            </a:r>
            <a:r>
              <a:rPr lang="ko-KR" altLang="en-US" sz="1500" b="0" i="0" dirty="0">
                <a:effectLst/>
                <a:latin typeface="+mn-ea"/>
              </a:rPr>
              <a:t>이하인 경우 오류 메시지를 출력하고 프로그램을 종료합니다</a:t>
            </a:r>
            <a:r>
              <a:rPr lang="en-US" altLang="ko-KR" sz="1500" b="0" i="0" dirty="0">
                <a:effectLst/>
                <a:latin typeface="+mn-ea"/>
              </a:rPr>
              <a:t>.</a:t>
            </a:r>
          </a:p>
        </p:txBody>
      </p:sp>
      <p:pic>
        <p:nvPicPr>
          <p:cNvPr id="13" name="내용 개체 틀 1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8402B03-0B36-C2C0-2F74-927F50207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01337"/>
            <a:ext cx="6096000" cy="5956663"/>
          </a:xfrm>
        </p:spPr>
      </p:pic>
    </p:spTree>
    <p:extLst>
      <p:ext uri="{BB962C8B-B14F-4D97-AF65-F5344CB8AC3E}">
        <p14:creationId xmlns:p14="http://schemas.microsoft.com/office/powerpoint/2010/main" val="192648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+mj-ea"/>
              </a:rPr>
              <a:t>3</a:t>
            </a:r>
            <a:r>
              <a:rPr kumimoji="1" lang="en-US" altLang="ko-KR" dirty="0">
                <a:latin typeface="+mj-ea"/>
              </a:rPr>
              <a:t>. </a:t>
            </a:r>
            <a:r>
              <a:rPr lang="en-US" altLang="ko-KR" sz="4200" dirty="0">
                <a:latin typeface="+mj-ea"/>
              </a:rPr>
              <a:t>System Description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>
                <a:latin typeface="+mj-ea"/>
              </a:rPr>
              <a:t>–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>
                <a:latin typeface="+mn-ea"/>
              </a:rPr>
              <a:t>main</a:t>
            </a:r>
            <a:r>
              <a:rPr lang="ko-KR" altLang="en-US" sz="4200" b="0" i="0" dirty="0">
                <a:effectLst/>
                <a:latin typeface="+mn-ea"/>
              </a:rPr>
              <a:t>함수</a:t>
            </a:r>
            <a:r>
              <a:rPr lang="en-US" altLang="ko-KR" sz="4200" b="0" i="0" dirty="0">
                <a:effectLst/>
                <a:latin typeface="+mn-ea"/>
              </a:rPr>
              <a:t>(2)</a:t>
            </a:r>
            <a:br>
              <a:rPr lang="en-US" altLang="ko-KR" b="0" i="0" dirty="0">
                <a:effectLst/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3D665-8087-D44A-039F-039E66298E57}"/>
              </a:ext>
            </a:extLst>
          </p:cNvPr>
          <p:cNvSpPr txBox="1"/>
          <p:nvPr/>
        </p:nvSpPr>
        <p:spPr>
          <a:xfrm>
            <a:off x="326092" y="2297696"/>
            <a:ext cx="5443816" cy="316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500" b="1" i="0" dirty="0">
                <a:effectLst/>
                <a:latin typeface="+mn-ea"/>
              </a:rPr>
              <a:t>동작</a:t>
            </a:r>
            <a:endParaRPr lang="en" altLang="ko-Kore-KR" sz="1500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500" b="0" i="0" dirty="0">
                <a:effectLst/>
                <a:latin typeface="Söhne"/>
              </a:rPr>
              <a:t>for </a:t>
            </a:r>
            <a:r>
              <a:rPr lang="ko-KR" altLang="en-US" sz="1500" b="0" i="0" dirty="0">
                <a:effectLst/>
                <a:latin typeface="Söhne"/>
              </a:rPr>
              <a:t>루프를 사용하여 </a:t>
            </a:r>
            <a:r>
              <a:rPr lang="en" altLang="ko-Kore-KR" sz="1500" b="0" i="0" dirty="0">
                <a:effectLst/>
                <a:latin typeface="Söhne"/>
              </a:rPr>
              <a:t>n </a:t>
            </a:r>
            <a:r>
              <a:rPr lang="ko-KR" altLang="en-US" sz="1500" b="0" i="0" dirty="0">
                <a:effectLst/>
                <a:latin typeface="Söhne"/>
              </a:rPr>
              <a:t>값을 </a:t>
            </a:r>
            <a:r>
              <a:rPr lang="en-US" altLang="ko-KR" sz="1500" b="0" i="0" dirty="0">
                <a:effectLst/>
                <a:latin typeface="Söhne"/>
              </a:rPr>
              <a:t>5</a:t>
            </a:r>
            <a:r>
              <a:rPr lang="ko-KR" altLang="en-US" sz="1500" b="0" i="0" dirty="0">
                <a:effectLst/>
                <a:latin typeface="Söhne"/>
              </a:rPr>
              <a:t>로 나눈 횟수만큼 서브 구구단 표를 출력합니다</a:t>
            </a:r>
            <a:r>
              <a:rPr lang="en-US" altLang="ko-KR" sz="15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0" i="0" dirty="0">
                <a:effectLst/>
                <a:latin typeface="Söhne"/>
              </a:rPr>
              <a:t>각 서브 구구단 표의 시작과 끝을 계산하고</a:t>
            </a:r>
            <a:r>
              <a:rPr lang="en-US" altLang="ko-KR" sz="1500" b="0" i="0" dirty="0">
                <a:effectLst/>
                <a:latin typeface="Söhne"/>
              </a:rPr>
              <a:t>, </a:t>
            </a:r>
            <a:r>
              <a:rPr lang="en" altLang="ko-Kore-KR" sz="1500" b="0" i="0" dirty="0" err="1">
                <a:effectLst/>
                <a:latin typeface="Söhne"/>
              </a:rPr>
              <a:t>print_subtable</a:t>
            </a:r>
            <a:r>
              <a:rPr lang="en" altLang="ko-Kore-KR" sz="1500" b="0" i="0" dirty="0">
                <a:effectLst/>
                <a:latin typeface="Söhne"/>
              </a:rPr>
              <a:t> </a:t>
            </a:r>
            <a:r>
              <a:rPr lang="ko-KR" altLang="en-US" sz="1500" b="0" i="0" dirty="0">
                <a:effectLst/>
                <a:latin typeface="Söhne"/>
              </a:rPr>
              <a:t>함수를 호출하여 출력합니다</a:t>
            </a:r>
            <a:r>
              <a:rPr lang="en-US" altLang="ko-KR" sz="15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0" i="0" dirty="0">
                <a:effectLst/>
                <a:latin typeface="Söhne"/>
              </a:rPr>
              <a:t>각 서브 구구단 표 사이에 공백 줄을 추가합니다</a:t>
            </a:r>
            <a:r>
              <a:rPr lang="en-US" altLang="ko-KR" sz="1500" b="0" i="0" dirty="0">
                <a:effectLst/>
                <a:latin typeface="Söhne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500" b="1" i="0" dirty="0">
                <a:effectLst/>
                <a:latin typeface="Söhne"/>
              </a:rPr>
              <a:t>결과</a:t>
            </a:r>
            <a:endParaRPr lang="en-US" altLang="ko-KR" sz="1500" dirty="0">
              <a:latin typeface="Söhne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0" i="0" dirty="0">
                <a:effectLst/>
                <a:latin typeface="Söhne"/>
              </a:rPr>
              <a:t>주어진 </a:t>
            </a:r>
            <a:r>
              <a:rPr lang="en" altLang="ko-Kore-KR" sz="1500" b="0" i="0" dirty="0">
                <a:effectLst/>
                <a:latin typeface="Söhne"/>
              </a:rPr>
              <a:t>n </a:t>
            </a:r>
            <a:r>
              <a:rPr lang="ko-KR" altLang="en-US" sz="1500" b="0" i="0" dirty="0">
                <a:effectLst/>
                <a:latin typeface="Söhne"/>
              </a:rPr>
              <a:t>값을 기반으로 서브 구구단 표를 출력합니다</a:t>
            </a:r>
            <a:r>
              <a:rPr lang="en-US" altLang="ko-KR" sz="1500" b="0" i="0" dirty="0">
                <a:effectLst/>
                <a:latin typeface="Söhne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b="0" i="0" dirty="0">
              <a:effectLst/>
              <a:latin typeface="+mn-ea"/>
            </a:endParaRPr>
          </a:p>
        </p:txBody>
      </p:sp>
      <p:pic>
        <p:nvPicPr>
          <p:cNvPr id="7" name="내용 개체 틀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7BEAA35C-41D0-3934-72E7-45259DE7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908" y="901337"/>
            <a:ext cx="6422092" cy="5956663"/>
          </a:xfrm>
        </p:spPr>
      </p:pic>
    </p:spTree>
    <p:extLst>
      <p:ext uri="{BB962C8B-B14F-4D97-AF65-F5344CB8AC3E}">
        <p14:creationId xmlns:p14="http://schemas.microsoft.com/office/powerpoint/2010/main" val="2592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j-ea"/>
              </a:rPr>
              <a:t>4.</a:t>
            </a:r>
            <a:r>
              <a:rPr kumimoji="1" lang="ko-KR" altLang="en-US" dirty="0">
                <a:latin typeface="+mj-ea"/>
              </a:rPr>
              <a:t> </a:t>
            </a:r>
            <a:r>
              <a:rPr lang="en-US" altLang="ko-KR" sz="4400" dirty="0">
                <a:latin typeface="+mn-ea"/>
                <a:ea typeface="+mn-ea"/>
              </a:rPr>
              <a:t>Test description</a:t>
            </a:r>
            <a:br>
              <a:rPr lang="en-US" altLang="ko-KR" b="0" i="0" dirty="0">
                <a:effectLst/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8" name="내용 개체 틀 7" descr="텍스트, 소프트웨어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BB07621A-D0CC-619F-1F62-03F34B08D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71513"/>
            <a:ext cx="12192000" cy="6191022"/>
          </a:xfrm>
        </p:spPr>
      </p:pic>
    </p:spTree>
    <p:extLst>
      <p:ext uri="{BB962C8B-B14F-4D97-AF65-F5344CB8AC3E}">
        <p14:creationId xmlns:p14="http://schemas.microsoft.com/office/powerpoint/2010/main" val="188742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j-ea"/>
              </a:rPr>
              <a:t>4.</a:t>
            </a:r>
            <a:r>
              <a:rPr kumimoji="1" lang="ko-KR" altLang="en-US" dirty="0">
                <a:latin typeface="+mj-ea"/>
              </a:rPr>
              <a:t> </a:t>
            </a:r>
            <a:r>
              <a:rPr lang="en-US" altLang="ko-KR" sz="4400" dirty="0">
                <a:latin typeface="+mn-ea"/>
                <a:ea typeface="+mn-ea"/>
              </a:rPr>
              <a:t>Test description</a:t>
            </a:r>
            <a:br>
              <a:rPr lang="en-US" altLang="ko-KR" b="0" i="0" dirty="0">
                <a:effectLst/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11" name="그림 10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42D0F95-0429-E22C-97E7-4752A89D6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5894614" cy="5314950"/>
          </a:xfrm>
          <a:prstGeom prst="rect">
            <a:avLst/>
          </a:prstGeom>
        </p:spPr>
      </p:pic>
      <p:pic>
        <p:nvPicPr>
          <p:cNvPr id="7" name="그림 6" descr="텍스트, 스크린샷, 폰트, 흑백이(가) 표시된 사진&#10;&#10;자동 생성된 설명">
            <a:extLst>
              <a:ext uri="{FF2B5EF4-FFF2-40B4-BE49-F238E27FC236}">
                <a16:creationId xmlns:a16="http://schemas.microsoft.com/office/drawing/2014/main" id="{617564F0-4EEA-4DA3-557B-EABFD3320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86" y="587829"/>
            <a:ext cx="5894614" cy="5527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048FD3-79AA-3256-3ED7-07C3565E679C}"/>
              </a:ext>
            </a:extLst>
          </p:cNvPr>
          <p:cNvSpPr txBox="1"/>
          <p:nvPr/>
        </p:nvSpPr>
        <p:spPr>
          <a:xfrm>
            <a:off x="1159668" y="6183093"/>
            <a:ext cx="9872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hlinkClick r:id="rId5"/>
              </a:rPr>
              <a:t>https://github.com/KangminNa/operation_system/tree/main/nakangmin-2021270678-assignment-01</a:t>
            </a:r>
            <a:endParaRPr lang="en-US" altLang="ko-Kore-KR" dirty="0"/>
          </a:p>
          <a:p>
            <a:pPr algn="ctr"/>
            <a:r>
              <a:rPr lang="ko-Kore-KR" altLang="en-US" dirty="0"/>
              <a:t>해당</a:t>
            </a:r>
            <a:r>
              <a:rPr lang="ko-KR" altLang="en-US" dirty="0"/>
              <a:t> 소스코드 참고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913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874</Words>
  <Application>Microsoft Office PowerPoint</Application>
  <PresentationFormat>와이드스크린</PresentationFormat>
  <Paragraphs>115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Program Assignment No. 01 Print a multiplication table</vt:lpstr>
      <vt:lpstr>2. Table of Content</vt:lpstr>
      <vt:lpstr>3. System Description – 개요</vt:lpstr>
      <vt:lpstr>3. System Description – 데이터 흐름</vt:lpstr>
      <vt:lpstr>3. System Description - print_subtable 함수 </vt:lpstr>
      <vt:lpstr>3. System Description – main함수(1) </vt:lpstr>
      <vt:lpstr>3. System Description – main함수(2) </vt:lpstr>
      <vt:lpstr>4. Test description </vt:lpstr>
      <vt:lpstr>4. Test description </vt:lpstr>
      <vt:lpstr>5. User documentation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Assignment No. 01 Print a multiplication table</dc:title>
  <dc:creator>나강민[ 학부재학 / 컴퓨터융합소프트웨어학과 ]</dc:creator>
  <cp:lastModifiedBy>나강민[ 학부재학 / 컴퓨터융합소프트웨어학과 ]</cp:lastModifiedBy>
  <cp:revision>23</cp:revision>
  <dcterms:created xsi:type="dcterms:W3CDTF">2023-09-12T10:36:36Z</dcterms:created>
  <dcterms:modified xsi:type="dcterms:W3CDTF">2023-09-13T13:38:26Z</dcterms:modified>
</cp:coreProperties>
</file>