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91D"/>
    <a:srgbClr val="E2A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F6C5-C051-48FC-8D8C-9B5D7865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3D64-3CA3-40FF-9C0E-069DD61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101C3-0294-414F-9483-0B73A8C7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4E967-D4EE-4350-89A3-F9BEDA04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6EF-7DD0-45C7-A579-F189DFA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F3F0-9854-4DD1-969D-817544B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A19CC-C213-48F1-8D5F-8B08D015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0266-3AE0-432A-A2AB-0A074D4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7D48-A575-4135-9D89-99B45EB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6644-1B33-4224-84C8-3FD771B2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9FB51F-653A-410C-81E2-1FC73D3F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7081E-C1B9-4432-A322-FB950A78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5F9A1-5451-4A2D-90B7-7B90C80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8AB52-8FE6-4E2E-9333-584CE069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0C61B-B62A-4901-83BB-4F9B9E0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D933-1A0A-40F1-86E8-11D31BE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DDE1-824E-4910-A4FF-48760FB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90448-5EAA-4169-A39C-72F7BB3B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128B-08FC-40FD-8BFF-C867C1E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4C7F-DE8A-43FE-ADDE-26248F8F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6172-21AD-438E-A53B-AF73B00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2D95F-F291-4027-AD20-FA6601E1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9564-D29F-42A2-92B2-5796EF66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F06F3-3D91-4348-8D57-B278947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B6DA-09DF-4B86-806C-2AA0538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836C-F79B-4F25-B4C4-9FF4154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50C20-F432-4090-BB13-F05CA47F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688DE-2182-4E1A-AC9B-448A1548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2320-BD59-4DF9-B67B-184632C6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84AC-5184-4D15-B84D-A620E8B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24531-D219-466D-9DA2-EC754735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2A20-52BA-4EE4-9482-1BA9B819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9538-80E3-45AD-B3B5-1C5486E3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1802-AC40-4EF0-B7E7-FD202FB9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796AF-1E62-4421-AD8C-7B9C8C0B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43D50-7CC7-4ECF-9190-D3282B06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A1FB6-DDB8-4CAE-B0E8-CB33B3FF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3B553-8632-433C-82FB-EED04FD1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F7BDF-991E-450A-85DC-682BFCB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F158-713A-4CC4-848B-7A7891CA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DA8B2-B587-48C2-BFC4-79E1AC5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A1041-D654-4D1B-9986-FE506CC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5E81C-FC30-45FB-8081-580E8D95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ABE72C-5F26-452A-8F4F-F9DB3AE6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0423-82FC-444F-AEEC-E35B6D0D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84545-4BD2-4A98-91F9-2F01BE0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A6C4-03F7-451B-8BA8-5AF28088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F5138-76B0-4836-8A90-DA46DF97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6BF9B-D78F-4D57-AC4B-F7E48773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94343-2AE5-4A52-BECE-28B9329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9DB5F-0D13-40CC-A63A-12FEC77E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4E33A-6BD3-4CF0-916A-2303A63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9891-4BC9-4D50-A086-5722E2D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DF887-FF35-47A1-9BAC-2AC54E98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4FCD-EE73-4C3E-95F7-802EB6C7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F2D3A-DD22-44A0-A047-D8DCF920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2426-1C75-48DD-AD16-00A8875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4D6DA-6F9E-4EFC-B4A6-6ACAA1A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11595-0BCA-4BBC-81F3-C61D79F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A798C-38B6-48E0-8B66-88510332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B180-F120-4525-B1F1-D305E0574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A913-55F8-4145-8E3A-0C56CCB4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C3C5-D412-4A8D-B41D-17136C6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FBF4E-27B3-484F-88C9-D92C3C0F4015}"/>
              </a:ext>
            </a:extLst>
          </p:cNvPr>
          <p:cNvGrpSpPr/>
          <p:nvPr/>
        </p:nvGrpSpPr>
        <p:grpSpPr>
          <a:xfrm>
            <a:off x="673216" y="372371"/>
            <a:ext cx="10845567" cy="6113258"/>
            <a:chOff x="773184" y="251428"/>
            <a:chExt cx="10845567" cy="611325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92343D1-14E3-4A33-AEA7-5B126761D61A}"/>
                </a:ext>
              </a:extLst>
            </p:cNvPr>
            <p:cNvSpPr/>
            <p:nvPr/>
          </p:nvSpPr>
          <p:spPr>
            <a:xfrm>
              <a:off x="2888608" y="251428"/>
              <a:ext cx="8730143" cy="5219871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FCFE04F-8F6B-47BF-9188-BC09A9B10E7C}"/>
                </a:ext>
              </a:extLst>
            </p:cNvPr>
            <p:cNvSpPr/>
            <p:nvPr/>
          </p:nvSpPr>
          <p:spPr>
            <a:xfrm>
              <a:off x="773184" y="812094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2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8F7117E-845A-43E7-B167-30D1C422C655}"/>
              </a:ext>
            </a:extLst>
          </p:cNvPr>
          <p:cNvGrpSpPr/>
          <p:nvPr/>
        </p:nvGrpSpPr>
        <p:grpSpPr>
          <a:xfrm>
            <a:off x="1452693" y="372371"/>
            <a:ext cx="9286613" cy="6113258"/>
            <a:chOff x="673216" y="372371"/>
            <a:chExt cx="9286613" cy="611325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930CD8-46A8-4979-A989-AC521FD84FF1}"/>
                </a:ext>
              </a:extLst>
            </p:cNvPr>
            <p:cNvSpPr/>
            <p:nvPr/>
          </p:nvSpPr>
          <p:spPr>
            <a:xfrm>
              <a:off x="4758655" y="372371"/>
              <a:ext cx="5201174" cy="5201174"/>
            </a:xfrm>
            <a:prstGeom prst="ellipse">
              <a:avLst/>
            </a:prstGeom>
            <a:solidFill>
              <a:srgbClr val="FFC91D"/>
            </a:solidFill>
            <a:ln w="304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E874B67-72B4-4F6D-B76D-A6CC9C747DE6}"/>
                </a:ext>
              </a:extLst>
            </p:cNvPr>
            <p:cNvSpPr/>
            <p:nvPr/>
          </p:nvSpPr>
          <p:spPr>
            <a:xfrm>
              <a:off x="673216" y="933037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28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DC1270-BD1D-4496-94E2-A8BABA64A90B}"/>
              </a:ext>
            </a:extLst>
          </p:cNvPr>
          <p:cNvSpPr/>
          <p:nvPr/>
        </p:nvSpPr>
        <p:spPr>
          <a:xfrm>
            <a:off x="3495413" y="828413"/>
            <a:ext cx="5201174" cy="5201174"/>
          </a:xfrm>
          <a:prstGeom prst="ellipse">
            <a:avLst/>
          </a:prstGeom>
          <a:solidFill>
            <a:srgbClr val="FFC91D"/>
          </a:solidFill>
          <a:ln w="304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2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3A8F3B0-30E8-4D26-AA7A-83FA81744888}"/>
              </a:ext>
            </a:extLst>
          </p:cNvPr>
          <p:cNvGrpSpPr/>
          <p:nvPr/>
        </p:nvGrpSpPr>
        <p:grpSpPr>
          <a:xfrm>
            <a:off x="2651701" y="177188"/>
            <a:ext cx="7548997" cy="6503624"/>
            <a:chOff x="2415199" y="139409"/>
            <a:chExt cx="7704441" cy="663754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87E1769-8B3A-4ED2-BB1B-1B70FA9074AA}"/>
                </a:ext>
              </a:extLst>
            </p:cNvPr>
            <p:cNvSpPr/>
            <p:nvPr/>
          </p:nvSpPr>
          <p:spPr>
            <a:xfrm>
              <a:off x="3758237" y="139409"/>
              <a:ext cx="6361403" cy="3803569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F8B027A-0023-4269-AB95-332617C9F35A}"/>
                </a:ext>
              </a:extLst>
            </p:cNvPr>
            <p:cNvGrpSpPr/>
            <p:nvPr/>
          </p:nvGrpSpPr>
          <p:grpSpPr>
            <a:xfrm>
              <a:off x="2415199" y="681038"/>
              <a:ext cx="6766886" cy="5049610"/>
              <a:chOff x="2415199" y="681038"/>
              <a:chExt cx="6766886" cy="504961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D12365D-2513-4777-9463-41A72CEC6434}"/>
                  </a:ext>
                </a:extLst>
              </p:cNvPr>
              <p:cNvSpPr/>
              <p:nvPr/>
            </p:nvSpPr>
            <p:spPr>
              <a:xfrm rot="1488213">
                <a:off x="8030636" y="4806712"/>
                <a:ext cx="276836" cy="92393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7D846E8D-8695-477F-8C78-09CBBC01FB31}"/>
                  </a:ext>
                </a:extLst>
              </p:cNvPr>
              <p:cNvSpPr/>
              <p:nvPr/>
            </p:nvSpPr>
            <p:spPr>
              <a:xfrm>
                <a:off x="2415199" y="681038"/>
                <a:ext cx="6766886" cy="4046013"/>
              </a:xfrm>
              <a:custGeom>
                <a:avLst/>
                <a:gdLst>
                  <a:gd name="connsiteX0" fmla="*/ 3572486 w 9286613"/>
                  <a:gd name="connsiteY0" fmla="*/ 0 h 5552592"/>
                  <a:gd name="connsiteX1" fmla="*/ 5265442 w 9286613"/>
                  <a:gd name="connsiteY1" fmla="*/ 1527749 h 5552592"/>
                  <a:gd name="connsiteX2" fmla="*/ 5269692 w 9286613"/>
                  <a:gd name="connsiteY2" fmla="*/ 1611906 h 5552592"/>
                  <a:gd name="connsiteX3" fmla="*/ 5320143 w 9286613"/>
                  <a:gd name="connsiteY3" fmla="*/ 1565496 h 5552592"/>
                  <a:gd name="connsiteX4" fmla="*/ 6209951 w 9286613"/>
                  <a:gd name="connsiteY4" fmla="*/ 1242182 h 5552592"/>
                  <a:gd name="connsiteX5" fmla="*/ 7601594 w 9286613"/>
                  <a:gd name="connsiteY5" fmla="*/ 2513279 h 5552592"/>
                  <a:gd name="connsiteX6" fmla="*/ 7605758 w 9286613"/>
                  <a:gd name="connsiteY6" fmla="*/ 2596744 h 5552592"/>
                  <a:gd name="connsiteX7" fmla="*/ 7701092 w 9286613"/>
                  <a:gd name="connsiteY7" fmla="*/ 2596744 h 5552592"/>
                  <a:gd name="connsiteX8" fmla="*/ 7701092 w 9286613"/>
                  <a:gd name="connsiteY8" fmla="*/ 2601682 h 5552592"/>
                  <a:gd name="connsiteX9" fmla="*/ 7799490 w 9286613"/>
                  <a:gd name="connsiteY9" fmla="*/ 2596744 h 5552592"/>
                  <a:gd name="connsiteX10" fmla="*/ 9286613 w 9286613"/>
                  <a:gd name="connsiteY10" fmla="*/ 4074668 h 5552592"/>
                  <a:gd name="connsiteX11" fmla="*/ 7799490 w 9286613"/>
                  <a:gd name="connsiteY11" fmla="*/ 5552592 h 5552592"/>
                  <a:gd name="connsiteX12" fmla="*/ 7701092 w 9286613"/>
                  <a:gd name="connsiteY12" fmla="*/ 5547654 h 5552592"/>
                  <a:gd name="connsiteX13" fmla="*/ 7701092 w 9286613"/>
                  <a:gd name="connsiteY13" fmla="*/ 5551066 h 5552592"/>
                  <a:gd name="connsiteX14" fmla="*/ 1761690 w 9286613"/>
                  <a:gd name="connsiteY14" fmla="*/ 5551066 h 5552592"/>
                  <a:gd name="connsiteX15" fmla="*/ 1761690 w 9286613"/>
                  <a:gd name="connsiteY15" fmla="*/ 5545559 h 5552592"/>
                  <a:gd name="connsiteX16" fmla="*/ 1652631 w 9286613"/>
                  <a:gd name="connsiteY16" fmla="*/ 5551066 h 5552592"/>
                  <a:gd name="connsiteX17" fmla="*/ 0 w 9286613"/>
                  <a:gd name="connsiteY17" fmla="*/ 3898435 h 5552592"/>
                  <a:gd name="connsiteX18" fmla="*/ 1652631 w 9286613"/>
                  <a:gd name="connsiteY18" fmla="*/ 2245804 h 5552592"/>
                  <a:gd name="connsiteX19" fmla="*/ 1904311 w 9286613"/>
                  <a:gd name="connsiteY19" fmla="*/ 2264846 h 5552592"/>
                  <a:gd name="connsiteX20" fmla="*/ 1972946 w 9286613"/>
                  <a:gd name="connsiteY20" fmla="*/ 2277990 h 5552592"/>
                  <a:gd name="connsiteX21" fmla="*/ 1947251 w 9286613"/>
                  <a:gd name="connsiteY21" fmla="*/ 2207788 h 5552592"/>
                  <a:gd name="connsiteX22" fmla="*/ 1870744 w 9286613"/>
                  <a:gd name="connsiteY22" fmla="*/ 1701742 h 5552592"/>
                  <a:gd name="connsiteX23" fmla="*/ 3572486 w 9286613"/>
                  <a:gd name="connsiteY23" fmla="*/ 0 h 555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286613" h="5552592">
                    <a:moveTo>
                      <a:pt x="3572486" y="0"/>
                    </a:moveTo>
                    <a:cubicBezTo>
                      <a:pt x="4453592" y="0"/>
                      <a:pt x="5178296" y="669635"/>
                      <a:pt x="5265442" y="1527749"/>
                    </a:cubicBezTo>
                    <a:lnTo>
                      <a:pt x="5269692" y="1611906"/>
                    </a:lnTo>
                    <a:lnTo>
                      <a:pt x="5320143" y="1565496"/>
                    </a:lnTo>
                    <a:cubicBezTo>
                      <a:pt x="5561949" y="1363515"/>
                      <a:pt x="5871951" y="1242182"/>
                      <a:pt x="6209951" y="1242182"/>
                    </a:cubicBezTo>
                    <a:cubicBezTo>
                      <a:pt x="6934237" y="1242182"/>
                      <a:pt x="7529958" y="1799323"/>
                      <a:pt x="7601594" y="2513279"/>
                    </a:cubicBezTo>
                    <a:lnTo>
                      <a:pt x="7605758" y="2596744"/>
                    </a:lnTo>
                    <a:lnTo>
                      <a:pt x="7701092" y="2596744"/>
                    </a:lnTo>
                    <a:lnTo>
                      <a:pt x="7701092" y="2601682"/>
                    </a:lnTo>
                    <a:lnTo>
                      <a:pt x="7799490" y="2596744"/>
                    </a:lnTo>
                    <a:cubicBezTo>
                      <a:pt x="8620805" y="2596744"/>
                      <a:pt x="9286613" y="3258433"/>
                      <a:pt x="9286613" y="4074668"/>
                    </a:cubicBezTo>
                    <a:cubicBezTo>
                      <a:pt x="9286613" y="4890903"/>
                      <a:pt x="8620805" y="5552592"/>
                      <a:pt x="7799490" y="5552592"/>
                    </a:cubicBezTo>
                    <a:lnTo>
                      <a:pt x="7701092" y="5547654"/>
                    </a:lnTo>
                    <a:lnTo>
                      <a:pt x="7701092" y="5551066"/>
                    </a:lnTo>
                    <a:lnTo>
                      <a:pt x="1761690" y="5551066"/>
                    </a:lnTo>
                    <a:lnTo>
                      <a:pt x="1761690" y="5545559"/>
                    </a:lnTo>
                    <a:lnTo>
                      <a:pt x="1652631" y="5551066"/>
                    </a:lnTo>
                    <a:cubicBezTo>
                      <a:pt x="739908" y="5551066"/>
                      <a:pt x="0" y="4811158"/>
                      <a:pt x="0" y="3898435"/>
                    </a:cubicBezTo>
                    <a:cubicBezTo>
                      <a:pt x="0" y="2985712"/>
                      <a:pt x="739908" y="2245804"/>
                      <a:pt x="1652631" y="2245804"/>
                    </a:cubicBezTo>
                    <a:cubicBezTo>
                      <a:pt x="1738199" y="2245804"/>
                      <a:pt x="1822248" y="2252307"/>
                      <a:pt x="1904311" y="2264846"/>
                    </a:cubicBezTo>
                    <a:lnTo>
                      <a:pt x="1972946" y="2277990"/>
                    </a:lnTo>
                    <a:lnTo>
                      <a:pt x="1947251" y="2207788"/>
                    </a:lnTo>
                    <a:cubicBezTo>
                      <a:pt x="1897530" y="2047928"/>
                      <a:pt x="1870744" y="1877963"/>
                      <a:pt x="1870744" y="1701742"/>
                    </a:cubicBezTo>
                    <a:cubicBezTo>
                      <a:pt x="1870744" y="761896"/>
                      <a:pt x="2632640" y="0"/>
                      <a:pt x="357248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381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3A27A1A-B183-4511-A220-EDEDFD8231BA}"/>
                </a:ext>
              </a:extLst>
            </p:cNvPr>
            <p:cNvSpPr/>
            <p:nvPr/>
          </p:nvSpPr>
          <p:spPr>
            <a:xfrm rot="1488213">
              <a:off x="6958242" y="4806712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7CA4208-C6CD-46BA-83A8-755352AE07FC}"/>
                </a:ext>
              </a:extLst>
            </p:cNvPr>
            <p:cNvSpPr/>
            <p:nvPr/>
          </p:nvSpPr>
          <p:spPr>
            <a:xfrm rot="1488213">
              <a:off x="6025610" y="474820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33407E9-6519-460F-824F-82CE70273C28}"/>
                </a:ext>
              </a:extLst>
            </p:cNvPr>
            <p:cNvSpPr/>
            <p:nvPr/>
          </p:nvSpPr>
          <p:spPr>
            <a:xfrm rot="1488213">
              <a:off x="5022093" y="469834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6A464C6-16CB-4121-854C-BC68AD009628}"/>
                </a:ext>
              </a:extLst>
            </p:cNvPr>
            <p:cNvSpPr/>
            <p:nvPr/>
          </p:nvSpPr>
          <p:spPr>
            <a:xfrm rot="1488213">
              <a:off x="4184591" y="5761551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22228AF-D2FA-42C2-991A-98C1E7A71927}"/>
                </a:ext>
              </a:extLst>
            </p:cNvPr>
            <p:cNvSpPr/>
            <p:nvPr/>
          </p:nvSpPr>
          <p:spPr>
            <a:xfrm rot="1488213">
              <a:off x="3173789" y="571499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26D4A8B-0041-4AB1-8C07-393C17A9193A}"/>
                </a:ext>
              </a:extLst>
            </p:cNvPr>
            <p:cNvSpPr/>
            <p:nvPr/>
          </p:nvSpPr>
          <p:spPr>
            <a:xfrm rot="1488213">
              <a:off x="5142169" y="585301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35F3F06-BFBA-4EC9-BDCA-50EE7CDD4B58}"/>
                </a:ext>
              </a:extLst>
            </p:cNvPr>
            <p:cNvSpPr/>
            <p:nvPr/>
          </p:nvSpPr>
          <p:spPr>
            <a:xfrm rot="1488213">
              <a:off x="6204035" y="5781563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6641042-1D8A-4393-8DF1-1DE6DFDB198A}"/>
                </a:ext>
              </a:extLst>
            </p:cNvPr>
            <p:cNvSpPr/>
            <p:nvPr/>
          </p:nvSpPr>
          <p:spPr>
            <a:xfrm rot="1488213">
              <a:off x="7265903" y="5779203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16C2398-8652-4F2E-83E6-EC813E2B9C7A}"/>
                </a:ext>
              </a:extLst>
            </p:cNvPr>
            <p:cNvSpPr/>
            <p:nvPr/>
          </p:nvSpPr>
          <p:spPr>
            <a:xfrm rot="1488213">
              <a:off x="8194645" y="5694707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E9534D8-C8EE-44B6-8BAF-CD52B4FA2F8D}"/>
                </a:ext>
              </a:extLst>
            </p:cNvPr>
            <p:cNvSpPr/>
            <p:nvPr/>
          </p:nvSpPr>
          <p:spPr>
            <a:xfrm rot="1488213">
              <a:off x="3946304" y="472042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912C763-3069-4517-9387-3FE570144A4F}"/>
                </a:ext>
              </a:extLst>
            </p:cNvPr>
            <p:cNvSpPr/>
            <p:nvPr/>
          </p:nvSpPr>
          <p:spPr>
            <a:xfrm rot="1488213">
              <a:off x="2978230" y="472042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13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8158CC-AE8F-4C3E-8D3F-AFD865CFA165}"/>
              </a:ext>
            </a:extLst>
          </p:cNvPr>
          <p:cNvGrpSpPr/>
          <p:nvPr/>
        </p:nvGrpSpPr>
        <p:grpSpPr>
          <a:xfrm>
            <a:off x="2415199" y="222971"/>
            <a:ext cx="7094219" cy="6402733"/>
            <a:chOff x="2415199" y="222971"/>
            <a:chExt cx="7094219" cy="640273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466AA1E-1AFF-44FF-BC5E-3DAF2D1F97D4}"/>
                </a:ext>
              </a:extLst>
            </p:cNvPr>
            <p:cNvGrpSpPr/>
            <p:nvPr/>
          </p:nvGrpSpPr>
          <p:grpSpPr>
            <a:xfrm>
              <a:off x="3129095" y="4610143"/>
              <a:ext cx="5086761" cy="2015561"/>
              <a:chOff x="3129095" y="4610143"/>
              <a:chExt cx="5086761" cy="20155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2609713-A651-4EE1-85A8-A5110C88B439}"/>
                  </a:ext>
                </a:extLst>
              </p:cNvPr>
              <p:cNvSpPr/>
              <p:nvPr/>
            </p:nvSpPr>
            <p:spPr>
              <a:xfrm rot="1488213">
                <a:off x="3129095" y="472666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2949250-C79E-4BDB-A7AC-D53C67877D32}"/>
                  </a:ext>
                </a:extLst>
              </p:cNvPr>
              <p:cNvSpPr/>
              <p:nvPr/>
            </p:nvSpPr>
            <p:spPr>
              <a:xfrm rot="1488213">
                <a:off x="7939020" y="475969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0EB1319-8FEC-42CF-8F67-D42B58EF92E1}"/>
                  </a:ext>
                </a:extLst>
              </p:cNvPr>
              <p:cNvSpPr/>
              <p:nvPr/>
            </p:nvSpPr>
            <p:spPr>
              <a:xfrm rot="1488213">
                <a:off x="3382659" y="540560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47A8C56-4B02-4595-925B-E1E1D0157AC5}"/>
                  </a:ext>
                </a:extLst>
              </p:cNvPr>
              <p:cNvSpPr/>
              <p:nvPr/>
            </p:nvSpPr>
            <p:spPr>
              <a:xfrm rot="1488213">
                <a:off x="3815713" y="469909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B35DF96-391D-432F-9CF6-734A5F9CF0D4}"/>
                  </a:ext>
                </a:extLst>
              </p:cNvPr>
              <p:cNvSpPr/>
              <p:nvPr/>
            </p:nvSpPr>
            <p:spPr>
              <a:xfrm rot="1488213">
                <a:off x="4222665" y="5339407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FC2A5E94-32F1-41C0-9A5B-96C26C8731C8}"/>
                  </a:ext>
                </a:extLst>
              </p:cNvPr>
              <p:cNvSpPr/>
              <p:nvPr/>
            </p:nvSpPr>
            <p:spPr>
              <a:xfrm rot="1488213">
                <a:off x="4805952" y="469909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F527D1-7902-43BE-9734-D7EB24A6C75F}"/>
                  </a:ext>
                </a:extLst>
              </p:cNvPr>
              <p:cNvSpPr/>
              <p:nvPr/>
            </p:nvSpPr>
            <p:spPr>
              <a:xfrm rot="1488213">
                <a:off x="5963003" y="5600781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42A5E75-E904-4DBE-827D-E2D2FE3C3982}"/>
                  </a:ext>
                </a:extLst>
              </p:cNvPr>
              <p:cNvSpPr/>
              <p:nvPr/>
            </p:nvSpPr>
            <p:spPr>
              <a:xfrm rot="1488213">
                <a:off x="7504141" y="533940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BBE677C-1AA3-4741-95A5-CE560E80EA72}"/>
                  </a:ext>
                </a:extLst>
              </p:cNvPr>
              <p:cNvSpPr/>
              <p:nvPr/>
            </p:nvSpPr>
            <p:spPr>
              <a:xfrm rot="1488213">
                <a:off x="7283033" y="4610143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9499651-0863-423E-8919-2CB54F753395}"/>
                  </a:ext>
                </a:extLst>
              </p:cNvPr>
              <p:cNvSpPr/>
              <p:nvPr/>
            </p:nvSpPr>
            <p:spPr>
              <a:xfrm rot="1488213">
                <a:off x="6800521" y="5263013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00D9F20-C427-45B7-BCAC-E1612F1191D8}"/>
                  </a:ext>
                </a:extLst>
              </p:cNvPr>
              <p:cNvSpPr/>
              <p:nvPr/>
            </p:nvSpPr>
            <p:spPr>
              <a:xfrm rot="1488213">
                <a:off x="6504317" y="4678512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C906289-3383-4C8D-99B3-4523A6F507EA}"/>
                  </a:ext>
                </a:extLst>
              </p:cNvPr>
              <p:cNvSpPr/>
              <p:nvPr/>
            </p:nvSpPr>
            <p:spPr>
              <a:xfrm rot="1488213">
                <a:off x="5089590" y="5385257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9A1C479-6BF4-414A-98D0-171FA68BD45C}"/>
                  </a:ext>
                </a:extLst>
              </p:cNvPr>
              <p:cNvSpPr/>
              <p:nvPr/>
            </p:nvSpPr>
            <p:spPr>
              <a:xfrm rot="1488213">
                <a:off x="5695079" y="4676110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9F1F6B8-8AEC-40D6-8AC7-B1FD9602DC5A}"/>
                  </a:ext>
                </a:extLst>
              </p:cNvPr>
              <p:cNvSpPr/>
              <p:nvPr/>
            </p:nvSpPr>
            <p:spPr>
              <a:xfrm rot="1488213">
                <a:off x="3814253" y="5977515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108036A-F84F-4BA2-A7C0-DFAEC9DA60D5}"/>
                  </a:ext>
                </a:extLst>
              </p:cNvPr>
              <p:cNvSpPr/>
              <p:nvPr/>
            </p:nvSpPr>
            <p:spPr>
              <a:xfrm rot="1488213">
                <a:off x="6836416" y="6074551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47A2D4A-3F06-4DB0-BCD7-815C79C94574}"/>
                  </a:ext>
                </a:extLst>
              </p:cNvPr>
              <p:cNvSpPr/>
              <p:nvPr/>
            </p:nvSpPr>
            <p:spPr>
              <a:xfrm rot="1488213">
                <a:off x="5366741" y="6001702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033BF12-0F01-42FB-9D8D-CCB4FC961678}"/>
                  </a:ext>
                </a:extLst>
              </p:cNvPr>
              <p:cNvSpPr/>
              <p:nvPr/>
            </p:nvSpPr>
            <p:spPr>
              <a:xfrm rot="1488213">
                <a:off x="4603173" y="5993700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B06286D-E411-4EAE-9624-77F6A4B1928E}"/>
                  </a:ext>
                </a:extLst>
              </p:cNvPr>
              <p:cNvSpPr/>
              <p:nvPr/>
            </p:nvSpPr>
            <p:spPr>
              <a:xfrm rot="1488213">
                <a:off x="6284240" y="6022049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E07F7C3-BC01-4177-B1DA-A6EDD27292D5}"/>
                </a:ext>
              </a:extLst>
            </p:cNvPr>
            <p:cNvSpPr/>
            <p:nvPr/>
          </p:nvSpPr>
          <p:spPr>
            <a:xfrm>
              <a:off x="5592241" y="222971"/>
              <a:ext cx="3917177" cy="39171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381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B4E9CA6-35BC-4E7E-9052-B27BECB9FAC0}"/>
                </a:ext>
              </a:extLst>
            </p:cNvPr>
            <p:cNvSpPr/>
            <p:nvPr/>
          </p:nvSpPr>
          <p:spPr>
            <a:xfrm>
              <a:off x="2415199" y="681038"/>
              <a:ext cx="6766886" cy="4046013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9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955E655-C1AE-441E-9AA8-D6ECC44103AE}"/>
              </a:ext>
            </a:extLst>
          </p:cNvPr>
          <p:cNvGrpSpPr/>
          <p:nvPr/>
        </p:nvGrpSpPr>
        <p:grpSpPr>
          <a:xfrm>
            <a:off x="2398422" y="320979"/>
            <a:ext cx="7704441" cy="5900094"/>
            <a:chOff x="2398422" y="320979"/>
            <a:chExt cx="7704441" cy="5900094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ABDF490-C7AD-4AC1-87B8-5B32273D5FA9}"/>
                </a:ext>
              </a:extLst>
            </p:cNvPr>
            <p:cNvSpPr/>
            <p:nvPr/>
          </p:nvSpPr>
          <p:spPr>
            <a:xfrm>
              <a:off x="3741460" y="320979"/>
              <a:ext cx="6361403" cy="3803569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BEBD1CB-8AA5-4E19-A790-8D585ACF821C}"/>
                </a:ext>
              </a:extLst>
            </p:cNvPr>
            <p:cNvSpPr/>
            <p:nvPr/>
          </p:nvSpPr>
          <p:spPr>
            <a:xfrm>
              <a:off x="2398422" y="862608"/>
              <a:ext cx="6766886" cy="4046013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706F6B8D-0003-4242-A8DB-9879015E1559}"/>
                </a:ext>
              </a:extLst>
            </p:cNvPr>
            <p:cNvSpPr/>
            <p:nvPr/>
          </p:nvSpPr>
          <p:spPr>
            <a:xfrm rot="911218">
              <a:off x="4532814" y="3437950"/>
              <a:ext cx="2783123" cy="2783123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08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33872679-ED48-48B4-82EF-DCDEB15B6B5E}"/>
              </a:ext>
            </a:extLst>
          </p:cNvPr>
          <p:cNvGrpSpPr/>
          <p:nvPr/>
        </p:nvGrpSpPr>
        <p:grpSpPr>
          <a:xfrm>
            <a:off x="660401" y="1255424"/>
            <a:ext cx="11099799" cy="4079569"/>
            <a:chOff x="660401" y="1255424"/>
            <a:chExt cx="11099799" cy="407956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165EF9A-7E2B-4E71-96E4-AE0E037E9422}"/>
                </a:ext>
              </a:extLst>
            </p:cNvPr>
            <p:cNvGrpSpPr/>
            <p:nvPr/>
          </p:nvGrpSpPr>
          <p:grpSpPr>
            <a:xfrm>
              <a:off x="3617579" y="4869057"/>
              <a:ext cx="5747569" cy="465936"/>
              <a:chOff x="1816217" y="654341"/>
              <a:chExt cx="6182685" cy="31039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순서도: 처리 4">
                <a:extLst>
                  <a:ext uri="{FF2B5EF4-FFF2-40B4-BE49-F238E27FC236}">
                    <a16:creationId xmlns:a16="http://schemas.microsoft.com/office/drawing/2014/main" id="{C0CB85A3-38F2-4527-8F4B-C2DE153B3304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C6694A9-008C-4CD0-A219-8583C8FF3D55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2367069-E308-4823-9BBD-73B61A21A54B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852FD6D-7EB9-4364-9124-6239DB117178}"/>
                </a:ext>
              </a:extLst>
            </p:cNvPr>
            <p:cNvGrpSpPr/>
            <p:nvPr/>
          </p:nvGrpSpPr>
          <p:grpSpPr>
            <a:xfrm>
              <a:off x="1752600" y="1992969"/>
              <a:ext cx="8014925" cy="465936"/>
              <a:chOff x="1816217" y="654341"/>
              <a:chExt cx="6182685" cy="310393"/>
            </a:xfrm>
          </p:grpSpPr>
          <p:sp>
            <p:nvSpPr>
              <p:cNvPr id="10" name="순서도: 처리 9">
                <a:extLst>
                  <a:ext uri="{FF2B5EF4-FFF2-40B4-BE49-F238E27FC236}">
                    <a16:creationId xmlns:a16="http://schemas.microsoft.com/office/drawing/2014/main" id="{B995D3ED-A0E8-40DD-88FD-4F431FA01D7E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C762E6D-D1BB-4DF1-9CB3-A5DF443D0244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3EC8184-CAED-4932-8FC2-1E9406FA5DD0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68B0A91-DDB6-4D8B-8D94-60EC1FD6132C}"/>
                </a:ext>
              </a:extLst>
            </p:cNvPr>
            <p:cNvGrpSpPr/>
            <p:nvPr/>
          </p:nvGrpSpPr>
          <p:grpSpPr>
            <a:xfrm>
              <a:off x="2849389" y="2711998"/>
              <a:ext cx="8910811" cy="465936"/>
              <a:chOff x="1816217" y="654341"/>
              <a:chExt cx="6182685" cy="310393"/>
            </a:xfrm>
          </p:grpSpPr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961CF48E-0B3D-4EA2-8C03-95D9BAD3F975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ACDC327-8818-43CF-8F37-F4198A58C67F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FB8189F9-AF9A-43EF-8FEA-0A27BA420F44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6A4D35B-5AC2-4258-9599-613908B303B2}"/>
                </a:ext>
              </a:extLst>
            </p:cNvPr>
            <p:cNvGrpSpPr/>
            <p:nvPr/>
          </p:nvGrpSpPr>
          <p:grpSpPr>
            <a:xfrm>
              <a:off x="660401" y="3431019"/>
              <a:ext cx="9588500" cy="465936"/>
              <a:chOff x="1816217" y="654341"/>
              <a:chExt cx="6182685" cy="310393"/>
            </a:xfrm>
          </p:grpSpPr>
          <p:sp>
            <p:nvSpPr>
              <p:cNvPr id="34" name="순서도: 처리 33">
                <a:extLst>
                  <a:ext uri="{FF2B5EF4-FFF2-40B4-BE49-F238E27FC236}">
                    <a16:creationId xmlns:a16="http://schemas.microsoft.com/office/drawing/2014/main" id="{1C8EEF20-6B33-4ECE-AC34-0A9E71DE2F77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68251A9-52D9-451D-AD3F-72B742CB11DB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6423D15-AA38-493E-82E7-A310659D5C32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C9701C8-38E6-4534-ADAD-DC7B829802A9}"/>
                </a:ext>
              </a:extLst>
            </p:cNvPr>
            <p:cNvGrpSpPr/>
            <p:nvPr/>
          </p:nvGrpSpPr>
          <p:grpSpPr>
            <a:xfrm>
              <a:off x="2142786" y="4150038"/>
              <a:ext cx="8779213" cy="465936"/>
              <a:chOff x="1816217" y="654341"/>
              <a:chExt cx="6182685" cy="310393"/>
            </a:xfrm>
          </p:grpSpPr>
          <p:sp>
            <p:nvSpPr>
              <p:cNvPr id="38" name="순서도: 처리 37">
                <a:extLst>
                  <a:ext uri="{FF2B5EF4-FFF2-40B4-BE49-F238E27FC236}">
                    <a16:creationId xmlns:a16="http://schemas.microsoft.com/office/drawing/2014/main" id="{928F4201-1E3D-453A-B4CD-93A556F6186F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96833EC-DFF3-4BF4-B905-8D6B70C512C6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0C2ADF7-6F99-4520-B0ED-0B19C56626AE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16FB1F1-856E-499D-9EF8-6C3A905B5B09}"/>
                </a:ext>
              </a:extLst>
            </p:cNvPr>
            <p:cNvGrpSpPr/>
            <p:nvPr/>
          </p:nvGrpSpPr>
          <p:grpSpPr>
            <a:xfrm>
              <a:off x="2790957" y="1255424"/>
              <a:ext cx="5298943" cy="465936"/>
              <a:chOff x="1816217" y="654341"/>
              <a:chExt cx="6182685" cy="31039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순서도: 처리 41">
                <a:extLst>
                  <a:ext uri="{FF2B5EF4-FFF2-40B4-BE49-F238E27FC236}">
                    <a16:creationId xmlns:a16="http://schemas.microsoft.com/office/drawing/2014/main" id="{8CB07031-543E-41D6-B0E6-EF769E1D519A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F464C1-3598-44A8-8F0E-762B275CF345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951E0DE-BCB4-41EB-AEB8-F7F94610039D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21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수전</dc:creator>
  <cp:lastModifiedBy>강 수전</cp:lastModifiedBy>
  <cp:revision>14</cp:revision>
  <dcterms:created xsi:type="dcterms:W3CDTF">2020-11-24T13:28:23Z</dcterms:created>
  <dcterms:modified xsi:type="dcterms:W3CDTF">2020-12-11T14:12:25Z</dcterms:modified>
</cp:coreProperties>
</file>