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1D"/>
    <a:srgbClr val="E2AC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7F6C5-C051-48FC-8D8C-9B5D78650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603D64-3CA3-40FF-9C0E-069DD6186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101C3-0294-414F-9483-0B73A8C7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4E967-D4EE-4350-89A3-F9BEDA04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B86EF-7DD0-45C7-A579-F189DFA9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39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6F3F0-9854-4DD1-969D-817544B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A19CC-C213-48F1-8D5F-8B08D015B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A0266-3AE0-432A-A2AB-0A074D4E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67D48-A575-4135-9D89-99B45EBA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A6644-1B33-4224-84C8-3FD771B2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9FB51F-653A-410C-81E2-1FC73D3F5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07081E-C1B9-4432-A322-FB950A789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5F9A1-5451-4A2D-90B7-7B90C80A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8AB52-8FE6-4E2E-9333-584CE069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0C61B-B62A-4901-83BB-4F9B9E05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D933-1A0A-40F1-86E8-11D31BEF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3DDE1-824E-4910-A4FF-48760FBB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90448-5EAA-4169-A39C-72F7BB3B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B128B-08FC-40FD-8BFF-C867C1E0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84C7F-DE8A-43FE-ADDE-26248F8F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0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66172-21AD-438E-A53B-AF73B007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2D95F-F291-4027-AD20-FA6601E19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B9564-D29F-42A2-92B2-5796EF66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F06F3-3D91-4348-8D57-B278947B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7B6DA-09DF-4B86-806C-2AA05387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6836C-F79B-4F25-B4C4-9FF41541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50C20-F432-4090-BB13-F05CA47F5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6688DE-2182-4E1A-AC9B-448A1548E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B62320-BD59-4DF9-B67B-184632C6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E84AC-5184-4D15-B84D-A620E8B4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24531-D219-466D-9DA2-EC754735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6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A2A20-52BA-4EE4-9482-1BA9B819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059538-80E3-45AD-B3B5-1C5486E3C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D01802-AC40-4EF0-B7E7-FD202FB9A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8796AF-1E62-4421-AD8C-7B9C8C0BA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A43D50-7CC7-4ECF-9190-D3282B069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AA1FB6-DDB8-4CAE-B0E8-CB33B3FF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F3B553-8632-433C-82FB-EED04FD1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5F7BDF-991E-450A-85DC-682BFCBD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41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CF158-713A-4CC4-848B-7A7891CA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2DA8B2-B587-48C2-BFC4-79E1AC5E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A1041-D654-4D1B-9986-FE506CCB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45E81C-FC30-45FB-8081-580E8D95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6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ABE72C-5F26-452A-8F4F-F9DB3AE6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40423-82FC-444F-AEEC-E35B6D0D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084545-4BD2-4A98-91F9-2F01BE0A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1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CA6C4-03F7-451B-8BA8-5AF28088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F5138-76B0-4836-8A90-DA46DF972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6BF9B-D78F-4D57-AC4B-F7E48773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94343-2AE5-4A52-BECE-28B93297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9DB5F-0D13-40CC-A63A-12FEC77E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4E33A-6BD3-4CF0-916A-2303A636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8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B9891-4BC9-4D50-A086-5722E2DC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7DF887-FF35-47A1-9BAC-2AC54E987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64FCD-EE73-4C3E-95F7-802EB6C77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F2D3A-DD22-44A0-A047-D8DCF920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42426-1C75-48DD-AD16-00A88759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4D6DA-6F9E-4EFC-B4A6-6ACAA1A5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6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111595-0BCA-4BBC-81F3-C61D79FE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1A798C-38B6-48E0-8B66-88510332F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CB180-F120-4525-B1F1-D305E0574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3C8CB-9154-4208-8E7E-1C8A89E9489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5A913-55F8-4145-8E3A-0C56CCB4C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3C3C5-D412-4A8D-B41D-17136C6FE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1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20DE2F4F-E180-4422-BEEF-7B3221F8CF15}"/>
              </a:ext>
            </a:extLst>
          </p:cNvPr>
          <p:cNvSpPr/>
          <p:nvPr/>
        </p:nvSpPr>
        <p:spPr>
          <a:xfrm>
            <a:off x="1452693" y="652704"/>
            <a:ext cx="9286613" cy="5552592"/>
          </a:xfrm>
          <a:custGeom>
            <a:avLst/>
            <a:gdLst>
              <a:gd name="connsiteX0" fmla="*/ 3572486 w 9286613"/>
              <a:gd name="connsiteY0" fmla="*/ 0 h 5552592"/>
              <a:gd name="connsiteX1" fmla="*/ 5265442 w 9286613"/>
              <a:gd name="connsiteY1" fmla="*/ 1527749 h 5552592"/>
              <a:gd name="connsiteX2" fmla="*/ 5269692 w 9286613"/>
              <a:gd name="connsiteY2" fmla="*/ 1611906 h 5552592"/>
              <a:gd name="connsiteX3" fmla="*/ 5320143 w 9286613"/>
              <a:gd name="connsiteY3" fmla="*/ 1565496 h 5552592"/>
              <a:gd name="connsiteX4" fmla="*/ 6209951 w 9286613"/>
              <a:gd name="connsiteY4" fmla="*/ 1242182 h 5552592"/>
              <a:gd name="connsiteX5" fmla="*/ 7601594 w 9286613"/>
              <a:gd name="connsiteY5" fmla="*/ 2513279 h 5552592"/>
              <a:gd name="connsiteX6" fmla="*/ 7605758 w 9286613"/>
              <a:gd name="connsiteY6" fmla="*/ 2596744 h 5552592"/>
              <a:gd name="connsiteX7" fmla="*/ 7701092 w 9286613"/>
              <a:gd name="connsiteY7" fmla="*/ 2596744 h 5552592"/>
              <a:gd name="connsiteX8" fmla="*/ 7701092 w 9286613"/>
              <a:gd name="connsiteY8" fmla="*/ 2601682 h 5552592"/>
              <a:gd name="connsiteX9" fmla="*/ 7799490 w 9286613"/>
              <a:gd name="connsiteY9" fmla="*/ 2596744 h 5552592"/>
              <a:gd name="connsiteX10" fmla="*/ 9286613 w 9286613"/>
              <a:gd name="connsiteY10" fmla="*/ 4074668 h 5552592"/>
              <a:gd name="connsiteX11" fmla="*/ 7799490 w 9286613"/>
              <a:gd name="connsiteY11" fmla="*/ 5552592 h 5552592"/>
              <a:gd name="connsiteX12" fmla="*/ 7701092 w 9286613"/>
              <a:gd name="connsiteY12" fmla="*/ 5547654 h 5552592"/>
              <a:gd name="connsiteX13" fmla="*/ 7701092 w 9286613"/>
              <a:gd name="connsiteY13" fmla="*/ 5551066 h 5552592"/>
              <a:gd name="connsiteX14" fmla="*/ 1761690 w 9286613"/>
              <a:gd name="connsiteY14" fmla="*/ 5551066 h 5552592"/>
              <a:gd name="connsiteX15" fmla="*/ 1761690 w 9286613"/>
              <a:gd name="connsiteY15" fmla="*/ 5545559 h 5552592"/>
              <a:gd name="connsiteX16" fmla="*/ 1652631 w 9286613"/>
              <a:gd name="connsiteY16" fmla="*/ 5551066 h 5552592"/>
              <a:gd name="connsiteX17" fmla="*/ 0 w 9286613"/>
              <a:gd name="connsiteY17" fmla="*/ 3898435 h 5552592"/>
              <a:gd name="connsiteX18" fmla="*/ 1652631 w 9286613"/>
              <a:gd name="connsiteY18" fmla="*/ 2245804 h 5552592"/>
              <a:gd name="connsiteX19" fmla="*/ 1904311 w 9286613"/>
              <a:gd name="connsiteY19" fmla="*/ 2264846 h 5552592"/>
              <a:gd name="connsiteX20" fmla="*/ 1972946 w 9286613"/>
              <a:gd name="connsiteY20" fmla="*/ 2277990 h 5552592"/>
              <a:gd name="connsiteX21" fmla="*/ 1947251 w 9286613"/>
              <a:gd name="connsiteY21" fmla="*/ 2207788 h 5552592"/>
              <a:gd name="connsiteX22" fmla="*/ 1870744 w 9286613"/>
              <a:gd name="connsiteY22" fmla="*/ 1701742 h 5552592"/>
              <a:gd name="connsiteX23" fmla="*/ 3572486 w 9286613"/>
              <a:gd name="connsiteY23" fmla="*/ 0 h 555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286613" h="5552592">
                <a:moveTo>
                  <a:pt x="3572486" y="0"/>
                </a:moveTo>
                <a:cubicBezTo>
                  <a:pt x="4453592" y="0"/>
                  <a:pt x="5178296" y="669635"/>
                  <a:pt x="5265442" y="1527749"/>
                </a:cubicBezTo>
                <a:lnTo>
                  <a:pt x="5269692" y="1611906"/>
                </a:lnTo>
                <a:lnTo>
                  <a:pt x="5320143" y="1565496"/>
                </a:lnTo>
                <a:cubicBezTo>
                  <a:pt x="5561949" y="1363515"/>
                  <a:pt x="5871951" y="1242182"/>
                  <a:pt x="6209951" y="1242182"/>
                </a:cubicBezTo>
                <a:cubicBezTo>
                  <a:pt x="6934237" y="1242182"/>
                  <a:pt x="7529958" y="1799323"/>
                  <a:pt x="7601594" y="2513279"/>
                </a:cubicBezTo>
                <a:lnTo>
                  <a:pt x="7605758" y="2596744"/>
                </a:lnTo>
                <a:lnTo>
                  <a:pt x="7701092" y="2596744"/>
                </a:lnTo>
                <a:lnTo>
                  <a:pt x="7701092" y="2601682"/>
                </a:lnTo>
                <a:lnTo>
                  <a:pt x="7799490" y="2596744"/>
                </a:lnTo>
                <a:cubicBezTo>
                  <a:pt x="8620805" y="2596744"/>
                  <a:pt x="9286613" y="3258433"/>
                  <a:pt x="9286613" y="4074668"/>
                </a:cubicBezTo>
                <a:cubicBezTo>
                  <a:pt x="9286613" y="4890903"/>
                  <a:pt x="8620805" y="5552592"/>
                  <a:pt x="7799490" y="5552592"/>
                </a:cubicBezTo>
                <a:lnTo>
                  <a:pt x="7701092" y="5547654"/>
                </a:lnTo>
                <a:lnTo>
                  <a:pt x="7701092" y="5551066"/>
                </a:lnTo>
                <a:lnTo>
                  <a:pt x="1761690" y="5551066"/>
                </a:lnTo>
                <a:lnTo>
                  <a:pt x="1761690" y="5545559"/>
                </a:lnTo>
                <a:lnTo>
                  <a:pt x="1652631" y="5551066"/>
                </a:lnTo>
                <a:cubicBezTo>
                  <a:pt x="739908" y="5551066"/>
                  <a:pt x="0" y="4811158"/>
                  <a:pt x="0" y="3898435"/>
                </a:cubicBezTo>
                <a:cubicBezTo>
                  <a:pt x="0" y="2985712"/>
                  <a:pt x="739908" y="2245804"/>
                  <a:pt x="1652631" y="2245804"/>
                </a:cubicBezTo>
                <a:cubicBezTo>
                  <a:pt x="1738199" y="2245804"/>
                  <a:pt x="1822248" y="2252307"/>
                  <a:pt x="1904311" y="2264846"/>
                </a:cubicBezTo>
                <a:lnTo>
                  <a:pt x="1972946" y="2277990"/>
                </a:lnTo>
                <a:lnTo>
                  <a:pt x="1947251" y="2207788"/>
                </a:lnTo>
                <a:cubicBezTo>
                  <a:pt x="1897530" y="2047928"/>
                  <a:pt x="1870744" y="1877963"/>
                  <a:pt x="1870744" y="1701742"/>
                </a:cubicBezTo>
                <a:cubicBezTo>
                  <a:pt x="1870744" y="761896"/>
                  <a:pt x="2632640" y="0"/>
                  <a:pt x="357248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381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73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0FBF4E-27B3-484F-88C9-D92C3C0F4015}"/>
              </a:ext>
            </a:extLst>
          </p:cNvPr>
          <p:cNvGrpSpPr/>
          <p:nvPr/>
        </p:nvGrpSpPr>
        <p:grpSpPr>
          <a:xfrm>
            <a:off x="673216" y="372371"/>
            <a:ext cx="10845567" cy="6113258"/>
            <a:chOff x="773184" y="251428"/>
            <a:chExt cx="10845567" cy="611325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92343D1-14E3-4A33-AEA7-5B126761D61A}"/>
                </a:ext>
              </a:extLst>
            </p:cNvPr>
            <p:cNvSpPr/>
            <p:nvPr/>
          </p:nvSpPr>
          <p:spPr>
            <a:xfrm>
              <a:off x="2888608" y="251428"/>
              <a:ext cx="8730143" cy="5219871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38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FCFE04F-8F6B-47BF-9188-BC09A9B10E7C}"/>
                </a:ext>
              </a:extLst>
            </p:cNvPr>
            <p:cNvSpPr/>
            <p:nvPr/>
          </p:nvSpPr>
          <p:spPr>
            <a:xfrm>
              <a:off x="773184" y="812094"/>
              <a:ext cx="9286613" cy="5552592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8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20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8F7117E-845A-43E7-B167-30D1C422C655}"/>
              </a:ext>
            </a:extLst>
          </p:cNvPr>
          <p:cNvGrpSpPr/>
          <p:nvPr/>
        </p:nvGrpSpPr>
        <p:grpSpPr>
          <a:xfrm>
            <a:off x="1452693" y="372371"/>
            <a:ext cx="9286613" cy="6113258"/>
            <a:chOff x="673216" y="372371"/>
            <a:chExt cx="9286613" cy="611325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2930CD8-46A8-4979-A989-AC521FD84FF1}"/>
                </a:ext>
              </a:extLst>
            </p:cNvPr>
            <p:cNvSpPr/>
            <p:nvPr/>
          </p:nvSpPr>
          <p:spPr>
            <a:xfrm>
              <a:off x="4758655" y="372371"/>
              <a:ext cx="5201174" cy="5201174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6E874B67-72B4-4F6D-B76D-A6CC9C747DE6}"/>
                </a:ext>
              </a:extLst>
            </p:cNvPr>
            <p:cNvSpPr/>
            <p:nvPr/>
          </p:nvSpPr>
          <p:spPr>
            <a:xfrm>
              <a:off x="673216" y="933037"/>
              <a:ext cx="9286613" cy="5552592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8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528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CDC1270-BD1D-4496-94E2-A8BABA64A90B}"/>
              </a:ext>
            </a:extLst>
          </p:cNvPr>
          <p:cNvSpPr/>
          <p:nvPr/>
        </p:nvSpPr>
        <p:spPr>
          <a:xfrm>
            <a:off x="3495413" y="828413"/>
            <a:ext cx="5201174" cy="5201174"/>
          </a:xfrm>
          <a:prstGeom prst="ellipse">
            <a:avLst/>
          </a:prstGeom>
          <a:solidFill>
            <a:srgbClr val="FFC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92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56FC709-E984-4406-A9B5-904C1A655412}"/>
              </a:ext>
            </a:extLst>
          </p:cNvPr>
          <p:cNvGrpSpPr/>
          <p:nvPr/>
        </p:nvGrpSpPr>
        <p:grpSpPr>
          <a:xfrm>
            <a:off x="2415199" y="272497"/>
            <a:ext cx="7902851" cy="4454554"/>
            <a:chOff x="773184" y="251428"/>
            <a:chExt cx="10845567" cy="6113258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07376A46-F745-4941-B309-60CF5216AE24}"/>
                </a:ext>
              </a:extLst>
            </p:cNvPr>
            <p:cNvSpPr/>
            <p:nvPr/>
          </p:nvSpPr>
          <p:spPr>
            <a:xfrm>
              <a:off x="2888608" y="251428"/>
              <a:ext cx="8730143" cy="5219871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38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2CE30E6-8E11-4A21-9898-D18D1BB4FCB0}"/>
                </a:ext>
              </a:extLst>
            </p:cNvPr>
            <p:cNvSpPr/>
            <p:nvPr/>
          </p:nvSpPr>
          <p:spPr>
            <a:xfrm>
              <a:off x="773184" y="812094"/>
              <a:ext cx="9286613" cy="5552592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8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80DD23D-FD41-481B-9E65-E0B0DB9A740F}"/>
              </a:ext>
            </a:extLst>
          </p:cNvPr>
          <p:cNvGrpSpPr/>
          <p:nvPr/>
        </p:nvGrpSpPr>
        <p:grpSpPr>
          <a:xfrm>
            <a:off x="3129095" y="4610143"/>
            <a:ext cx="5086761" cy="2015561"/>
            <a:chOff x="3129095" y="4610143"/>
            <a:chExt cx="5086761" cy="201556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005A714-2D84-444A-9A02-A9ABEAAC36E7}"/>
                </a:ext>
              </a:extLst>
            </p:cNvPr>
            <p:cNvSpPr/>
            <p:nvPr/>
          </p:nvSpPr>
          <p:spPr>
            <a:xfrm rot="1488213">
              <a:off x="3129095" y="4726666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D75D341-32DF-46B3-8F66-03B8E32D9E34}"/>
                </a:ext>
              </a:extLst>
            </p:cNvPr>
            <p:cNvSpPr/>
            <p:nvPr/>
          </p:nvSpPr>
          <p:spPr>
            <a:xfrm rot="1488213">
              <a:off x="7939020" y="4759696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1D7B95E-B0D6-423F-8F89-3EEB08F18AAD}"/>
                </a:ext>
              </a:extLst>
            </p:cNvPr>
            <p:cNvSpPr/>
            <p:nvPr/>
          </p:nvSpPr>
          <p:spPr>
            <a:xfrm rot="1488213">
              <a:off x="3382659" y="5405604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B544CB1-4C6A-486F-938C-9CB6F2B75B6B}"/>
                </a:ext>
              </a:extLst>
            </p:cNvPr>
            <p:cNvSpPr/>
            <p:nvPr/>
          </p:nvSpPr>
          <p:spPr>
            <a:xfrm rot="1488213">
              <a:off x="3815713" y="4699094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8EE878C-654D-49DA-BAFF-83A6E6DFFF00}"/>
                </a:ext>
              </a:extLst>
            </p:cNvPr>
            <p:cNvSpPr/>
            <p:nvPr/>
          </p:nvSpPr>
          <p:spPr>
            <a:xfrm rot="1488213">
              <a:off x="4222665" y="5339407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43F675C-ACB1-4725-9659-DF220E2588E9}"/>
                </a:ext>
              </a:extLst>
            </p:cNvPr>
            <p:cNvSpPr/>
            <p:nvPr/>
          </p:nvSpPr>
          <p:spPr>
            <a:xfrm rot="1488213">
              <a:off x="4805952" y="4699094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6BD8ED6-60ED-47C8-A856-01C0C714005B}"/>
                </a:ext>
              </a:extLst>
            </p:cNvPr>
            <p:cNvSpPr/>
            <p:nvPr/>
          </p:nvSpPr>
          <p:spPr>
            <a:xfrm rot="1488213">
              <a:off x="5963003" y="5600781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62AE9D1-0FDD-4EC1-8617-A64D6E43E910}"/>
                </a:ext>
              </a:extLst>
            </p:cNvPr>
            <p:cNvSpPr/>
            <p:nvPr/>
          </p:nvSpPr>
          <p:spPr>
            <a:xfrm rot="1488213">
              <a:off x="7504141" y="5339406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8C5C58A-C6EA-41BD-9DDF-3D6DBC332E23}"/>
                </a:ext>
              </a:extLst>
            </p:cNvPr>
            <p:cNvSpPr/>
            <p:nvPr/>
          </p:nvSpPr>
          <p:spPr>
            <a:xfrm rot="1488213">
              <a:off x="7283033" y="4610143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DA2861A-F1BA-41A5-8639-3F224E163234}"/>
                </a:ext>
              </a:extLst>
            </p:cNvPr>
            <p:cNvSpPr/>
            <p:nvPr/>
          </p:nvSpPr>
          <p:spPr>
            <a:xfrm rot="1488213">
              <a:off x="6800521" y="5263013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BDB3232-D550-4632-9E20-122DF104291B}"/>
                </a:ext>
              </a:extLst>
            </p:cNvPr>
            <p:cNvSpPr/>
            <p:nvPr/>
          </p:nvSpPr>
          <p:spPr>
            <a:xfrm rot="1488213">
              <a:off x="6504317" y="4678512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C6F274D-0D84-48ED-B0BB-6C0102AE9014}"/>
                </a:ext>
              </a:extLst>
            </p:cNvPr>
            <p:cNvSpPr/>
            <p:nvPr/>
          </p:nvSpPr>
          <p:spPr>
            <a:xfrm rot="1488213">
              <a:off x="5089590" y="5385257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9641FE0-FD6E-42C3-86CE-279FBE7745F3}"/>
                </a:ext>
              </a:extLst>
            </p:cNvPr>
            <p:cNvSpPr/>
            <p:nvPr/>
          </p:nvSpPr>
          <p:spPr>
            <a:xfrm rot="1488213">
              <a:off x="5695079" y="4676110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849A3D0-7114-4A37-845B-4CC878075F92}"/>
                </a:ext>
              </a:extLst>
            </p:cNvPr>
            <p:cNvSpPr/>
            <p:nvPr/>
          </p:nvSpPr>
          <p:spPr>
            <a:xfrm rot="1488213">
              <a:off x="3814253" y="5977515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4BCA655-4181-4DE9-88A4-C82D9938AA68}"/>
                </a:ext>
              </a:extLst>
            </p:cNvPr>
            <p:cNvSpPr/>
            <p:nvPr/>
          </p:nvSpPr>
          <p:spPr>
            <a:xfrm rot="1488213">
              <a:off x="6836416" y="6074551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46E59A6-7CA3-4DC0-83EB-4CA979C6E74A}"/>
                </a:ext>
              </a:extLst>
            </p:cNvPr>
            <p:cNvSpPr/>
            <p:nvPr/>
          </p:nvSpPr>
          <p:spPr>
            <a:xfrm rot="1488213">
              <a:off x="5366741" y="6001702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FD021F3-541C-4BED-92AC-78D8DADF05FE}"/>
                </a:ext>
              </a:extLst>
            </p:cNvPr>
            <p:cNvSpPr/>
            <p:nvPr/>
          </p:nvSpPr>
          <p:spPr>
            <a:xfrm rot="1488213">
              <a:off x="4603173" y="5993700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2D45153-3EB5-4A6B-A7BD-4EAE0924F99E}"/>
                </a:ext>
              </a:extLst>
            </p:cNvPr>
            <p:cNvSpPr/>
            <p:nvPr/>
          </p:nvSpPr>
          <p:spPr>
            <a:xfrm rot="1488213">
              <a:off x="6284240" y="6022049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713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타원 42">
            <a:extLst>
              <a:ext uri="{FF2B5EF4-FFF2-40B4-BE49-F238E27FC236}">
                <a16:creationId xmlns:a16="http://schemas.microsoft.com/office/drawing/2014/main" id="{DE07F7C3-BC01-4177-B1DA-A6EDD27292D5}"/>
              </a:ext>
            </a:extLst>
          </p:cNvPr>
          <p:cNvSpPr/>
          <p:nvPr/>
        </p:nvSpPr>
        <p:spPr>
          <a:xfrm>
            <a:off x="5592241" y="222971"/>
            <a:ext cx="3917177" cy="391717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381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CB4E9CA6-35BC-4E7E-9052-B27BECB9FAC0}"/>
              </a:ext>
            </a:extLst>
          </p:cNvPr>
          <p:cNvSpPr/>
          <p:nvPr/>
        </p:nvSpPr>
        <p:spPr>
          <a:xfrm>
            <a:off x="2415199" y="681038"/>
            <a:ext cx="6766886" cy="4046013"/>
          </a:xfrm>
          <a:custGeom>
            <a:avLst/>
            <a:gdLst>
              <a:gd name="connsiteX0" fmla="*/ 3572486 w 9286613"/>
              <a:gd name="connsiteY0" fmla="*/ 0 h 5552592"/>
              <a:gd name="connsiteX1" fmla="*/ 5265442 w 9286613"/>
              <a:gd name="connsiteY1" fmla="*/ 1527749 h 5552592"/>
              <a:gd name="connsiteX2" fmla="*/ 5269692 w 9286613"/>
              <a:gd name="connsiteY2" fmla="*/ 1611906 h 5552592"/>
              <a:gd name="connsiteX3" fmla="*/ 5320143 w 9286613"/>
              <a:gd name="connsiteY3" fmla="*/ 1565496 h 5552592"/>
              <a:gd name="connsiteX4" fmla="*/ 6209951 w 9286613"/>
              <a:gd name="connsiteY4" fmla="*/ 1242182 h 5552592"/>
              <a:gd name="connsiteX5" fmla="*/ 7601594 w 9286613"/>
              <a:gd name="connsiteY5" fmla="*/ 2513279 h 5552592"/>
              <a:gd name="connsiteX6" fmla="*/ 7605758 w 9286613"/>
              <a:gd name="connsiteY6" fmla="*/ 2596744 h 5552592"/>
              <a:gd name="connsiteX7" fmla="*/ 7701092 w 9286613"/>
              <a:gd name="connsiteY7" fmla="*/ 2596744 h 5552592"/>
              <a:gd name="connsiteX8" fmla="*/ 7701092 w 9286613"/>
              <a:gd name="connsiteY8" fmla="*/ 2601682 h 5552592"/>
              <a:gd name="connsiteX9" fmla="*/ 7799490 w 9286613"/>
              <a:gd name="connsiteY9" fmla="*/ 2596744 h 5552592"/>
              <a:gd name="connsiteX10" fmla="*/ 9286613 w 9286613"/>
              <a:gd name="connsiteY10" fmla="*/ 4074668 h 5552592"/>
              <a:gd name="connsiteX11" fmla="*/ 7799490 w 9286613"/>
              <a:gd name="connsiteY11" fmla="*/ 5552592 h 5552592"/>
              <a:gd name="connsiteX12" fmla="*/ 7701092 w 9286613"/>
              <a:gd name="connsiteY12" fmla="*/ 5547654 h 5552592"/>
              <a:gd name="connsiteX13" fmla="*/ 7701092 w 9286613"/>
              <a:gd name="connsiteY13" fmla="*/ 5551066 h 5552592"/>
              <a:gd name="connsiteX14" fmla="*/ 1761690 w 9286613"/>
              <a:gd name="connsiteY14" fmla="*/ 5551066 h 5552592"/>
              <a:gd name="connsiteX15" fmla="*/ 1761690 w 9286613"/>
              <a:gd name="connsiteY15" fmla="*/ 5545559 h 5552592"/>
              <a:gd name="connsiteX16" fmla="*/ 1652631 w 9286613"/>
              <a:gd name="connsiteY16" fmla="*/ 5551066 h 5552592"/>
              <a:gd name="connsiteX17" fmla="*/ 0 w 9286613"/>
              <a:gd name="connsiteY17" fmla="*/ 3898435 h 5552592"/>
              <a:gd name="connsiteX18" fmla="*/ 1652631 w 9286613"/>
              <a:gd name="connsiteY18" fmla="*/ 2245804 h 5552592"/>
              <a:gd name="connsiteX19" fmla="*/ 1904311 w 9286613"/>
              <a:gd name="connsiteY19" fmla="*/ 2264846 h 5552592"/>
              <a:gd name="connsiteX20" fmla="*/ 1972946 w 9286613"/>
              <a:gd name="connsiteY20" fmla="*/ 2277990 h 5552592"/>
              <a:gd name="connsiteX21" fmla="*/ 1947251 w 9286613"/>
              <a:gd name="connsiteY21" fmla="*/ 2207788 h 5552592"/>
              <a:gd name="connsiteX22" fmla="*/ 1870744 w 9286613"/>
              <a:gd name="connsiteY22" fmla="*/ 1701742 h 5552592"/>
              <a:gd name="connsiteX23" fmla="*/ 3572486 w 9286613"/>
              <a:gd name="connsiteY23" fmla="*/ 0 h 555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286613" h="5552592">
                <a:moveTo>
                  <a:pt x="3572486" y="0"/>
                </a:moveTo>
                <a:cubicBezTo>
                  <a:pt x="4453592" y="0"/>
                  <a:pt x="5178296" y="669635"/>
                  <a:pt x="5265442" y="1527749"/>
                </a:cubicBezTo>
                <a:lnTo>
                  <a:pt x="5269692" y="1611906"/>
                </a:lnTo>
                <a:lnTo>
                  <a:pt x="5320143" y="1565496"/>
                </a:lnTo>
                <a:cubicBezTo>
                  <a:pt x="5561949" y="1363515"/>
                  <a:pt x="5871951" y="1242182"/>
                  <a:pt x="6209951" y="1242182"/>
                </a:cubicBezTo>
                <a:cubicBezTo>
                  <a:pt x="6934237" y="1242182"/>
                  <a:pt x="7529958" y="1799323"/>
                  <a:pt x="7601594" y="2513279"/>
                </a:cubicBezTo>
                <a:lnTo>
                  <a:pt x="7605758" y="2596744"/>
                </a:lnTo>
                <a:lnTo>
                  <a:pt x="7701092" y="2596744"/>
                </a:lnTo>
                <a:lnTo>
                  <a:pt x="7701092" y="2601682"/>
                </a:lnTo>
                <a:lnTo>
                  <a:pt x="7799490" y="2596744"/>
                </a:lnTo>
                <a:cubicBezTo>
                  <a:pt x="8620805" y="2596744"/>
                  <a:pt x="9286613" y="3258433"/>
                  <a:pt x="9286613" y="4074668"/>
                </a:cubicBezTo>
                <a:cubicBezTo>
                  <a:pt x="9286613" y="4890903"/>
                  <a:pt x="8620805" y="5552592"/>
                  <a:pt x="7799490" y="5552592"/>
                </a:cubicBezTo>
                <a:lnTo>
                  <a:pt x="7701092" y="5547654"/>
                </a:lnTo>
                <a:lnTo>
                  <a:pt x="7701092" y="5551066"/>
                </a:lnTo>
                <a:lnTo>
                  <a:pt x="1761690" y="5551066"/>
                </a:lnTo>
                <a:lnTo>
                  <a:pt x="1761690" y="5545559"/>
                </a:lnTo>
                <a:lnTo>
                  <a:pt x="1652631" y="5551066"/>
                </a:lnTo>
                <a:cubicBezTo>
                  <a:pt x="739908" y="5551066"/>
                  <a:pt x="0" y="4811158"/>
                  <a:pt x="0" y="3898435"/>
                </a:cubicBezTo>
                <a:cubicBezTo>
                  <a:pt x="0" y="2985712"/>
                  <a:pt x="739908" y="2245804"/>
                  <a:pt x="1652631" y="2245804"/>
                </a:cubicBezTo>
                <a:cubicBezTo>
                  <a:pt x="1738199" y="2245804"/>
                  <a:pt x="1822248" y="2252307"/>
                  <a:pt x="1904311" y="2264846"/>
                </a:cubicBezTo>
                <a:lnTo>
                  <a:pt x="1972946" y="2277990"/>
                </a:lnTo>
                <a:lnTo>
                  <a:pt x="1947251" y="2207788"/>
                </a:lnTo>
                <a:cubicBezTo>
                  <a:pt x="1897530" y="2047928"/>
                  <a:pt x="1870744" y="1877963"/>
                  <a:pt x="1870744" y="1701742"/>
                </a:cubicBezTo>
                <a:cubicBezTo>
                  <a:pt x="1870744" y="761896"/>
                  <a:pt x="2632640" y="0"/>
                  <a:pt x="357248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381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66AA1E-1AFF-44FF-BC5E-3DAF2D1F97D4}"/>
              </a:ext>
            </a:extLst>
          </p:cNvPr>
          <p:cNvGrpSpPr/>
          <p:nvPr/>
        </p:nvGrpSpPr>
        <p:grpSpPr>
          <a:xfrm>
            <a:off x="3129095" y="4610143"/>
            <a:ext cx="5086761" cy="2015561"/>
            <a:chOff x="3129095" y="4610143"/>
            <a:chExt cx="5086761" cy="201556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2609713-A651-4EE1-85A8-A5110C88B439}"/>
                </a:ext>
              </a:extLst>
            </p:cNvPr>
            <p:cNvSpPr/>
            <p:nvPr/>
          </p:nvSpPr>
          <p:spPr>
            <a:xfrm rot="1488213">
              <a:off x="3129095" y="4726666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2949250-C79E-4BDB-A7AC-D53C67877D32}"/>
                </a:ext>
              </a:extLst>
            </p:cNvPr>
            <p:cNvSpPr/>
            <p:nvPr/>
          </p:nvSpPr>
          <p:spPr>
            <a:xfrm rot="1488213">
              <a:off x="7939020" y="4759696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0EB1319-8FEC-42CF-8F67-D42B58EF92E1}"/>
                </a:ext>
              </a:extLst>
            </p:cNvPr>
            <p:cNvSpPr/>
            <p:nvPr/>
          </p:nvSpPr>
          <p:spPr>
            <a:xfrm rot="1488213">
              <a:off x="3382659" y="5405604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7A8C56-4B02-4595-925B-E1E1D0157AC5}"/>
                </a:ext>
              </a:extLst>
            </p:cNvPr>
            <p:cNvSpPr/>
            <p:nvPr/>
          </p:nvSpPr>
          <p:spPr>
            <a:xfrm rot="1488213">
              <a:off x="3815713" y="4699094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B35DF96-391D-432F-9CF6-734A5F9CF0D4}"/>
                </a:ext>
              </a:extLst>
            </p:cNvPr>
            <p:cNvSpPr/>
            <p:nvPr/>
          </p:nvSpPr>
          <p:spPr>
            <a:xfrm rot="1488213">
              <a:off x="4222665" y="5339407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C2A5E94-32F1-41C0-9A5B-96C26C8731C8}"/>
                </a:ext>
              </a:extLst>
            </p:cNvPr>
            <p:cNvSpPr/>
            <p:nvPr/>
          </p:nvSpPr>
          <p:spPr>
            <a:xfrm rot="1488213">
              <a:off x="4805952" y="4699094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8F527D1-7902-43BE-9734-D7EB24A6C75F}"/>
                </a:ext>
              </a:extLst>
            </p:cNvPr>
            <p:cNvSpPr/>
            <p:nvPr/>
          </p:nvSpPr>
          <p:spPr>
            <a:xfrm rot="1488213">
              <a:off x="5963003" y="5600781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42A5E75-E904-4DBE-827D-E2D2FE3C3982}"/>
                </a:ext>
              </a:extLst>
            </p:cNvPr>
            <p:cNvSpPr/>
            <p:nvPr/>
          </p:nvSpPr>
          <p:spPr>
            <a:xfrm rot="1488213">
              <a:off x="7504141" y="5339406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BBE677C-1AA3-4741-95A5-CE560E80EA72}"/>
                </a:ext>
              </a:extLst>
            </p:cNvPr>
            <p:cNvSpPr/>
            <p:nvPr/>
          </p:nvSpPr>
          <p:spPr>
            <a:xfrm rot="1488213">
              <a:off x="7283033" y="4610143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9499651-0863-423E-8919-2CB54F753395}"/>
                </a:ext>
              </a:extLst>
            </p:cNvPr>
            <p:cNvSpPr/>
            <p:nvPr/>
          </p:nvSpPr>
          <p:spPr>
            <a:xfrm rot="1488213">
              <a:off x="6800521" y="5263013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00D9F20-C427-45B7-BCAC-E1612F1191D8}"/>
                </a:ext>
              </a:extLst>
            </p:cNvPr>
            <p:cNvSpPr/>
            <p:nvPr/>
          </p:nvSpPr>
          <p:spPr>
            <a:xfrm rot="1488213">
              <a:off x="6504317" y="4678512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C906289-3383-4C8D-99B3-4523A6F507EA}"/>
                </a:ext>
              </a:extLst>
            </p:cNvPr>
            <p:cNvSpPr/>
            <p:nvPr/>
          </p:nvSpPr>
          <p:spPr>
            <a:xfrm rot="1488213">
              <a:off x="5089590" y="5385257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9A1C479-6BF4-414A-98D0-171FA68BD45C}"/>
                </a:ext>
              </a:extLst>
            </p:cNvPr>
            <p:cNvSpPr/>
            <p:nvPr/>
          </p:nvSpPr>
          <p:spPr>
            <a:xfrm rot="1488213">
              <a:off x="5695079" y="4676110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9F1F6B8-8AEC-40D6-8AC7-B1FD9602DC5A}"/>
                </a:ext>
              </a:extLst>
            </p:cNvPr>
            <p:cNvSpPr/>
            <p:nvPr/>
          </p:nvSpPr>
          <p:spPr>
            <a:xfrm rot="1488213">
              <a:off x="3814253" y="5977515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108036A-F84F-4BA2-A7C0-DFAEC9DA60D5}"/>
                </a:ext>
              </a:extLst>
            </p:cNvPr>
            <p:cNvSpPr/>
            <p:nvPr/>
          </p:nvSpPr>
          <p:spPr>
            <a:xfrm rot="1488213">
              <a:off x="6836416" y="6074551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47A2D4A-3F06-4DB0-BCD7-815C79C94574}"/>
                </a:ext>
              </a:extLst>
            </p:cNvPr>
            <p:cNvSpPr/>
            <p:nvPr/>
          </p:nvSpPr>
          <p:spPr>
            <a:xfrm rot="1488213">
              <a:off x="5366741" y="6001702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033BF12-0F01-42FB-9D8D-CCB4FC961678}"/>
                </a:ext>
              </a:extLst>
            </p:cNvPr>
            <p:cNvSpPr/>
            <p:nvPr/>
          </p:nvSpPr>
          <p:spPr>
            <a:xfrm rot="1488213">
              <a:off x="4603173" y="5993700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B06286D-E411-4EAE-9624-77F6A4B1928E}"/>
                </a:ext>
              </a:extLst>
            </p:cNvPr>
            <p:cNvSpPr/>
            <p:nvPr/>
          </p:nvSpPr>
          <p:spPr>
            <a:xfrm rot="1488213">
              <a:off x="6284240" y="6022049"/>
              <a:ext cx="276836" cy="5511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889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수전</dc:creator>
  <cp:lastModifiedBy>강 수전</cp:lastModifiedBy>
  <cp:revision>8</cp:revision>
  <dcterms:created xsi:type="dcterms:W3CDTF">2020-11-24T13:28:23Z</dcterms:created>
  <dcterms:modified xsi:type="dcterms:W3CDTF">2020-12-06T13:45:00Z</dcterms:modified>
</cp:coreProperties>
</file>