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7F6C5-C051-48FC-8D8C-9B5D78650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603D64-3CA3-40FF-9C0E-069DD6186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101C3-0294-414F-9483-0B73A8C7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4E967-D4EE-4350-89A3-F9BEDA04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B86EF-7DD0-45C7-A579-F189DFA9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39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6F3F0-9854-4DD1-969D-817544B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5A19CC-C213-48F1-8D5F-8B08D015B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A0266-3AE0-432A-A2AB-0A074D4E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67D48-A575-4135-9D89-99B45EBA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A6644-1B33-4224-84C8-3FD771B2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9FB51F-653A-410C-81E2-1FC73D3F5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07081E-C1B9-4432-A322-FB950A789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5F9A1-5451-4A2D-90B7-7B90C80A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8AB52-8FE6-4E2E-9333-584CE069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0C61B-B62A-4901-83BB-4F9B9E05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0D933-1A0A-40F1-86E8-11D31BEF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3DDE1-824E-4910-A4FF-48760FBB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90448-5EAA-4169-A39C-72F7BB3B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B128B-08FC-40FD-8BFF-C867C1E0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84C7F-DE8A-43FE-ADDE-26248F8F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0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66172-21AD-438E-A53B-AF73B007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22D95F-F291-4027-AD20-FA6601E19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B9564-D29F-42A2-92B2-5796EF66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F06F3-3D91-4348-8D57-B278947B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7B6DA-09DF-4B86-806C-2AA05387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6836C-F79B-4F25-B4C4-9FF41541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50C20-F432-4090-BB13-F05CA47F5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6688DE-2182-4E1A-AC9B-448A1548E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B62320-BD59-4DF9-B67B-184632C6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FE84AC-5184-4D15-B84D-A620E8B4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24531-D219-466D-9DA2-EC754735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6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A2A20-52BA-4EE4-9482-1BA9B819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059538-80E3-45AD-B3B5-1C5486E3C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D01802-AC40-4EF0-B7E7-FD202FB9A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8796AF-1E62-4421-AD8C-7B9C8C0BA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A43D50-7CC7-4ECF-9190-D3282B069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AA1FB6-DDB8-4CAE-B0E8-CB33B3FF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F3B553-8632-433C-82FB-EED04FD1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5F7BDF-991E-450A-85DC-682BFCBD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41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CF158-713A-4CC4-848B-7A7891CA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2DA8B2-B587-48C2-BFC4-79E1AC5E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9A1041-D654-4D1B-9986-FE506CCB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45E81C-FC30-45FB-8081-580E8D95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6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ABE72C-5F26-452A-8F4F-F9DB3AE6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40423-82FC-444F-AEEC-E35B6D0D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084545-4BD2-4A98-91F9-2F01BE0A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1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CA6C4-03F7-451B-8BA8-5AF28088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F5138-76B0-4836-8A90-DA46DF972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D6BF9B-D78F-4D57-AC4B-F7E48773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94343-2AE5-4A52-BECE-28B93297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09DB5F-0D13-40CC-A63A-12FEC77E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4E33A-6BD3-4CF0-916A-2303A636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8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B9891-4BC9-4D50-A086-5722E2DC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7DF887-FF35-47A1-9BAC-2AC54E987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64FCD-EE73-4C3E-95F7-802EB6C77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4F2D3A-DD22-44A0-A047-D8DCF920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42426-1C75-48DD-AD16-00A88759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44D6DA-6F9E-4EFC-B4A6-6ACAA1A5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6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111595-0BCA-4BBC-81F3-C61D79FE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1A798C-38B6-48E0-8B66-88510332F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CB180-F120-4525-B1F1-D305E0574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3C8CB-9154-4208-8E7E-1C8A89E94898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5A913-55F8-4145-8E3A-0C56CCB4C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3C3C5-D412-4A8D-B41D-17136C6FE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81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CB40DCF-5E4B-43D9-A31F-E85EC4597EF7}"/>
              </a:ext>
            </a:extLst>
          </p:cNvPr>
          <p:cNvSpPr/>
          <p:nvPr/>
        </p:nvSpPr>
        <p:spPr>
          <a:xfrm>
            <a:off x="1186344" y="515923"/>
            <a:ext cx="9819312" cy="5826154"/>
          </a:xfrm>
          <a:custGeom>
            <a:avLst/>
            <a:gdLst>
              <a:gd name="connsiteX0" fmla="*/ 4909656 w 9819312"/>
              <a:gd name="connsiteY0" fmla="*/ 0 h 5826154"/>
              <a:gd name="connsiteX1" fmla="*/ 6910431 w 9819312"/>
              <a:gd name="connsiteY1" fmla="*/ 2000775 h 5826154"/>
              <a:gd name="connsiteX2" fmla="*/ 6907027 w 9819312"/>
              <a:gd name="connsiteY2" fmla="*/ 2045768 h 5826154"/>
              <a:gd name="connsiteX3" fmla="*/ 7039745 w 9819312"/>
              <a:gd name="connsiteY3" fmla="*/ 1981835 h 5826154"/>
              <a:gd name="connsiteX4" fmla="*/ 7818537 w 9819312"/>
              <a:gd name="connsiteY4" fmla="*/ 1824604 h 5826154"/>
              <a:gd name="connsiteX5" fmla="*/ 9819312 w 9819312"/>
              <a:gd name="connsiteY5" fmla="*/ 3825379 h 5826154"/>
              <a:gd name="connsiteX6" fmla="*/ 8023105 w 9819312"/>
              <a:gd name="connsiteY6" fmla="*/ 5815824 h 5826154"/>
              <a:gd name="connsiteX7" fmla="*/ 7901728 w 9819312"/>
              <a:gd name="connsiteY7" fmla="*/ 5821953 h 5826154"/>
              <a:gd name="connsiteX8" fmla="*/ 7901728 w 9819312"/>
              <a:gd name="connsiteY8" fmla="*/ 5826153 h 5826154"/>
              <a:gd name="connsiteX9" fmla="*/ 7818556 w 9819312"/>
              <a:gd name="connsiteY9" fmla="*/ 5826153 h 5826154"/>
              <a:gd name="connsiteX10" fmla="*/ 7818537 w 9819312"/>
              <a:gd name="connsiteY10" fmla="*/ 5826154 h 5826154"/>
              <a:gd name="connsiteX11" fmla="*/ 7818518 w 9819312"/>
              <a:gd name="connsiteY11" fmla="*/ 5826153 h 5826154"/>
              <a:gd name="connsiteX12" fmla="*/ 2000796 w 9819312"/>
              <a:gd name="connsiteY12" fmla="*/ 5826153 h 5826154"/>
              <a:gd name="connsiteX13" fmla="*/ 2000776 w 9819312"/>
              <a:gd name="connsiteY13" fmla="*/ 5826154 h 5826154"/>
              <a:gd name="connsiteX14" fmla="*/ 2000756 w 9819312"/>
              <a:gd name="connsiteY14" fmla="*/ 5826153 h 5826154"/>
              <a:gd name="connsiteX15" fmla="*/ 1917581 w 9819312"/>
              <a:gd name="connsiteY15" fmla="*/ 5826153 h 5826154"/>
              <a:gd name="connsiteX16" fmla="*/ 1917581 w 9819312"/>
              <a:gd name="connsiteY16" fmla="*/ 5821953 h 5826154"/>
              <a:gd name="connsiteX17" fmla="*/ 1796208 w 9819312"/>
              <a:gd name="connsiteY17" fmla="*/ 5815824 h 5826154"/>
              <a:gd name="connsiteX18" fmla="*/ 0 w 9819312"/>
              <a:gd name="connsiteY18" fmla="*/ 3825379 h 5826154"/>
              <a:gd name="connsiteX19" fmla="*/ 2000776 w 9819312"/>
              <a:gd name="connsiteY19" fmla="*/ 1824604 h 5826154"/>
              <a:gd name="connsiteX20" fmla="*/ 2868195 w 9819312"/>
              <a:gd name="connsiteY20" fmla="*/ 2021902 h 5826154"/>
              <a:gd name="connsiteX21" fmla="*/ 2911091 w 9819312"/>
              <a:gd name="connsiteY21" fmla="*/ 2044533 h 5826154"/>
              <a:gd name="connsiteX22" fmla="*/ 2908881 w 9819312"/>
              <a:gd name="connsiteY22" fmla="*/ 2000775 h 5826154"/>
              <a:gd name="connsiteX23" fmla="*/ 4909656 w 9819312"/>
              <a:gd name="connsiteY23" fmla="*/ 0 h 582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819312" h="5826154">
                <a:moveTo>
                  <a:pt x="4909656" y="0"/>
                </a:moveTo>
                <a:cubicBezTo>
                  <a:pt x="6014654" y="0"/>
                  <a:pt x="6910431" y="895777"/>
                  <a:pt x="6910431" y="2000775"/>
                </a:cubicBezTo>
                <a:lnTo>
                  <a:pt x="6907027" y="2045768"/>
                </a:lnTo>
                <a:lnTo>
                  <a:pt x="7039745" y="1981835"/>
                </a:lnTo>
                <a:cubicBezTo>
                  <a:pt x="7279114" y="1880590"/>
                  <a:pt x="7542287" y="1824604"/>
                  <a:pt x="7818537" y="1824604"/>
                </a:cubicBezTo>
                <a:cubicBezTo>
                  <a:pt x="8923535" y="1824604"/>
                  <a:pt x="9819312" y="2720381"/>
                  <a:pt x="9819312" y="3825379"/>
                </a:cubicBezTo>
                <a:cubicBezTo>
                  <a:pt x="9819312" y="4861315"/>
                  <a:pt x="9032008" y="5713365"/>
                  <a:pt x="8023105" y="5815824"/>
                </a:cubicBezTo>
                <a:lnTo>
                  <a:pt x="7901728" y="5821953"/>
                </a:lnTo>
                <a:lnTo>
                  <a:pt x="7901728" y="5826153"/>
                </a:lnTo>
                <a:lnTo>
                  <a:pt x="7818556" y="5826153"/>
                </a:lnTo>
                <a:lnTo>
                  <a:pt x="7818537" y="5826154"/>
                </a:lnTo>
                <a:lnTo>
                  <a:pt x="7818518" y="5826153"/>
                </a:lnTo>
                <a:lnTo>
                  <a:pt x="2000796" y="5826153"/>
                </a:lnTo>
                <a:lnTo>
                  <a:pt x="2000776" y="5826154"/>
                </a:lnTo>
                <a:lnTo>
                  <a:pt x="2000756" y="5826153"/>
                </a:lnTo>
                <a:lnTo>
                  <a:pt x="1917581" y="5826153"/>
                </a:lnTo>
                <a:lnTo>
                  <a:pt x="1917581" y="5821953"/>
                </a:lnTo>
                <a:lnTo>
                  <a:pt x="1796208" y="5815824"/>
                </a:lnTo>
                <a:cubicBezTo>
                  <a:pt x="787304" y="5713365"/>
                  <a:pt x="0" y="4861315"/>
                  <a:pt x="0" y="3825379"/>
                </a:cubicBezTo>
                <a:cubicBezTo>
                  <a:pt x="0" y="2720381"/>
                  <a:pt x="895777" y="1824604"/>
                  <a:pt x="2000776" y="1824604"/>
                </a:cubicBezTo>
                <a:cubicBezTo>
                  <a:pt x="2311556" y="1824604"/>
                  <a:pt x="2605787" y="1895461"/>
                  <a:pt x="2868195" y="2021902"/>
                </a:cubicBezTo>
                <a:lnTo>
                  <a:pt x="2911091" y="2044533"/>
                </a:lnTo>
                <a:lnTo>
                  <a:pt x="2908881" y="2000775"/>
                </a:lnTo>
                <a:cubicBezTo>
                  <a:pt x="2908881" y="895777"/>
                  <a:pt x="3804658" y="0"/>
                  <a:pt x="490965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73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70FBF4E-27B3-484F-88C9-D92C3C0F4015}"/>
              </a:ext>
            </a:extLst>
          </p:cNvPr>
          <p:cNvGrpSpPr/>
          <p:nvPr/>
        </p:nvGrpSpPr>
        <p:grpSpPr>
          <a:xfrm>
            <a:off x="673216" y="372371"/>
            <a:ext cx="10845567" cy="6113258"/>
            <a:chOff x="773184" y="251428"/>
            <a:chExt cx="10845567" cy="6113258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92343D1-14E3-4A33-AEA7-5B126761D61A}"/>
                </a:ext>
              </a:extLst>
            </p:cNvPr>
            <p:cNvSpPr/>
            <p:nvPr/>
          </p:nvSpPr>
          <p:spPr>
            <a:xfrm>
              <a:off x="2888608" y="251428"/>
              <a:ext cx="8730143" cy="5219871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38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FCFE04F-8F6B-47BF-9188-BC09A9B10E7C}"/>
                </a:ext>
              </a:extLst>
            </p:cNvPr>
            <p:cNvSpPr/>
            <p:nvPr/>
          </p:nvSpPr>
          <p:spPr>
            <a:xfrm>
              <a:off x="773184" y="812094"/>
              <a:ext cx="9286613" cy="5552592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8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220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수전</dc:creator>
  <cp:lastModifiedBy>강 수전</cp:lastModifiedBy>
  <cp:revision>3</cp:revision>
  <dcterms:created xsi:type="dcterms:W3CDTF">2020-11-24T13:28:23Z</dcterms:created>
  <dcterms:modified xsi:type="dcterms:W3CDTF">2020-11-24T13:45:34Z</dcterms:modified>
</cp:coreProperties>
</file>