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  <a:srgbClr val="E2A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0DE2F4F-E180-4422-BEEF-7B3221F8CF15}"/>
              </a:ext>
            </a:extLst>
          </p:cNvPr>
          <p:cNvSpPr/>
          <p:nvPr/>
        </p:nvSpPr>
        <p:spPr>
          <a:xfrm>
            <a:off x="1452693" y="652704"/>
            <a:ext cx="9286613" cy="5552592"/>
          </a:xfrm>
          <a:custGeom>
            <a:avLst/>
            <a:gdLst>
              <a:gd name="connsiteX0" fmla="*/ 3572486 w 9286613"/>
              <a:gd name="connsiteY0" fmla="*/ 0 h 5552592"/>
              <a:gd name="connsiteX1" fmla="*/ 5265442 w 9286613"/>
              <a:gd name="connsiteY1" fmla="*/ 1527749 h 5552592"/>
              <a:gd name="connsiteX2" fmla="*/ 5269692 w 9286613"/>
              <a:gd name="connsiteY2" fmla="*/ 1611906 h 5552592"/>
              <a:gd name="connsiteX3" fmla="*/ 5320143 w 9286613"/>
              <a:gd name="connsiteY3" fmla="*/ 1565496 h 5552592"/>
              <a:gd name="connsiteX4" fmla="*/ 6209951 w 9286613"/>
              <a:gd name="connsiteY4" fmla="*/ 1242182 h 5552592"/>
              <a:gd name="connsiteX5" fmla="*/ 7601594 w 9286613"/>
              <a:gd name="connsiteY5" fmla="*/ 2513279 h 5552592"/>
              <a:gd name="connsiteX6" fmla="*/ 7605758 w 9286613"/>
              <a:gd name="connsiteY6" fmla="*/ 2596744 h 5552592"/>
              <a:gd name="connsiteX7" fmla="*/ 7701092 w 9286613"/>
              <a:gd name="connsiteY7" fmla="*/ 2596744 h 5552592"/>
              <a:gd name="connsiteX8" fmla="*/ 7701092 w 9286613"/>
              <a:gd name="connsiteY8" fmla="*/ 2601682 h 5552592"/>
              <a:gd name="connsiteX9" fmla="*/ 7799490 w 9286613"/>
              <a:gd name="connsiteY9" fmla="*/ 2596744 h 5552592"/>
              <a:gd name="connsiteX10" fmla="*/ 9286613 w 9286613"/>
              <a:gd name="connsiteY10" fmla="*/ 4074668 h 5552592"/>
              <a:gd name="connsiteX11" fmla="*/ 7799490 w 9286613"/>
              <a:gd name="connsiteY11" fmla="*/ 5552592 h 5552592"/>
              <a:gd name="connsiteX12" fmla="*/ 7701092 w 9286613"/>
              <a:gd name="connsiteY12" fmla="*/ 5547654 h 5552592"/>
              <a:gd name="connsiteX13" fmla="*/ 7701092 w 9286613"/>
              <a:gd name="connsiteY13" fmla="*/ 5551066 h 5552592"/>
              <a:gd name="connsiteX14" fmla="*/ 1761690 w 9286613"/>
              <a:gd name="connsiteY14" fmla="*/ 5551066 h 5552592"/>
              <a:gd name="connsiteX15" fmla="*/ 1761690 w 9286613"/>
              <a:gd name="connsiteY15" fmla="*/ 5545559 h 5552592"/>
              <a:gd name="connsiteX16" fmla="*/ 1652631 w 9286613"/>
              <a:gd name="connsiteY16" fmla="*/ 5551066 h 5552592"/>
              <a:gd name="connsiteX17" fmla="*/ 0 w 9286613"/>
              <a:gd name="connsiteY17" fmla="*/ 3898435 h 5552592"/>
              <a:gd name="connsiteX18" fmla="*/ 1652631 w 9286613"/>
              <a:gd name="connsiteY18" fmla="*/ 2245804 h 5552592"/>
              <a:gd name="connsiteX19" fmla="*/ 1904311 w 9286613"/>
              <a:gd name="connsiteY19" fmla="*/ 2264846 h 5552592"/>
              <a:gd name="connsiteX20" fmla="*/ 1972946 w 9286613"/>
              <a:gd name="connsiteY20" fmla="*/ 2277990 h 5552592"/>
              <a:gd name="connsiteX21" fmla="*/ 1947251 w 9286613"/>
              <a:gd name="connsiteY21" fmla="*/ 2207788 h 5552592"/>
              <a:gd name="connsiteX22" fmla="*/ 1870744 w 9286613"/>
              <a:gd name="connsiteY22" fmla="*/ 1701742 h 5552592"/>
              <a:gd name="connsiteX23" fmla="*/ 3572486 w 9286613"/>
              <a:gd name="connsiteY23" fmla="*/ 0 h 55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6613" h="5552592">
                <a:moveTo>
                  <a:pt x="3572486" y="0"/>
                </a:moveTo>
                <a:cubicBezTo>
                  <a:pt x="4453592" y="0"/>
                  <a:pt x="5178296" y="669635"/>
                  <a:pt x="5265442" y="1527749"/>
                </a:cubicBezTo>
                <a:lnTo>
                  <a:pt x="5269692" y="1611906"/>
                </a:lnTo>
                <a:lnTo>
                  <a:pt x="5320143" y="1565496"/>
                </a:lnTo>
                <a:cubicBezTo>
                  <a:pt x="5561949" y="1363515"/>
                  <a:pt x="5871951" y="1242182"/>
                  <a:pt x="6209951" y="1242182"/>
                </a:cubicBezTo>
                <a:cubicBezTo>
                  <a:pt x="6934237" y="1242182"/>
                  <a:pt x="7529958" y="1799323"/>
                  <a:pt x="7601594" y="2513279"/>
                </a:cubicBezTo>
                <a:lnTo>
                  <a:pt x="7605758" y="2596744"/>
                </a:lnTo>
                <a:lnTo>
                  <a:pt x="7701092" y="2596744"/>
                </a:lnTo>
                <a:lnTo>
                  <a:pt x="7701092" y="2601682"/>
                </a:lnTo>
                <a:lnTo>
                  <a:pt x="7799490" y="2596744"/>
                </a:lnTo>
                <a:cubicBezTo>
                  <a:pt x="8620805" y="2596744"/>
                  <a:pt x="9286613" y="3258433"/>
                  <a:pt x="9286613" y="4074668"/>
                </a:cubicBezTo>
                <a:cubicBezTo>
                  <a:pt x="9286613" y="4890903"/>
                  <a:pt x="8620805" y="5552592"/>
                  <a:pt x="7799490" y="5552592"/>
                </a:cubicBezTo>
                <a:lnTo>
                  <a:pt x="7701092" y="5547654"/>
                </a:lnTo>
                <a:lnTo>
                  <a:pt x="7701092" y="5551066"/>
                </a:lnTo>
                <a:lnTo>
                  <a:pt x="1761690" y="5551066"/>
                </a:lnTo>
                <a:lnTo>
                  <a:pt x="1761690" y="5545559"/>
                </a:lnTo>
                <a:lnTo>
                  <a:pt x="1652631" y="5551066"/>
                </a:lnTo>
                <a:cubicBezTo>
                  <a:pt x="739908" y="5551066"/>
                  <a:pt x="0" y="4811158"/>
                  <a:pt x="0" y="3898435"/>
                </a:cubicBezTo>
                <a:cubicBezTo>
                  <a:pt x="0" y="2985712"/>
                  <a:pt x="739908" y="2245804"/>
                  <a:pt x="1652631" y="2245804"/>
                </a:cubicBezTo>
                <a:cubicBezTo>
                  <a:pt x="1738199" y="2245804"/>
                  <a:pt x="1822248" y="2252307"/>
                  <a:pt x="1904311" y="2264846"/>
                </a:cubicBezTo>
                <a:lnTo>
                  <a:pt x="1972946" y="2277990"/>
                </a:lnTo>
                <a:lnTo>
                  <a:pt x="1947251" y="2207788"/>
                </a:lnTo>
                <a:cubicBezTo>
                  <a:pt x="1897530" y="2047928"/>
                  <a:pt x="1870744" y="1877963"/>
                  <a:pt x="1870744" y="1701742"/>
                </a:cubicBezTo>
                <a:cubicBezTo>
                  <a:pt x="1870744" y="761896"/>
                  <a:pt x="2632640" y="0"/>
                  <a:pt x="357248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81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F7117E-845A-43E7-B167-30D1C422C655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30CD8-46A8-4979-A989-AC521FD84FF1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E874B67-72B4-4F6D-B76D-A6CC9C747DE6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28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577D84A-7ECA-46E2-AA0C-920996849508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CBA798-2800-4C39-9349-AEECF1EE6686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4C1A05B-9BF9-4D60-8120-595780804117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823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4</cp:revision>
  <dcterms:created xsi:type="dcterms:W3CDTF">2020-11-24T13:28:23Z</dcterms:created>
  <dcterms:modified xsi:type="dcterms:W3CDTF">2020-11-25T13:51:36Z</dcterms:modified>
</cp:coreProperties>
</file>