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91D"/>
    <a:srgbClr val="E2A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0DE2F4F-E180-4422-BEEF-7B3221F8CF15}"/>
              </a:ext>
            </a:extLst>
          </p:cNvPr>
          <p:cNvSpPr/>
          <p:nvPr/>
        </p:nvSpPr>
        <p:spPr>
          <a:xfrm>
            <a:off x="1452693" y="652704"/>
            <a:ext cx="9286613" cy="5552592"/>
          </a:xfrm>
          <a:custGeom>
            <a:avLst/>
            <a:gdLst>
              <a:gd name="connsiteX0" fmla="*/ 3572486 w 9286613"/>
              <a:gd name="connsiteY0" fmla="*/ 0 h 5552592"/>
              <a:gd name="connsiteX1" fmla="*/ 5265442 w 9286613"/>
              <a:gd name="connsiteY1" fmla="*/ 1527749 h 5552592"/>
              <a:gd name="connsiteX2" fmla="*/ 5269692 w 9286613"/>
              <a:gd name="connsiteY2" fmla="*/ 1611906 h 5552592"/>
              <a:gd name="connsiteX3" fmla="*/ 5320143 w 9286613"/>
              <a:gd name="connsiteY3" fmla="*/ 1565496 h 5552592"/>
              <a:gd name="connsiteX4" fmla="*/ 6209951 w 9286613"/>
              <a:gd name="connsiteY4" fmla="*/ 1242182 h 5552592"/>
              <a:gd name="connsiteX5" fmla="*/ 7601594 w 9286613"/>
              <a:gd name="connsiteY5" fmla="*/ 2513279 h 5552592"/>
              <a:gd name="connsiteX6" fmla="*/ 7605758 w 9286613"/>
              <a:gd name="connsiteY6" fmla="*/ 2596744 h 5552592"/>
              <a:gd name="connsiteX7" fmla="*/ 7701092 w 9286613"/>
              <a:gd name="connsiteY7" fmla="*/ 2596744 h 5552592"/>
              <a:gd name="connsiteX8" fmla="*/ 7701092 w 9286613"/>
              <a:gd name="connsiteY8" fmla="*/ 2601682 h 5552592"/>
              <a:gd name="connsiteX9" fmla="*/ 7799490 w 9286613"/>
              <a:gd name="connsiteY9" fmla="*/ 2596744 h 5552592"/>
              <a:gd name="connsiteX10" fmla="*/ 9286613 w 9286613"/>
              <a:gd name="connsiteY10" fmla="*/ 4074668 h 5552592"/>
              <a:gd name="connsiteX11" fmla="*/ 7799490 w 9286613"/>
              <a:gd name="connsiteY11" fmla="*/ 5552592 h 5552592"/>
              <a:gd name="connsiteX12" fmla="*/ 7701092 w 9286613"/>
              <a:gd name="connsiteY12" fmla="*/ 5547654 h 5552592"/>
              <a:gd name="connsiteX13" fmla="*/ 7701092 w 9286613"/>
              <a:gd name="connsiteY13" fmla="*/ 5551066 h 5552592"/>
              <a:gd name="connsiteX14" fmla="*/ 1761690 w 9286613"/>
              <a:gd name="connsiteY14" fmla="*/ 5551066 h 5552592"/>
              <a:gd name="connsiteX15" fmla="*/ 1761690 w 9286613"/>
              <a:gd name="connsiteY15" fmla="*/ 5545559 h 5552592"/>
              <a:gd name="connsiteX16" fmla="*/ 1652631 w 9286613"/>
              <a:gd name="connsiteY16" fmla="*/ 5551066 h 5552592"/>
              <a:gd name="connsiteX17" fmla="*/ 0 w 9286613"/>
              <a:gd name="connsiteY17" fmla="*/ 3898435 h 5552592"/>
              <a:gd name="connsiteX18" fmla="*/ 1652631 w 9286613"/>
              <a:gd name="connsiteY18" fmla="*/ 2245804 h 5552592"/>
              <a:gd name="connsiteX19" fmla="*/ 1904311 w 9286613"/>
              <a:gd name="connsiteY19" fmla="*/ 2264846 h 5552592"/>
              <a:gd name="connsiteX20" fmla="*/ 1972946 w 9286613"/>
              <a:gd name="connsiteY20" fmla="*/ 2277990 h 5552592"/>
              <a:gd name="connsiteX21" fmla="*/ 1947251 w 9286613"/>
              <a:gd name="connsiteY21" fmla="*/ 2207788 h 5552592"/>
              <a:gd name="connsiteX22" fmla="*/ 1870744 w 9286613"/>
              <a:gd name="connsiteY22" fmla="*/ 1701742 h 5552592"/>
              <a:gd name="connsiteX23" fmla="*/ 3572486 w 9286613"/>
              <a:gd name="connsiteY23" fmla="*/ 0 h 55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6613" h="5552592">
                <a:moveTo>
                  <a:pt x="3572486" y="0"/>
                </a:moveTo>
                <a:cubicBezTo>
                  <a:pt x="4453592" y="0"/>
                  <a:pt x="5178296" y="669635"/>
                  <a:pt x="5265442" y="1527749"/>
                </a:cubicBezTo>
                <a:lnTo>
                  <a:pt x="5269692" y="1611906"/>
                </a:lnTo>
                <a:lnTo>
                  <a:pt x="5320143" y="1565496"/>
                </a:lnTo>
                <a:cubicBezTo>
                  <a:pt x="5561949" y="1363515"/>
                  <a:pt x="5871951" y="1242182"/>
                  <a:pt x="6209951" y="1242182"/>
                </a:cubicBezTo>
                <a:cubicBezTo>
                  <a:pt x="6934237" y="1242182"/>
                  <a:pt x="7529958" y="1799323"/>
                  <a:pt x="7601594" y="2513279"/>
                </a:cubicBezTo>
                <a:lnTo>
                  <a:pt x="7605758" y="2596744"/>
                </a:lnTo>
                <a:lnTo>
                  <a:pt x="7701092" y="2596744"/>
                </a:lnTo>
                <a:lnTo>
                  <a:pt x="7701092" y="2601682"/>
                </a:lnTo>
                <a:lnTo>
                  <a:pt x="7799490" y="2596744"/>
                </a:lnTo>
                <a:cubicBezTo>
                  <a:pt x="8620805" y="2596744"/>
                  <a:pt x="9286613" y="3258433"/>
                  <a:pt x="9286613" y="4074668"/>
                </a:cubicBezTo>
                <a:cubicBezTo>
                  <a:pt x="9286613" y="4890903"/>
                  <a:pt x="8620805" y="5552592"/>
                  <a:pt x="7799490" y="5552592"/>
                </a:cubicBezTo>
                <a:lnTo>
                  <a:pt x="7701092" y="5547654"/>
                </a:lnTo>
                <a:lnTo>
                  <a:pt x="7701092" y="5551066"/>
                </a:lnTo>
                <a:lnTo>
                  <a:pt x="1761690" y="5551066"/>
                </a:lnTo>
                <a:lnTo>
                  <a:pt x="1761690" y="5545559"/>
                </a:lnTo>
                <a:lnTo>
                  <a:pt x="1652631" y="5551066"/>
                </a:lnTo>
                <a:cubicBezTo>
                  <a:pt x="739908" y="5551066"/>
                  <a:pt x="0" y="4811158"/>
                  <a:pt x="0" y="3898435"/>
                </a:cubicBezTo>
                <a:cubicBezTo>
                  <a:pt x="0" y="2985712"/>
                  <a:pt x="739908" y="2245804"/>
                  <a:pt x="1652631" y="2245804"/>
                </a:cubicBezTo>
                <a:cubicBezTo>
                  <a:pt x="1738199" y="2245804"/>
                  <a:pt x="1822248" y="2252307"/>
                  <a:pt x="1904311" y="2264846"/>
                </a:cubicBezTo>
                <a:lnTo>
                  <a:pt x="1972946" y="2277990"/>
                </a:lnTo>
                <a:lnTo>
                  <a:pt x="1947251" y="2207788"/>
                </a:lnTo>
                <a:cubicBezTo>
                  <a:pt x="1897530" y="2047928"/>
                  <a:pt x="1870744" y="1877963"/>
                  <a:pt x="1870744" y="1701742"/>
                </a:cubicBezTo>
                <a:cubicBezTo>
                  <a:pt x="1870744" y="761896"/>
                  <a:pt x="2632640" y="0"/>
                  <a:pt x="35724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81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F7117E-845A-43E7-B167-30D1C422C655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30CD8-46A8-4979-A989-AC521FD84FF1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E874B67-72B4-4F6D-B76D-A6CC9C747DE6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28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DC1270-BD1D-4496-94E2-A8BABA64A90B}"/>
              </a:ext>
            </a:extLst>
          </p:cNvPr>
          <p:cNvSpPr/>
          <p:nvPr/>
        </p:nvSpPr>
        <p:spPr>
          <a:xfrm>
            <a:off x="3495413" y="828413"/>
            <a:ext cx="5201174" cy="5201174"/>
          </a:xfrm>
          <a:prstGeom prst="ellipse">
            <a:avLst/>
          </a:prstGeom>
          <a:solidFill>
            <a:srgbClr val="FF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3A8F3B0-30E8-4D26-AA7A-83FA81744888}"/>
              </a:ext>
            </a:extLst>
          </p:cNvPr>
          <p:cNvGrpSpPr/>
          <p:nvPr/>
        </p:nvGrpSpPr>
        <p:grpSpPr>
          <a:xfrm>
            <a:off x="2524256" y="0"/>
            <a:ext cx="7704441" cy="6637542"/>
            <a:chOff x="2415199" y="139409"/>
            <a:chExt cx="7704441" cy="66375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87E1769-8B3A-4ED2-BB1B-1B70FA9074AA}"/>
                </a:ext>
              </a:extLst>
            </p:cNvPr>
            <p:cNvSpPr/>
            <p:nvPr/>
          </p:nvSpPr>
          <p:spPr>
            <a:xfrm>
              <a:off x="3758237" y="13940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F8B027A-0023-4269-AB95-332617C9F35A}"/>
                </a:ext>
              </a:extLst>
            </p:cNvPr>
            <p:cNvGrpSpPr/>
            <p:nvPr/>
          </p:nvGrpSpPr>
          <p:grpSpPr>
            <a:xfrm>
              <a:off x="2415199" y="681038"/>
              <a:ext cx="6766886" cy="5049610"/>
              <a:chOff x="2415199" y="681038"/>
              <a:chExt cx="6766886" cy="504961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D12365D-2513-4777-9463-41A72CEC6434}"/>
                  </a:ext>
                </a:extLst>
              </p:cNvPr>
              <p:cNvSpPr/>
              <p:nvPr/>
            </p:nvSpPr>
            <p:spPr>
              <a:xfrm rot="1488213">
                <a:off x="8030636" y="4806712"/>
                <a:ext cx="276836" cy="92393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7D846E8D-8695-477F-8C78-09CBBC01FB31}"/>
                  </a:ext>
                </a:extLst>
              </p:cNvPr>
              <p:cNvSpPr/>
              <p:nvPr/>
            </p:nvSpPr>
            <p:spPr>
              <a:xfrm>
                <a:off x="2415199" y="681038"/>
                <a:ext cx="6766886" cy="4046013"/>
              </a:xfrm>
              <a:custGeom>
                <a:avLst/>
                <a:gdLst>
                  <a:gd name="connsiteX0" fmla="*/ 3572486 w 9286613"/>
                  <a:gd name="connsiteY0" fmla="*/ 0 h 5552592"/>
                  <a:gd name="connsiteX1" fmla="*/ 5265442 w 9286613"/>
                  <a:gd name="connsiteY1" fmla="*/ 1527749 h 5552592"/>
                  <a:gd name="connsiteX2" fmla="*/ 5269692 w 9286613"/>
                  <a:gd name="connsiteY2" fmla="*/ 1611906 h 5552592"/>
                  <a:gd name="connsiteX3" fmla="*/ 5320143 w 9286613"/>
                  <a:gd name="connsiteY3" fmla="*/ 1565496 h 5552592"/>
                  <a:gd name="connsiteX4" fmla="*/ 6209951 w 9286613"/>
                  <a:gd name="connsiteY4" fmla="*/ 1242182 h 5552592"/>
                  <a:gd name="connsiteX5" fmla="*/ 7601594 w 9286613"/>
                  <a:gd name="connsiteY5" fmla="*/ 2513279 h 5552592"/>
                  <a:gd name="connsiteX6" fmla="*/ 7605758 w 9286613"/>
                  <a:gd name="connsiteY6" fmla="*/ 2596744 h 5552592"/>
                  <a:gd name="connsiteX7" fmla="*/ 7701092 w 9286613"/>
                  <a:gd name="connsiteY7" fmla="*/ 2596744 h 5552592"/>
                  <a:gd name="connsiteX8" fmla="*/ 7701092 w 9286613"/>
                  <a:gd name="connsiteY8" fmla="*/ 2601682 h 5552592"/>
                  <a:gd name="connsiteX9" fmla="*/ 7799490 w 9286613"/>
                  <a:gd name="connsiteY9" fmla="*/ 2596744 h 5552592"/>
                  <a:gd name="connsiteX10" fmla="*/ 9286613 w 9286613"/>
                  <a:gd name="connsiteY10" fmla="*/ 4074668 h 5552592"/>
                  <a:gd name="connsiteX11" fmla="*/ 7799490 w 9286613"/>
                  <a:gd name="connsiteY11" fmla="*/ 5552592 h 5552592"/>
                  <a:gd name="connsiteX12" fmla="*/ 7701092 w 9286613"/>
                  <a:gd name="connsiteY12" fmla="*/ 5547654 h 5552592"/>
                  <a:gd name="connsiteX13" fmla="*/ 7701092 w 9286613"/>
                  <a:gd name="connsiteY13" fmla="*/ 5551066 h 5552592"/>
                  <a:gd name="connsiteX14" fmla="*/ 1761690 w 9286613"/>
                  <a:gd name="connsiteY14" fmla="*/ 5551066 h 5552592"/>
                  <a:gd name="connsiteX15" fmla="*/ 1761690 w 9286613"/>
                  <a:gd name="connsiteY15" fmla="*/ 5545559 h 5552592"/>
                  <a:gd name="connsiteX16" fmla="*/ 1652631 w 9286613"/>
                  <a:gd name="connsiteY16" fmla="*/ 5551066 h 5552592"/>
                  <a:gd name="connsiteX17" fmla="*/ 0 w 9286613"/>
                  <a:gd name="connsiteY17" fmla="*/ 3898435 h 5552592"/>
                  <a:gd name="connsiteX18" fmla="*/ 1652631 w 9286613"/>
                  <a:gd name="connsiteY18" fmla="*/ 2245804 h 5552592"/>
                  <a:gd name="connsiteX19" fmla="*/ 1904311 w 9286613"/>
                  <a:gd name="connsiteY19" fmla="*/ 2264846 h 5552592"/>
                  <a:gd name="connsiteX20" fmla="*/ 1972946 w 9286613"/>
                  <a:gd name="connsiteY20" fmla="*/ 2277990 h 5552592"/>
                  <a:gd name="connsiteX21" fmla="*/ 1947251 w 9286613"/>
                  <a:gd name="connsiteY21" fmla="*/ 2207788 h 5552592"/>
                  <a:gd name="connsiteX22" fmla="*/ 1870744 w 9286613"/>
                  <a:gd name="connsiteY22" fmla="*/ 1701742 h 5552592"/>
                  <a:gd name="connsiteX23" fmla="*/ 3572486 w 9286613"/>
                  <a:gd name="connsiteY23" fmla="*/ 0 h 555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286613" h="5552592">
                    <a:moveTo>
                      <a:pt x="3572486" y="0"/>
                    </a:moveTo>
                    <a:cubicBezTo>
                      <a:pt x="4453592" y="0"/>
                      <a:pt x="5178296" y="669635"/>
                      <a:pt x="5265442" y="1527749"/>
                    </a:cubicBezTo>
                    <a:lnTo>
                      <a:pt x="5269692" y="1611906"/>
                    </a:lnTo>
                    <a:lnTo>
                      <a:pt x="5320143" y="1565496"/>
                    </a:lnTo>
                    <a:cubicBezTo>
                      <a:pt x="5561949" y="1363515"/>
                      <a:pt x="5871951" y="1242182"/>
                      <a:pt x="6209951" y="1242182"/>
                    </a:cubicBezTo>
                    <a:cubicBezTo>
                      <a:pt x="6934237" y="1242182"/>
                      <a:pt x="7529958" y="1799323"/>
                      <a:pt x="7601594" y="2513279"/>
                    </a:cubicBezTo>
                    <a:lnTo>
                      <a:pt x="7605758" y="2596744"/>
                    </a:lnTo>
                    <a:lnTo>
                      <a:pt x="7701092" y="2596744"/>
                    </a:lnTo>
                    <a:lnTo>
                      <a:pt x="7701092" y="2601682"/>
                    </a:lnTo>
                    <a:lnTo>
                      <a:pt x="7799490" y="2596744"/>
                    </a:lnTo>
                    <a:cubicBezTo>
                      <a:pt x="8620805" y="2596744"/>
                      <a:pt x="9286613" y="3258433"/>
                      <a:pt x="9286613" y="4074668"/>
                    </a:cubicBezTo>
                    <a:cubicBezTo>
                      <a:pt x="9286613" y="4890903"/>
                      <a:pt x="8620805" y="5552592"/>
                      <a:pt x="7799490" y="5552592"/>
                    </a:cubicBezTo>
                    <a:lnTo>
                      <a:pt x="7701092" y="5547654"/>
                    </a:lnTo>
                    <a:lnTo>
                      <a:pt x="7701092" y="5551066"/>
                    </a:lnTo>
                    <a:lnTo>
                      <a:pt x="1761690" y="5551066"/>
                    </a:lnTo>
                    <a:lnTo>
                      <a:pt x="1761690" y="5545559"/>
                    </a:lnTo>
                    <a:lnTo>
                      <a:pt x="1652631" y="5551066"/>
                    </a:lnTo>
                    <a:cubicBezTo>
                      <a:pt x="739908" y="5551066"/>
                      <a:pt x="0" y="4811158"/>
                      <a:pt x="0" y="3898435"/>
                    </a:cubicBezTo>
                    <a:cubicBezTo>
                      <a:pt x="0" y="2985712"/>
                      <a:pt x="739908" y="2245804"/>
                      <a:pt x="1652631" y="2245804"/>
                    </a:cubicBezTo>
                    <a:cubicBezTo>
                      <a:pt x="1738199" y="2245804"/>
                      <a:pt x="1822248" y="2252307"/>
                      <a:pt x="1904311" y="2264846"/>
                    </a:cubicBezTo>
                    <a:lnTo>
                      <a:pt x="1972946" y="2277990"/>
                    </a:lnTo>
                    <a:lnTo>
                      <a:pt x="1947251" y="2207788"/>
                    </a:lnTo>
                    <a:cubicBezTo>
                      <a:pt x="1897530" y="2047928"/>
                      <a:pt x="1870744" y="1877963"/>
                      <a:pt x="1870744" y="1701742"/>
                    </a:cubicBezTo>
                    <a:cubicBezTo>
                      <a:pt x="1870744" y="761896"/>
                      <a:pt x="2632640" y="0"/>
                      <a:pt x="357248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381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A27A1A-B183-4511-A220-EDEDFD8231BA}"/>
                </a:ext>
              </a:extLst>
            </p:cNvPr>
            <p:cNvSpPr/>
            <p:nvPr/>
          </p:nvSpPr>
          <p:spPr>
            <a:xfrm rot="1488213">
              <a:off x="6958242" y="4806712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7CA4208-C6CD-46BA-83A8-755352AE07FC}"/>
                </a:ext>
              </a:extLst>
            </p:cNvPr>
            <p:cNvSpPr/>
            <p:nvPr/>
          </p:nvSpPr>
          <p:spPr>
            <a:xfrm rot="1488213">
              <a:off x="6025610" y="474820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33407E9-6519-460F-824F-82CE70273C28}"/>
                </a:ext>
              </a:extLst>
            </p:cNvPr>
            <p:cNvSpPr/>
            <p:nvPr/>
          </p:nvSpPr>
          <p:spPr>
            <a:xfrm rot="1488213">
              <a:off x="5022093" y="469834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6A464C6-16CB-4121-854C-BC68AD009628}"/>
                </a:ext>
              </a:extLst>
            </p:cNvPr>
            <p:cNvSpPr/>
            <p:nvPr/>
          </p:nvSpPr>
          <p:spPr>
            <a:xfrm rot="1488213">
              <a:off x="4184591" y="5761551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22228AF-D2FA-42C2-991A-98C1E7A71927}"/>
                </a:ext>
              </a:extLst>
            </p:cNvPr>
            <p:cNvSpPr/>
            <p:nvPr/>
          </p:nvSpPr>
          <p:spPr>
            <a:xfrm rot="1488213">
              <a:off x="3173789" y="571499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26D4A8B-0041-4AB1-8C07-393C17A9193A}"/>
                </a:ext>
              </a:extLst>
            </p:cNvPr>
            <p:cNvSpPr/>
            <p:nvPr/>
          </p:nvSpPr>
          <p:spPr>
            <a:xfrm rot="1488213">
              <a:off x="5142169" y="585301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5F3F06-BFBA-4EC9-BDCA-50EE7CDD4B58}"/>
                </a:ext>
              </a:extLst>
            </p:cNvPr>
            <p:cNvSpPr/>
            <p:nvPr/>
          </p:nvSpPr>
          <p:spPr>
            <a:xfrm rot="1488213">
              <a:off x="6204035" y="578156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6641042-1D8A-4393-8DF1-1DE6DFDB198A}"/>
                </a:ext>
              </a:extLst>
            </p:cNvPr>
            <p:cNvSpPr/>
            <p:nvPr/>
          </p:nvSpPr>
          <p:spPr>
            <a:xfrm rot="1488213">
              <a:off x="7265903" y="577920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16C2398-8652-4F2E-83E6-EC813E2B9C7A}"/>
                </a:ext>
              </a:extLst>
            </p:cNvPr>
            <p:cNvSpPr/>
            <p:nvPr/>
          </p:nvSpPr>
          <p:spPr>
            <a:xfrm rot="1488213">
              <a:off x="8194645" y="5694707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E9534D8-C8EE-44B6-8BAF-CD52B4FA2F8D}"/>
                </a:ext>
              </a:extLst>
            </p:cNvPr>
            <p:cNvSpPr/>
            <p:nvPr/>
          </p:nvSpPr>
          <p:spPr>
            <a:xfrm rot="1488213">
              <a:off x="3946304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912C763-3069-4517-9387-3FE570144A4F}"/>
                </a:ext>
              </a:extLst>
            </p:cNvPr>
            <p:cNvSpPr/>
            <p:nvPr/>
          </p:nvSpPr>
          <p:spPr>
            <a:xfrm rot="1488213">
              <a:off x="2978230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8158CC-AE8F-4C3E-8D3F-AFD865CFA165}"/>
              </a:ext>
            </a:extLst>
          </p:cNvPr>
          <p:cNvGrpSpPr/>
          <p:nvPr/>
        </p:nvGrpSpPr>
        <p:grpSpPr>
          <a:xfrm>
            <a:off x="2415199" y="222971"/>
            <a:ext cx="7094219" cy="6402733"/>
            <a:chOff x="2415199" y="222971"/>
            <a:chExt cx="7094219" cy="64027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466AA1E-1AFF-44FF-BC5E-3DAF2D1F97D4}"/>
                </a:ext>
              </a:extLst>
            </p:cNvPr>
            <p:cNvGrpSpPr/>
            <p:nvPr/>
          </p:nvGrpSpPr>
          <p:grpSpPr>
            <a:xfrm>
              <a:off x="3129095" y="4610143"/>
              <a:ext cx="5086761" cy="2015561"/>
              <a:chOff x="3129095" y="4610143"/>
              <a:chExt cx="5086761" cy="20155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2609713-A651-4EE1-85A8-A5110C88B439}"/>
                  </a:ext>
                </a:extLst>
              </p:cNvPr>
              <p:cNvSpPr/>
              <p:nvPr/>
            </p:nvSpPr>
            <p:spPr>
              <a:xfrm rot="1488213">
                <a:off x="3129095" y="472666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2949250-C79E-4BDB-A7AC-D53C67877D32}"/>
                  </a:ext>
                </a:extLst>
              </p:cNvPr>
              <p:cNvSpPr/>
              <p:nvPr/>
            </p:nvSpPr>
            <p:spPr>
              <a:xfrm rot="1488213">
                <a:off x="7939020" y="475969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0EB1319-8FEC-42CF-8F67-D42B58EF92E1}"/>
                  </a:ext>
                </a:extLst>
              </p:cNvPr>
              <p:cNvSpPr/>
              <p:nvPr/>
            </p:nvSpPr>
            <p:spPr>
              <a:xfrm rot="1488213">
                <a:off x="3382659" y="540560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47A8C56-4B02-4595-925B-E1E1D0157AC5}"/>
                  </a:ext>
                </a:extLst>
              </p:cNvPr>
              <p:cNvSpPr/>
              <p:nvPr/>
            </p:nvSpPr>
            <p:spPr>
              <a:xfrm rot="1488213">
                <a:off x="3815713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B35DF96-391D-432F-9CF6-734A5F9CF0D4}"/>
                  </a:ext>
                </a:extLst>
              </p:cNvPr>
              <p:cNvSpPr/>
              <p:nvPr/>
            </p:nvSpPr>
            <p:spPr>
              <a:xfrm rot="1488213">
                <a:off x="4222665" y="533940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C2A5E94-32F1-41C0-9A5B-96C26C8731C8}"/>
                  </a:ext>
                </a:extLst>
              </p:cNvPr>
              <p:cNvSpPr/>
              <p:nvPr/>
            </p:nvSpPr>
            <p:spPr>
              <a:xfrm rot="1488213">
                <a:off x="4805952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F527D1-7902-43BE-9734-D7EB24A6C75F}"/>
                  </a:ext>
                </a:extLst>
              </p:cNvPr>
              <p:cNvSpPr/>
              <p:nvPr/>
            </p:nvSpPr>
            <p:spPr>
              <a:xfrm rot="1488213">
                <a:off x="5963003" y="560078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2A5E75-E904-4DBE-827D-E2D2FE3C3982}"/>
                  </a:ext>
                </a:extLst>
              </p:cNvPr>
              <p:cNvSpPr/>
              <p:nvPr/>
            </p:nvSpPr>
            <p:spPr>
              <a:xfrm rot="1488213">
                <a:off x="7504141" y="533940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BBE677C-1AA3-4741-95A5-CE560E80EA72}"/>
                  </a:ext>
                </a:extLst>
              </p:cNvPr>
              <p:cNvSpPr/>
              <p:nvPr/>
            </p:nvSpPr>
            <p:spPr>
              <a:xfrm rot="1488213">
                <a:off x="7283033" y="461014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9499651-0863-423E-8919-2CB54F753395}"/>
                  </a:ext>
                </a:extLst>
              </p:cNvPr>
              <p:cNvSpPr/>
              <p:nvPr/>
            </p:nvSpPr>
            <p:spPr>
              <a:xfrm rot="1488213">
                <a:off x="6800521" y="526301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00D9F20-C427-45B7-BCAC-E1612F1191D8}"/>
                  </a:ext>
                </a:extLst>
              </p:cNvPr>
              <p:cNvSpPr/>
              <p:nvPr/>
            </p:nvSpPr>
            <p:spPr>
              <a:xfrm rot="1488213">
                <a:off x="6504317" y="467851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C906289-3383-4C8D-99B3-4523A6F507EA}"/>
                  </a:ext>
                </a:extLst>
              </p:cNvPr>
              <p:cNvSpPr/>
              <p:nvPr/>
            </p:nvSpPr>
            <p:spPr>
              <a:xfrm rot="1488213">
                <a:off x="5089590" y="538525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9A1C479-6BF4-414A-98D0-171FA68BD45C}"/>
                  </a:ext>
                </a:extLst>
              </p:cNvPr>
              <p:cNvSpPr/>
              <p:nvPr/>
            </p:nvSpPr>
            <p:spPr>
              <a:xfrm rot="1488213">
                <a:off x="5695079" y="467611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9F1F6B8-8AEC-40D6-8AC7-B1FD9602DC5A}"/>
                  </a:ext>
                </a:extLst>
              </p:cNvPr>
              <p:cNvSpPr/>
              <p:nvPr/>
            </p:nvSpPr>
            <p:spPr>
              <a:xfrm rot="1488213">
                <a:off x="3814253" y="5977515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108036A-F84F-4BA2-A7C0-DFAEC9DA60D5}"/>
                  </a:ext>
                </a:extLst>
              </p:cNvPr>
              <p:cNvSpPr/>
              <p:nvPr/>
            </p:nvSpPr>
            <p:spPr>
              <a:xfrm rot="1488213">
                <a:off x="6836416" y="607455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47A2D4A-3F06-4DB0-BCD7-815C79C94574}"/>
                  </a:ext>
                </a:extLst>
              </p:cNvPr>
              <p:cNvSpPr/>
              <p:nvPr/>
            </p:nvSpPr>
            <p:spPr>
              <a:xfrm rot="1488213">
                <a:off x="5366741" y="600170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33BF12-0F01-42FB-9D8D-CCB4FC961678}"/>
                  </a:ext>
                </a:extLst>
              </p:cNvPr>
              <p:cNvSpPr/>
              <p:nvPr/>
            </p:nvSpPr>
            <p:spPr>
              <a:xfrm rot="1488213">
                <a:off x="4603173" y="599370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B06286D-E411-4EAE-9624-77F6A4B1928E}"/>
                  </a:ext>
                </a:extLst>
              </p:cNvPr>
              <p:cNvSpPr/>
              <p:nvPr/>
            </p:nvSpPr>
            <p:spPr>
              <a:xfrm rot="1488213">
                <a:off x="6284240" y="6022049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E07F7C3-BC01-4177-B1DA-A6EDD27292D5}"/>
                </a:ext>
              </a:extLst>
            </p:cNvPr>
            <p:cNvSpPr/>
            <p:nvPr/>
          </p:nvSpPr>
          <p:spPr>
            <a:xfrm>
              <a:off x="5592241" y="222971"/>
              <a:ext cx="3917177" cy="39171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B4E9CA6-35BC-4E7E-9052-B27BECB9FAC0}"/>
                </a:ext>
              </a:extLst>
            </p:cNvPr>
            <p:cNvSpPr/>
            <p:nvPr/>
          </p:nvSpPr>
          <p:spPr>
            <a:xfrm>
              <a:off x="2415199" y="68103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955E655-C1AE-441E-9AA8-D6ECC44103AE}"/>
              </a:ext>
            </a:extLst>
          </p:cNvPr>
          <p:cNvGrpSpPr/>
          <p:nvPr/>
        </p:nvGrpSpPr>
        <p:grpSpPr>
          <a:xfrm>
            <a:off x="2398422" y="320979"/>
            <a:ext cx="7704441" cy="6081257"/>
            <a:chOff x="2398422" y="320979"/>
            <a:chExt cx="7704441" cy="608125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ABDF490-C7AD-4AC1-87B8-5B32273D5FA9}"/>
                </a:ext>
              </a:extLst>
            </p:cNvPr>
            <p:cNvSpPr/>
            <p:nvPr/>
          </p:nvSpPr>
          <p:spPr>
            <a:xfrm>
              <a:off x="3741460" y="32097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EBD1CB-8AA5-4E19-A790-8D585ACF821C}"/>
                </a:ext>
              </a:extLst>
            </p:cNvPr>
            <p:cNvSpPr/>
            <p:nvPr/>
          </p:nvSpPr>
          <p:spPr>
            <a:xfrm>
              <a:off x="2398422" y="86260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706F6B8D-0003-4242-A8DB-9879015E1559}"/>
                </a:ext>
              </a:extLst>
            </p:cNvPr>
            <p:cNvSpPr/>
            <p:nvPr/>
          </p:nvSpPr>
          <p:spPr>
            <a:xfrm rot="911218">
              <a:off x="4494714" y="3619113"/>
              <a:ext cx="2783123" cy="2783123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0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10</cp:revision>
  <dcterms:created xsi:type="dcterms:W3CDTF">2020-11-24T13:28:23Z</dcterms:created>
  <dcterms:modified xsi:type="dcterms:W3CDTF">2020-12-09T12:29:10Z</dcterms:modified>
</cp:coreProperties>
</file>