
<file path=[Content_Types].xml><?xml version="1.0" encoding="utf-8"?>
<Types xmlns="http://schemas.openxmlformats.org/package/2006/content-types">
  <Default Extension="png" ContentType="image/png"/>
  <Default Extension="bin" ContentType="application/vnd.ms-office.activeX"/>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activeX/activeX1.xml" ContentType="application/vnd.ms-office.activeX+xml"/>
  <Override PartName="/ppt/notesSlides/notesSlide2.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activeX/activeX2.xml" ContentType="application/vnd.ms-office.activeX+xml"/>
  <Override PartName="/ppt/activeX/activeX3.xml" ContentType="application/vnd.ms-office.activeX+xml"/>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notesSlides/notesSlide3.xml" ContentType="application/vnd.openxmlformats-officedocument.presentationml.notesSlide+xml"/>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notesSlides/notesSlide4.xml" ContentType="application/vnd.openxmlformats-officedocument.presentationml.notesSlide+xml"/>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28.bin" ContentType="application/vnd.openxmlformats-officedocument.oleObject"/>
  <Override PartName="/ppt/embeddings/oleObject29.bin" ContentType="application/vnd.openxmlformats-officedocument.oleObject"/>
  <Override PartName="/ppt/notesSlides/notesSlide5.xml" ContentType="application/vnd.openxmlformats-officedocument.presentationml.notesSlide+xml"/>
  <Override PartName="/ppt/embeddings/oleObject30.bin" ContentType="application/vnd.openxmlformats-officedocument.oleObject"/>
  <Override PartName="/ppt/embeddings/oleObject31.bin" ContentType="application/vnd.openxmlformats-officedocument.oleObject"/>
  <Override PartName="/ppt/embeddings/oleObject32.bin" ContentType="application/vnd.openxmlformats-officedocument.oleObject"/>
  <Override PartName="/ppt/embeddings/oleObject33.bin" ContentType="application/vnd.openxmlformats-officedocument.oleObject"/>
  <Override PartName="/ppt/embeddings/oleObject34.bin" ContentType="application/vnd.openxmlformats-officedocument.oleObject"/>
  <Override PartName="/ppt/embeddings/oleObject35.bin" ContentType="application/vnd.openxmlformats-officedocument.oleObject"/>
  <Override PartName="/ppt/embeddings/oleObject36.bin" ContentType="application/vnd.openxmlformats-officedocument.oleObject"/>
  <Override PartName="/ppt/embeddings/oleObject37.bin" ContentType="application/vnd.openxmlformats-officedocument.oleObject"/>
  <Override PartName="/ppt/embeddings/oleObject38.bin" ContentType="application/vnd.openxmlformats-officedocument.oleObject"/>
  <Override PartName="/ppt/embeddings/oleObject39.bin" ContentType="application/vnd.openxmlformats-officedocument.oleObject"/>
  <Override PartName="/ppt/embeddings/oleObject40.bin" ContentType="application/vnd.openxmlformats-officedocument.oleObject"/>
  <Override PartName="/ppt/embeddings/oleObject41.bin" ContentType="application/vnd.openxmlformats-officedocument.oleObject"/>
  <Override PartName="/ppt/embeddings/oleObject42.bin" ContentType="application/vnd.openxmlformats-officedocument.oleObject"/>
  <Override PartName="/ppt/embeddings/oleObject43.bin" ContentType="application/vnd.openxmlformats-officedocument.oleObject"/>
  <Override PartName="/ppt/embeddings/oleObject44.bin" ContentType="application/vnd.openxmlformats-officedocument.oleObject"/>
  <Override PartName="/ppt/embeddings/oleObject45.bin" ContentType="application/vnd.openxmlformats-officedocument.oleObject"/>
  <Override PartName="/ppt/embeddings/oleObject46.bin" ContentType="application/vnd.openxmlformats-officedocument.oleObject"/>
  <Override PartName="/ppt/embeddings/oleObject47.bin" ContentType="application/vnd.openxmlformats-officedocument.oleObject"/>
  <Override PartName="/ppt/embeddings/oleObject48.bin" ContentType="application/vnd.openxmlformats-officedocument.oleObject"/>
  <Override PartName="/ppt/embeddings/oleObject49.bin" ContentType="application/vnd.openxmlformats-officedocument.oleObject"/>
  <Override PartName="/ppt/embeddings/oleObject50.bin" ContentType="application/vnd.openxmlformats-officedocument.oleObject"/>
  <Override PartName="/ppt/embeddings/oleObject51.bin" ContentType="application/vnd.openxmlformats-officedocument.oleObject"/>
  <Override PartName="/ppt/embeddings/oleObject52.bin" ContentType="application/vnd.openxmlformats-officedocument.oleObject"/>
  <Override PartName="/ppt/embeddings/oleObject53.bin" ContentType="application/vnd.openxmlformats-officedocument.oleObject"/>
  <Override PartName="/ppt/embeddings/oleObject54.bin" ContentType="application/vnd.openxmlformats-officedocument.oleObject"/>
  <Override PartName="/ppt/embeddings/oleObject55.bin" ContentType="application/vnd.openxmlformats-officedocument.oleObject"/>
  <Override PartName="/ppt/embeddings/oleObject56.bin" ContentType="application/vnd.openxmlformats-officedocument.oleObject"/>
  <Override PartName="/ppt/embeddings/oleObject57.bin" ContentType="application/vnd.openxmlformats-officedocument.oleObject"/>
  <Override PartName="/ppt/embeddings/oleObject58.bin" ContentType="application/vnd.openxmlformats-officedocument.oleObject"/>
  <Override PartName="/ppt/embeddings/oleObject59.bin" ContentType="application/vnd.openxmlformats-officedocument.oleObject"/>
  <Override PartName="/ppt/embeddings/oleObject60.bin" ContentType="application/vnd.openxmlformats-officedocument.oleObject"/>
  <Override PartName="/ppt/embeddings/oleObject61.bin" ContentType="application/vnd.openxmlformats-officedocument.oleObject"/>
  <Override PartName="/ppt/embeddings/oleObject62.bin" ContentType="application/vnd.openxmlformats-officedocument.oleObject"/>
  <Override PartName="/ppt/embeddings/oleObject63.bin" ContentType="application/vnd.openxmlformats-officedocument.oleObject"/>
  <Override PartName="/ppt/embeddings/oleObject64.bin" ContentType="application/vnd.openxmlformats-officedocument.oleObject"/>
  <Override PartName="/ppt/embeddings/oleObject65.bin" ContentType="application/vnd.openxmlformats-officedocument.oleObject"/>
  <Override PartName="/ppt/embeddings/oleObject66.bin" ContentType="application/vnd.openxmlformats-officedocument.oleObject"/>
  <Override PartName="/ppt/embeddings/oleObject67.bin" ContentType="application/vnd.openxmlformats-officedocument.oleObject"/>
  <Override PartName="/ppt/embeddings/oleObject68.bin" ContentType="application/vnd.openxmlformats-officedocument.oleObject"/>
  <Override PartName="/ppt/embeddings/oleObject69.bin" ContentType="application/vnd.openxmlformats-officedocument.oleObject"/>
  <Override PartName="/ppt/embeddings/oleObject70.bin" ContentType="application/vnd.openxmlformats-officedocument.oleObject"/>
  <Override PartName="/ppt/embeddings/oleObject71.bin" ContentType="application/vnd.openxmlformats-officedocument.oleObject"/>
  <Override PartName="/ppt/embeddings/oleObject72.bin" ContentType="application/vnd.openxmlformats-officedocument.oleObject"/>
  <Override PartName="/ppt/embeddings/oleObject73.bin" ContentType="application/vnd.openxmlformats-officedocument.oleObject"/>
  <Override PartName="/ppt/embeddings/oleObject74.bin" ContentType="application/vnd.openxmlformats-officedocument.oleObject"/>
  <Override PartName="/ppt/embeddings/oleObject75.bin" ContentType="application/vnd.openxmlformats-officedocument.oleObject"/>
  <Override PartName="/ppt/embeddings/oleObject76.bin" ContentType="application/vnd.openxmlformats-officedocument.oleObject"/>
  <Override PartName="/ppt/embeddings/oleObject77.bin" ContentType="application/vnd.openxmlformats-officedocument.oleObject"/>
  <Override PartName="/ppt/embeddings/oleObject78.bin" ContentType="application/vnd.openxmlformats-officedocument.oleObject"/>
  <Override PartName="/ppt/embeddings/oleObject79.bin" ContentType="application/vnd.openxmlformats-officedocument.oleObject"/>
  <Override PartName="/ppt/embeddings/oleObject80.bin" ContentType="application/vnd.openxmlformats-officedocument.oleObject"/>
  <Override PartName="/ppt/embeddings/oleObject81.bin" ContentType="application/vnd.openxmlformats-officedocument.oleObject"/>
  <Override PartName="/ppt/embeddings/oleObject82.bin" ContentType="application/vnd.openxmlformats-officedocument.oleObject"/>
  <Override PartName="/ppt/embeddings/oleObject83.bin" ContentType="application/vnd.openxmlformats-officedocument.oleObject"/>
  <Override PartName="/ppt/embeddings/oleObject84.bin" ContentType="application/vnd.openxmlformats-officedocument.oleObject"/>
  <Override PartName="/ppt/embeddings/oleObject85.bin" ContentType="application/vnd.openxmlformats-officedocument.oleObject"/>
  <Override PartName="/ppt/embeddings/oleObject86.bin" ContentType="application/vnd.openxmlformats-officedocument.oleObject"/>
  <Override PartName="/ppt/embeddings/oleObject87.bin" ContentType="application/vnd.openxmlformats-officedocument.oleObject"/>
  <Override PartName="/ppt/embeddings/oleObject88.bin" ContentType="application/vnd.openxmlformats-officedocument.oleObject"/>
  <Override PartName="/ppt/embeddings/oleObject89.bin" ContentType="application/vnd.openxmlformats-officedocument.oleObject"/>
  <Override PartName="/ppt/embeddings/oleObject90.bin" ContentType="application/vnd.openxmlformats-officedocument.oleObject"/>
  <Override PartName="/ppt/embeddings/oleObject91.bin" ContentType="application/vnd.openxmlformats-officedocument.oleObject"/>
  <Override PartName="/ppt/embeddings/oleObject92.bin" ContentType="application/vnd.openxmlformats-officedocument.oleObject"/>
  <Override PartName="/ppt/embeddings/oleObject93.bin" ContentType="application/vnd.openxmlformats-officedocument.oleObject"/>
  <Override PartName="/ppt/embeddings/oleObject94.bin" ContentType="application/vnd.openxmlformats-officedocument.oleObject"/>
  <Override PartName="/ppt/embeddings/oleObject95.bin" ContentType="application/vnd.openxmlformats-officedocument.oleObject"/>
  <Override PartName="/ppt/embeddings/oleObject96.bin" ContentType="application/vnd.openxmlformats-officedocument.oleObject"/>
  <Override PartName="/ppt/embeddings/oleObject97.bin" ContentType="application/vnd.openxmlformats-officedocument.oleObject"/>
  <Override PartName="/ppt/embeddings/oleObject98.bin" ContentType="application/vnd.openxmlformats-officedocument.oleObject"/>
  <Override PartName="/ppt/embeddings/oleObject99.bin" ContentType="application/vnd.openxmlformats-officedocument.oleObject"/>
  <Override PartName="/ppt/embeddings/oleObject100.bin" ContentType="application/vnd.openxmlformats-officedocument.oleObject"/>
  <Override PartName="/ppt/embeddings/oleObject101.bin" ContentType="application/vnd.openxmlformats-officedocument.oleObject"/>
  <Override PartName="/ppt/embeddings/oleObject102.bin" ContentType="application/vnd.openxmlformats-officedocument.oleObject"/>
  <Override PartName="/ppt/embeddings/oleObject103.bin" ContentType="application/vnd.openxmlformats-officedocument.oleObject"/>
  <Override PartName="/ppt/embeddings/oleObject104.bin" ContentType="application/vnd.openxmlformats-officedocument.oleObject"/>
  <Override PartName="/ppt/embeddings/oleObject105.bin" ContentType="application/vnd.openxmlformats-officedocument.oleObject"/>
  <Override PartName="/ppt/embeddings/oleObject106.bin" ContentType="application/vnd.openxmlformats-officedocument.oleObject"/>
  <Override PartName="/ppt/embeddings/oleObject107.bin" ContentType="application/vnd.openxmlformats-officedocument.oleObject"/>
  <Override PartName="/ppt/embeddings/oleObject108.bin" ContentType="application/vnd.openxmlformats-officedocument.oleObject"/>
  <Override PartName="/ppt/embeddings/oleObject109.bin" ContentType="application/vnd.openxmlformats-officedocument.oleObject"/>
  <Override PartName="/ppt/embeddings/oleObject110.bin" ContentType="application/vnd.openxmlformats-officedocument.oleObject"/>
  <Override PartName="/ppt/embeddings/oleObject111.bin" ContentType="application/vnd.openxmlformats-officedocument.oleObject"/>
  <Override PartName="/ppt/embeddings/oleObject112.bin" ContentType="application/vnd.openxmlformats-officedocument.oleObject"/>
  <Override PartName="/ppt/embeddings/oleObject113.bin" ContentType="application/vnd.openxmlformats-officedocument.oleObject"/>
  <Override PartName="/ppt/embeddings/oleObject114.bin" ContentType="application/vnd.openxmlformats-officedocument.oleObject"/>
  <Override PartName="/ppt/embeddings/oleObject115.bin" ContentType="application/vnd.openxmlformats-officedocument.oleObject"/>
  <Override PartName="/ppt/embeddings/oleObject116.bin" ContentType="application/vnd.openxmlformats-officedocument.oleObject"/>
  <Override PartName="/ppt/embeddings/oleObject117.bin" ContentType="application/vnd.openxmlformats-officedocument.oleObject"/>
  <Override PartName="/ppt/embeddings/oleObject118.bin" ContentType="application/vnd.openxmlformats-officedocument.oleObject"/>
  <Override PartName="/ppt/embeddings/oleObject119.bin" ContentType="application/vnd.openxmlformats-officedocument.oleObject"/>
  <Override PartName="/ppt/embeddings/oleObject120.bin" ContentType="application/vnd.openxmlformats-officedocument.oleObject"/>
  <Override PartName="/ppt/embeddings/oleObject121.bin" ContentType="application/vnd.openxmlformats-officedocument.oleObject"/>
  <Override PartName="/ppt/embeddings/oleObject122.bin" ContentType="application/vnd.openxmlformats-officedocument.oleObject"/>
  <Override PartName="/ppt/embeddings/oleObject123.bin" ContentType="application/vnd.openxmlformats-officedocument.oleObject"/>
  <Override PartName="/ppt/embeddings/oleObject124.bin" ContentType="application/vnd.openxmlformats-officedocument.oleObject"/>
  <Override PartName="/ppt/embeddings/oleObject125.bin" ContentType="application/vnd.openxmlformats-officedocument.oleObject"/>
  <Override PartName="/ppt/embeddings/oleObject126.bin" ContentType="application/vnd.openxmlformats-officedocument.oleObject"/>
  <Override PartName="/ppt/embeddings/oleObject127.bin" ContentType="application/vnd.openxmlformats-officedocument.oleObject"/>
  <Override PartName="/ppt/embeddings/oleObject128.bin" ContentType="application/vnd.openxmlformats-officedocument.oleObject"/>
  <Override PartName="/ppt/embeddings/oleObject129.bin" ContentType="application/vnd.openxmlformats-officedocument.oleObject"/>
  <Override PartName="/ppt/embeddings/oleObject130.bin" ContentType="application/vnd.openxmlformats-officedocument.oleObject"/>
  <Override PartName="/ppt/embeddings/oleObject131.bin" ContentType="application/vnd.openxmlformats-officedocument.oleObject"/>
  <Override PartName="/ppt/embeddings/oleObject132.bin" ContentType="application/vnd.openxmlformats-officedocument.oleObject"/>
  <Override PartName="/ppt/embeddings/oleObject133.bin" ContentType="application/vnd.openxmlformats-officedocument.oleObject"/>
  <Override PartName="/ppt/embeddings/oleObject134.bin" ContentType="application/vnd.openxmlformats-officedocument.oleObject"/>
  <Override PartName="/ppt/embeddings/oleObject135.bin" ContentType="application/vnd.openxmlformats-officedocument.oleObject"/>
  <Override PartName="/ppt/embeddings/oleObject136.bin" ContentType="application/vnd.openxmlformats-officedocument.oleObject"/>
  <Override PartName="/ppt/embeddings/oleObject137.bin" ContentType="application/vnd.openxmlformats-officedocument.oleObject"/>
  <Override PartName="/ppt/embeddings/oleObject138.bin" ContentType="application/vnd.openxmlformats-officedocument.oleObject"/>
  <Override PartName="/ppt/embeddings/oleObject139.bin" ContentType="application/vnd.openxmlformats-officedocument.oleObject"/>
  <Override PartName="/ppt/embeddings/oleObject140.bin" ContentType="application/vnd.openxmlformats-officedocument.oleObject"/>
  <Override PartName="/ppt/embeddings/oleObject141.bin" ContentType="application/vnd.openxmlformats-officedocument.oleObject"/>
  <Override PartName="/ppt/embeddings/oleObject142.bin" ContentType="application/vnd.openxmlformats-officedocument.oleObject"/>
  <Override PartName="/ppt/embeddings/oleObject143.bin" ContentType="application/vnd.openxmlformats-officedocument.oleObject"/>
  <Override PartName="/ppt/embeddings/oleObject144.bin" ContentType="application/vnd.openxmlformats-officedocument.oleObject"/>
  <Override PartName="/ppt/embeddings/oleObject145.bin" ContentType="application/vnd.openxmlformats-officedocument.oleObject"/>
  <Override PartName="/ppt/embeddings/oleObject146.bin" ContentType="application/vnd.openxmlformats-officedocument.oleObject"/>
  <Override PartName="/ppt/embeddings/oleObject147.bin" ContentType="application/vnd.openxmlformats-officedocument.oleObject"/>
  <Override PartName="/ppt/embeddings/oleObject148.bin" ContentType="application/vnd.openxmlformats-officedocument.oleObject"/>
  <Override PartName="/ppt/embeddings/oleObject149.bin" ContentType="application/vnd.openxmlformats-officedocument.oleObject"/>
  <Override PartName="/ppt/embeddings/oleObject150.bin" ContentType="application/vnd.openxmlformats-officedocument.oleObject"/>
  <Override PartName="/ppt/embeddings/oleObject151.bin" ContentType="application/vnd.openxmlformats-officedocument.oleObject"/>
  <Override PartName="/ppt/embeddings/oleObject152.bin" ContentType="application/vnd.openxmlformats-officedocument.oleObject"/>
  <Override PartName="/ppt/embeddings/oleObject153.bin" ContentType="application/vnd.openxmlformats-officedocument.oleObject"/>
  <Override PartName="/ppt/embeddings/oleObject154.bin" ContentType="application/vnd.openxmlformats-officedocument.oleObject"/>
  <Override PartName="/ppt/embeddings/oleObject155.bin" ContentType="application/vnd.openxmlformats-officedocument.oleObject"/>
  <Override PartName="/ppt/embeddings/oleObject156.bin" ContentType="application/vnd.openxmlformats-officedocument.oleObject"/>
  <Override PartName="/ppt/embeddings/oleObject157.bin" ContentType="application/vnd.openxmlformats-officedocument.oleObject"/>
  <Override PartName="/ppt/embeddings/oleObject158.bin" ContentType="application/vnd.openxmlformats-officedocument.oleObject"/>
  <Override PartName="/ppt/embeddings/oleObject159.bin" ContentType="application/vnd.openxmlformats-officedocument.oleObject"/>
  <Override PartName="/ppt/embeddings/oleObject160.bin" ContentType="application/vnd.openxmlformats-officedocument.oleObject"/>
  <Override PartName="/ppt/embeddings/oleObject161.bin" ContentType="application/vnd.openxmlformats-officedocument.oleObject"/>
  <Override PartName="/ppt/embeddings/oleObject162.bin" ContentType="application/vnd.openxmlformats-officedocument.oleObject"/>
  <Override PartName="/ppt/embeddings/oleObject163.bin" ContentType="application/vnd.openxmlformats-officedocument.oleObject"/>
  <Override PartName="/ppt/embeddings/oleObject164.bin" ContentType="application/vnd.openxmlformats-officedocument.oleObject"/>
  <Override PartName="/ppt/embeddings/oleObject165.bin" ContentType="application/vnd.openxmlformats-officedocument.oleObject"/>
  <Override PartName="/ppt/embeddings/oleObject166.bin" ContentType="application/vnd.openxmlformats-officedocument.oleObject"/>
  <Override PartName="/ppt/embeddings/oleObject167.bin" ContentType="application/vnd.openxmlformats-officedocument.oleObject"/>
  <Override PartName="/ppt/embeddings/oleObject168.bin" ContentType="application/vnd.openxmlformats-officedocument.oleObject"/>
  <Override PartName="/ppt/embeddings/oleObject169.bin" ContentType="application/vnd.openxmlformats-officedocument.oleObject"/>
  <Override PartName="/ppt/embeddings/oleObject170.bin" ContentType="application/vnd.openxmlformats-officedocument.oleObject"/>
  <Override PartName="/ppt/embeddings/oleObject171.bin" ContentType="application/vnd.openxmlformats-officedocument.oleObject"/>
  <Override PartName="/ppt/embeddings/oleObject172.bin" ContentType="application/vnd.openxmlformats-officedocument.oleObject"/>
  <Override PartName="/ppt/embeddings/oleObject173.bin" ContentType="application/vnd.openxmlformats-officedocument.oleObject"/>
  <Override PartName="/ppt/embeddings/oleObject174.bin" ContentType="application/vnd.openxmlformats-officedocument.oleObject"/>
  <Override PartName="/ppt/embeddings/oleObject175.bin" ContentType="application/vnd.openxmlformats-officedocument.oleObject"/>
  <Override PartName="/ppt/embeddings/oleObject176.bin" ContentType="application/vnd.openxmlformats-officedocument.oleObject"/>
  <Override PartName="/ppt/embeddings/oleObject177.bin" ContentType="application/vnd.openxmlformats-officedocument.oleObject"/>
  <Override PartName="/ppt/embeddings/oleObject178.bin" ContentType="application/vnd.openxmlformats-officedocument.oleObject"/>
  <Override PartName="/ppt/embeddings/oleObject179.bin" ContentType="application/vnd.openxmlformats-officedocument.oleObject"/>
  <Override PartName="/ppt/embeddings/oleObject180.bin" ContentType="application/vnd.openxmlformats-officedocument.oleObject"/>
  <Override PartName="/ppt/embeddings/oleObject181.bin" ContentType="application/vnd.openxmlformats-officedocument.oleObject"/>
  <Override PartName="/ppt/embeddings/oleObject182.bin" ContentType="application/vnd.openxmlformats-officedocument.oleObject"/>
  <Override PartName="/ppt/embeddings/oleObject183.bin" ContentType="application/vnd.openxmlformats-officedocument.oleObject"/>
  <Override PartName="/ppt/embeddings/oleObject184.bin" ContentType="application/vnd.openxmlformats-officedocument.oleObject"/>
  <Override PartName="/ppt/embeddings/oleObject185.bin" ContentType="application/vnd.openxmlformats-officedocument.oleObject"/>
  <Override PartName="/ppt/embeddings/oleObject186.bin" ContentType="application/vnd.openxmlformats-officedocument.oleObject"/>
  <Override PartName="/ppt/activeX/activeX4.xml" ContentType="application/vnd.ms-office.activeX+xml"/>
  <Override PartName="/ppt/activeX/activeX5.xml" ContentType="application/vnd.ms-office.activeX+xml"/>
  <Override PartName="/ppt/embeddings/oleObject187.bin" ContentType="application/vnd.openxmlformats-officedocument.oleObject"/>
  <Override PartName="/ppt/embeddings/oleObject188.bin" ContentType="application/vnd.openxmlformats-officedocument.oleObject"/>
  <Override PartName="/ppt/embeddings/oleObject189.bin" ContentType="application/vnd.openxmlformats-officedocument.oleObject"/>
  <Override PartName="/ppt/embeddings/oleObject190.bin" ContentType="application/vnd.openxmlformats-officedocument.oleObject"/>
  <Override PartName="/ppt/embeddings/oleObject191.bin" ContentType="application/vnd.openxmlformats-officedocument.oleObject"/>
  <Override PartName="/ppt/embeddings/oleObject192.bin" ContentType="application/vnd.openxmlformats-officedocument.oleObject"/>
  <Override PartName="/ppt/embeddings/oleObject193.bin" ContentType="application/vnd.openxmlformats-officedocument.oleObject"/>
  <Override PartName="/ppt/embeddings/oleObject194.bin" ContentType="application/vnd.openxmlformats-officedocument.oleObject"/>
  <Override PartName="/ppt/embeddings/oleObject195.bin" ContentType="application/vnd.openxmlformats-officedocument.oleObject"/>
  <Override PartName="/ppt/embeddings/oleObject196.bin" ContentType="application/vnd.openxmlformats-officedocument.oleObject"/>
  <Override PartName="/ppt/embeddings/oleObject197.bin" ContentType="application/vnd.openxmlformats-officedocument.oleObject"/>
  <Override PartName="/ppt/embeddings/oleObject198.bin" ContentType="application/vnd.openxmlformats-officedocument.oleObject"/>
  <Override PartName="/ppt/embeddings/oleObject199.bin" ContentType="application/vnd.openxmlformats-officedocument.oleObject"/>
  <Override PartName="/ppt/embeddings/oleObject200.bin" ContentType="application/vnd.openxmlformats-officedocument.oleObject"/>
  <Override PartName="/ppt/embeddings/oleObject201.bin" ContentType="application/vnd.openxmlformats-officedocument.oleObject"/>
  <Override PartName="/ppt/embeddings/oleObject202.bin" ContentType="application/vnd.openxmlformats-officedocument.oleObject"/>
  <Override PartName="/ppt/embeddings/oleObject203.bin" ContentType="application/vnd.openxmlformats-officedocument.oleObject"/>
  <Override PartName="/ppt/embeddings/oleObject204.bin" ContentType="application/vnd.openxmlformats-officedocument.oleObject"/>
  <Override PartName="/ppt/embeddings/oleObject205.bin" ContentType="application/vnd.openxmlformats-officedocument.oleObject"/>
  <Override PartName="/ppt/embeddings/oleObject206.bin" ContentType="application/vnd.openxmlformats-officedocument.oleObject"/>
  <Override PartName="/ppt/embeddings/oleObject207.bin" ContentType="application/vnd.openxmlformats-officedocument.oleObject"/>
  <Override PartName="/ppt/embeddings/oleObject208.bin" ContentType="application/vnd.openxmlformats-officedocument.oleObject"/>
  <Override PartName="/ppt/embeddings/oleObject209.bin" ContentType="application/vnd.openxmlformats-officedocument.oleObject"/>
  <Override PartName="/ppt/embeddings/oleObject210.bin" ContentType="application/vnd.openxmlformats-officedocument.oleObject"/>
  <Override PartName="/ppt/embeddings/oleObject211.bin" ContentType="application/vnd.openxmlformats-officedocument.oleObject"/>
  <Override PartName="/ppt/embeddings/oleObject212.bin" ContentType="application/vnd.openxmlformats-officedocument.oleObject"/>
  <Override PartName="/ppt/embeddings/oleObject213.bin" ContentType="application/vnd.openxmlformats-officedocument.oleObject"/>
  <Override PartName="/ppt/embeddings/oleObject214.bin" ContentType="application/vnd.openxmlformats-officedocument.oleObject"/>
  <Override PartName="/ppt/embeddings/oleObject215.bin" ContentType="application/vnd.openxmlformats-officedocument.oleObject"/>
  <Override PartName="/ppt/embeddings/oleObject216.bin" ContentType="application/vnd.openxmlformats-officedocument.oleObject"/>
  <Override PartName="/ppt/embeddings/oleObject217.bin" ContentType="application/vnd.openxmlformats-officedocument.oleObject"/>
  <Override PartName="/ppt/embeddings/oleObject218.bin" ContentType="application/vnd.openxmlformats-officedocument.oleObject"/>
  <Override PartName="/ppt/embeddings/oleObject219.bin" ContentType="application/vnd.openxmlformats-officedocument.oleObject"/>
  <Override PartName="/ppt/embeddings/oleObject220.bin" ContentType="application/vnd.openxmlformats-officedocument.oleObject"/>
  <Override PartName="/ppt/embeddings/oleObject221.bin" ContentType="application/vnd.openxmlformats-officedocument.oleObject"/>
  <Override PartName="/ppt/embeddings/oleObject222.bin" ContentType="application/vnd.openxmlformats-officedocument.oleObject"/>
  <Override PartName="/ppt/embeddings/oleObject223.bin" ContentType="application/vnd.openxmlformats-officedocument.oleObject"/>
  <Override PartName="/ppt/embeddings/oleObject224.bin" ContentType="application/vnd.openxmlformats-officedocument.oleObject"/>
  <Override PartName="/ppt/embeddings/oleObject225.bin" ContentType="application/vnd.openxmlformats-officedocument.oleObject"/>
  <Override PartName="/ppt/embeddings/oleObject226.bin" ContentType="application/vnd.openxmlformats-officedocument.oleObject"/>
  <Override PartName="/ppt/embeddings/oleObject227.bin" ContentType="application/vnd.openxmlformats-officedocument.oleObject"/>
  <Override PartName="/ppt/embeddings/oleObject228.bin" ContentType="application/vnd.openxmlformats-officedocument.oleObject"/>
  <Override PartName="/ppt/embeddings/oleObject229.bin" ContentType="application/vnd.openxmlformats-officedocument.oleObject"/>
  <Override PartName="/ppt/embeddings/oleObject230.bin" ContentType="application/vnd.openxmlformats-officedocument.oleObject"/>
  <Override PartName="/ppt/embeddings/oleObject231.bin" ContentType="application/vnd.openxmlformats-officedocument.oleObject"/>
  <Override PartName="/ppt/embeddings/oleObject232.bin" ContentType="application/vnd.openxmlformats-officedocument.oleObject"/>
  <Override PartName="/ppt/embeddings/oleObject233.bin" ContentType="application/vnd.openxmlformats-officedocument.oleObject"/>
  <Override PartName="/ppt/embeddings/oleObject234.bin" ContentType="application/vnd.openxmlformats-officedocument.oleObject"/>
  <Override PartName="/ppt/embeddings/oleObject235.bin" ContentType="application/vnd.openxmlformats-officedocument.oleObject"/>
  <Override PartName="/ppt/embeddings/oleObject236.bin" ContentType="application/vnd.openxmlformats-officedocument.oleObject"/>
  <Override PartName="/ppt/embeddings/oleObject237.bin" ContentType="application/vnd.openxmlformats-officedocument.oleObject"/>
  <Override PartName="/ppt/embeddings/oleObject238.bin" ContentType="application/vnd.openxmlformats-officedocument.oleObject"/>
  <Override PartName="/ppt/embeddings/oleObject239.bin" ContentType="application/vnd.openxmlformats-officedocument.oleObject"/>
  <Override PartName="/ppt/embeddings/oleObject240.bin" ContentType="application/vnd.openxmlformats-officedocument.oleObject"/>
  <Override PartName="/ppt/embeddings/oleObject241.bin" ContentType="application/vnd.openxmlformats-officedocument.oleObject"/>
  <Override PartName="/ppt/embeddings/oleObject242.bin" ContentType="application/vnd.openxmlformats-officedocument.oleObject"/>
  <Override PartName="/ppt/embeddings/oleObject243.bin" ContentType="application/vnd.openxmlformats-officedocument.oleObject"/>
  <Override PartName="/ppt/embeddings/oleObject244.bin" ContentType="application/vnd.openxmlformats-officedocument.oleObject"/>
  <Override PartName="/ppt/embeddings/oleObject245.bin" ContentType="application/vnd.openxmlformats-officedocument.oleObject"/>
  <Override PartName="/ppt/embeddings/oleObject246.bin" ContentType="application/vnd.openxmlformats-officedocument.oleObject"/>
  <Override PartName="/ppt/embeddings/oleObject247.bin" ContentType="application/vnd.openxmlformats-officedocument.oleObject"/>
  <Override PartName="/ppt/embeddings/oleObject248.bin" ContentType="application/vnd.openxmlformats-officedocument.oleObject"/>
  <Override PartName="/ppt/embeddings/oleObject249.bin" ContentType="application/vnd.openxmlformats-officedocument.oleObject"/>
  <Override PartName="/ppt/embeddings/oleObject250.bin" ContentType="application/vnd.openxmlformats-officedocument.oleObject"/>
  <Override PartName="/ppt/embeddings/oleObject251.bin" ContentType="application/vnd.openxmlformats-officedocument.oleObject"/>
  <Override PartName="/ppt/embeddings/oleObject252.bin" ContentType="application/vnd.openxmlformats-officedocument.oleObject"/>
  <Override PartName="/ppt/embeddings/oleObject253.bin" ContentType="application/vnd.openxmlformats-officedocument.oleObject"/>
  <Override PartName="/ppt/embeddings/oleObject254.bin" ContentType="application/vnd.openxmlformats-officedocument.oleObject"/>
  <Override PartName="/ppt/embeddings/oleObject255.bin" ContentType="application/vnd.openxmlformats-officedocument.oleObject"/>
  <Override PartName="/ppt/embeddings/oleObject256.bin" ContentType="application/vnd.openxmlformats-officedocument.oleObject"/>
  <Override PartName="/ppt/embeddings/oleObject257.bin" ContentType="application/vnd.openxmlformats-officedocument.oleObject"/>
  <Override PartName="/ppt/activeX/activeX6.xml" ContentType="application/vnd.ms-office.activeX+xml"/>
  <Override PartName="/ppt/embeddings/oleObject258.bin" ContentType="application/vnd.openxmlformats-officedocument.oleObject"/>
  <Override PartName="/ppt/embeddings/oleObject259.bin" ContentType="application/vnd.openxmlformats-officedocument.oleObject"/>
  <Override PartName="/ppt/embeddings/oleObject260.bin" ContentType="application/vnd.openxmlformats-officedocument.oleObject"/>
  <Override PartName="/ppt/embeddings/oleObject261.bin" ContentType="application/vnd.openxmlformats-officedocument.oleObject"/>
  <Override PartName="/ppt/embeddings/oleObject262.bin" ContentType="application/vnd.openxmlformats-officedocument.oleObject"/>
  <Override PartName="/ppt/activeX/activeX7.xml" ContentType="application/vnd.ms-office.activeX+xml"/>
  <Override PartName="/ppt/embeddings/oleObject263.bin" ContentType="application/vnd.openxmlformats-officedocument.oleObject"/>
  <Override PartName="/ppt/embeddings/oleObject264.bin" ContentType="application/vnd.openxmlformats-officedocument.oleObject"/>
  <Override PartName="/ppt/embeddings/oleObject265.bin" ContentType="application/vnd.openxmlformats-officedocument.oleObject"/>
  <Override PartName="/ppt/embeddings/oleObject266.bin" ContentType="application/vnd.openxmlformats-officedocument.oleObject"/>
  <Override PartName="/ppt/embeddings/oleObject267.bin" ContentType="application/vnd.openxmlformats-officedocument.oleObject"/>
  <Override PartName="/ppt/embeddings/oleObject268.bin" ContentType="application/vnd.openxmlformats-officedocument.oleObject"/>
  <Override PartName="/ppt/embeddings/oleObject269.bin" ContentType="application/vnd.openxmlformats-officedocument.oleObject"/>
  <Override PartName="/ppt/embeddings/oleObject270.bin" ContentType="application/vnd.openxmlformats-officedocument.oleObject"/>
  <Override PartName="/ppt/embeddings/oleObject271.bin" ContentType="application/vnd.openxmlformats-officedocument.oleObject"/>
  <Override PartName="/ppt/embeddings/oleObject272.bin" ContentType="application/vnd.openxmlformats-officedocument.oleObject"/>
  <Override PartName="/ppt/embeddings/oleObject273.bin" ContentType="application/vnd.openxmlformats-officedocument.oleObject"/>
  <Override PartName="/ppt/embeddings/oleObject274.bin" ContentType="application/vnd.openxmlformats-officedocument.oleObject"/>
  <Override PartName="/ppt/embeddings/oleObject275.bin" ContentType="application/vnd.openxmlformats-officedocument.oleObject"/>
  <Override PartName="/ppt/embeddings/oleObject276.bin" ContentType="application/vnd.openxmlformats-officedocument.oleObject"/>
  <Override PartName="/ppt/embeddings/oleObject277.bin" ContentType="application/vnd.openxmlformats-officedocument.oleObject"/>
  <Override PartName="/ppt/embeddings/oleObject278.bin" ContentType="application/vnd.openxmlformats-officedocument.oleObject"/>
  <Override PartName="/ppt/embeddings/oleObject279.bin" ContentType="application/vnd.openxmlformats-officedocument.oleObject"/>
  <Override PartName="/ppt/embeddings/oleObject280.bin" ContentType="application/vnd.openxmlformats-officedocument.oleObject"/>
  <Override PartName="/ppt/embeddings/oleObject281.bin" ContentType="application/vnd.openxmlformats-officedocument.oleObject"/>
  <Override PartName="/ppt/embeddings/oleObject282.bin" ContentType="application/vnd.openxmlformats-officedocument.oleObject"/>
  <Override PartName="/ppt/embeddings/oleObject283.bin" ContentType="application/vnd.openxmlformats-officedocument.oleObject"/>
  <Override PartName="/ppt/embeddings/oleObject284.bin" ContentType="application/vnd.openxmlformats-officedocument.oleObject"/>
  <Override PartName="/ppt/embeddings/oleObject285.bin" ContentType="application/vnd.openxmlformats-officedocument.oleObject"/>
  <Override PartName="/ppt/embeddings/oleObject286.bin" ContentType="application/vnd.openxmlformats-officedocument.oleObject"/>
  <Override PartName="/ppt/embeddings/oleObject287.bin" ContentType="application/vnd.openxmlformats-officedocument.oleObject"/>
  <Override PartName="/ppt/embeddings/oleObject288.bin" ContentType="application/vnd.openxmlformats-officedocument.oleObject"/>
  <Override PartName="/ppt/embeddings/oleObject289.bin" ContentType="application/vnd.openxmlformats-officedocument.oleObject"/>
  <Override PartName="/ppt/embeddings/oleObject290.bin" ContentType="application/vnd.openxmlformats-officedocument.oleObject"/>
  <Override PartName="/ppt/embeddings/oleObject291.bin" ContentType="application/vnd.openxmlformats-officedocument.oleObject"/>
  <Override PartName="/ppt/activeX/activeX8.xml" ContentType="application/vnd.ms-office.activeX+xml"/>
  <Override PartName="/ppt/embeddings/oleObject292.bin" ContentType="application/vnd.openxmlformats-officedocument.oleObject"/>
  <Override PartName="/ppt/embeddings/oleObject293.bin" ContentType="application/vnd.openxmlformats-officedocument.oleObject"/>
  <Override PartName="/ppt/embeddings/oleObject294.bin" ContentType="application/vnd.openxmlformats-officedocument.oleObject"/>
  <Override PartName="/ppt/embeddings/oleObject295.bin" ContentType="application/vnd.openxmlformats-officedocument.oleObject"/>
  <Override PartName="/ppt/embeddings/oleObject296.bin" ContentType="application/vnd.openxmlformats-officedocument.oleObject"/>
  <Override PartName="/ppt/activeX/activeX9.xml" ContentType="application/vnd.ms-office.activeX+xml"/>
  <Override PartName="/ppt/embeddings/oleObject297.bin" ContentType="application/vnd.openxmlformats-officedocument.oleObject"/>
  <Override PartName="/ppt/activeX/activeX10.xml" ContentType="application/vnd.ms-office.activeX+xml"/>
  <Override PartName="/ppt/embeddings/oleObject298.bin" ContentType="application/vnd.openxmlformats-officedocument.oleObject"/>
  <Override PartName="/ppt/embeddings/oleObject299.bin" ContentType="application/vnd.openxmlformats-officedocument.oleObject"/>
  <Override PartName="/ppt/embeddings/oleObject300.bin" ContentType="application/vnd.openxmlformats-officedocument.oleObject"/>
  <Override PartName="/ppt/embeddings/oleObject301.bin" ContentType="application/vnd.openxmlformats-officedocument.oleObject"/>
  <Override PartName="/ppt/embeddings/oleObject302.bin" ContentType="application/vnd.openxmlformats-officedocument.oleObject"/>
  <Override PartName="/ppt/embeddings/oleObject303.bin" ContentType="application/vnd.openxmlformats-officedocument.oleObject"/>
  <Override PartName="/ppt/embeddings/oleObject304.bin" ContentType="application/vnd.openxmlformats-officedocument.oleObject"/>
  <Override PartName="/ppt/embeddings/oleObject305.bin" ContentType="application/vnd.openxmlformats-officedocument.oleObject"/>
  <Override PartName="/ppt/embeddings/oleObject306.bin" ContentType="application/vnd.openxmlformats-officedocument.oleObject"/>
  <Override PartName="/ppt/embeddings/oleObject307.bin" ContentType="application/vnd.openxmlformats-officedocument.oleObject"/>
  <Override PartName="/ppt/embeddings/oleObject308.bin" ContentType="application/vnd.openxmlformats-officedocument.oleObject"/>
  <Override PartName="/ppt/embeddings/oleObject309.bin" ContentType="application/vnd.openxmlformats-officedocument.oleObject"/>
  <Override PartName="/ppt/embeddings/oleObject310.bin" ContentType="application/vnd.openxmlformats-officedocument.oleObject"/>
  <Override PartName="/ppt/embeddings/oleObject311.bin" ContentType="application/vnd.openxmlformats-officedocument.oleObject"/>
  <Override PartName="/ppt/embeddings/oleObject312.bin" ContentType="application/vnd.openxmlformats-officedocument.oleObject"/>
  <Override PartName="/ppt/embeddings/oleObject313.bin" ContentType="application/vnd.openxmlformats-officedocument.oleObject"/>
  <Override PartName="/ppt/embeddings/oleObject314.bin" ContentType="application/vnd.openxmlformats-officedocument.oleObject"/>
  <Override PartName="/ppt/embeddings/oleObject315.bin" ContentType="application/vnd.openxmlformats-officedocument.oleObject"/>
  <Override PartName="/ppt/embeddings/oleObject316.bin" ContentType="application/vnd.openxmlformats-officedocument.oleObject"/>
  <Override PartName="/ppt/embeddings/oleObject317.bin" ContentType="application/vnd.openxmlformats-officedocument.oleObject"/>
  <Override PartName="/ppt/embeddings/oleObject318.bin" ContentType="application/vnd.openxmlformats-officedocument.oleObject"/>
  <Override PartName="/ppt/embeddings/oleObject319.bin" ContentType="application/vnd.openxmlformats-officedocument.oleObject"/>
  <Override PartName="/ppt/embeddings/oleObject320.bin" ContentType="application/vnd.openxmlformats-officedocument.oleObject"/>
  <Override PartName="/ppt/embeddings/oleObject321.bin" ContentType="application/vnd.openxmlformats-officedocument.oleObject"/>
  <Override PartName="/ppt/embeddings/oleObject322.bin" ContentType="application/vnd.openxmlformats-officedocument.oleObject"/>
  <Override PartName="/ppt/embeddings/oleObject323.bin" ContentType="application/vnd.openxmlformats-officedocument.oleObject"/>
  <Override PartName="/ppt/embeddings/oleObject324.bin" ContentType="application/vnd.openxmlformats-officedocument.oleObject"/>
  <Override PartName="/ppt/embeddings/oleObject325.bin" ContentType="application/vnd.openxmlformats-officedocument.oleObject"/>
  <Override PartName="/ppt/embeddings/oleObject326.bin" ContentType="application/vnd.openxmlformats-officedocument.oleObject"/>
  <Override PartName="/ppt/embeddings/oleObject327.bin" ContentType="application/vnd.openxmlformats-officedocument.oleObject"/>
  <Override PartName="/ppt/embeddings/oleObject328.bin" ContentType="application/vnd.openxmlformats-officedocument.oleObject"/>
  <Override PartName="/ppt/embeddings/oleObject329.bin" ContentType="application/vnd.openxmlformats-officedocument.oleObject"/>
  <Override PartName="/ppt/embeddings/oleObject330.bin" ContentType="application/vnd.openxmlformats-officedocument.oleObject"/>
  <Override PartName="/ppt/embeddings/oleObject331.bin" ContentType="application/vnd.openxmlformats-officedocument.oleObject"/>
  <Override PartName="/ppt/embeddings/oleObject332.bin" ContentType="application/vnd.openxmlformats-officedocument.oleObject"/>
  <Override PartName="/ppt/embeddings/oleObject333.bin" ContentType="application/vnd.openxmlformats-officedocument.oleObject"/>
  <Override PartName="/ppt/embeddings/oleObject334.bin" ContentType="application/vnd.openxmlformats-officedocument.oleObject"/>
  <Override PartName="/ppt/embeddings/oleObject335.bin" ContentType="application/vnd.openxmlformats-officedocument.oleObject"/>
  <Override PartName="/ppt/embeddings/oleObject336.bin" ContentType="application/vnd.openxmlformats-officedocument.oleObject"/>
  <Override PartName="/ppt/embeddings/oleObject337.bin" ContentType="application/vnd.openxmlformats-officedocument.oleObject"/>
  <Override PartName="/ppt/embeddings/oleObject338.bin" ContentType="application/vnd.openxmlformats-officedocument.oleObject"/>
  <Override PartName="/ppt/embeddings/oleObject339.bin" ContentType="application/vnd.openxmlformats-officedocument.oleObject"/>
  <Override PartName="/ppt/embeddings/oleObject340.bin" ContentType="application/vnd.openxmlformats-officedocument.oleObject"/>
  <Override PartName="/ppt/embeddings/oleObject341.bin" ContentType="application/vnd.openxmlformats-officedocument.oleObject"/>
  <Override PartName="/ppt/embeddings/oleObject342.bin" ContentType="application/vnd.openxmlformats-officedocument.oleObject"/>
  <Override PartName="/ppt/embeddings/oleObject343.bin" ContentType="application/vnd.openxmlformats-officedocument.oleObject"/>
  <Override PartName="/ppt/embeddings/oleObject344.bin" ContentType="application/vnd.openxmlformats-officedocument.oleObject"/>
  <Override PartName="/ppt/embeddings/oleObject345.bin" ContentType="application/vnd.openxmlformats-officedocument.oleObject"/>
  <Override PartName="/ppt/embeddings/oleObject346.bin" ContentType="application/vnd.openxmlformats-officedocument.oleObject"/>
  <Override PartName="/ppt/embeddings/oleObject347.bin" ContentType="application/vnd.openxmlformats-officedocument.oleObject"/>
  <Override PartName="/ppt/embeddings/oleObject348.bin" ContentType="application/vnd.openxmlformats-officedocument.oleObject"/>
  <Override PartName="/ppt/embeddings/oleObject349.bin" ContentType="application/vnd.openxmlformats-officedocument.oleObject"/>
  <Override PartName="/ppt/embeddings/oleObject350.bin" ContentType="application/vnd.openxmlformats-officedocument.oleObject"/>
  <Override PartName="/ppt/embeddings/oleObject351.bin" ContentType="application/vnd.openxmlformats-officedocument.oleObject"/>
  <Override PartName="/ppt/embeddings/oleObject352.bin" ContentType="application/vnd.openxmlformats-officedocument.oleObject"/>
  <Override PartName="/ppt/embeddings/oleObject353.bin" ContentType="application/vnd.openxmlformats-officedocument.oleObject"/>
  <Override PartName="/ppt/embeddings/oleObject354.bin" ContentType="application/vnd.openxmlformats-officedocument.oleObject"/>
  <Override PartName="/ppt/embeddings/oleObject355.bin" ContentType="application/vnd.openxmlformats-officedocument.oleObject"/>
  <Override PartName="/ppt/embeddings/oleObject356.bin" ContentType="application/vnd.openxmlformats-officedocument.oleObject"/>
  <Override PartName="/ppt/embeddings/oleObject357.bin" ContentType="application/vnd.openxmlformats-officedocument.oleObject"/>
  <Override PartName="/ppt/embeddings/oleObject358.bin" ContentType="application/vnd.openxmlformats-officedocument.oleObject"/>
  <Override PartName="/ppt/embeddings/oleObject359.bin" ContentType="application/vnd.openxmlformats-officedocument.oleObject"/>
  <Override PartName="/ppt/embeddings/oleObject360.bin" ContentType="application/vnd.openxmlformats-officedocument.oleObject"/>
  <Override PartName="/ppt/embeddings/oleObject361.bin" ContentType="application/vnd.openxmlformats-officedocument.oleObject"/>
  <Override PartName="/ppt/embeddings/oleObject362.bin" ContentType="application/vnd.openxmlformats-officedocument.oleObject"/>
  <Override PartName="/ppt/embeddings/oleObject363.bin" ContentType="application/vnd.openxmlformats-officedocument.oleObject"/>
  <Override PartName="/ppt/embeddings/oleObject364.bin" ContentType="application/vnd.openxmlformats-officedocument.oleObject"/>
  <Override PartName="/ppt/embeddings/oleObject365.bin" ContentType="application/vnd.openxmlformats-officedocument.oleObject"/>
  <Override PartName="/ppt/embeddings/oleObject366.bin" ContentType="application/vnd.openxmlformats-officedocument.oleObject"/>
  <Override PartName="/ppt/embeddings/oleObject367.bin" ContentType="application/vnd.openxmlformats-officedocument.oleObject"/>
  <Override PartName="/ppt/embeddings/oleObject368.bin" ContentType="application/vnd.openxmlformats-officedocument.oleObject"/>
  <Override PartName="/ppt/embeddings/oleObject369.bin" ContentType="application/vnd.openxmlformats-officedocument.oleObject"/>
  <Override PartName="/ppt/embeddings/oleObject370.bin" ContentType="application/vnd.openxmlformats-officedocument.oleObject"/>
  <Override PartName="/ppt/embeddings/oleObject371.bin" ContentType="application/vnd.openxmlformats-officedocument.oleObject"/>
  <Override PartName="/ppt/embeddings/oleObject372.bin" ContentType="application/vnd.openxmlformats-officedocument.oleObject"/>
  <Override PartName="/ppt/embeddings/oleObject373.bin" ContentType="application/vnd.openxmlformats-officedocument.oleObject"/>
  <Override PartName="/ppt/embeddings/oleObject374.bin" ContentType="application/vnd.openxmlformats-officedocument.oleObject"/>
  <Override PartName="/ppt/embeddings/oleObject375.bin" ContentType="application/vnd.openxmlformats-officedocument.oleObject"/>
  <Override PartName="/ppt/embeddings/oleObject376.bin" ContentType="application/vnd.openxmlformats-officedocument.oleObject"/>
  <Override PartName="/ppt/embeddings/oleObject377.bin" ContentType="application/vnd.openxmlformats-officedocument.oleObject"/>
  <Override PartName="/ppt/embeddings/oleObject378.bin" ContentType="application/vnd.openxmlformats-officedocument.oleObject"/>
  <Override PartName="/ppt/embeddings/oleObject379.bin" ContentType="application/vnd.openxmlformats-officedocument.oleObject"/>
  <Override PartName="/ppt/embeddings/oleObject380.bin" ContentType="application/vnd.openxmlformats-officedocument.oleObject"/>
  <Override PartName="/ppt/embeddings/oleObject381.bin" ContentType="application/vnd.openxmlformats-officedocument.oleObject"/>
  <Override PartName="/ppt/embeddings/oleObject382.bin" ContentType="application/vnd.openxmlformats-officedocument.oleObject"/>
  <Override PartName="/ppt/embeddings/oleObject383.bin" ContentType="application/vnd.openxmlformats-officedocument.oleObject"/>
  <Override PartName="/ppt/embeddings/oleObject384.bin" ContentType="application/vnd.openxmlformats-officedocument.oleObject"/>
  <Override PartName="/ppt/embeddings/oleObject385.bin" ContentType="application/vnd.openxmlformats-officedocument.oleObject"/>
  <Override PartName="/ppt/embeddings/oleObject386.bin" ContentType="application/vnd.openxmlformats-officedocument.oleObject"/>
  <Override PartName="/ppt/embeddings/oleObject387.bin" ContentType="application/vnd.openxmlformats-officedocument.oleObject"/>
  <Override PartName="/ppt/embeddings/oleObject388.bin" ContentType="application/vnd.openxmlformats-officedocument.oleObject"/>
  <Override PartName="/ppt/embeddings/oleObject389.bin" ContentType="application/vnd.openxmlformats-officedocument.oleObject"/>
  <Override PartName="/ppt/embeddings/oleObject390.bin" ContentType="application/vnd.openxmlformats-officedocument.oleObject"/>
  <Override PartName="/ppt/embeddings/oleObject391.bin" ContentType="application/vnd.openxmlformats-officedocument.oleObject"/>
  <Override PartName="/ppt/embeddings/oleObject392.bin" ContentType="application/vnd.openxmlformats-officedocument.oleObject"/>
  <Override PartName="/ppt/embeddings/oleObject393.bin" ContentType="application/vnd.openxmlformats-officedocument.oleObject"/>
  <Override PartName="/ppt/embeddings/oleObject394.bin" ContentType="application/vnd.openxmlformats-officedocument.oleObject"/>
  <Override PartName="/ppt/embeddings/oleObject395.bin" ContentType="application/vnd.openxmlformats-officedocument.oleObject"/>
  <Override PartName="/ppt/embeddings/oleObject396.bin" ContentType="application/vnd.openxmlformats-officedocument.oleObject"/>
  <Override PartName="/ppt/embeddings/oleObject397.bin" ContentType="application/vnd.openxmlformats-officedocument.oleObject"/>
  <Override PartName="/ppt/embeddings/oleObject398.bin" ContentType="application/vnd.openxmlformats-officedocument.oleObject"/>
  <Override PartName="/ppt/embeddings/oleObject399.bin" ContentType="application/vnd.openxmlformats-officedocument.oleObject"/>
  <Override PartName="/ppt/embeddings/oleObject400.bin" ContentType="application/vnd.openxmlformats-officedocument.oleObject"/>
  <Override PartName="/ppt/embeddings/oleObject401.bin" ContentType="application/vnd.openxmlformats-officedocument.oleObject"/>
  <Override PartName="/ppt/embeddings/oleObject402.bin" ContentType="application/vnd.openxmlformats-officedocument.oleObject"/>
  <Override PartName="/ppt/embeddings/oleObject403.bin" ContentType="application/vnd.openxmlformats-officedocument.oleObject"/>
  <Override PartName="/ppt/embeddings/oleObject404.bin" ContentType="application/vnd.openxmlformats-officedocument.oleObject"/>
  <Override PartName="/ppt/embeddings/oleObject405.bin" ContentType="application/vnd.openxmlformats-officedocument.oleObject"/>
  <Override PartName="/ppt/embeddings/oleObject406.bin" ContentType="application/vnd.openxmlformats-officedocument.oleObject"/>
  <Override PartName="/ppt/embeddings/oleObject407.bin" ContentType="application/vnd.openxmlformats-officedocument.oleObject"/>
  <Override PartName="/ppt/embeddings/oleObject408.bin" ContentType="application/vnd.openxmlformats-officedocument.oleObject"/>
  <Override PartName="/ppt/embeddings/oleObject409.bin" ContentType="application/vnd.openxmlformats-officedocument.oleObject"/>
  <Override PartName="/ppt/embeddings/oleObject410.bin" ContentType="application/vnd.openxmlformats-officedocument.oleObject"/>
  <Override PartName="/ppt/embeddings/oleObject411.bin" ContentType="application/vnd.openxmlformats-officedocument.oleObject"/>
  <Override PartName="/ppt/embeddings/oleObject412.bin" ContentType="application/vnd.openxmlformats-officedocument.oleObject"/>
  <Override PartName="/ppt/embeddings/oleObject413.bin" ContentType="application/vnd.openxmlformats-officedocument.oleObject"/>
  <Override PartName="/ppt/embeddings/oleObject414.bin" ContentType="application/vnd.openxmlformats-officedocument.oleObject"/>
  <Override PartName="/ppt/embeddings/oleObject415.bin" ContentType="application/vnd.openxmlformats-officedocument.oleObject"/>
  <Override PartName="/ppt/embeddings/oleObject416.bin" ContentType="application/vnd.openxmlformats-officedocument.oleObject"/>
  <Override PartName="/ppt/embeddings/oleObject417.bin" ContentType="application/vnd.openxmlformats-officedocument.oleObject"/>
  <Override PartName="/ppt/embeddings/oleObject418.bin" ContentType="application/vnd.openxmlformats-officedocument.oleObject"/>
  <Override PartName="/ppt/embeddings/oleObject419.bin" ContentType="application/vnd.openxmlformats-officedocument.oleObject"/>
  <Override PartName="/ppt/embeddings/oleObject420.bin" ContentType="application/vnd.openxmlformats-officedocument.oleObject"/>
  <Override PartName="/ppt/embeddings/oleObject421.bin" ContentType="application/vnd.openxmlformats-officedocument.oleObject"/>
  <Override PartName="/ppt/embeddings/oleObject422.bin" ContentType="application/vnd.openxmlformats-officedocument.oleObject"/>
  <Override PartName="/ppt/embeddings/oleObject423.bin" ContentType="application/vnd.openxmlformats-officedocument.oleObject"/>
  <Override PartName="/ppt/embeddings/oleObject424.bin" ContentType="application/vnd.openxmlformats-officedocument.oleObject"/>
  <Override PartName="/ppt/embeddings/oleObject425.bin" ContentType="application/vnd.openxmlformats-officedocument.oleObject"/>
  <Override PartName="/ppt/embeddings/oleObject426.bin" ContentType="application/vnd.openxmlformats-officedocument.oleObject"/>
  <Override PartName="/ppt/embeddings/oleObject427.bin" ContentType="application/vnd.openxmlformats-officedocument.oleObject"/>
  <Override PartName="/ppt/embeddings/oleObject428.bin" ContentType="application/vnd.openxmlformats-officedocument.oleObject"/>
  <Override PartName="/ppt/embeddings/oleObject429.bin" ContentType="application/vnd.openxmlformats-officedocument.oleObject"/>
  <Override PartName="/ppt/embeddings/oleObject430.bin" ContentType="application/vnd.openxmlformats-officedocument.oleObject"/>
  <Override PartName="/ppt/embeddings/oleObject431.bin" ContentType="application/vnd.openxmlformats-officedocument.oleObject"/>
  <Override PartName="/ppt/embeddings/oleObject432.bin" ContentType="application/vnd.openxmlformats-officedocument.oleObject"/>
  <Override PartName="/ppt/embeddings/oleObject433.bin" ContentType="application/vnd.openxmlformats-officedocument.oleObject"/>
  <Override PartName="/ppt/embeddings/oleObject434.bin" ContentType="application/vnd.openxmlformats-officedocument.oleObject"/>
  <Override PartName="/ppt/embeddings/oleObject435.bin" ContentType="application/vnd.openxmlformats-officedocument.oleObject"/>
  <Override PartName="/ppt/embeddings/oleObject436.bin" ContentType="application/vnd.openxmlformats-officedocument.oleObject"/>
  <Override PartName="/ppt/embeddings/oleObject437.bin" ContentType="application/vnd.openxmlformats-officedocument.oleObject"/>
  <Override PartName="/ppt/embeddings/oleObject438.bin" ContentType="application/vnd.openxmlformats-officedocument.oleObject"/>
  <Override PartName="/ppt/embeddings/oleObject439.bin" ContentType="application/vnd.openxmlformats-officedocument.oleObject"/>
  <Override PartName="/ppt/embeddings/oleObject440.bin" ContentType="application/vnd.openxmlformats-officedocument.oleObject"/>
  <Override PartName="/ppt/embeddings/oleObject441.bin" ContentType="application/vnd.openxmlformats-officedocument.oleObject"/>
  <Override PartName="/ppt/embeddings/oleObject442.bin" ContentType="application/vnd.openxmlformats-officedocument.oleObject"/>
  <Override PartName="/ppt/embeddings/oleObject443.bin" ContentType="application/vnd.openxmlformats-officedocument.oleObject"/>
  <Override PartName="/ppt/embeddings/oleObject444.bin" ContentType="application/vnd.openxmlformats-officedocument.oleObject"/>
  <Override PartName="/ppt/embeddings/oleObject445.bin" ContentType="application/vnd.openxmlformats-officedocument.oleObject"/>
  <Override PartName="/ppt/embeddings/oleObject446.bin" ContentType="application/vnd.openxmlformats-officedocument.oleObject"/>
  <Override PartName="/ppt/embeddings/oleObject447.bin" ContentType="application/vnd.openxmlformats-officedocument.oleObject"/>
  <Override PartName="/ppt/embeddings/oleObject448.bin" ContentType="application/vnd.openxmlformats-officedocument.oleObject"/>
  <Override PartName="/ppt/embeddings/oleObject449.bin" ContentType="application/vnd.openxmlformats-officedocument.oleObject"/>
  <Override PartName="/ppt/embeddings/oleObject450.bin" ContentType="application/vnd.openxmlformats-officedocument.oleObject"/>
  <Override PartName="/ppt/embeddings/oleObject451.bin" ContentType="application/vnd.openxmlformats-officedocument.oleObject"/>
  <Override PartName="/ppt/embeddings/oleObject452.bin" ContentType="application/vnd.openxmlformats-officedocument.oleObject"/>
  <Override PartName="/ppt/embeddings/oleObject453.bin" ContentType="application/vnd.openxmlformats-officedocument.oleObject"/>
  <Override PartName="/ppt/embeddings/oleObject454.bin" ContentType="application/vnd.openxmlformats-officedocument.oleObject"/>
  <Override PartName="/ppt/embeddings/oleObject455.bin" ContentType="application/vnd.openxmlformats-officedocument.oleObject"/>
  <Override PartName="/ppt/embeddings/oleObject456.bin" ContentType="application/vnd.openxmlformats-officedocument.oleObject"/>
  <Override PartName="/ppt/embeddings/oleObject457.bin" ContentType="application/vnd.openxmlformats-officedocument.oleObject"/>
  <Override PartName="/ppt/embeddings/oleObject458.bin" ContentType="application/vnd.openxmlformats-officedocument.oleObject"/>
  <Override PartName="/ppt/embeddings/oleObject459.bin" ContentType="application/vnd.openxmlformats-officedocument.oleObject"/>
  <Override PartName="/ppt/embeddings/oleObject460.bin" ContentType="application/vnd.openxmlformats-officedocument.oleObject"/>
  <Override PartName="/ppt/embeddings/oleObject461.bin" ContentType="application/vnd.openxmlformats-officedocument.oleObject"/>
  <Override PartName="/ppt/embeddings/oleObject462.bin" ContentType="application/vnd.openxmlformats-officedocument.oleObject"/>
  <Override PartName="/ppt/embeddings/oleObject463.bin" ContentType="application/vnd.openxmlformats-officedocument.oleObject"/>
  <Override PartName="/ppt/embeddings/oleObject464.bin" ContentType="application/vnd.openxmlformats-officedocument.oleObject"/>
  <Override PartName="/ppt/embeddings/oleObject465.bin" ContentType="application/vnd.openxmlformats-officedocument.oleObject"/>
  <Override PartName="/ppt/embeddings/oleObject466.bin" ContentType="application/vnd.openxmlformats-officedocument.oleObject"/>
  <Override PartName="/ppt/embeddings/oleObject467.bin" ContentType="application/vnd.openxmlformats-officedocument.oleObject"/>
  <Override PartName="/ppt/embeddings/oleObject468.bin" ContentType="application/vnd.openxmlformats-officedocument.oleObject"/>
  <Override PartName="/ppt/embeddings/oleObject469.bin" ContentType="application/vnd.openxmlformats-officedocument.oleObject"/>
  <Override PartName="/ppt/embeddings/oleObject470.bin" ContentType="application/vnd.openxmlformats-officedocument.oleObject"/>
  <Override PartName="/ppt/embeddings/oleObject471.bin" ContentType="application/vnd.openxmlformats-officedocument.oleObject"/>
  <Override PartName="/ppt/embeddings/oleObject472.bin" ContentType="application/vnd.openxmlformats-officedocument.oleObject"/>
  <Override PartName="/ppt/embeddings/oleObject473.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 id="2147483667" r:id="rId2"/>
    <p:sldMasterId id="2147483679" r:id="rId3"/>
    <p:sldMasterId id="2147483691" r:id="rId4"/>
    <p:sldMasterId id="2147483703" r:id="rId5"/>
    <p:sldMasterId id="2147483716" r:id="rId6"/>
  </p:sldMasterIdLst>
  <p:notesMasterIdLst>
    <p:notesMasterId r:id="rId67"/>
  </p:notesMasterIdLst>
  <p:sldIdLst>
    <p:sldId id="280" r:id="rId7"/>
    <p:sldId id="293" r:id="rId8"/>
    <p:sldId id="294" r:id="rId9"/>
    <p:sldId id="295" r:id="rId10"/>
    <p:sldId id="296" r:id="rId11"/>
    <p:sldId id="297" r:id="rId12"/>
    <p:sldId id="298" r:id="rId13"/>
    <p:sldId id="299" r:id="rId14"/>
    <p:sldId id="300" r:id="rId15"/>
    <p:sldId id="301" r:id="rId16"/>
    <p:sldId id="302" r:id="rId17"/>
    <p:sldId id="303" r:id="rId18"/>
    <p:sldId id="304" r:id="rId19"/>
    <p:sldId id="305" r:id="rId20"/>
    <p:sldId id="306" r:id="rId21"/>
    <p:sldId id="307" r:id="rId22"/>
    <p:sldId id="308" r:id="rId23"/>
    <p:sldId id="309" r:id="rId24"/>
    <p:sldId id="310" r:id="rId25"/>
    <p:sldId id="311" r:id="rId26"/>
    <p:sldId id="312" r:id="rId27"/>
    <p:sldId id="313" r:id="rId28"/>
    <p:sldId id="314" r:id="rId29"/>
    <p:sldId id="315" r:id="rId30"/>
    <p:sldId id="316" r:id="rId31"/>
    <p:sldId id="317" r:id="rId32"/>
    <p:sldId id="318" r:id="rId33"/>
    <p:sldId id="319" r:id="rId34"/>
    <p:sldId id="320" r:id="rId35"/>
    <p:sldId id="321" r:id="rId36"/>
    <p:sldId id="322" r:id="rId37"/>
    <p:sldId id="323" r:id="rId38"/>
    <p:sldId id="324" r:id="rId39"/>
    <p:sldId id="325" r:id="rId40"/>
    <p:sldId id="326" r:id="rId41"/>
    <p:sldId id="327" r:id="rId42"/>
    <p:sldId id="328" r:id="rId43"/>
    <p:sldId id="329" r:id="rId44"/>
    <p:sldId id="330" r:id="rId45"/>
    <p:sldId id="331" r:id="rId46"/>
    <p:sldId id="332" r:id="rId47"/>
    <p:sldId id="333" r:id="rId48"/>
    <p:sldId id="334" r:id="rId49"/>
    <p:sldId id="335" r:id="rId50"/>
    <p:sldId id="336" r:id="rId51"/>
    <p:sldId id="337" r:id="rId52"/>
    <p:sldId id="338" r:id="rId53"/>
    <p:sldId id="339" r:id="rId54"/>
    <p:sldId id="340" r:id="rId55"/>
    <p:sldId id="341" r:id="rId56"/>
    <p:sldId id="342" r:id="rId57"/>
    <p:sldId id="343" r:id="rId58"/>
    <p:sldId id="344" r:id="rId59"/>
    <p:sldId id="345" r:id="rId60"/>
    <p:sldId id="346" r:id="rId61"/>
    <p:sldId id="347" r:id="rId62"/>
    <p:sldId id="348" r:id="rId63"/>
    <p:sldId id="349" r:id="rId64"/>
    <p:sldId id="350" r:id="rId65"/>
    <p:sldId id="351" r:id="rId66"/>
  </p:sldIdLst>
  <p:sldSz cx="9144000" cy="6858000" type="screen4x3"/>
  <p:notesSz cx="6858000" cy="9144000"/>
  <p:defaultTextStyle>
    <a:defPPr>
      <a:defRPr lang="zh-CN"/>
    </a:defPPr>
    <a:lvl1pPr algn="l" rtl="0" fontAlgn="base">
      <a:spcBef>
        <a:spcPct val="50000"/>
      </a:spcBef>
      <a:spcAft>
        <a:spcPct val="0"/>
      </a:spcAft>
      <a:defRPr sz="2400" b="1" kern="1200">
        <a:solidFill>
          <a:srgbClr val="1C1C1C"/>
        </a:solidFill>
        <a:latin typeface="Times New Roman" panose="02020603050405020304" pitchFamily="18" charset="0"/>
        <a:ea typeface="宋体" panose="02010600030101010101" pitchFamily="2" charset="-122"/>
        <a:cs typeface="+mn-cs"/>
      </a:defRPr>
    </a:lvl1pPr>
    <a:lvl2pPr marL="457200" algn="l" rtl="0" fontAlgn="base">
      <a:spcBef>
        <a:spcPct val="50000"/>
      </a:spcBef>
      <a:spcAft>
        <a:spcPct val="0"/>
      </a:spcAft>
      <a:defRPr sz="2400" b="1" kern="1200">
        <a:solidFill>
          <a:srgbClr val="1C1C1C"/>
        </a:solidFill>
        <a:latin typeface="Times New Roman" panose="02020603050405020304" pitchFamily="18" charset="0"/>
        <a:ea typeface="宋体" panose="02010600030101010101" pitchFamily="2" charset="-122"/>
        <a:cs typeface="+mn-cs"/>
      </a:defRPr>
    </a:lvl2pPr>
    <a:lvl3pPr marL="914400" algn="l" rtl="0" fontAlgn="base">
      <a:spcBef>
        <a:spcPct val="50000"/>
      </a:spcBef>
      <a:spcAft>
        <a:spcPct val="0"/>
      </a:spcAft>
      <a:defRPr sz="2400" b="1" kern="1200">
        <a:solidFill>
          <a:srgbClr val="1C1C1C"/>
        </a:solidFill>
        <a:latin typeface="Times New Roman" panose="02020603050405020304" pitchFamily="18" charset="0"/>
        <a:ea typeface="宋体" panose="02010600030101010101" pitchFamily="2" charset="-122"/>
        <a:cs typeface="+mn-cs"/>
      </a:defRPr>
    </a:lvl3pPr>
    <a:lvl4pPr marL="1371600" algn="l" rtl="0" fontAlgn="base">
      <a:spcBef>
        <a:spcPct val="50000"/>
      </a:spcBef>
      <a:spcAft>
        <a:spcPct val="0"/>
      </a:spcAft>
      <a:defRPr sz="2400" b="1" kern="1200">
        <a:solidFill>
          <a:srgbClr val="1C1C1C"/>
        </a:solidFill>
        <a:latin typeface="Times New Roman" panose="02020603050405020304" pitchFamily="18" charset="0"/>
        <a:ea typeface="宋体" panose="02010600030101010101" pitchFamily="2" charset="-122"/>
        <a:cs typeface="+mn-cs"/>
      </a:defRPr>
    </a:lvl4pPr>
    <a:lvl5pPr marL="1828800" algn="l" rtl="0" fontAlgn="base">
      <a:spcBef>
        <a:spcPct val="50000"/>
      </a:spcBef>
      <a:spcAft>
        <a:spcPct val="0"/>
      </a:spcAft>
      <a:defRPr sz="2400" b="1" kern="1200">
        <a:solidFill>
          <a:srgbClr val="1C1C1C"/>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b="1" kern="1200">
        <a:solidFill>
          <a:srgbClr val="1C1C1C"/>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b="1" kern="1200">
        <a:solidFill>
          <a:srgbClr val="1C1C1C"/>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b="1" kern="1200">
        <a:solidFill>
          <a:srgbClr val="1C1C1C"/>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b="1" kern="1200">
        <a:solidFill>
          <a:srgbClr val="1C1C1C"/>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4319">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00"/>
    <a:srgbClr val="FFFFCC"/>
    <a:srgbClr val="CC00CC"/>
    <a:srgbClr val="CC0000"/>
    <a:srgbClr val="DEC8A0"/>
    <a:srgbClr val="FFCCCC"/>
    <a:srgbClr val="3399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9332" autoAdjust="0"/>
    <p:restoredTop sz="94669" autoAdjust="0"/>
  </p:normalViewPr>
  <p:slideViewPr>
    <p:cSldViewPr>
      <p:cViewPr varScale="1">
        <p:scale>
          <a:sx n="70" d="100"/>
          <a:sy n="70" d="100"/>
        </p:scale>
        <p:origin x="1704" y="60"/>
      </p:cViewPr>
      <p:guideLst>
        <p:guide orient="horz" pos="4319"/>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presProps" Target="presProps.xml"/><Relationship Id="rId7" Type="http://schemas.openxmlformats.org/officeDocument/2006/relationships/slide" Target="slides/slide1.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5" Type="http://schemas.openxmlformats.org/officeDocument/2006/relationships/slideMaster" Target="slideMasters/slideMaster5.xml"/><Relationship Id="rId61" Type="http://schemas.openxmlformats.org/officeDocument/2006/relationships/slide" Target="slides/slide55.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viewProps" Target="viewProp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notesMaster" Target="notesMasters/notesMaster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4" Type="http://schemas.openxmlformats.org/officeDocument/2006/relationships/slideMaster" Target="slideMasters/slideMaster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10.xml.rels><?xml version="1.0" encoding="UTF-8" standalone="yes"?>
<Relationships xmlns="http://schemas.openxmlformats.org/package/2006/relationships"><Relationship Id="rId1" Type="http://schemas.microsoft.com/office/2006/relationships/activeXControlBinary" Target="activeX10.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_rels/activeX5.xml.rels><?xml version="1.0" encoding="UTF-8" standalone="yes"?>
<Relationships xmlns="http://schemas.openxmlformats.org/package/2006/relationships"><Relationship Id="rId1" Type="http://schemas.microsoft.com/office/2006/relationships/activeXControlBinary" Target="activeX5.bin"/></Relationships>
</file>

<file path=ppt/activeX/_rels/activeX6.xml.rels><?xml version="1.0" encoding="UTF-8" standalone="yes"?>
<Relationships xmlns="http://schemas.openxmlformats.org/package/2006/relationships"><Relationship Id="rId1" Type="http://schemas.microsoft.com/office/2006/relationships/activeXControlBinary" Target="activeX6.bin"/></Relationships>
</file>

<file path=ppt/activeX/_rels/activeX7.xml.rels><?xml version="1.0" encoding="UTF-8" standalone="yes"?>
<Relationships xmlns="http://schemas.openxmlformats.org/package/2006/relationships"><Relationship Id="rId1" Type="http://schemas.microsoft.com/office/2006/relationships/activeXControlBinary" Target="activeX7.bin"/></Relationships>
</file>

<file path=ppt/activeX/_rels/activeX8.xml.rels><?xml version="1.0" encoding="UTF-8" standalone="yes"?>
<Relationships xmlns="http://schemas.openxmlformats.org/package/2006/relationships"><Relationship Id="rId1" Type="http://schemas.microsoft.com/office/2006/relationships/activeXControlBinary" Target="activeX8.bin"/></Relationships>
</file>

<file path=ppt/activeX/_rels/activeX9.xml.rels><?xml version="1.0" encoding="UTF-8" standalone="yes"?>
<Relationships xmlns="http://schemas.openxmlformats.org/package/2006/relationships"><Relationship Id="rId1" Type="http://schemas.microsoft.com/office/2006/relationships/activeXControlBinary" Target="activeX9.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10.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activeX/activeX3.xml><?xml version="1.0" encoding="utf-8"?>
<ax:ocx xmlns:ax="http://schemas.microsoft.com/office/2006/activeX" xmlns:r="http://schemas.openxmlformats.org/officeDocument/2006/relationships" ax:classid="{D27CDB6E-AE6D-11CF-96B8-444553540000}" ax:persistence="persistStorage" r:id="rId1"/>
</file>

<file path=ppt/activeX/activeX4.xml><?xml version="1.0" encoding="utf-8"?>
<ax:ocx xmlns:ax="http://schemas.microsoft.com/office/2006/activeX" xmlns:r="http://schemas.openxmlformats.org/officeDocument/2006/relationships" ax:classid="{D27CDB6E-AE6D-11CF-96B8-444553540000}" ax:persistence="persistStorage" r:id="rId1"/>
</file>

<file path=ppt/activeX/activeX5.xml><?xml version="1.0" encoding="utf-8"?>
<ax:ocx xmlns:ax="http://schemas.microsoft.com/office/2006/activeX" xmlns:r="http://schemas.openxmlformats.org/officeDocument/2006/relationships" ax:classid="{D27CDB6E-AE6D-11CF-96B8-444553540000}" ax:persistence="persistStorage" r:id="rId1"/>
</file>

<file path=ppt/activeX/activeX6.xml><?xml version="1.0" encoding="utf-8"?>
<ax:ocx xmlns:ax="http://schemas.microsoft.com/office/2006/activeX" xmlns:r="http://schemas.openxmlformats.org/officeDocument/2006/relationships" ax:classid="{D27CDB6E-AE6D-11CF-96B8-444553540000}" ax:persistence="persistStorage" r:id="rId1"/>
</file>

<file path=ppt/activeX/activeX7.xml><?xml version="1.0" encoding="utf-8"?>
<ax:ocx xmlns:ax="http://schemas.microsoft.com/office/2006/activeX" xmlns:r="http://schemas.openxmlformats.org/officeDocument/2006/relationships" ax:classid="{D27CDB6E-AE6D-11CF-96B8-444553540000}" ax:persistence="persistStorage" r:id="rId1"/>
</file>

<file path=ppt/activeX/activeX8.xml><?xml version="1.0" encoding="utf-8"?>
<ax:ocx xmlns:ax="http://schemas.microsoft.com/office/2006/activeX" xmlns:r="http://schemas.openxmlformats.org/officeDocument/2006/relationships" ax:classid="{D27CDB6E-AE6D-11CF-96B8-444553540000}" ax:persistence="persistStorage" r:id="rId1"/>
</file>

<file path=ppt/activeX/activeX9.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 Id="rId5" Type="http://schemas.openxmlformats.org/officeDocument/2006/relationships/image" Target="../media/image56.wmf"/><Relationship Id="rId4" Type="http://schemas.openxmlformats.org/officeDocument/2006/relationships/image" Target="../media/image55.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9.wmf"/><Relationship Id="rId7" Type="http://schemas.openxmlformats.org/officeDocument/2006/relationships/image" Target="../media/image63.wmf"/><Relationship Id="rId2" Type="http://schemas.openxmlformats.org/officeDocument/2006/relationships/image" Target="../media/image58.wmf"/><Relationship Id="rId1" Type="http://schemas.openxmlformats.org/officeDocument/2006/relationships/image" Target="../media/image57.wmf"/><Relationship Id="rId6" Type="http://schemas.openxmlformats.org/officeDocument/2006/relationships/image" Target="../media/image62.wmf"/><Relationship Id="rId5" Type="http://schemas.openxmlformats.org/officeDocument/2006/relationships/image" Target="../media/image61.wmf"/><Relationship Id="rId4" Type="http://schemas.openxmlformats.org/officeDocument/2006/relationships/image" Target="../media/image60.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71.wmf"/><Relationship Id="rId13" Type="http://schemas.openxmlformats.org/officeDocument/2006/relationships/image" Target="../media/image75.wmf"/><Relationship Id="rId3" Type="http://schemas.openxmlformats.org/officeDocument/2006/relationships/image" Target="../media/image66.wmf"/><Relationship Id="rId7" Type="http://schemas.openxmlformats.org/officeDocument/2006/relationships/image" Target="../media/image70.wmf"/><Relationship Id="rId12" Type="http://schemas.openxmlformats.org/officeDocument/2006/relationships/image" Target="../media/image74.wmf"/><Relationship Id="rId2" Type="http://schemas.openxmlformats.org/officeDocument/2006/relationships/image" Target="../media/image65.wmf"/><Relationship Id="rId1" Type="http://schemas.openxmlformats.org/officeDocument/2006/relationships/image" Target="../media/image64.wmf"/><Relationship Id="rId6" Type="http://schemas.openxmlformats.org/officeDocument/2006/relationships/image" Target="../media/image69.wmf"/><Relationship Id="rId11" Type="http://schemas.openxmlformats.org/officeDocument/2006/relationships/image" Target="../media/image73.wmf"/><Relationship Id="rId5" Type="http://schemas.openxmlformats.org/officeDocument/2006/relationships/image" Target="../media/image68.wmf"/><Relationship Id="rId10" Type="http://schemas.openxmlformats.org/officeDocument/2006/relationships/image" Target="../media/image18.wmf"/><Relationship Id="rId4" Type="http://schemas.openxmlformats.org/officeDocument/2006/relationships/image" Target="../media/image67.wmf"/><Relationship Id="rId9" Type="http://schemas.openxmlformats.org/officeDocument/2006/relationships/image" Target="../media/image72.wmf"/><Relationship Id="rId14" Type="http://schemas.openxmlformats.org/officeDocument/2006/relationships/image" Target="../media/image76.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83.wmf"/><Relationship Id="rId13" Type="http://schemas.openxmlformats.org/officeDocument/2006/relationships/image" Target="../media/image87.wmf"/><Relationship Id="rId3" Type="http://schemas.openxmlformats.org/officeDocument/2006/relationships/image" Target="../media/image78.wmf"/><Relationship Id="rId7" Type="http://schemas.openxmlformats.org/officeDocument/2006/relationships/image" Target="../media/image82.wmf"/><Relationship Id="rId12" Type="http://schemas.openxmlformats.org/officeDocument/2006/relationships/image" Target="../media/image86.wmf"/><Relationship Id="rId2" Type="http://schemas.openxmlformats.org/officeDocument/2006/relationships/image" Target="../media/image77.wmf"/><Relationship Id="rId1" Type="http://schemas.openxmlformats.org/officeDocument/2006/relationships/image" Target="../media/image64.wmf"/><Relationship Id="rId6" Type="http://schemas.openxmlformats.org/officeDocument/2006/relationships/image" Target="../media/image81.wmf"/><Relationship Id="rId11" Type="http://schemas.openxmlformats.org/officeDocument/2006/relationships/image" Target="../media/image85.wmf"/><Relationship Id="rId5" Type="http://schemas.openxmlformats.org/officeDocument/2006/relationships/image" Target="../media/image80.wmf"/><Relationship Id="rId10" Type="http://schemas.openxmlformats.org/officeDocument/2006/relationships/image" Target="../media/image67.wmf"/><Relationship Id="rId4" Type="http://schemas.openxmlformats.org/officeDocument/2006/relationships/image" Target="../media/image79.wmf"/><Relationship Id="rId9" Type="http://schemas.openxmlformats.org/officeDocument/2006/relationships/image" Target="../media/image84.wmf"/><Relationship Id="rId14" Type="http://schemas.openxmlformats.org/officeDocument/2006/relationships/image" Target="../media/image88.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96.wmf"/><Relationship Id="rId3" Type="http://schemas.openxmlformats.org/officeDocument/2006/relationships/image" Target="../media/image91.wmf"/><Relationship Id="rId7" Type="http://schemas.openxmlformats.org/officeDocument/2006/relationships/image" Target="../media/image95.wmf"/><Relationship Id="rId2" Type="http://schemas.openxmlformats.org/officeDocument/2006/relationships/image" Target="../media/image90.wmf"/><Relationship Id="rId1" Type="http://schemas.openxmlformats.org/officeDocument/2006/relationships/image" Target="../media/image89.wmf"/><Relationship Id="rId6" Type="http://schemas.openxmlformats.org/officeDocument/2006/relationships/image" Target="../media/image94.wmf"/><Relationship Id="rId5" Type="http://schemas.openxmlformats.org/officeDocument/2006/relationships/image" Target="../media/image93.wmf"/><Relationship Id="rId10" Type="http://schemas.openxmlformats.org/officeDocument/2006/relationships/image" Target="../media/image98.wmf"/><Relationship Id="rId4" Type="http://schemas.openxmlformats.org/officeDocument/2006/relationships/image" Target="../media/image92.wmf"/><Relationship Id="rId9" Type="http://schemas.openxmlformats.org/officeDocument/2006/relationships/image" Target="../media/image97.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104.wmf"/><Relationship Id="rId13" Type="http://schemas.openxmlformats.org/officeDocument/2006/relationships/image" Target="../media/image109.wmf"/><Relationship Id="rId18" Type="http://schemas.openxmlformats.org/officeDocument/2006/relationships/image" Target="../media/image114.wmf"/><Relationship Id="rId3" Type="http://schemas.openxmlformats.org/officeDocument/2006/relationships/image" Target="../media/image64.wmf"/><Relationship Id="rId7" Type="http://schemas.openxmlformats.org/officeDocument/2006/relationships/image" Target="../media/image103.wmf"/><Relationship Id="rId12" Type="http://schemas.openxmlformats.org/officeDocument/2006/relationships/image" Target="../media/image108.wmf"/><Relationship Id="rId17" Type="http://schemas.openxmlformats.org/officeDocument/2006/relationships/image" Target="../media/image113.wmf"/><Relationship Id="rId2" Type="http://schemas.openxmlformats.org/officeDocument/2006/relationships/image" Target="../media/image100.wmf"/><Relationship Id="rId16" Type="http://schemas.openxmlformats.org/officeDocument/2006/relationships/image" Target="../media/image112.wmf"/><Relationship Id="rId1" Type="http://schemas.openxmlformats.org/officeDocument/2006/relationships/image" Target="../media/image99.wmf"/><Relationship Id="rId6" Type="http://schemas.openxmlformats.org/officeDocument/2006/relationships/image" Target="../media/image102.wmf"/><Relationship Id="rId11" Type="http://schemas.openxmlformats.org/officeDocument/2006/relationships/image" Target="../media/image107.wmf"/><Relationship Id="rId5" Type="http://schemas.openxmlformats.org/officeDocument/2006/relationships/image" Target="../media/image69.wmf"/><Relationship Id="rId15" Type="http://schemas.openxmlformats.org/officeDocument/2006/relationships/image" Target="../media/image111.wmf"/><Relationship Id="rId10" Type="http://schemas.openxmlformats.org/officeDocument/2006/relationships/image" Target="../media/image106.wmf"/><Relationship Id="rId19" Type="http://schemas.openxmlformats.org/officeDocument/2006/relationships/image" Target="../media/image115.wmf"/><Relationship Id="rId4" Type="http://schemas.openxmlformats.org/officeDocument/2006/relationships/image" Target="../media/image101.wmf"/><Relationship Id="rId9" Type="http://schemas.openxmlformats.org/officeDocument/2006/relationships/image" Target="../media/image105.wmf"/><Relationship Id="rId14" Type="http://schemas.openxmlformats.org/officeDocument/2006/relationships/image" Target="../media/image110.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114.wmf"/><Relationship Id="rId3" Type="http://schemas.openxmlformats.org/officeDocument/2006/relationships/image" Target="../media/image118.wmf"/><Relationship Id="rId7" Type="http://schemas.openxmlformats.org/officeDocument/2006/relationships/image" Target="../media/image113.wmf"/><Relationship Id="rId2" Type="http://schemas.openxmlformats.org/officeDocument/2006/relationships/image" Target="../media/image117.wmf"/><Relationship Id="rId1" Type="http://schemas.openxmlformats.org/officeDocument/2006/relationships/image" Target="../media/image116.wmf"/><Relationship Id="rId6" Type="http://schemas.openxmlformats.org/officeDocument/2006/relationships/image" Target="../media/image121.wmf"/><Relationship Id="rId11" Type="http://schemas.openxmlformats.org/officeDocument/2006/relationships/image" Target="../media/image108.wmf"/><Relationship Id="rId5" Type="http://schemas.openxmlformats.org/officeDocument/2006/relationships/image" Target="../media/image120.wmf"/><Relationship Id="rId10" Type="http://schemas.openxmlformats.org/officeDocument/2006/relationships/image" Target="../media/image107.wmf"/><Relationship Id="rId4" Type="http://schemas.openxmlformats.org/officeDocument/2006/relationships/image" Target="../media/image119.wmf"/><Relationship Id="rId9" Type="http://schemas.openxmlformats.org/officeDocument/2006/relationships/image" Target="../media/image115.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24.wmf"/><Relationship Id="rId2" Type="http://schemas.openxmlformats.org/officeDocument/2006/relationships/image" Target="../media/image123.wmf"/><Relationship Id="rId1" Type="http://schemas.openxmlformats.org/officeDocument/2006/relationships/image" Target="../media/image122.wmf"/><Relationship Id="rId4" Type="http://schemas.openxmlformats.org/officeDocument/2006/relationships/image" Target="../media/image125.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124.wmf"/><Relationship Id="rId3" Type="http://schemas.openxmlformats.org/officeDocument/2006/relationships/image" Target="../media/image128.wmf"/><Relationship Id="rId7" Type="http://schemas.openxmlformats.org/officeDocument/2006/relationships/image" Target="../media/image125.wmf"/><Relationship Id="rId2" Type="http://schemas.openxmlformats.org/officeDocument/2006/relationships/image" Target="../media/image127.wmf"/><Relationship Id="rId1" Type="http://schemas.openxmlformats.org/officeDocument/2006/relationships/image" Target="../media/image126.wmf"/><Relationship Id="rId6" Type="http://schemas.openxmlformats.org/officeDocument/2006/relationships/image" Target="../media/image131.wmf"/><Relationship Id="rId5" Type="http://schemas.openxmlformats.org/officeDocument/2006/relationships/image" Target="../media/image130.wmf"/><Relationship Id="rId4" Type="http://schemas.openxmlformats.org/officeDocument/2006/relationships/image" Target="../media/image129.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138.wmf"/><Relationship Id="rId13" Type="http://schemas.openxmlformats.org/officeDocument/2006/relationships/image" Target="../media/image142.wmf"/><Relationship Id="rId3" Type="http://schemas.openxmlformats.org/officeDocument/2006/relationships/image" Target="../media/image133.wmf"/><Relationship Id="rId7" Type="http://schemas.openxmlformats.org/officeDocument/2006/relationships/image" Target="../media/image137.wmf"/><Relationship Id="rId12" Type="http://schemas.openxmlformats.org/officeDocument/2006/relationships/image" Target="../media/image141.wmf"/><Relationship Id="rId2" Type="http://schemas.openxmlformats.org/officeDocument/2006/relationships/image" Target="../media/image127.wmf"/><Relationship Id="rId1" Type="http://schemas.openxmlformats.org/officeDocument/2006/relationships/image" Target="../media/image132.wmf"/><Relationship Id="rId6" Type="http://schemas.openxmlformats.org/officeDocument/2006/relationships/image" Target="../media/image136.wmf"/><Relationship Id="rId11" Type="http://schemas.openxmlformats.org/officeDocument/2006/relationships/image" Target="../media/image110.wmf"/><Relationship Id="rId5" Type="http://schemas.openxmlformats.org/officeDocument/2006/relationships/image" Target="../media/image135.wmf"/><Relationship Id="rId15" Type="http://schemas.openxmlformats.org/officeDocument/2006/relationships/image" Target="../media/image144.wmf"/><Relationship Id="rId10" Type="http://schemas.openxmlformats.org/officeDocument/2006/relationships/image" Target="../media/image140.wmf"/><Relationship Id="rId4" Type="http://schemas.openxmlformats.org/officeDocument/2006/relationships/image" Target="../media/image134.wmf"/><Relationship Id="rId9" Type="http://schemas.openxmlformats.org/officeDocument/2006/relationships/image" Target="../media/image139.wmf"/><Relationship Id="rId14" Type="http://schemas.openxmlformats.org/officeDocument/2006/relationships/image" Target="../media/image14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129.wmf"/><Relationship Id="rId13" Type="http://schemas.openxmlformats.org/officeDocument/2006/relationships/image" Target="../media/image154.wmf"/><Relationship Id="rId3" Type="http://schemas.openxmlformats.org/officeDocument/2006/relationships/image" Target="../media/image147.wmf"/><Relationship Id="rId7" Type="http://schemas.openxmlformats.org/officeDocument/2006/relationships/image" Target="../media/image136.wmf"/><Relationship Id="rId12" Type="http://schemas.openxmlformats.org/officeDocument/2006/relationships/image" Target="../media/image153.wmf"/><Relationship Id="rId2" Type="http://schemas.openxmlformats.org/officeDocument/2006/relationships/image" Target="../media/image146.wmf"/><Relationship Id="rId1" Type="http://schemas.openxmlformats.org/officeDocument/2006/relationships/image" Target="../media/image145.wmf"/><Relationship Id="rId6" Type="http://schemas.openxmlformats.org/officeDocument/2006/relationships/image" Target="../media/image149.wmf"/><Relationship Id="rId11" Type="http://schemas.openxmlformats.org/officeDocument/2006/relationships/image" Target="../media/image152.wmf"/><Relationship Id="rId5" Type="http://schemas.openxmlformats.org/officeDocument/2006/relationships/image" Target="../media/image110.wmf"/><Relationship Id="rId10" Type="http://schemas.openxmlformats.org/officeDocument/2006/relationships/image" Target="../media/image151.wmf"/><Relationship Id="rId4" Type="http://schemas.openxmlformats.org/officeDocument/2006/relationships/image" Target="../media/image148.wmf"/><Relationship Id="rId9" Type="http://schemas.openxmlformats.org/officeDocument/2006/relationships/image" Target="../media/image150.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145.wmf"/><Relationship Id="rId3" Type="http://schemas.openxmlformats.org/officeDocument/2006/relationships/image" Target="../media/image157.wmf"/><Relationship Id="rId7" Type="http://schemas.openxmlformats.org/officeDocument/2006/relationships/image" Target="../media/image159.wmf"/><Relationship Id="rId2" Type="http://schemas.openxmlformats.org/officeDocument/2006/relationships/image" Target="../media/image156.wmf"/><Relationship Id="rId1" Type="http://schemas.openxmlformats.org/officeDocument/2006/relationships/image" Target="../media/image155.wmf"/><Relationship Id="rId6" Type="http://schemas.openxmlformats.org/officeDocument/2006/relationships/image" Target="../media/image110.wmf"/><Relationship Id="rId5" Type="http://schemas.openxmlformats.org/officeDocument/2006/relationships/image" Target="../media/image158.wmf"/><Relationship Id="rId4" Type="http://schemas.openxmlformats.org/officeDocument/2006/relationships/image" Target="../media/image96.wmf"/><Relationship Id="rId9" Type="http://schemas.openxmlformats.org/officeDocument/2006/relationships/image" Target="../media/image160.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162.wmf"/><Relationship Id="rId1" Type="http://schemas.openxmlformats.org/officeDocument/2006/relationships/image" Target="../media/image161.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170.wmf"/><Relationship Id="rId3" Type="http://schemas.openxmlformats.org/officeDocument/2006/relationships/image" Target="../media/image165.wmf"/><Relationship Id="rId7" Type="http://schemas.openxmlformats.org/officeDocument/2006/relationships/image" Target="../media/image169.wmf"/><Relationship Id="rId2" Type="http://schemas.openxmlformats.org/officeDocument/2006/relationships/image" Target="../media/image164.wmf"/><Relationship Id="rId1" Type="http://schemas.openxmlformats.org/officeDocument/2006/relationships/image" Target="../media/image163.wmf"/><Relationship Id="rId6" Type="http://schemas.openxmlformats.org/officeDocument/2006/relationships/image" Target="../media/image168.wmf"/><Relationship Id="rId5" Type="http://schemas.openxmlformats.org/officeDocument/2006/relationships/image" Target="../media/image167.wmf"/><Relationship Id="rId4" Type="http://schemas.openxmlformats.org/officeDocument/2006/relationships/image" Target="../media/image166.wmf"/><Relationship Id="rId9" Type="http://schemas.openxmlformats.org/officeDocument/2006/relationships/image" Target="../media/image171.w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180.wmf"/><Relationship Id="rId13" Type="http://schemas.openxmlformats.org/officeDocument/2006/relationships/image" Target="../media/image185.wmf"/><Relationship Id="rId18" Type="http://schemas.openxmlformats.org/officeDocument/2006/relationships/image" Target="../media/image190.wmf"/><Relationship Id="rId3" Type="http://schemas.openxmlformats.org/officeDocument/2006/relationships/image" Target="../media/image170.wmf"/><Relationship Id="rId21" Type="http://schemas.openxmlformats.org/officeDocument/2006/relationships/image" Target="../media/image193.wmf"/><Relationship Id="rId7" Type="http://schemas.openxmlformats.org/officeDocument/2006/relationships/image" Target="../media/image179.wmf"/><Relationship Id="rId12" Type="http://schemas.openxmlformats.org/officeDocument/2006/relationships/image" Target="../media/image184.wmf"/><Relationship Id="rId17" Type="http://schemas.openxmlformats.org/officeDocument/2006/relationships/image" Target="../media/image189.wmf"/><Relationship Id="rId2" Type="http://schemas.openxmlformats.org/officeDocument/2006/relationships/image" Target="../media/image169.wmf"/><Relationship Id="rId16" Type="http://schemas.openxmlformats.org/officeDocument/2006/relationships/image" Target="../media/image188.wmf"/><Relationship Id="rId20" Type="http://schemas.openxmlformats.org/officeDocument/2006/relationships/image" Target="../media/image192.wmf"/><Relationship Id="rId1" Type="http://schemas.openxmlformats.org/officeDocument/2006/relationships/image" Target="../media/image168.wmf"/><Relationship Id="rId6" Type="http://schemas.openxmlformats.org/officeDocument/2006/relationships/image" Target="../media/image178.wmf"/><Relationship Id="rId11" Type="http://schemas.openxmlformats.org/officeDocument/2006/relationships/image" Target="../media/image183.wmf"/><Relationship Id="rId5" Type="http://schemas.openxmlformats.org/officeDocument/2006/relationships/image" Target="../media/image177.wmf"/><Relationship Id="rId15" Type="http://schemas.openxmlformats.org/officeDocument/2006/relationships/image" Target="../media/image187.wmf"/><Relationship Id="rId10" Type="http://schemas.openxmlformats.org/officeDocument/2006/relationships/image" Target="../media/image182.wmf"/><Relationship Id="rId19" Type="http://schemas.openxmlformats.org/officeDocument/2006/relationships/image" Target="../media/image191.wmf"/><Relationship Id="rId4" Type="http://schemas.openxmlformats.org/officeDocument/2006/relationships/image" Target="../media/image176.wmf"/><Relationship Id="rId9" Type="http://schemas.openxmlformats.org/officeDocument/2006/relationships/image" Target="../media/image181.wmf"/><Relationship Id="rId14" Type="http://schemas.openxmlformats.org/officeDocument/2006/relationships/image" Target="../media/image186.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169.wmf"/><Relationship Id="rId3" Type="http://schemas.openxmlformats.org/officeDocument/2006/relationships/image" Target="../media/image197.wmf"/><Relationship Id="rId7" Type="http://schemas.openxmlformats.org/officeDocument/2006/relationships/image" Target="../media/image168.wmf"/><Relationship Id="rId2" Type="http://schemas.openxmlformats.org/officeDocument/2006/relationships/image" Target="../media/image196.wmf"/><Relationship Id="rId1" Type="http://schemas.openxmlformats.org/officeDocument/2006/relationships/image" Target="../media/image195.wmf"/><Relationship Id="rId6" Type="http://schemas.openxmlformats.org/officeDocument/2006/relationships/image" Target="../media/image200.wmf"/><Relationship Id="rId11" Type="http://schemas.openxmlformats.org/officeDocument/2006/relationships/image" Target="../media/image177.wmf"/><Relationship Id="rId5" Type="http://schemas.openxmlformats.org/officeDocument/2006/relationships/image" Target="../media/image199.wmf"/><Relationship Id="rId10" Type="http://schemas.openxmlformats.org/officeDocument/2006/relationships/image" Target="../media/image176.wmf"/><Relationship Id="rId4" Type="http://schemas.openxmlformats.org/officeDocument/2006/relationships/image" Target="../media/image198.wmf"/><Relationship Id="rId9" Type="http://schemas.openxmlformats.org/officeDocument/2006/relationships/image" Target="../media/image170.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184.wmf"/><Relationship Id="rId13" Type="http://schemas.openxmlformats.org/officeDocument/2006/relationships/image" Target="../media/image181.wmf"/><Relationship Id="rId3" Type="http://schemas.openxmlformats.org/officeDocument/2006/relationships/image" Target="../media/image186.wmf"/><Relationship Id="rId7" Type="http://schemas.openxmlformats.org/officeDocument/2006/relationships/image" Target="../media/image183.wmf"/><Relationship Id="rId12" Type="http://schemas.openxmlformats.org/officeDocument/2006/relationships/image" Target="../media/image180.wmf"/><Relationship Id="rId2" Type="http://schemas.openxmlformats.org/officeDocument/2006/relationships/image" Target="../media/image202.wmf"/><Relationship Id="rId16" Type="http://schemas.openxmlformats.org/officeDocument/2006/relationships/image" Target="../media/image205.wmf"/><Relationship Id="rId1" Type="http://schemas.openxmlformats.org/officeDocument/2006/relationships/image" Target="../media/image201.wmf"/><Relationship Id="rId6" Type="http://schemas.openxmlformats.org/officeDocument/2006/relationships/image" Target="../media/image204.wmf"/><Relationship Id="rId11" Type="http://schemas.openxmlformats.org/officeDocument/2006/relationships/image" Target="../media/image176.wmf"/><Relationship Id="rId5" Type="http://schemas.openxmlformats.org/officeDocument/2006/relationships/image" Target="../media/image203.wmf"/><Relationship Id="rId15" Type="http://schemas.openxmlformats.org/officeDocument/2006/relationships/image" Target="../media/image191.wmf"/><Relationship Id="rId10" Type="http://schemas.openxmlformats.org/officeDocument/2006/relationships/image" Target="../media/image178.wmf"/><Relationship Id="rId4" Type="http://schemas.openxmlformats.org/officeDocument/2006/relationships/image" Target="../media/image187.wmf"/><Relationship Id="rId9" Type="http://schemas.openxmlformats.org/officeDocument/2006/relationships/image" Target="../media/image185.wmf"/><Relationship Id="rId14" Type="http://schemas.openxmlformats.org/officeDocument/2006/relationships/image" Target="../media/image190.w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176.wmf"/><Relationship Id="rId13" Type="http://schemas.openxmlformats.org/officeDocument/2006/relationships/image" Target="../media/image211.wmf"/><Relationship Id="rId3" Type="http://schemas.openxmlformats.org/officeDocument/2006/relationships/image" Target="../media/image208.wmf"/><Relationship Id="rId7" Type="http://schemas.openxmlformats.org/officeDocument/2006/relationships/image" Target="../media/image170.wmf"/><Relationship Id="rId12" Type="http://schemas.openxmlformats.org/officeDocument/2006/relationships/image" Target="../media/image187.wmf"/><Relationship Id="rId2" Type="http://schemas.openxmlformats.org/officeDocument/2006/relationships/image" Target="../media/image207.wmf"/><Relationship Id="rId1" Type="http://schemas.openxmlformats.org/officeDocument/2006/relationships/image" Target="../media/image206.wmf"/><Relationship Id="rId6" Type="http://schemas.openxmlformats.org/officeDocument/2006/relationships/image" Target="../media/image169.wmf"/><Relationship Id="rId11" Type="http://schemas.openxmlformats.org/officeDocument/2006/relationships/image" Target="../media/image186.wmf"/><Relationship Id="rId5" Type="http://schemas.openxmlformats.org/officeDocument/2006/relationships/image" Target="../media/image168.wmf"/><Relationship Id="rId10" Type="http://schemas.openxmlformats.org/officeDocument/2006/relationships/image" Target="../media/image210.wmf"/><Relationship Id="rId4" Type="http://schemas.openxmlformats.org/officeDocument/2006/relationships/image" Target="../media/image209.wmf"/><Relationship Id="rId9" Type="http://schemas.openxmlformats.org/officeDocument/2006/relationships/image" Target="../media/image177.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213.wmf"/><Relationship Id="rId2" Type="http://schemas.openxmlformats.org/officeDocument/2006/relationships/image" Target="../media/image157.wmf"/><Relationship Id="rId1" Type="http://schemas.openxmlformats.org/officeDocument/2006/relationships/image" Target="../media/image212.wmf"/><Relationship Id="rId6" Type="http://schemas.openxmlformats.org/officeDocument/2006/relationships/image" Target="../media/image215.wmf"/><Relationship Id="rId5" Type="http://schemas.openxmlformats.org/officeDocument/2006/relationships/image" Target="../media/image214.wmf"/><Relationship Id="rId4" Type="http://schemas.openxmlformats.org/officeDocument/2006/relationships/image" Target="../media/image180.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218.wmf"/><Relationship Id="rId7" Type="http://schemas.openxmlformats.org/officeDocument/2006/relationships/image" Target="../media/image222.wmf"/><Relationship Id="rId2" Type="http://schemas.openxmlformats.org/officeDocument/2006/relationships/image" Target="../media/image217.wmf"/><Relationship Id="rId1" Type="http://schemas.openxmlformats.org/officeDocument/2006/relationships/image" Target="../media/image216.wmf"/><Relationship Id="rId6" Type="http://schemas.openxmlformats.org/officeDocument/2006/relationships/image" Target="../media/image221.wmf"/><Relationship Id="rId5" Type="http://schemas.openxmlformats.org/officeDocument/2006/relationships/image" Target="../media/image220.wmf"/><Relationship Id="rId4" Type="http://schemas.openxmlformats.org/officeDocument/2006/relationships/image" Target="../media/image21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229.wmf"/><Relationship Id="rId3" Type="http://schemas.openxmlformats.org/officeDocument/2006/relationships/image" Target="../media/image225.wmf"/><Relationship Id="rId7" Type="http://schemas.openxmlformats.org/officeDocument/2006/relationships/image" Target="../media/image64.wmf"/><Relationship Id="rId2" Type="http://schemas.openxmlformats.org/officeDocument/2006/relationships/image" Target="../media/image224.wmf"/><Relationship Id="rId1" Type="http://schemas.openxmlformats.org/officeDocument/2006/relationships/image" Target="../media/image223.wmf"/><Relationship Id="rId6" Type="http://schemas.openxmlformats.org/officeDocument/2006/relationships/image" Target="../media/image228.wmf"/><Relationship Id="rId5" Type="http://schemas.openxmlformats.org/officeDocument/2006/relationships/image" Target="../media/image227.wmf"/><Relationship Id="rId10" Type="http://schemas.openxmlformats.org/officeDocument/2006/relationships/image" Target="../media/image231.wmf"/><Relationship Id="rId4" Type="http://schemas.openxmlformats.org/officeDocument/2006/relationships/image" Target="../media/image226.wmf"/><Relationship Id="rId9" Type="http://schemas.openxmlformats.org/officeDocument/2006/relationships/image" Target="../media/image230.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233.wmf"/><Relationship Id="rId1" Type="http://schemas.openxmlformats.org/officeDocument/2006/relationships/image" Target="../media/image232.wmf"/></Relationships>
</file>

<file path=ppt/drawings/_rels/vmlDrawing32.vml.rels><?xml version="1.0" encoding="UTF-8" standalone="yes"?>
<Relationships xmlns="http://schemas.openxmlformats.org/package/2006/relationships"><Relationship Id="rId8" Type="http://schemas.openxmlformats.org/officeDocument/2006/relationships/image" Target="../media/image240.wmf"/><Relationship Id="rId3" Type="http://schemas.openxmlformats.org/officeDocument/2006/relationships/image" Target="../media/image223.wmf"/><Relationship Id="rId7" Type="http://schemas.openxmlformats.org/officeDocument/2006/relationships/image" Target="../media/image239.wmf"/><Relationship Id="rId2" Type="http://schemas.openxmlformats.org/officeDocument/2006/relationships/image" Target="../media/image235.wmf"/><Relationship Id="rId1" Type="http://schemas.openxmlformats.org/officeDocument/2006/relationships/image" Target="../media/image234.wmf"/><Relationship Id="rId6" Type="http://schemas.openxmlformats.org/officeDocument/2006/relationships/image" Target="../media/image238.wmf"/><Relationship Id="rId5" Type="http://schemas.openxmlformats.org/officeDocument/2006/relationships/image" Target="../media/image237.wmf"/><Relationship Id="rId4" Type="http://schemas.openxmlformats.org/officeDocument/2006/relationships/image" Target="../media/image236.wmf"/><Relationship Id="rId9" Type="http://schemas.openxmlformats.org/officeDocument/2006/relationships/image" Target="../media/image241.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245.wmf"/><Relationship Id="rId2" Type="http://schemas.openxmlformats.org/officeDocument/2006/relationships/image" Target="../media/image244.wmf"/><Relationship Id="rId1" Type="http://schemas.openxmlformats.org/officeDocument/2006/relationships/image" Target="../media/image243.wmf"/><Relationship Id="rId6" Type="http://schemas.openxmlformats.org/officeDocument/2006/relationships/image" Target="../media/image248.wmf"/><Relationship Id="rId5" Type="http://schemas.openxmlformats.org/officeDocument/2006/relationships/image" Target="../media/image247.wmf"/><Relationship Id="rId4" Type="http://schemas.openxmlformats.org/officeDocument/2006/relationships/image" Target="../media/image246.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250.wmf"/><Relationship Id="rId1" Type="http://schemas.openxmlformats.org/officeDocument/2006/relationships/image" Target="../media/image249.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253.wmf"/><Relationship Id="rId7" Type="http://schemas.openxmlformats.org/officeDocument/2006/relationships/image" Target="../media/image250.wmf"/><Relationship Id="rId2" Type="http://schemas.openxmlformats.org/officeDocument/2006/relationships/image" Target="../media/image252.wmf"/><Relationship Id="rId1" Type="http://schemas.openxmlformats.org/officeDocument/2006/relationships/image" Target="../media/image251.wmf"/><Relationship Id="rId6" Type="http://schemas.openxmlformats.org/officeDocument/2006/relationships/image" Target="../media/image255.emf"/><Relationship Id="rId5" Type="http://schemas.openxmlformats.org/officeDocument/2006/relationships/image" Target="../media/image254.emf"/><Relationship Id="rId4" Type="http://schemas.openxmlformats.org/officeDocument/2006/relationships/image" Target="../media/image249.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257.wmf"/><Relationship Id="rId1" Type="http://schemas.openxmlformats.org/officeDocument/2006/relationships/image" Target="../media/image256.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247.wmf"/><Relationship Id="rId2" Type="http://schemas.openxmlformats.org/officeDocument/2006/relationships/image" Target="../media/image246.wmf"/><Relationship Id="rId1" Type="http://schemas.openxmlformats.org/officeDocument/2006/relationships/image" Target="../media/image258.wmf"/></Relationships>
</file>

<file path=ppt/drawings/_rels/vmlDrawing38.vml.rels><?xml version="1.0" encoding="UTF-8" standalone="yes"?>
<Relationships xmlns="http://schemas.openxmlformats.org/package/2006/relationships"><Relationship Id="rId8" Type="http://schemas.openxmlformats.org/officeDocument/2006/relationships/image" Target="../media/image266.emf"/><Relationship Id="rId3" Type="http://schemas.openxmlformats.org/officeDocument/2006/relationships/image" Target="../media/image261.wmf"/><Relationship Id="rId7" Type="http://schemas.openxmlformats.org/officeDocument/2006/relationships/image" Target="../media/image265.emf"/><Relationship Id="rId2" Type="http://schemas.openxmlformats.org/officeDocument/2006/relationships/image" Target="../media/image260.wmf"/><Relationship Id="rId1" Type="http://schemas.openxmlformats.org/officeDocument/2006/relationships/image" Target="../media/image259.wmf"/><Relationship Id="rId6" Type="http://schemas.openxmlformats.org/officeDocument/2006/relationships/image" Target="../media/image264.emf"/><Relationship Id="rId5" Type="http://schemas.openxmlformats.org/officeDocument/2006/relationships/image" Target="../media/image263.emf"/><Relationship Id="rId4" Type="http://schemas.openxmlformats.org/officeDocument/2006/relationships/image" Target="../media/image262.emf"/></Relationships>
</file>

<file path=ppt/drawings/_rels/vmlDrawing39.vml.rels><?xml version="1.0" encoding="UTF-8" standalone="yes"?>
<Relationships xmlns="http://schemas.openxmlformats.org/package/2006/relationships"><Relationship Id="rId8" Type="http://schemas.openxmlformats.org/officeDocument/2006/relationships/image" Target="../media/image78.wmf"/><Relationship Id="rId13" Type="http://schemas.openxmlformats.org/officeDocument/2006/relationships/image" Target="../media/image276.wmf"/><Relationship Id="rId3" Type="http://schemas.openxmlformats.org/officeDocument/2006/relationships/image" Target="../media/image269.wmf"/><Relationship Id="rId7" Type="http://schemas.openxmlformats.org/officeDocument/2006/relationships/image" Target="../media/image44.wmf"/><Relationship Id="rId12" Type="http://schemas.openxmlformats.org/officeDocument/2006/relationships/image" Target="../media/image275.wmf"/><Relationship Id="rId17" Type="http://schemas.openxmlformats.org/officeDocument/2006/relationships/image" Target="../media/image280.wmf"/><Relationship Id="rId2" Type="http://schemas.openxmlformats.org/officeDocument/2006/relationships/image" Target="../media/image268.wmf"/><Relationship Id="rId16" Type="http://schemas.openxmlformats.org/officeDocument/2006/relationships/image" Target="../media/image279.wmf"/><Relationship Id="rId1" Type="http://schemas.openxmlformats.org/officeDocument/2006/relationships/image" Target="../media/image267.wmf"/><Relationship Id="rId6" Type="http://schemas.openxmlformats.org/officeDocument/2006/relationships/image" Target="../media/image272.wmf"/><Relationship Id="rId11" Type="http://schemas.openxmlformats.org/officeDocument/2006/relationships/image" Target="../media/image274.emf"/><Relationship Id="rId5" Type="http://schemas.openxmlformats.org/officeDocument/2006/relationships/image" Target="../media/image271.wmf"/><Relationship Id="rId15" Type="http://schemas.openxmlformats.org/officeDocument/2006/relationships/image" Target="../media/image278.wmf"/><Relationship Id="rId10" Type="http://schemas.openxmlformats.org/officeDocument/2006/relationships/image" Target="../media/image273.emf"/><Relationship Id="rId4" Type="http://schemas.openxmlformats.org/officeDocument/2006/relationships/image" Target="../media/image270.wmf"/><Relationship Id="rId9" Type="http://schemas.openxmlformats.org/officeDocument/2006/relationships/image" Target="../media/image12.wmf"/><Relationship Id="rId14" Type="http://schemas.openxmlformats.org/officeDocument/2006/relationships/image" Target="../media/image27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0.vml.rels><?xml version="1.0" encoding="UTF-8" standalone="yes"?>
<Relationships xmlns="http://schemas.openxmlformats.org/package/2006/relationships"><Relationship Id="rId8" Type="http://schemas.openxmlformats.org/officeDocument/2006/relationships/image" Target="../media/image288.emf"/><Relationship Id="rId3" Type="http://schemas.openxmlformats.org/officeDocument/2006/relationships/image" Target="../media/image283.wmf"/><Relationship Id="rId7" Type="http://schemas.openxmlformats.org/officeDocument/2006/relationships/image" Target="../media/image287.emf"/><Relationship Id="rId2" Type="http://schemas.openxmlformats.org/officeDocument/2006/relationships/image" Target="../media/image282.wmf"/><Relationship Id="rId1" Type="http://schemas.openxmlformats.org/officeDocument/2006/relationships/image" Target="../media/image281.wmf"/><Relationship Id="rId6" Type="http://schemas.openxmlformats.org/officeDocument/2006/relationships/image" Target="../media/image286.emf"/><Relationship Id="rId11" Type="http://schemas.openxmlformats.org/officeDocument/2006/relationships/image" Target="../media/image291.emf"/><Relationship Id="rId5" Type="http://schemas.openxmlformats.org/officeDocument/2006/relationships/image" Target="../media/image285.wmf"/><Relationship Id="rId10" Type="http://schemas.openxmlformats.org/officeDocument/2006/relationships/image" Target="../media/image290.emf"/><Relationship Id="rId4" Type="http://schemas.openxmlformats.org/officeDocument/2006/relationships/image" Target="../media/image284.wmf"/><Relationship Id="rId9" Type="http://schemas.openxmlformats.org/officeDocument/2006/relationships/image" Target="../media/image289.e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294.wmf"/><Relationship Id="rId7" Type="http://schemas.openxmlformats.org/officeDocument/2006/relationships/image" Target="../media/image298.wmf"/><Relationship Id="rId2" Type="http://schemas.openxmlformats.org/officeDocument/2006/relationships/image" Target="../media/image293.wmf"/><Relationship Id="rId1" Type="http://schemas.openxmlformats.org/officeDocument/2006/relationships/image" Target="../media/image292.wmf"/><Relationship Id="rId6" Type="http://schemas.openxmlformats.org/officeDocument/2006/relationships/image" Target="../media/image297.wmf"/><Relationship Id="rId5" Type="http://schemas.openxmlformats.org/officeDocument/2006/relationships/image" Target="../media/image296.wmf"/><Relationship Id="rId4" Type="http://schemas.openxmlformats.org/officeDocument/2006/relationships/image" Target="../media/image295.wmf"/></Relationships>
</file>

<file path=ppt/drawings/_rels/vmlDrawing42.vml.rels><?xml version="1.0" encoding="UTF-8" standalone="yes"?>
<Relationships xmlns="http://schemas.openxmlformats.org/package/2006/relationships"><Relationship Id="rId8" Type="http://schemas.openxmlformats.org/officeDocument/2006/relationships/image" Target="../media/image306.emf"/><Relationship Id="rId3" Type="http://schemas.openxmlformats.org/officeDocument/2006/relationships/image" Target="../media/image301.emf"/><Relationship Id="rId7" Type="http://schemas.openxmlformats.org/officeDocument/2006/relationships/image" Target="../media/image305.emf"/><Relationship Id="rId12" Type="http://schemas.openxmlformats.org/officeDocument/2006/relationships/image" Target="../media/image310.emf"/><Relationship Id="rId2" Type="http://schemas.openxmlformats.org/officeDocument/2006/relationships/image" Target="../media/image300.emf"/><Relationship Id="rId1" Type="http://schemas.openxmlformats.org/officeDocument/2006/relationships/image" Target="../media/image299.emf"/><Relationship Id="rId6" Type="http://schemas.openxmlformats.org/officeDocument/2006/relationships/image" Target="../media/image304.emf"/><Relationship Id="rId11" Type="http://schemas.openxmlformats.org/officeDocument/2006/relationships/image" Target="../media/image309.emf"/><Relationship Id="rId5" Type="http://schemas.openxmlformats.org/officeDocument/2006/relationships/image" Target="../media/image303.emf"/><Relationship Id="rId10" Type="http://schemas.openxmlformats.org/officeDocument/2006/relationships/image" Target="../media/image308.emf"/><Relationship Id="rId4" Type="http://schemas.openxmlformats.org/officeDocument/2006/relationships/image" Target="../media/image302.emf"/><Relationship Id="rId9" Type="http://schemas.openxmlformats.org/officeDocument/2006/relationships/image" Target="../media/image307.e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312.emf"/><Relationship Id="rId1" Type="http://schemas.openxmlformats.org/officeDocument/2006/relationships/image" Target="../media/image311.emf"/></Relationships>
</file>

<file path=ppt/drawings/_rels/vmlDrawing44.vml.rels><?xml version="1.0" encoding="UTF-8" standalone="yes"?>
<Relationships xmlns="http://schemas.openxmlformats.org/package/2006/relationships"><Relationship Id="rId8" Type="http://schemas.openxmlformats.org/officeDocument/2006/relationships/image" Target="../media/image317.wmf"/><Relationship Id="rId3" Type="http://schemas.openxmlformats.org/officeDocument/2006/relationships/image" Target="../media/image69.wmf"/><Relationship Id="rId7" Type="http://schemas.openxmlformats.org/officeDocument/2006/relationships/image" Target="../media/image316.wmf"/><Relationship Id="rId2" Type="http://schemas.openxmlformats.org/officeDocument/2006/relationships/image" Target="../media/image271.wmf"/><Relationship Id="rId1" Type="http://schemas.openxmlformats.org/officeDocument/2006/relationships/image" Target="../media/image44.wmf"/><Relationship Id="rId6" Type="http://schemas.openxmlformats.org/officeDocument/2006/relationships/image" Target="../media/image315.wmf"/><Relationship Id="rId5" Type="http://schemas.openxmlformats.org/officeDocument/2006/relationships/image" Target="../media/image314.wmf"/><Relationship Id="rId4" Type="http://schemas.openxmlformats.org/officeDocument/2006/relationships/image" Target="../media/image313.wmf"/></Relationships>
</file>

<file path=ppt/drawings/_rels/vmlDrawing45.vml.rels><?xml version="1.0" encoding="UTF-8" standalone="yes"?>
<Relationships xmlns="http://schemas.openxmlformats.org/package/2006/relationships"><Relationship Id="rId8" Type="http://schemas.openxmlformats.org/officeDocument/2006/relationships/image" Target="../media/image325.wmf"/><Relationship Id="rId13" Type="http://schemas.openxmlformats.org/officeDocument/2006/relationships/image" Target="../media/image330.wmf"/><Relationship Id="rId18" Type="http://schemas.openxmlformats.org/officeDocument/2006/relationships/image" Target="../media/image335.wmf"/><Relationship Id="rId3" Type="http://schemas.openxmlformats.org/officeDocument/2006/relationships/image" Target="../media/image320.wmf"/><Relationship Id="rId7" Type="http://schemas.openxmlformats.org/officeDocument/2006/relationships/image" Target="../media/image324.wmf"/><Relationship Id="rId12" Type="http://schemas.openxmlformats.org/officeDocument/2006/relationships/image" Target="../media/image329.wmf"/><Relationship Id="rId17" Type="http://schemas.openxmlformats.org/officeDocument/2006/relationships/image" Target="../media/image334.wmf"/><Relationship Id="rId2" Type="http://schemas.openxmlformats.org/officeDocument/2006/relationships/image" Target="../media/image319.wmf"/><Relationship Id="rId16" Type="http://schemas.openxmlformats.org/officeDocument/2006/relationships/image" Target="../media/image333.wmf"/><Relationship Id="rId20" Type="http://schemas.openxmlformats.org/officeDocument/2006/relationships/image" Target="../media/image337.wmf"/><Relationship Id="rId1" Type="http://schemas.openxmlformats.org/officeDocument/2006/relationships/image" Target="../media/image318.wmf"/><Relationship Id="rId6" Type="http://schemas.openxmlformats.org/officeDocument/2006/relationships/image" Target="../media/image323.wmf"/><Relationship Id="rId11" Type="http://schemas.openxmlformats.org/officeDocument/2006/relationships/image" Target="../media/image328.wmf"/><Relationship Id="rId5" Type="http://schemas.openxmlformats.org/officeDocument/2006/relationships/image" Target="../media/image322.wmf"/><Relationship Id="rId15" Type="http://schemas.openxmlformats.org/officeDocument/2006/relationships/image" Target="../media/image332.wmf"/><Relationship Id="rId10" Type="http://schemas.openxmlformats.org/officeDocument/2006/relationships/image" Target="../media/image327.wmf"/><Relationship Id="rId19" Type="http://schemas.openxmlformats.org/officeDocument/2006/relationships/image" Target="../media/image336.wmf"/><Relationship Id="rId4" Type="http://schemas.openxmlformats.org/officeDocument/2006/relationships/image" Target="../media/image321.wmf"/><Relationship Id="rId9" Type="http://schemas.openxmlformats.org/officeDocument/2006/relationships/image" Target="../media/image326.wmf"/><Relationship Id="rId14" Type="http://schemas.openxmlformats.org/officeDocument/2006/relationships/image" Target="../media/image331.wmf"/></Relationships>
</file>

<file path=ppt/drawings/_rels/vmlDrawing46.vml.rels><?xml version="1.0" encoding="UTF-8" standalone="yes"?>
<Relationships xmlns="http://schemas.openxmlformats.org/package/2006/relationships"><Relationship Id="rId8" Type="http://schemas.openxmlformats.org/officeDocument/2006/relationships/image" Target="../media/image345.wmf"/><Relationship Id="rId13" Type="http://schemas.openxmlformats.org/officeDocument/2006/relationships/image" Target="../media/image349.wmf"/><Relationship Id="rId3" Type="http://schemas.openxmlformats.org/officeDocument/2006/relationships/image" Target="../media/image340.wmf"/><Relationship Id="rId7" Type="http://schemas.openxmlformats.org/officeDocument/2006/relationships/image" Target="../media/image344.wmf"/><Relationship Id="rId12" Type="http://schemas.openxmlformats.org/officeDocument/2006/relationships/image" Target="../media/image180.wmf"/><Relationship Id="rId2" Type="http://schemas.openxmlformats.org/officeDocument/2006/relationships/image" Target="../media/image339.wmf"/><Relationship Id="rId1" Type="http://schemas.openxmlformats.org/officeDocument/2006/relationships/image" Target="../media/image338.wmf"/><Relationship Id="rId6" Type="http://schemas.openxmlformats.org/officeDocument/2006/relationships/image" Target="../media/image343.wmf"/><Relationship Id="rId11" Type="http://schemas.openxmlformats.org/officeDocument/2006/relationships/image" Target="../media/image348.wmf"/><Relationship Id="rId5" Type="http://schemas.openxmlformats.org/officeDocument/2006/relationships/image" Target="../media/image342.wmf"/><Relationship Id="rId15" Type="http://schemas.openxmlformats.org/officeDocument/2006/relationships/image" Target="../media/image351.wmf"/><Relationship Id="rId10" Type="http://schemas.openxmlformats.org/officeDocument/2006/relationships/image" Target="../media/image347.wmf"/><Relationship Id="rId4" Type="http://schemas.openxmlformats.org/officeDocument/2006/relationships/image" Target="../media/image341.wmf"/><Relationship Id="rId9" Type="http://schemas.openxmlformats.org/officeDocument/2006/relationships/image" Target="../media/image346.wmf"/><Relationship Id="rId14" Type="http://schemas.openxmlformats.org/officeDocument/2006/relationships/image" Target="../media/image350.wmf"/></Relationships>
</file>

<file path=ppt/drawings/_rels/vmlDrawing47.vml.rels><?xml version="1.0" encoding="UTF-8" standalone="yes"?>
<Relationships xmlns="http://schemas.openxmlformats.org/package/2006/relationships"><Relationship Id="rId8" Type="http://schemas.openxmlformats.org/officeDocument/2006/relationships/image" Target="../media/image180.wmf"/><Relationship Id="rId13" Type="http://schemas.openxmlformats.org/officeDocument/2006/relationships/image" Target="../media/image359.wmf"/><Relationship Id="rId3" Type="http://schemas.openxmlformats.org/officeDocument/2006/relationships/image" Target="../media/image354.wmf"/><Relationship Id="rId7" Type="http://schemas.openxmlformats.org/officeDocument/2006/relationships/image" Target="../media/image348.wmf"/><Relationship Id="rId12" Type="http://schemas.openxmlformats.org/officeDocument/2006/relationships/image" Target="../media/image358.wmf"/><Relationship Id="rId2" Type="http://schemas.openxmlformats.org/officeDocument/2006/relationships/image" Target="../media/image353.wmf"/><Relationship Id="rId1" Type="http://schemas.openxmlformats.org/officeDocument/2006/relationships/image" Target="../media/image352.wmf"/><Relationship Id="rId6" Type="http://schemas.openxmlformats.org/officeDocument/2006/relationships/image" Target="../media/image338.wmf"/><Relationship Id="rId11" Type="http://schemas.openxmlformats.org/officeDocument/2006/relationships/image" Target="../media/image351.wmf"/><Relationship Id="rId5" Type="http://schemas.openxmlformats.org/officeDocument/2006/relationships/image" Target="../media/image356.wmf"/><Relationship Id="rId10" Type="http://schemas.openxmlformats.org/officeDocument/2006/relationships/image" Target="../media/image350.wmf"/><Relationship Id="rId4" Type="http://schemas.openxmlformats.org/officeDocument/2006/relationships/image" Target="../media/image355.wmf"/><Relationship Id="rId9" Type="http://schemas.openxmlformats.org/officeDocument/2006/relationships/image" Target="../media/image357.wmf"/><Relationship Id="rId14" Type="http://schemas.openxmlformats.org/officeDocument/2006/relationships/image" Target="../media/image360.wmf"/></Relationships>
</file>

<file path=ppt/drawings/_rels/vmlDrawing48.vml.rels><?xml version="1.0" encoding="UTF-8" standalone="yes"?>
<Relationships xmlns="http://schemas.openxmlformats.org/package/2006/relationships"><Relationship Id="rId8" Type="http://schemas.openxmlformats.org/officeDocument/2006/relationships/image" Target="../media/image180.wmf"/><Relationship Id="rId3" Type="http://schemas.openxmlformats.org/officeDocument/2006/relationships/image" Target="../media/image363.wmf"/><Relationship Id="rId7" Type="http://schemas.openxmlformats.org/officeDocument/2006/relationships/image" Target="../media/image348.wmf"/><Relationship Id="rId2" Type="http://schemas.openxmlformats.org/officeDocument/2006/relationships/image" Target="../media/image362.wmf"/><Relationship Id="rId1" Type="http://schemas.openxmlformats.org/officeDocument/2006/relationships/image" Target="../media/image361.wmf"/><Relationship Id="rId6" Type="http://schemas.openxmlformats.org/officeDocument/2006/relationships/image" Target="../media/image338.wmf"/><Relationship Id="rId11" Type="http://schemas.openxmlformats.org/officeDocument/2006/relationships/image" Target="../media/image351.wmf"/><Relationship Id="rId5" Type="http://schemas.openxmlformats.org/officeDocument/2006/relationships/image" Target="../media/image365.wmf"/><Relationship Id="rId10" Type="http://schemas.openxmlformats.org/officeDocument/2006/relationships/image" Target="../media/image350.wmf"/><Relationship Id="rId4" Type="http://schemas.openxmlformats.org/officeDocument/2006/relationships/image" Target="../media/image364.wmf"/><Relationship Id="rId9" Type="http://schemas.openxmlformats.org/officeDocument/2006/relationships/image" Target="../media/image357.wmf"/></Relationships>
</file>

<file path=ppt/drawings/_rels/vmlDrawing49.vml.rels><?xml version="1.0" encoding="UTF-8" standalone="yes"?>
<Relationships xmlns="http://schemas.openxmlformats.org/package/2006/relationships"><Relationship Id="rId8" Type="http://schemas.openxmlformats.org/officeDocument/2006/relationships/image" Target="../media/image372.wmf"/><Relationship Id="rId3" Type="http://schemas.openxmlformats.org/officeDocument/2006/relationships/image" Target="../media/image368.wmf"/><Relationship Id="rId7" Type="http://schemas.openxmlformats.org/officeDocument/2006/relationships/image" Target="../media/image371.wmf"/><Relationship Id="rId2" Type="http://schemas.openxmlformats.org/officeDocument/2006/relationships/image" Target="../media/image367.wmf"/><Relationship Id="rId1" Type="http://schemas.openxmlformats.org/officeDocument/2006/relationships/image" Target="../media/image366.wmf"/><Relationship Id="rId6" Type="http://schemas.openxmlformats.org/officeDocument/2006/relationships/image" Target="../media/image271.wmf"/><Relationship Id="rId11" Type="http://schemas.openxmlformats.org/officeDocument/2006/relationships/image" Target="../media/image375.wmf"/><Relationship Id="rId5" Type="http://schemas.openxmlformats.org/officeDocument/2006/relationships/image" Target="../media/image370.wmf"/><Relationship Id="rId10" Type="http://schemas.openxmlformats.org/officeDocument/2006/relationships/image" Target="../media/image374.wmf"/><Relationship Id="rId4" Type="http://schemas.openxmlformats.org/officeDocument/2006/relationships/image" Target="../media/image369.wmf"/><Relationship Id="rId9" Type="http://schemas.openxmlformats.org/officeDocument/2006/relationships/image" Target="../media/image373.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image" Target="../media/image14.wmf"/><Relationship Id="rId7" Type="http://schemas.openxmlformats.org/officeDocument/2006/relationships/image" Target="../media/image18.wmf"/><Relationship Id="rId2" Type="http://schemas.openxmlformats.org/officeDocument/2006/relationships/image" Target="../media/image13.wmf"/><Relationship Id="rId1" Type="http://schemas.openxmlformats.org/officeDocument/2006/relationships/image" Target="../media/image12.wmf"/><Relationship Id="rId6" Type="http://schemas.openxmlformats.org/officeDocument/2006/relationships/image" Target="../media/image17.wmf"/><Relationship Id="rId5" Type="http://schemas.openxmlformats.org/officeDocument/2006/relationships/image" Target="../media/image16.wmf"/><Relationship Id="rId4" Type="http://schemas.openxmlformats.org/officeDocument/2006/relationships/image" Target="../media/image15.wmf"/><Relationship Id="rId9" Type="http://schemas.openxmlformats.org/officeDocument/2006/relationships/image" Target="../media/image20.wmf"/></Relationships>
</file>

<file path=ppt/drawings/_rels/vmlDrawing50.vml.rels><?xml version="1.0" encoding="UTF-8" standalone="yes"?>
<Relationships xmlns="http://schemas.openxmlformats.org/package/2006/relationships"><Relationship Id="rId8" Type="http://schemas.openxmlformats.org/officeDocument/2006/relationships/image" Target="../media/image379.wmf"/><Relationship Id="rId3" Type="http://schemas.openxmlformats.org/officeDocument/2006/relationships/image" Target="../media/image376.wmf"/><Relationship Id="rId7" Type="http://schemas.openxmlformats.org/officeDocument/2006/relationships/image" Target="../media/image378.wmf"/><Relationship Id="rId2" Type="http://schemas.openxmlformats.org/officeDocument/2006/relationships/image" Target="../media/image371.wmf"/><Relationship Id="rId1" Type="http://schemas.openxmlformats.org/officeDocument/2006/relationships/image" Target="../media/image271.wmf"/><Relationship Id="rId6" Type="http://schemas.openxmlformats.org/officeDocument/2006/relationships/image" Target="../media/image377.wmf"/><Relationship Id="rId5" Type="http://schemas.openxmlformats.org/officeDocument/2006/relationships/image" Target="../media/image374.wmf"/><Relationship Id="rId10" Type="http://schemas.openxmlformats.org/officeDocument/2006/relationships/image" Target="../media/image381.wmf"/><Relationship Id="rId4" Type="http://schemas.openxmlformats.org/officeDocument/2006/relationships/image" Target="../media/image373.wmf"/><Relationship Id="rId9" Type="http://schemas.openxmlformats.org/officeDocument/2006/relationships/image" Target="../media/image380.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385.wmf"/><Relationship Id="rId7" Type="http://schemas.openxmlformats.org/officeDocument/2006/relationships/image" Target="../media/image389.wmf"/><Relationship Id="rId2" Type="http://schemas.openxmlformats.org/officeDocument/2006/relationships/image" Target="../media/image384.wmf"/><Relationship Id="rId1" Type="http://schemas.openxmlformats.org/officeDocument/2006/relationships/image" Target="../media/image383.wmf"/><Relationship Id="rId6" Type="http://schemas.openxmlformats.org/officeDocument/2006/relationships/image" Target="../media/image388.wmf"/><Relationship Id="rId5" Type="http://schemas.openxmlformats.org/officeDocument/2006/relationships/image" Target="../media/image387.wmf"/><Relationship Id="rId4" Type="http://schemas.openxmlformats.org/officeDocument/2006/relationships/image" Target="../media/image386.emf"/></Relationships>
</file>

<file path=ppt/drawings/_rels/vmlDrawing52.vml.rels><?xml version="1.0" encoding="UTF-8" standalone="yes"?>
<Relationships xmlns="http://schemas.openxmlformats.org/package/2006/relationships"><Relationship Id="rId2" Type="http://schemas.openxmlformats.org/officeDocument/2006/relationships/image" Target="../media/image391.wmf"/><Relationship Id="rId1" Type="http://schemas.openxmlformats.org/officeDocument/2006/relationships/image" Target="../media/image39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4.wmf"/><Relationship Id="rId7" Type="http://schemas.openxmlformats.org/officeDocument/2006/relationships/image" Target="../media/image27.wmf"/><Relationship Id="rId2" Type="http://schemas.openxmlformats.org/officeDocument/2006/relationships/image" Target="../media/image23.wmf"/><Relationship Id="rId1" Type="http://schemas.openxmlformats.org/officeDocument/2006/relationships/image" Target="../media/image22.wmf"/><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0.emf"/><Relationship Id="rId7" Type="http://schemas.openxmlformats.org/officeDocument/2006/relationships/image" Target="../media/image34.wmf"/><Relationship Id="rId2" Type="http://schemas.openxmlformats.org/officeDocument/2006/relationships/image" Target="../media/image29.emf"/><Relationship Id="rId1" Type="http://schemas.openxmlformats.org/officeDocument/2006/relationships/image" Target="../media/image28.wmf"/><Relationship Id="rId6" Type="http://schemas.openxmlformats.org/officeDocument/2006/relationships/image" Target="../media/image33.wmf"/><Relationship Id="rId5" Type="http://schemas.openxmlformats.org/officeDocument/2006/relationships/image" Target="../media/image32.emf"/><Relationship Id="rId4" Type="http://schemas.openxmlformats.org/officeDocument/2006/relationships/image" Target="../media/image31.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6" Type="http://schemas.openxmlformats.org/officeDocument/2006/relationships/image" Target="../media/image40.wmf"/><Relationship Id="rId5" Type="http://schemas.openxmlformats.org/officeDocument/2006/relationships/image" Target="../media/image39.wmf"/><Relationship Id="rId4" Type="http://schemas.openxmlformats.org/officeDocument/2006/relationships/image" Target="../media/image38.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image" Target="../media/image42.wmf"/><Relationship Id="rId7" Type="http://schemas.openxmlformats.org/officeDocument/2006/relationships/image" Target="../media/image46.wmf"/><Relationship Id="rId12" Type="http://schemas.openxmlformats.org/officeDocument/2006/relationships/image" Target="../media/image51.wmf"/><Relationship Id="rId2" Type="http://schemas.openxmlformats.org/officeDocument/2006/relationships/image" Target="../media/image20.wmf"/><Relationship Id="rId1" Type="http://schemas.openxmlformats.org/officeDocument/2006/relationships/image" Target="../media/image41.wmf"/><Relationship Id="rId6" Type="http://schemas.openxmlformats.org/officeDocument/2006/relationships/image" Target="../media/image45.wmf"/><Relationship Id="rId11" Type="http://schemas.openxmlformats.org/officeDocument/2006/relationships/image" Target="../media/image50.wmf"/><Relationship Id="rId5" Type="http://schemas.openxmlformats.org/officeDocument/2006/relationships/image" Target="../media/image44.wmf"/><Relationship Id="rId10" Type="http://schemas.openxmlformats.org/officeDocument/2006/relationships/image" Target="../media/image49.wmf"/><Relationship Id="rId4" Type="http://schemas.openxmlformats.org/officeDocument/2006/relationships/image" Target="../media/image43.wmf"/><Relationship Id="rId9" Type="http://schemas.openxmlformats.org/officeDocument/2006/relationships/image" Target="../media/image4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200"/>
            </a:lvl1pPr>
          </a:lstStyle>
          <a:p>
            <a:endParaRPr lang="en-US" altLang="zh-CN"/>
          </a:p>
        </p:txBody>
      </p:sp>
      <p:sp>
        <p:nvSpPr>
          <p:cNvPr id="16179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200"/>
            </a:lvl1pPr>
          </a:lstStyle>
          <a:p>
            <a:endParaRPr lang="en-US" altLang="zh-CN"/>
          </a:p>
        </p:txBody>
      </p:sp>
      <p:sp>
        <p:nvSpPr>
          <p:cNvPr id="1617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179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6179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200"/>
            </a:lvl1pPr>
          </a:lstStyle>
          <a:p>
            <a:endParaRPr lang="en-US" altLang="zh-CN"/>
          </a:p>
        </p:txBody>
      </p:sp>
      <p:sp>
        <p:nvSpPr>
          <p:cNvPr id="16179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defRPr sz="1200"/>
            </a:lvl1pPr>
          </a:lstStyle>
          <a:p>
            <a:fld id="{E2AE61C9-AB9A-4AD6-BA8D-696CA65AA9B5}"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4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4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4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4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5F00577-C5BF-4553-9B73-2D39C1A51C70}" type="slidenum">
              <a:rPr kumimoji="0" lang="en-US" altLang="zh-CN" sz="12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altLang="zh-CN" sz="12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86006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4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4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4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4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97D01B1-5DA4-4085-BB4F-487580213438}" type="slidenum">
              <a:rPr kumimoji="0" lang="en-US" altLang="zh-CN" sz="12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zh-CN" sz="12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628567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4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4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4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4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90AB6EE-EDD2-4ECB-854F-65822CAAFB5F}" type="slidenum">
              <a:rPr kumimoji="0" lang="en-US" altLang="zh-CN" sz="12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altLang="zh-CN" sz="12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8435" name="Rectangle 2"/>
          <p:cNvSpPr>
            <a:spLocks noGrp="1" noRot="1" noChangeAspect="1" noChangeArrowheads="1" noTextEdit="1"/>
          </p:cNvSpPr>
          <p:nvPr>
            <p:ph type="sldImg"/>
          </p:nvPr>
        </p:nvSpPr>
        <p:spPr>
          <a:solidFill>
            <a:srgbClr val="FFFFFF"/>
          </a:solidFill>
          <a:ln/>
        </p:spPr>
      </p:sp>
      <p:sp>
        <p:nvSpPr>
          <p:cNvPr id="1843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mtClean="0"/>
          </a:p>
        </p:txBody>
      </p:sp>
    </p:spTree>
    <p:extLst>
      <p:ext uri="{BB962C8B-B14F-4D97-AF65-F5344CB8AC3E}">
        <p14:creationId xmlns:p14="http://schemas.microsoft.com/office/powerpoint/2010/main" val="1430837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4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4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4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4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10A3AD7-5B4B-44D8-B3D2-16F2BEF3E6B5}" type="slidenum">
              <a:rPr kumimoji="0" lang="en-US" altLang="zh-CN" sz="12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altLang="zh-CN" sz="12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767918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4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4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4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4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6A812D2-5679-4134-AADE-AB3759DBC9A2}" type="slidenum">
              <a:rPr kumimoji="0" lang="en-US" altLang="zh-CN" sz="12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altLang="zh-CN" sz="12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0483" name="Rectangle 2"/>
          <p:cNvSpPr>
            <a:spLocks noGrp="1" noRot="1" noChangeAspect="1" noChangeArrowheads="1" noTextEdit="1"/>
          </p:cNvSpPr>
          <p:nvPr>
            <p:ph type="sldImg"/>
          </p:nvPr>
        </p:nvSpPr>
        <p:spPr>
          <a:solidFill>
            <a:srgbClr val="FFFFFF"/>
          </a:solidFill>
          <a:ln/>
        </p:spPr>
      </p:sp>
      <p:sp>
        <p:nvSpPr>
          <p:cNvPr id="2048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mtClean="0"/>
          </a:p>
        </p:txBody>
      </p:sp>
    </p:spTree>
    <p:extLst>
      <p:ext uri="{BB962C8B-B14F-4D97-AF65-F5344CB8AC3E}">
        <p14:creationId xmlns:p14="http://schemas.microsoft.com/office/powerpoint/2010/main" val="2559092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53250" name="Group 2"/>
          <p:cNvGrpSpPr>
            <a:grpSpLocks/>
          </p:cNvGrpSpPr>
          <p:nvPr/>
        </p:nvGrpSpPr>
        <p:grpSpPr bwMode="auto">
          <a:xfrm>
            <a:off x="0" y="0"/>
            <a:ext cx="8805863" cy="6858000"/>
            <a:chOff x="0" y="0"/>
            <a:chExt cx="5547" cy="4320"/>
          </a:xfrm>
        </p:grpSpPr>
        <p:grpSp>
          <p:nvGrpSpPr>
            <p:cNvPr id="53251" name="Group 3"/>
            <p:cNvGrpSpPr>
              <a:grpSpLocks/>
            </p:cNvGrpSpPr>
            <p:nvPr userDrawn="1"/>
          </p:nvGrpSpPr>
          <p:grpSpPr bwMode="auto">
            <a:xfrm rot="-215207">
              <a:off x="3690" y="234"/>
              <a:ext cx="1857" cy="3625"/>
              <a:chOff x="3010" y="778"/>
              <a:chExt cx="1857" cy="3625"/>
            </a:xfrm>
          </p:grpSpPr>
          <p:sp>
            <p:nvSpPr>
              <p:cNvPr id="53252" name="Freeform 4"/>
              <p:cNvSpPr>
                <a:spLocks/>
              </p:cNvSpPr>
              <p:nvPr userDrawn="1"/>
            </p:nvSpPr>
            <p:spPr bwMode="ltGray">
              <a:xfrm rot="12185230" flipV="1">
                <a:off x="3534" y="778"/>
                <a:ext cx="1333" cy="1485"/>
              </a:xfrm>
              <a:custGeom>
                <a:avLst/>
                <a:gdLst>
                  <a:gd name="T0" fmla="*/ 16 w 596"/>
                  <a:gd name="T1" fmla="*/ 370 h 666"/>
                  <a:gd name="T2" fmla="*/ 6 w 596"/>
                  <a:gd name="T3" fmla="*/ 341 h 666"/>
                  <a:gd name="T4" fmla="*/ 0 w 596"/>
                  <a:gd name="T5" fmla="*/ 289 h 666"/>
                  <a:gd name="T6" fmla="*/ 4 w 596"/>
                  <a:gd name="T7" fmla="*/ 222 h 666"/>
                  <a:gd name="T8" fmla="*/ 25 w 596"/>
                  <a:gd name="T9" fmla="*/ 151 h 666"/>
                  <a:gd name="T10" fmla="*/ 69 w 596"/>
                  <a:gd name="T11" fmla="*/ 84 h 666"/>
                  <a:gd name="T12" fmla="*/ 142 w 596"/>
                  <a:gd name="T13" fmla="*/ 31 h 666"/>
                  <a:gd name="T14" fmla="*/ 247 w 596"/>
                  <a:gd name="T15" fmla="*/ 2 h 666"/>
                  <a:gd name="T16" fmla="*/ 380 w 596"/>
                  <a:gd name="T17" fmla="*/ 9 h 666"/>
                  <a:gd name="T18" fmla="*/ 484 w 596"/>
                  <a:gd name="T19" fmla="*/ 68 h 666"/>
                  <a:gd name="T20" fmla="*/ 554 w 596"/>
                  <a:gd name="T21" fmla="*/ 165 h 666"/>
                  <a:gd name="T22" fmla="*/ 591 w 596"/>
                  <a:gd name="T23" fmla="*/ 284 h 666"/>
                  <a:gd name="T24" fmla="*/ 595 w 596"/>
                  <a:gd name="T25" fmla="*/ 409 h 666"/>
                  <a:gd name="T26" fmla="*/ 566 w 596"/>
                  <a:gd name="T27" fmla="*/ 525 h 666"/>
                  <a:gd name="T28" fmla="*/ 507 w 596"/>
                  <a:gd name="T29" fmla="*/ 615 h 666"/>
                  <a:gd name="T30" fmla="*/ 417 w 596"/>
                  <a:gd name="T31" fmla="*/ 663 h 666"/>
                  <a:gd name="T32" fmla="*/ 389 w 596"/>
                  <a:gd name="T33" fmla="*/ 659 h 666"/>
                  <a:gd name="T34" fmla="*/ 441 w 596"/>
                  <a:gd name="T35" fmla="*/ 617 h 666"/>
                  <a:gd name="T36" fmla="*/ 482 w 596"/>
                  <a:gd name="T37" fmla="*/ 544 h 666"/>
                  <a:gd name="T38" fmla="*/ 509 w 596"/>
                  <a:gd name="T39" fmla="*/ 454 h 666"/>
                  <a:gd name="T40" fmla="*/ 520 w 596"/>
                  <a:gd name="T41" fmla="*/ 355 h 666"/>
                  <a:gd name="T42" fmla="*/ 514 w 596"/>
                  <a:gd name="T43" fmla="*/ 258 h 666"/>
                  <a:gd name="T44" fmla="*/ 485 w 596"/>
                  <a:gd name="T45" fmla="*/ 174 h 666"/>
                  <a:gd name="T46" fmla="*/ 433 w 596"/>
                  <a:gd name="T47" fmla="*/ 112 h 666"/>
                  <a:gd name="T48" fmla="*/ 341 w 596"/>
                  <a:gd name="T49" fmla="*/ 75 h 666"/>
                  <a:gd name="T50" fmla="*/ 246 w 596"/>
                  <a:gd name="T51" fmla="*/ 61 h 666"/>
                  <a:gd name="T52" fmla="*/ 174 w 596"/>
                  <a:gd name="T53" fmla="*/ 71 h 666"/>
                  <a:gd name="T54" fmla="*/ 121 w 596"/>
                  <a:gd name="T55" fmla="*/ 101 h 666"/>
                  <a:gd name="T56" fmla="*/ 84 w 596"/>
                  <a:gd name="T57" fmla="*/ 149 h 666"/>
                  <a:gd name="T58" fmla="*/ 57 w 596"/>
                  <a:gd name="T59" fmla="*/ 206 h 666"/>
                  <a:gd name="T60" fmla="*/ 40 w 596"/>
                  <a:gd name="T61" fmla="*/ 272 h 666"/>
                  <a:gd name="T62" fmla="*/ 28 w 596"/>
                  <a:gd name="T63" fmla="*/ 339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53" name="Freeform 5"/>
              <p:cNvSpPr>
                <a:spLocks/>
              </p:cNvSpPr>
              <p:nvPr userDrawn="1"/>
            </p:nvSpPr>
            <p:spPr bwMode="ltGray">
              <a:xfrm rot="12185230" flipV="1">
                <a:off x="4029" y="1802"/>
                <a:ext cx="571" cy="531"/>
              </a:xfrm>
              <a:custGeom>
                <a:avLst/>
                <a:gdLst>
                  <a:gd name="T0" fmla="*/ 0 w 257"/>
                  <a:gd name="T1" fmla="*/ 0 h 237"/>
                  <a:gd name="T2" fmla="*/ 0 w 257"/>
                  <a:gd name="T3" fmla="*/ 25 h 237"/>
                  <a:gd name="T4" fmla="*/ 3 w 257"/>
                  <a:gd name="T5" fmla="*/ 50 h 237"/>
                  <a:gd name="T6" fmla="*/ 6 w 257"/>
                  <a:gd name="T7" fmla="*/ 75 h 237"/>
                  <a:gd name="T8" fmla="*/ 11 w 257"/>
                  <a:gd name="T9" fmla="*/ 98 h 237"/>
                  <a:gd name="T10" fmla="*/ 18 w 257"/>
                  <a:gd name="T11" fmla="*/ 119 h 237"/>
                  <a:gd name="T12" fmla="*/ 27 w 257"/>
                  <a:gd name="T13" fmla="*/ 141 h 237"/>
                  <a:gd name="T14" fmla="*/ 38 w 257"/>
                  <a:gd name="T15" fmla="*/ 161 h 237"/>
                  <a:gd name="T16" fmla="*/ 51 w 257"/>
                  <a:gd name="T17" fmla="*/ 178 h 237"/>
                  <a:gd name="T18" fmla="*/ 67 w 257"/>
                  <a:gd name="T19" fmla="*/ 194 h 237"/>
                  <a:gd name="T20" fmla="*/ 86 w 257"/>
                  <a:gd name="T21" fmla="*/ 208 h 237"/>
                  <a:gd name="T22" fmla="*/ 106 w 257"/>
                  <a:gd name="T23" fmla="*/ 219 h 237"/>
                  <a:gd name="T24" fmla="*/ 131 w 257"/>
                  <a:gd name="T25" fmla="*/ 228 h 237"/>
                  <a:gd name="T26" fmla="*/ 158 w 257"/>
                  <a:gd name="T27" fmla="*/ 234 h 237"/>
                  <a:gd name="T28" fmla="*/ 188 w 257"/>
                  <a:gd name="T29" fmla="*/ 237 h 237"/>
                  <a:gd name="T30" fmla="*/ 220 w 257"/>
                  <a:gd name="T31" fmla="*/ 236 h 237"/>
                  <a:gd name="T32" fmla="*/ 257 w 257"/>
                  <a:gd name="T33" fmla="*/ 232 h 237"/>
                  <a:gd name="T34" fmla="*/ 224 w 257"/>
                  <a:gd name="T35" fmla="*/ 227 h 237"/>
                  <a:gd name="T36" fmla="*/ 195 w 257"/>
                  <a:gd name="T37" fmla="*/ 220 h 237"/>
                  <a:gd name="T38" fmla="*/ 170 w 257"/>
                  <a:gd name="T39" fmla="*/ 212 h 237"/>
                  <a:gd name="T40" fmla="*/ 148 w 257"/>
                  <a:gd name="T41" fmla="*/ 204 h 237"/>
                  <a:gd name="T42" fmla="*/ 128 w 257"/>
                  <a:gd name="T43" fmla="*/ 193 h 237"/>
                  <a:gd name="T44" fmla="*/ 112 w 257"/>
                  <a:gd name="T45" fmla="*/ 182 h 237"/>
                  <a:gd name="T46" fmla="*/ 97 w 257"/>
                  <a:gd name="T47" fmla="*/ 169 h 237"/>
                  <a:gd name="T48" fmla="*/ 84 w 257"/>
                  <a:gd name="T49" fmla="*/ 155 h 237"/>
                  <a:gd name="T50" fmla="*/ 72 w 257"/>
                  <a:gd name="T51" fmla="*/ 141 h 237"/>
                  <a:gd name="T52" fmla="*/ 61 w 257"/>
                  <a:gd name="T53" fmla="*/ 125 h 237"/>
                  <a:gd name="T54" fmla="*/ 52 w 257"/>
                  <a:gd name="T55" fmla="*/ 107 h 237"/>
                  <a:gd name="T56" fmla="*/ 43 w 257"/>
                  <a:gd name="T57" fmla="*/ 88 h 237"/>
                  <a:gd name="T58" fmla="*/ 33 w 257"/>
                  <a:gd name="T59" fmla="*/ 69 h 237"/>
                  <a:gd name="T60" fmla="*/ 23 w 257"/>
                  <a:gd name="T61" fmla="*/ 47 h 237"/>
                  <a:gd name="T62" fmla="*/ 12 w 257"/>
                  <a:gd name="T63" fmla="*/ 24 h 237"/>
                  <a:gd name="T64" fmla="*/ 0 w 257"/>
                  <a:gd name="T65"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54" name="Freeform 6"/>
              <p:cNvSpPr>
                <a:spLocks/>
              </p:cNvSpPr>
              <p:nvPr userDrawn="1"/>
            </p:nvSpPr>
            <p:spPr bwMode="ltGray">
              <a:xfrm rot="12185230" flipV="1">
                <a:off x="3639" y="2167"/>
                <a:ext cx="277" cy="249"/>
              </a:xfrm>
              <a:custGeom>
                <a:avLst/>
                <a:gdLst>
                  <a:gd name="T0" fmla="*/ 77 w 124"/>
                  <a:gd name="T1" fmla="*/ 0 h 110"/>
                  <a:gd name="T2" fmla="*/ 124 w 124"/>
                  <a:gd name="T3" fmla="*/ 108 h 110"/>
                  <a:gd name="T4" fmla="*/ 120 w 124"/>
                  <a:gd name="T5" fmla="*/ 107 h 110"/>
                  <a:gd name="T6" fmla="*/ 107 w 124"/>
                  <a:gd name="T7" fmla="*/ 105 h 110"/>
                  <a:gd name="T8" fmla="*/ 89 w 124"/>
                  <a:gd name="T9" fmla="*/ 101 h 110"/>
                  <a:gd name="T10" fmla="*/ 68 w 124"/>
                  <a:gd name="T11" fmla="*/ 99 h 110"/>
                  <a:gd name="T12" fmla="*/ 45 w 124"/>
                  <a:gd name="T13" fmla="*/ 97 h 110"/>
                  <a:gd name="T14" fmla="*/ 25 w 124"/>
                  <a:gd name="T15" fmla="*/ 98 h 110"/>
                  <a:gd name="T16" fmla="*/ 9 w 124"/>
                  <a:gd name="T17" fmla="*/ 102 h 110"/>
                  <a:gd name="T18" fmla="*/ 0 w 124"/>
                  <a:gd name="T19" fmla="*/ 110 h 110"/>
                  <a:gd name="T20" fmla="*/ 4 w 124"/>
                  <a:gd name="T21" fmla="*/ 98 h 110"/>
                  <a:gd name="T22" fmla="*/ 8 w 124"/>
                  <a:gd name="T23" fmla="*/ 89 h 110"/>
                  <a:gd name="T24" fmla="*/ 16 w 124"/>
                  <a:gd name="T25" fmla="*/ 82 h 110"/>
                  <a:gd name="T26" fmla="*/ 25 w 124"/>
                  <a:gd name="T27" fmla="*/ 76 h 110"/>
                  <a:gd name="T28" fmla="*/ 36 w 124"/>
                  <a:gd name="T29" fmla="*/ 72 h 110"/>
                  <a:gd name="T30" fmla="*/ 47 w 124"/>
                  <a:gd name="T31" fmla="*/ 71 h 110"/>
                  <a:gd name="T32" fmla="*/ 59 w 124"/>
                  <a:gd name="T33" fmla="*/ 71 h 110"/>
                  <a:gd name="T34" fmla="*/ 72 w 124"/>
                  <a:gd name="T35" fmla="*/ 74 h 110"/>
                  <a:gd name="T36" fmla="*/ 73 w 124"/>
                  <a:gd name="T37" fmla="*/ 71 h 110"/>
                  <a:gd name="T38" fmla="*/ 70 w 124"/>
                  <a:gd name="T39" fmla="*/ 56 h 110"/>
                  <a:gd name="T40" fmla="*/ 67 w 124"/>
                  <a:gd name="T41" fmla="*/ 38 h 110"/>
                  <a:gd name="T42" fmla="*/ 65 w 124"/>
                  <a:gd name="T43" fmla="*/ 30 h 110"/>
                  <a:gd name="T44" fmla="*/ 63 w 124"/>
                  <a:gd name="T45" fmla="*/ 30 h 110"/>
                  <a:gd name="T46" fmla="*/ 61 w 124"/>
                  <a:gd name="T47" fmla="*/ 29 h 110"/>
                  <a:gd name="T48" fmla="*/ 59 w 124"/>
                  <a:gd name="T49" fmla="*/ 26 h 110"/>
                  <a:gd name="T50" fmla="*/ 57 w 124"/>
                  <a:gd name="T51" fmla="*/ 23 h 110"/>
                  <a:gd name="T52" fmla="*/ 57 w 124"/>
                  <a:gd name="T53" fmla="*/ 19 h 110"/>
                  <a:gd name="T54" fmla="*/ 59 w 124"/>
                  <a:gd name="T55" fmla="*/ 14 h 110"/>
                  <a:gd name="T56" fmla="*/ 66 w 124"/>
                  <a:gd name="T57" fmla="*/ 8 h 110"/>
                  <a:gd name="T58" fmla="*/ 77 w 124"/>
                  <a:gd name="T5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55" name="Freeform 7"/>
              <p:cNvSpPr>
                <a:spLocks/>
              </p:cNvSpPr>
              <p:nvPr userDrawn="1"/>
            </p:nvSpPr>
            <p:spPr bwMode="ltGray">
              <a:xfrm rot="12185230" flipV="1">
                <a:off x="3979" y="977"/>
                <a:ext cx="245" cy="347"/>
              </a:xfrm>
              <a:custGeom>
                <a:avLst/>
                <a:gdLst>
                  <a:gd name="T0" fmla="*/ 0 w 109"/>
                  <a:gd name="T1" fmla="*/ 0 h 156"/>
                  <a:gd name="T2" fmla="*/ 5 w 109"/>
                  <a:gd name="T3" fmla="*/ 1 h 156"/>
                  <a:gd name="T4" fmla="*/ 18 w 109"/>
                  <a:gd name="T5" fmla="*/ 5 h 156"/>
                  <a:gd name="T6" fmla="*/ 37 w 109"/>
                  <a:gd name="T7" fmla="*/ 12 h 156"/>
                  <a:gd name="T8" fmla="*/ 58 w 109"/>
                  <a:gd name="T9" fmla="*/ 24 h 156"/>
                  <a:gd name="T10" fmla="*/ 78 w 109"/>
                  <a:gd name="T11" fmla="*/ 44 h 156"/>
                  <a:gd name="T12" fmla="*/ 96 w 109"/>
                  <a:gd name="T13" fmla="*/ 71 h 156"/>
                  <a:gd name="T14" fmla="*/ 107 w 109"/>
                  <a:gd name="T15" fmla="*/ 108 h 156"/>
                  <a:gd name="T16" fmla="*/ 109 w 109"/>
                  <a:gd name="T17" fmla="*/ 156 h 156"/>
                  <a:gd name="T18" fmla="*/ 105 w 109"/>
                  <a:gd name="T19" fmla="*/ 156 h 156"/>
                  <a:gd name="T20" fmla="*/ 99 w 109"/>
                  <a:gd name="T21" fmla="*/ 156 h 156"/>
                  <a:gd name="T22" fmla="*/ 93 w 109"/>
                  <a:gd name="T23" fmla="*/ 156 h 156"/>
                  <a:gd name="T24" fmla="*/ 87 w 109"/>
                  <a:gd name="T25" fmla="*/ 154 h 156"/>
                  <a:gd name="T26" fmla="*/ 81 w 109"/>
                  <a:gd name="T27" fmla="*/ 153 h 156"/>
                  <a:gd name="T28" fmla="*/ 74 w 109"/>
                  <a:gd name="T29" fmla="*/ 150 h 156"/>
                  <a:gd name="T30" fmla="*/ 66 w 109"/>
                  <a:gd name="T31" fmla="*/ 145 h 156"/>
                  <a:gd name="T32" fmla="*/ 58 w 109"/>
                  <a:gd name="T33" fmla="*/ 139 h 156"/>
                  <a:gd name="T34" fmla="*/ 53 w 109"/>
                  <a:gd name="T35" fmla="*/ 126 h 156"/>
                  <a:gd name="T36" fmla="*/ 53 w 109"/>
                  <a:gd name="T37" fmla="*/ 111 h 156"/>
                  <a:gd name="T38" fmla="*/ 56 w 109"/>
                  <a:gd name="T39" fmla="*/ 96 h 156"/>
                  <a:gd name="T40" fmla="*/ 59 w 109"/>
                  <a:gd name="T41" fmla="*/ 80 h 156"/>
                  <a:gd name="T42" fmla="*/ 56 w 109"/>
                  <a:gd name="T43" fmla="*/ 62 h 156"/>
                  <a:gd name="T44" fmla="*/ 48 w 109"/>
                  <a:gd name="T45" fmla="*/ 43 h 156"/>
                  <a:gd name="T46" fmla="*/ 31 w 109"/>
                  <a:gd name="T47" fmla="*/ 23 h 156"/>
                  <a:gd name="T48" fmla="*/ 0 w 109"/>
                  <a:gd name="T4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56" name="Freeform 8"/>
              <p:cNvSpPr>
                <a:spLocks/>
              </p:cNvSpPr>
              <p:nvPr userDrawn="1"/>
            </p:nvSpPr>
            <p:spPr bwMode="ltGray">
              <a:xfrm rot="12185230" flipV="1">
                <a:off x="3845" y="2207"/>
                <a:ext cx="103" cy="209"/>
              </a:xfrm>
              <a:custGeom>
                <a:avLst/>
                <a:gdLst>
                  <a:gd name="T0" fmla="*/ 31 w 46"/>
                  <a:gd name="T1" fmla="*/ 0 h 94"/>
                  <a:gd name="T2" fmla="*/ 20 w 46"/>
                  <a:gd name="T3" fmla="*/ 38 h 94"/>
                  <a:gd name="T4" fmla="*/ 15 w 46"/>
                  <a:gd name="T5" fmla="*/ 62 h 94"/>
                  <a:gd name="T6" fmla="*/ 11 w 46"/>
                  <a:gd name="T7" fmla="*/ 79 h 94"/>
                  <a:gd name="T8" fmla="*/ 0 w 46"/>
                  <a:gd name="T9" fmla="*/ 94 h 94"/>
                  <a:gd name="T10" fmla="*/ 12 w 46"/>
                  <a:gd name="T11" fmla="*/ 88 h 94"/>
                  <a:gd name="T12" fmla="*/ 23 w 46"/>
                  <a:gd name="T13" fmla="*/ 80 h 94"/>
                  <a:gd name="T14" fmla="*/ 32 w 46"/>
                  <a:gd name="T15" fmla="*/ 69 h 94"/>
                  <a:gd name="T16" fmla="*/ 40 w 46"/>
                  <a:gd name="T17" fmla="*/ 57 h 94"/>
                  <a:gd name="T18" fmla="*/ 45 w 46"/>
                  <a:gd name="T19" fmla="*/ 44 h 94"/>
                  <a:gd name="T20" fmla="*/ 46 w 46"/>
                  <a:gd name="T21" fmla="*/ 30 h 94"/>
                  <a:gd name="T22" fmla="*/ 42 w 46"/>
                  <a:gd name="T23" fmla="*/ 15 h 94"/>
                  <a:gd name="T24" fmla="*/ 31 w 46"/>
                  <a:gd name="T25"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57" name="Freeform 9"/>
              <p:cNvSpPr>
                <a:spLocks/>
              </p:cNvSpPr>
              <p:nvPr userDrawn="1"/>
            </p:nvSpPr>
            <p:spPr bwMode="ltGray">
              <a:xfrm rot="12185230" flipV="1">
                <a:off x="3895" y="1325"/>
                <a:ext cx="120" cy="90"/>
              </a:xfrm>
              <a:custGeom>
                <a:avLst/>
                <a:gdLst>
                  <a:gd name="T0" fmla="*/ 0 w 54"/>
                  <a:gd name="T1" fmla="*/ 0 h 40"/>
                  <a:gd name="T2" fmla="*/ 1 w 54"/>
                  <a:gd name="T3" fmla="*/ 1 h 40"/>
                  <a:gd name="T4" fmla="*/ 6 w 54"/>
                  <a:gd name="T5" fmla="*/ 3 h 40"/>
                  <a:gd name="T6" fmla="*/ 13 w 54"/>
                  <a:gd name="T7" fmla="*/ 8 h 40"/>
                  <a:gd name="T8" fmla="*/ 21 w 54"/>
                  <a:gd name="T9" fmla="*/ 12 h 40"/>
                  <a:gd name="T10" fmla="*/ 29 w 54"/>
                  <a:gd name="T11" fmla="*/ 15 h 40"/>
                  <a:gd name="T12" fmla="*/ 38 w 54"/>
                  <a:gd name="T13" fmla="*/ 17 h 40"/>
                  <a:gd name="T14" fmla="*/ 46 w 54"/>
                  <a:gd name="T15" fmla="*/ 18 h 40"/>
                  <a:gd name="T16" fmla="*/ 54 w 54"/>
                  <a:gd name="T17" fmla="*/ 16 h 40"/>
                  <a:gd name="T18" fmla="*/ 53 w 54"/>
                  <a:gd name="T19" fmla="*/ 25 h 40"/>
                  <a:gd name="T20" fmla="*/ 50 w 54"/>
                  <a:gd name="T21" fmla="*/ 33 h 40"/>
                  <a:gd name="T22" fmla="*/ 44 w 54"/>
                  <a:gd name="T23" fmla="*/ 38 h 40"/>
                  <a:gd name="T24" fmla="*/ 37 w 54"/>
                  <a:gd name="T25" fmla="*/ 40 h 40"/>
                  <a:gd name="T26" fmla="*/ 28 w 54"/>
                  <a:gd name="T27" fmla="*/ 39 h 40"/>
                  <a:gd name="T28" fmla="*/ 19 w 54"/>
                  <a:gd name="T29" fmla="*/ 32 h 40"/>
                  <a:gd name="T30" fmla="*/ 10 w 54"/>
                  <a:gd name="T31" fmla="*/ 20 h 40"/>
                  <a:gd name="T32" fmla="*/ 0 w 54"/>
                  <a:gd name="T3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58" name="Freeform 10"/>
              <p:cNvSpPr>
                <a:spLocks/>
              </p:cNvSpPr>
              <p:nvPr userDrawn="1"/>
            </p:nvSpPr>
            <p:spPr bwMode="ltGray">
              <a:xfrm rot="12185230" flipV="1">
                <a:off x="3010" y="2344"/>
                <a:ext cx="330" cy="2059"/>
              </a:xfrm>
              <a:custGeom>
                <a:avLst/>
                <a:gdLst>
                  <a:gd name="T0" fmla="*/ 0 w 149"/>
                  <a:gd name="T1" fmla="*/ 0 h 704"/>
                  <a:gd name="T2" fmla="*/ 6 w 149"/>
                  <a:gd name="T3" fmla="*/ 6 h 704"/>
                  <a:gd name="T4" fmla="*/ 16 w 149"/>
                  <a:gd name="T5" fmla="*/ 14 h 704"/>
                  <a:gd name="T6" fmla="*/ 28 w 149"/>
                  <a:gd name="T7" fmla="*/ 24 h 704"/>
                  <a:gd name="T8" fmla="*/ 41 w 149"/>
                  <a:gd name="T9" fmla="*/ 37 h 704"/>
                  <a:gd name="T10" fmla="*/ 58 w 149"/>
                  <a:gd name="T11" fmla="*/ 53 h 704"/>
                  <a:gd name="T12" fmla="*/ 73 w 149"/>
                  <a:gd name="T13" fmla="*/ 70 h 704"/>
                  <a:gd name="T14" fmla="*/ 88 w 149"/>
                  <a:gd name="T15" fmla="*/ 90 h 704"/>
                  <a:gd name="T16" fmla="*/ 100 w 149"/>
                  <a:gd name="T17" fmla="*/ 113 h 704"/>
                  <a:gd name="T18" fmla="*/ 112 w 149"/>
                  <a:gd name="T19" fmla="*/ 137 h 704"/>
                  <a:gd name="T20" fmla="*/ 120 w 149"/>
                  <a:gd name="T21" fmla="*/ 165 h 704"/>
                  <a:gd name="T22" fmla="*/ 124 w 149"/>
                  <a:gd name="T23" fmla="*/ 196 h 704"/>
                  <a:gd name="T24" fmla="*/ 126 w 149"/>
                  <a:gd name="T25" fmla="*/ 228 h 704"/>
                  <a:gd name="T26" fmla="*/ 120 w 149"/>
                  <a:gd name="T27" fmla="*/ 264 h 704"/>
                  <a:gd name="T28" fmla="*/ 109 w 149"/>
                  <a:gd name="T29" fmla="*/ 302 h 704"/>
                  <a:gd name="T30" fmla="*/ 92 w 149"/>
                  <a:gd name="T31" fmla="*/ 342 h 704"/>
                  <a:gd name="T32" fmla="*/ 67 w 149"/>
                  <a:gd name="T33" fmla="*/ 386 h 704"/>
                  <a:gd name="T34" fmla="*/ 39 w 149"/>
                  <a:gd name="T35" fmla="*/ 436 h 704"/>
                  <a:gd name="T36" fmla="*/ 21 w 149"/>
                  <a:gd name="T37" fmla="*/ 482 h 704"/>
                  <a:gd name="T38" fmla="*/ 10 w 149"/>
                  <a:gd name="T39" fmla="*/ 525 h 704"/>
                  <a:gd name="T40" fmla="*/ 6 w 149"/>
                  <a:gd name="T41" fmla="*/ 566 h 704"/>
                  <a:gd name="T42" fmla="*/ 6 w 149"/>
                  <a:gd name="T43" fmla="*/ 605 h 704"/>
                  <a:gd name="T44" fmla="*/ 8 w 149"/>
                  <a:gd name="T45" fmla="*/ 641 h 704"/>
                  <a:gd name="T46" fmla="*/ 12 w 149"/>
                  <a:gd name="T47" fmla="*/ 673 h 704"/>
                  <a:gd name="T48" fmla="*/ 14 w 149"/>
                  <a:gd name="T49" fmla="*/ 704 h 704"/>
                  <a:gd name="T50" fmla="*/ 41 w 149"/>
                  <a:gd name="T51" fmla="*/ 688 h 704"/>
                  <a:gd name="T52" fmla="*/ 39 w 149"/>
                  <a:gd name="T53" fmla="*/ 680 h 704"/>
                  <a:gd name="T54" fmla="*/ 36 w 149"/>
                  <a:gd name="T55" fmla="*/ 657 h 704"/>
                  <a:gd name="T56" fmla="*/ 33 w 149"/>
                  <a:gd name="T57" fmla="*/ 622 h 704"/>
                  <a:gd name="T58" fmla="*/ 35 w 149"/>
                  <a:gd name="T59" fmla="*/ 575 h 704"/>
                  <a:gd name="T60" fmla="*/ 41 w 149"/>
                  <a:gd name="T61" fmla="*/ 519 h 704"/>
                  <a:gd name="T62" fmla="*/ 58 w 149"/>
                  <a:gd name="T63" fmla="*/ 455 h 704"/>
                  <a:gd name="T64" fmla="*/ 86 w 149"/>
                  <a:gd name="T65" fmla="*/ 386 h 704"/>
                  <a:gd name="T66" fmla="*/ 129 w 149"/>
                  <a:gd name="T67" fmla="*/ 313 h 704"/>
                  <a:gd name="T68" fmla="*/ 143 w 149"/>
                  <a:gd name="T69" fmla="*/ 279 h 704"/>
                  <a:gd name="T70" fmla="*/ 149 w 149"/>
                  <a:gd name="T71" fmla="*/ 235 h 704"/>
                  <a:gd name="T72" fmla="*/ 144 w 149"/>
                  <a:gd name="T73" fmla="*/ 184 h 704"/>
                  <a:gd name="T74" fmla="*/ 131 w 149"/>
                  <a:gd name="T75" fmla="*/ 134 h 704"/>
                  <a:gd name="T76" fmla="*/ 109 w 149"/>
                  <a:gd name="T77" fmla="*/ 85 h 704"/>
                  <a:gd name="T78" fmla="*/ 81 w 149"/>
                  <a:gd name="T79" fmla="*/ 44 h 704"/>
                  <a:gd name="T80" fmla="*/ 44 w 149"/>
                  <a:gd name="T81" fmla="*/ 14 h 704"/>
                  <a:gd name="T82" fmla="*/ 0 w 149"/>
                  <a:gd name="T83" fmla="*/ 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3259" name="Freeform 11"/>
            <p:cNvSpPr>
              <a:spLocks/>
            </p:cNvSpPr>
            <p:nvPr userDrawn="1"/>
          </p:nvSpPr>
          <p:spPr bwMode="ltGray">
            <a:xfrm rot="373331" flipH="1">
              <a:off x="22" y="1957"/>
              <a:ext cx="323" cy="649"/>
            </a:xfrm>
            <a:custGeom>
              <a:avLst/>
              <a:gdLst>
                <a:gd name="T0" fmla="*/ 94 w 128"/>
                <a:gd name="T1" fmla="*/ 0 h 217"/>
                <a:gd name="T2" fmla="*/ 105 w 128"/>
                <a:gd name="T3" fmla="*/ 9 h 217"/>
                <a:gd name="T4" fmla="*/ 115 w 128"/>
                <a:gd name="T5" fmla="*/ 27 h 217"/>
                <a:gd name="T6" fmla="*/ 123 w 128"/>
                <a:gd name="T7" fmla="*/ 50 h 217"/>
                <a:gd name="T8" fmla="*/ 128 w 128"/>
                <a:gd name="T9" fmla="*/ 78 h 217"/>
                <a:gd name="T10" fmla="*/ 127 w 128"/>
                <a:gd name="T11" fmla="*/ 111 h 217"/>
                <a:gd name="T12" fmla="*/ 116 w 128"/>
                <a:gd name="T13" fmla="*/ 145 h 217"/>
                <a:gd name="T14" fmla="*/ 94 w 128"/>
                <a:gd name="T15" fmla="*/ 181 h 217"/>
                <a:gd name="T16" fmla="*/ 60 w 128"/>
                <a:gd name="T17" fmla="*/ 217 h 217"/>
                <a:gd name="T18" fmla="*/ 49 w 128"/>
                <a:gd name="T19" fmla="*/ 213 h 217"/>
                <a:gd name="T20" fmla="*/ 38 w 128"/>
                <a:gd name="T21" fmla="*/ 210 h 217"/>
                <a:gd name="T22" fmla="*/ 26 w 128"/>
                <a:gd name="T23" fmla="*/ 205 h 217"/>
                <a:gd name="T24" fmla="*/ 16 w 128"/>
                <a:gd name="T25" fmla="*/ 201 h 217"/>
                <a:gd name="T26" fmla="*/ 8 w 128"/>
                <a:gd name="T27" fmla="*/ 196 h 217"/>
                <a:gd name="T28" fmla="*/ 2 w 128"/>
                <a:gd name="T29" fmla="*/ 190 h 217"/>
                <a:gd name="T30" fmla="*/ 0 w 128"/>
                <a:gd name="T31" fmla="*/ 183 h 217"/>
                <a:gd name="T32" fmla="*/ 1 w 128"/>
                <a:gd name="T33" fmla="*/ 178 h 217"/>
                <a:gd name="T34" fmla="*/ 13 w 128"/>
                <a:gd name="T35" fmla="*/ 171 h 217"/>
                <a:gd name="T36" fmla="*/ 29 w 128"/>
                <a:gd name="T37" fmla="*/ 161 h 217"/>
                <a:gd name="T38" fmla="*/ 46 w 128"/>
                <a:gd name="T39" fmla="*/ 150 h 217"/>
                <a:gd name="T40" fmla="*/ 63 w 128"/>
                <a:gd name="T41" fmla="*/ 134 h 217"/>
                <a:gd name="T42" fmla="*/ 79 w 128"/>
                <a:gd name="T43" fmla="*/ 112 h 217"/>
                <a:gd name="T44" fmla="*/ 91 w 128"/>
                <a:gd name="T45" fmla="*/ 83 h 217"/>
                <a:gd name="T46" fmla="*/ 97 w 128"/>
                <a:gd name="T47" fmla="*/ 46 h 217"/>
                <a:gd name="T48" fmla="*/ 94 w 128"/>
                <a:gd name="T49"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60" name="Freeform 12"/>
            <p:cNvSpPr>
              <a:spLocks/>
            </p:cNvSpPr>
            <p:nvPr userDrawn="1"/>
          </p:nvSpPr>
          <p:spPr bwMode="ltGray">
            <a:xfrm>
              <a:off x="168" y="1260"/>
              <a:ext cx="1259" cy="1532"/>
            </a:xfrm>
            <a:custGeom>
              <a:avLst/>
              <a:gdLst>
                <a:gd name="T0" fmla="*/ 891 w 1259"/>
                <a:gd name="T1" fmla="*/ 1532 h 1532"/>
                <a:gd name="T2" fmla="*/ 954 w 1259"/>
                <a:gd name="T3" fmla="*/ 1452 h 1532"/>
                <a:gd name="T4" fmla="*/ 1032 w 1259"/>
                <a:gd name="T5" fmla="*/ 1338 h 1532"/>
                <a:gd name="T6" fmla="*/ 1115 w 1259"/>
                <a:gd name="T7" fmla="*/ 1188 h 1532"/>
                <a:gd name="T8" fmla="*/ 1194 w 1259"/>
                <a:gd name="T9" fmla="*/ 1023 h 1532"/>
                <a:gd name="T10" fmla="*/ 1244 w 1259"/>
                <a:gd name="T11" fmla="*/ 841 h 1532"/>
                <a:gd name="T12" fmla="*/ 1259 w 1259"/>
                <a:gd name="T13" fmla="*/ 647 h 1532"/>
                <a:gd name="T14" fmla="*/ 1230 w 1259"/>
                <a:gd name="T15" fmla="*/ 463 h 1532"/>
                <a:gd name="T16" fmla="*/ 1140 w 1259"/>
                <a:gd name="T17" fmla="*/ 294 h 1532"/>
                <a:gd name="T18" fmla="*/ 1043 w 1259"/>
                <a:gd name="T19" fmla="*/ 190 h 1532"/>
                <a:gd name="T20" fmla="*/ 961 w 1259"/>
                <a:gd name="T21" fmla="*/ 109 h 1532"/>
                <a:gd name="T22" fmla="*/ 894 w 1259"/>
                <a:gd name="T23" fmla="*/ 65 h 1532"/>
                <a:gd name="T24" fmla="*/ 786 w 1259"/>
                <a:gd name="T25" fmla="*/ 18 h 1532"/>
                <a:gd name="T26" fmla="*/ 642 w 1259"/>
                <a:gd name="T27" fmla="*/ 0 h 1532"/>
                <a:gd name="T28" fmla="*/ 440 w 1259"/>
                <a:gd name="T29" fmla="*/ 23 h 1532"/>
                <a:gd name="T30" fmla="*/ 366 w 1259"/>
                <a:gd name="T31" fmla="*/ 44 h 1532"/>
                <a:gd name="T32" fmla="*/ 292 w 1259"/>
                <a:gd name="T33" fmla="*/ 58 h 1532"/>
                <a:gd name="T34" fmla="*/ 229 w 1259"/>
                <a:gd name="T35" fmla="*/ 79 h 1532"/>
                <a:gd name="T36" fmla="*/ 178 w 1259"/>
                <a:gd name="T37" fmla="*/ 103 h 1532"/>
                <a:gd name="T38" fmla="*/ 127 w 1259"/>
                <a:gd name="T39" fmla="*/ 127 h 1532"/>
                <a:gd name="T40" fmla="*/ 82 w 1259"/>
                <a:gd name="T41" fmla="*/ 158 h 1532"/>
                <a:gd name="T42" fmla="*/ 41 w 1259"/>
                <a:gd name="T43" fmla="*/ 197 h 1532"/>
                <a:gd name="T44" fmla="*/ 0 w 1259"/>
                <a:gd name="T45" fmla="*/ 243 h 1532"/>
                <a:gd name="T46" fmla="*/ 76 w 1259"/>
                <a:gd name="T47" fmla="*/ 215 h 1532"/>
                <a:gd name="T48" fmla="*/ 144 w 1259"/>
                <a:gd name="T49" fmla="*/ 194 h 1532"/>
                <a:gd name="T50" fmla="*/ 212 w 1259"/>
                <a:gd name="T51" fmla="*/ 179 h 1532"/>
                <a:gd name="T52" fmla="*/ 280 w 1259"/>
                <a:gd name="T53" fmla="*/ 164 h 1532"/>
                <a:gd name="T54" fmla="*/ 336 w 1259"/>
                <a:gd name="T55" fmla="*/ 149 h 1532"/>
                <a:gd name="T56" fmla="*/ 397 w 1259"/>
                <a:gd name="T57" fmla="*/ 149 h 1532"/>
                <a:gd name="T58" fmla="*/ 458 w 1259"/>
                <a:gd name="T59" fmla="*/ 141 h 1532"/>
                <a:gd name="T60" fmla="*/ 511 w 1259"/>
                <a:gd name="T61" fmla="*/ 146 h 1532"/>
                <a:gd name="T62" fmla="*/ 565 w 1259"/>
                <a:gd name="T63" fmla="*/ 152 h 1532"/>
                <a:gd name="T64" fmla="*/ 618 w 1259"/>
                <a:gd name="T65" fmla="*/ 166 h 1532"/>
                <a:gd name="T66" fmla="*/ 669 w 1259"/>
                <a:gd name="T67" fmla="*/ 186 h 1532"/>
                <a:gd name="T68" fmla="*/ 715 w 1259"/>
                <a:gd name="T69" fmla="*/ 205 h 1532"/>
                <a:gd name="T70" fmla="*/ 760 w 1259"/>
                <a:gd name="T71" fmla="*/ 239 h 1532"/>
                <a:gd name="T72" fmla="*/ 811 w 1259"/>
                <a:gd name="T73" fmla="*/ 267 h 1532"/>
                <a:gd name="T74" fmla="*/ 855 w 1259"/>
                <a:gd name="T75" fmla="*/ 307 h 1532"/>
                <a:gd name="T76" fmla="*/ 899 w 1259"/>
                <a:gd name="T77" fmla="*/ 348 h 1532"/>
                <a:gd name="T78" fmla="*/ 971 w 1259"/>
                <a:gd name="T79" fmla="*/ 464 h 1532"/>
                <a:gd name="T80" fmla="*/ 1016 w 1259"/>
                <a:gd name="T81" fmla="*/ 606 h 1532"/>
                <a:gd name="T82" fmla="*/ 1027 w 1259"/>
                <a:gd name="T83" fmla="*/ 774 h 1532"/>
                <a:gd name="T84" fmla="*/ 1022 w 1259"/>
                <a:gd name="T85" fmla="*/ 939 h 1532"/>
                <a:gd name="T86" fmla="*/ 1002 w 1259"/>
                <a:gd name="T87" fmla="*/ 1117 h 1532"/>
                <a:gd name="T88" fmla="*/ 966 w 1259"/>
                <a:gd name="T89" fmla="*/ 1279 h 1532"/>
                <a:gd name="T90" fmla="*/ 933 w 1259"/>
                <a:gd name="T91" fmla="*/ 1421 h 1532"/>
                <a:gd name="T92" fmla="*/ 891 w 1259"/>
                <a:gd name="T93" fmla="*/ 1532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9" h="1532">
                  <a:moveTo>
                    <a:pt x="891" y="1532"/>
                  </a:moveTo>
                  <a:lnTo>
                    <a:pt x="954" y="1452"/>
                  </a:lnTo>
                  <a:lnTo>
                    <a:pt x="1032" y="1338"/>
                  </a:lnTo>
                  <a:lnTo>
                    <a:pt x="1115" y="1188"/>
                  </a:lnTo>
                  <a:lnTo>
                    <a:pt x="1194" y="1023"/>
                  </a:lnTo>
                  <a:lnTo>
                    <a:pt x="1244" y="841"/>
                  </a:lnTo>
                  <a:lnTo>
                    <a:pt x="1259" y="647"/>
                  </a:lnTo>
                  <a:lnTo>
                    <a:pt x="1230" y="463"/>
                  </a:lnTo>
                  <a:lnTo>
                    <a:pt x="1140" y="294"/>
                  </a:lnTo>
                  <a:lnTo>
                    <a:pt x="1043" y="190"/>
                  </a:lnTo>
                  <a:lnTo>
                    <a:pt x="961" y="109"/>
                  </a:lnTo>
                  <a:lnTo>
                    <a:pt x="894" y="65"/>
                  </a:lnTo>
                  <a:lnTo>
                    <a:pt x="786" y="18"/>
                  </a:lnTo>
                  <a:lnTo>
                    <a:pt x="642" y="0"/>
                  </a:lnTo>
                  <a:lnTo>
                    <a:pt x="440" y="23"/>
                  </a:lnTo>
                  <a:lnTo>
                    <a:pt x="366" y="44"/>
                  </a:lnTo>
                  <a:lnTo>
                    <a:pt x="292" y="58"/>
                  </a:lnTo>
                  <a:lnTo>
                    <a:pt x="229" y="79"/>
                  </a:lnTo>
                  <a:lnTo>
                    <a:pt x="178" y="103"/>
                  </a:lnTo>
                  <a:lnTo>
                    <a:pt x="127" y="127"/>
                  </a:lnTo>
                  <a:lnTo>
                    <a:pt x="82" y="158"/>
                  </a:lnTo>
                  <a:lnTo>
                    <a:pt x="41" y="197"/>
                  </a:lnTo>
                  <a:lnTo>
                    <a:pt x="0" y="243"/>
                  </a:lnTo>
                  <a:lnTo>
                    <a:pt x="76" y="215"/>
                  </a:lnTo>
                  <a:lnTo>
                    <a:pt x="144" y="194"/>
                  </a:lnTo>
                  <a:lnTo>
                    <a:pt x="212" y="179"/>
                  </a:lnTo>
                  <a:lnTo>
                    <a:pt x="280" y="164"/>
                  </a:lnTo>
                  <a:lnTo>
                    <a:pt x="336" y="149"/>
                  </a:lnTo>
                  <a:lnTo>
                    <a:pt x="397" y="149"/>
                  </a:lnTo>
                  <a:lnTo>
                    <a:pt x="458" y="141"/>
                  </a:lnTo>
                  <a:lnTo>
                    <a:pt x="511" y="146"/>
                  </a:lnTo>
                  <a:lnTo>
                    <a:pt x="565" y="152"/>
                  </a:lnTo>
                  <a:lnTo>
                    <a:pt x="618" y="166"/>
                  </a:lnTo>
                  <a:lnTo>
                    <a:pt x="669" y="186"/>
                  </a:lnTo>
                  <a:lnTo>
                    <a:pt x="715" y="205"/>
                  </a:lnTo>
                  <a:lnTo>
                    <a:pt x="760" y="239"/>
                  </a:lnTo>
                  <a:lnTo>
                    <a:pt x="811" y="267"/>
                  </a:lnTo>
                  <a:lnTo>
                    <a:pt x="855" y="307"/>
                  </a:lnTo>
                  <a:lnTo>
                    <a:pt x="899" y="348"/>
                  </a:lnTo>
                  <a:lnTo>
                    <a:pt x="971" y="464"/>
                  </a:lnTo>
                  <a:lnTo>
                    <a:pt x="1016" y="606"/>
                  </a:lnTo>
                  <a:lnTo>
                    <a:pt x="1027" y="774"/>
                  </a:lnTo>
                  <a:lnTo>
                    <a:pt x="1022" y="939"/>
                  </a:lnTo>
                  <a:lnTo>
                    <a:pt x="1002" y="1117"/>
                  </a:lnTo>
                  <a:lnTo>
                    <a:pt x="966" y="1279"/>
                  </a:lnTo>
                  <a:lnTo>
                    <a:pt x="933" y="1421"/>
                  </a:lnTo>
                  <a:lnTo>
                    <a:pt x="891" y="1532"/>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61" name="Freeform 13"/>
            <p:cNvSpPr>
              <a:spLocks/>
            </p:cNvSpPr>
            <p:nvPr userDrawn="1"/>
          </p:nvSpPr>
          <p:spPr bwMode="ltGray">
            <a:xfrm>
              <a:off x="0" y="2610"/>
              <a:ext cx="801" cy="459"/>
            </a:xfrm>
            <a:custGeom>
              <a:avLst/>
              <a:gdLst>
                <a:gd name="T0" fmla="*/ 0 w 801"/>
                <a:gd name="T1" fmla="*/ 0 h 459"/>
                <a:gd name="T2" fmla="*/ 37 w 801"/>
                <a:gd name="T3" fmla="*/ 69 h 459"/>
                <a:gd name="T4" fmla="*/ 68 w 801"/>
                <a:gd name="T5" fmla="*/ 132 h 459"/>
                <a:gd name="T6" fmla="*/ 110 w 801"/>
                <a:gd name="T7" fmla="*/ 188 h 459"/>
                <a:gd name="T8" fmla="*/ 149 w 801"/>
                <a:gd name="T9" fmla="*/ 229 h 459"/>
                <a:gd name="T10" fmla="*/ 192 w 801"/>
                <a:gd name="T11" fmla="*/ 278 h 459"/>
                <a:gd name="T12" fmla="*/ 250 w 801"/>
                <a:gd name="T13" fmla="*/ 314 h 459"/>
                <a:gd name="T14" fmla="*/ 308 w 801"/>
                <a:gd name="T15" fmla="*/ 336 h 459"/>
                <a:gd name="T16" fmla="*/ 365 w 801"/>
                <a:gd name="T17" fmla="*/ 365 h 459"/>
                <a:gd name="T18" fmla="*/ 430 w 801"/>
                <a:gd name="T19" fmla="*/ 381 h 459"/>
                <a:gd name="T20" fmla="*/ 501 w 801"/>
                <a:gd name="T21" fmla="*/ 390 h 459"/>
                <a:gd name="T22" fmla="*/ 573 w 801"/>
                <a:gd name="T23" fmla="*/ 392 h 459"/>
                <a:gd name="T24" fmla="*/ 646 w 801"/>
                <a:gd name="T25" fmla="*/ 381 h 459"/>
                <a:gd name="T26" fmla="*/ 726 w 801"/>
                <a:gd name="T27" fmla="*/ 362 h 459"/>
                <a:gd name="T28" fmla="*/ 801 w 801"/>
                <a:gd name="T29" fmla="*/ 335 h 459"/>
                <a:gd name="T30" fmla="*/ 731 w 801"/>
                <a:gd name="T31" fmla="*/ 377 h 459"/>
                <a:gd name="T32" fmla="*/ 662 w 801"/>
                <a:gd name="T33" fmla="*/ 404 h 459"/>
                <a:gd name="T34" fmla="*/ 594 w 801"/>
                <a:gd name="T35" fmla="*/ 432 h 459"/>
                <a:gd name="T36" fmla="*/ 532 w 801"/>
                <a:gd name="T37" fmla="*/ 445 h 459"/>
                <a:gd name="T38" fmla="*/ 471 w 801"/>
                <a:gd name="T39" fmla="*/ 459 h 459"/>
                <a:gd name="T40" fmla="*/ 411 w 801"/>
                <a:gd name="T41" fmla="*/ 458 h 459"/>
                <a:gd name="T42" fmla="*/ 350 w 801"/>
                <a:gd name="T43" fmla="*/ 458 h 459"/>
                <a:gd name="T44" fmla="*/ 291 w 801"/>
                <a:gd name="T45" fmla="*/ 450 h 459"/>
                <a:gd name="T46" fmla="*/ 244 w 801"/>
                <a:gd name="T47" fmla="*/ 436 h 459"/>
                <a:gd name="T48" fmla="*/ 192 w 801"/>
                <a:gd name="T49" fmla="*/ 415 h 459"/>
                <a:gd name="T50" fmla="*/ 145 w 801"/>
                <a:gd name="T51" fmla="*/ 394 h 459"/>
                <a:gd name="T52" fmla="*/ 100 w 801"/>
                <a:gd name="T53" fmla="*/ 373 h 459"/>
                <a:gd name="T54" fmla="*/ 60 w 801"/>
                <a:gd name="T55" fmla="*/ 347 h 459"/>
                <a:gd name="T56" fmla="*/ 0 w 801"/>
                <a:gd name="T57" fmla="*/ 294 h 459"/>
                <a:gd name="T58" fmla="*/ 0 w 801"/>
                <a:gd name="T59" fmla="*/ 0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01" h="459">
                  <a:moveTo>
                    <a:pt x="0" y="0"/>
                  </a:moveTo>
                  <a:lnTo>
                    <a:pt x="37" y="69"/>
                  </a:lnTo>
                  <a:lnTo>
                    <a:pt x="68" y="132"/>
                  </a:lnTo>
                  <a:lnTo>
                    <a:pt x="110" y="188"/>
                  </a:lnTo>
                  <a:lnTo>
                    <a:pt x="149" y="229"/>
                  </a:lnTo>
                  <a:lnTo>
                    <a:pt x="192" y="278"/>
                  </a:lnTo>
                  <a:lnTo>
                    <a:pt x="250" y="314"/>
                  </a:lnTo>
                  <a:lnTo>
                    <a:pt x="308" y="336"/>
                  </a:lnTo>
                  <a:lnTo>
                    <a:pt x="365" y="365"/>
                  </a:lnTo>
                  <a:lnTo>
                    <a:pt x="430" y="381"/>
                  </a:lnTo>
                  <a:lnTo>
                    <a:pt x="501" y="390"/>
                  </a:lnTo>
                  <a:lnTo>
                    <a:pt x="573" y="392"/>
                  </a:lnTo>
                  <a:lnTo>
                    <a:pt x="646" y="381"/>
                  </a:lnTo>
                  <a:lnTo>
                    <a:pt x="726" y="362"/>
                  </a:lnTo>
                  <a:lnTo>
                    <a:pt x="801" y="335"/>
                  </a:lnTo>
                  <a:lnTo>
                    <a:pt x="731" y="377"/>
                  </a:lnTo>
                  <a:lnTo>
                    <a:pt x="662" y="404"/>
                  </a:lnTo>
                  <a:lnTo>
                    <a:pt x="594" y="432"/>
                  </a:lnTo>
                  <a:lnTo>
                    <a:pt x="532" y="445"/>
                  </a:lnTo>
                  <a:lnTo>
                    <a:pt x="471" y="459"/>
                  </a:lnTo>
                  <a:lnTo>
                    <a:pt x="411" y="458"/>
                  </a:lnTo>
                  <a:lnTo>
                    <a:pt x="350" y="458"/>
                  </a:lnTo>
                  <a:lnTo>
                    <a:pt x="291" y="450"/>
                  </a:lnTo>
                  <a:lnTo>
                    <a:pt x="244" y="436"/>
                  </a:lnTo>
                  <a:lnTo>
                    <a:pt x="192" y="415"/>
                  </a:lnTo>
                  <a:lnTo>
                    <a:pt x="145" y="394"/>
                  </a:lnTo>
                  <a:lnTo>
                    <a:pt x="100" y="373"/>
                  </a:lnTo>
                  <a:lnTo>
                    <a:pt x="60" y="347"/>
                  </a:lnTo>
                  <a:lnTo>
                    <a:pt x="0" y="294"/>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62" name="Freeform 14"/>
            <p:cNvSpPr>
              <a:spLocks/>
            </p:cNvSpPr>
            <p:nvPr userDrawn="1"/>
          </p:nvSpPr>
          <p:spPr bwMode="ltGray">
            <a:xfrm rot="373331" flipH="1">
              <a:off x="898" y="2855"/>
              <a:ext cx="354" cy="464"/>
            </a:xfrm>
            <a:custGeom>
              <a:avLst/>
              <a:gdLst>
                <a:gd name="T0" fmla="*/ 75 w 117"/>
                <a:gd name="T1" fmla="*/ 0 h 132"/>
                <a:gd name="T2" fmla="*/ 0 w 117"/>
                <a:gd name="T3" fmla="*/ 25 h 132"/>
                <a:gd name="T4" fmla="*/ 3 w 117"/>
                <a:gd name="T5" fmla="*/ 26 h 132"/>
                <a:gd name="T6" fmla="*/ 14 w 117"/>
                <a:gd name="T7" fmla="*/ 29 h 132"/>
                <a:gd name="T8" fmla="*/ 29 w 117"/>
                <a:gd name="T9" fmla="*/ 36 h 132"/>
                <a:gd name="T10" fmla="*/ 46 w 117"/>
                <a:gd name="T11" fmla="*/ 47 h 132"/>
                <a:gd name="T12" fmla="*/ 66 w 117"/>
                <a:gd name="T13" fmla="*/ 62 h 132"/>
                <a:gd name="T14" fmla="*/ 84 w 117"/>
                <a:gd name="T15" fmla="*/ 80 h 132"/>
                <a:gd name="T16" fmla="*/ 102 w 117"/>
                <a:gd name="T17" fmla="*/ 103 h 132"/>
                <a:gd name="T18" fmla="*/ 116 w 117"/>
                <a:gd name="T19" fmla="*/ 132 h 132"/>
                <a:gd name="T20" fmla="*/ 117 w 117"/>
                <a:gd name="T21" fmla="*/ 120 h 132"/>
                <a:gd name="T22" fmla="*/ 115 w 117"/>
                <a:gd name="T23" fmla="*/ 107 h 132"/>
                <a:gd name="T24" fmla="*/ 108 w 117"/>
                <a:gd name="T25" fmla="*/ 90 h 132"/>
                <a:gd name="T26" fmla="*/ 99 w 117"/>
                <a:gd name="T27" fmla="*/ 74 h 132"/>
                <a:gd name="T28" fmla="*/ 89 w 117"/>
                <a:gd name="T29" fmla="*/ 58 h 132"/>
                <a:gd name="T30" fmla="*/ 78 w 117"/>
                <a:gd name="T31" fmla="*/ 45 h 132"/>
                <a:gd name="T32" fmla="*/ 67 w 117"/>
                <a:gd name="T33" fmla="*/ 36 h 132"/>
                <a:gd name="T34" fmla="*/ 58 w 117"/>
                <a:gd name="T35" fmla="*/ 32 h 132"/>
                <a:gd name="T36" fmla="*/ 69 w 117"/>
                <a:gd name="T37" fmla="*/ 29 h 132"/>
                <a:gd name="T38" fmla="*/ 79 w 117"/>
                <a:gd name="T39" fmla="*/ 28 h 132"/>
                <a:gd name="T40" fmla="*/ 89 w 117"/>
                <a:gd name="T41" fmla="*/ 26 h 132"/>
                <a:gd name="T42" fmla="*/ 98 w 117"/>
                <a:gd name="T43" fmla="*/ 25 h 132"/>
                <a:gd name="T44" fmla="*/ 105 w 117"/>
                <a:gd name="T45" fmla="*/ 24 h 132"/>
                <a:gd name="T46" fmla="*/ 109 w 117"/>
                <a:gd name="T47" fmla="*/ 22 h 132"/>
                <a:gd name="T48" fmla="*/ 113 w 117"/>
                <a:gd name="T49" fmla="*/ 21 h 132"/>
                <a:gd name="T50" fmla="*/ 114 w 117"/>
                <a:gd name="T51" fmla="*/ 21 h 132"/>
                <a:gd name="T52" fmla="*/ 75 w 117"/>
                <a:gd name="T5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63" name="Freeform 15"/>
            <p:cNvSpPr>
              <a:spLocks/>
            </p:cNvSpPr>
            <p:nvPr userDrawn="1"/>
          </p:nvSpPr>
          <p:spPr bwMode="ltGray">
            <a:xfrm rot="373331" flipH="1">
              <a:off x="799" y="2979"/>
              <a:ext cx="87" cy="274"/>
            </a:xfrm>
            <a:custGeom>
              <a:avLst/>
              <a:gdLst>
                <a:gd name="T0" fmla="*/ 29 w 29"/>
                <a:gd name="T1" fmla="*/ 0 h 77"/>
                <a:gd name="T2" fmla="*/ 23 w 29"/>
                <a:gd name="T3" fmla="*/ 0 h 77"/>
                <a:gd name="T4" fmla="*/ 16 w 29"/>
                <a:gd name="T5" fmla="*/ 4 h 77"/>
                <a:gd name="T6" fmla="*/ 9 w 29"/>
                <a:gd name="T7" fmla="*/ 9 h 77"/>
                <a:gd name="T8" fmla="*/ 4 w 29"/>
                <a:gd name="T9" fmla="*/ 19 h 77"/>
                <a:gd name="T10" fmla="*/ 1 w 29"/>
                <a:gd name="T11" fmla="*/ 30 h 77"/>
                <a:gd name="T12" fmla="*/ 0 w 29"/>
                <a:gd name="T13" fmla="*/ 44 h 77"/>
                <a:gd name="T14" fmla="*/ 3 w 29"/>
                <a:gd name="T15" fmla="*/ 60 h 77"/>
                <a:gd name="T16" fmla="*/ 11 w 29"/>
                <a:gd name="T17" fmla="*/ 77 h 77"/>
                <a:gd name="T18" fmla="*/ 15 w 29"/>
                <a:gd name="T19" fmla="*/ 53 h 77"/>
                <a:gd name="T20" fmla="*/ 19 w 29"/>
                <a:gd name="T21" fmla="*/ 37 h 77"/>
                <a:gd name="T22" fmla="*/ 23 w 29"/>
                <a:gd name="T23" fmla="*/ 22 h 77"/>
                <a:gd name="T24" fmla="*/ 29 w 29"/>
                <a:gd name="T25"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64" name="Freeform 16"/>
            <p:cNvSpPr>
              <a:spLocks/>
            </p:cNvSpPr>
            <p:nvPr userDrawn="1"/>
          </p:nvSpPr>
          <p:spPr bwMode="ltGray">
            <a:xfrm>
              <a:off x="1190" y="3273"/>
              <a:ext cx="1108" cy="1047"/>
            </a:xfrm>
            <a:custGeom>
              <a:avLst/>
              <a:gdLst>
                <a:gd name="T0" fmla="*/ 784 w 1108"/>
                <a:gd name="T1" fmla="*/ 1047 h 1047"/>
                <a:gd name="T2" fmla="*/ 692 w 1108"/>
                <a:gd name="T3" fmla="*/ 1011 h 1047"/>
                <a:gd name="T4" fmla="*/ 607 w 1108"/>
                <a:gd name="T5" fmla="*/ 945 h 1047"/>
                <a:gd name="T6" fmla="*/ 517 w 1108"/>
                <a:gd name="T7" fmla="*/ 861 h 1047"/>
                <a:gd name="T8" fmla="*/ 432 w 1108"/>
                <a:gd name="T9" fmla="*/ 776 h 1047"/>
                <a:gd name="T10" fmla="*/ 350 w 1108"/>
                <a:gd name="T11" fmla="*/ 677 h 1047"/>
                <a:gd name="T12" fmla="*/ 266 w 1108"/>
                <a:gd name="T13" fmla="*/ 563 h 1047"/>
                <a:gd name="T14" fmla="*/ 188 w 1108"/>
                <a:gd name="T15" fmla="*/ 447 h 1047"/>
                <a:gd name="T16" fmla="*/ 122 w 1108"/>
                <a:gd name="T17" fmla="*/ 325 h 1047"/>
                <a:gd name="T18" fmla="*/ 65 w 1108"/>
                <a:gd name="T19" fmla="*/ 211 h 1047"/>
                <a:gd name="T20" fmla="*/ 21 w 1108"/>
                <a:gd name="T21" fmla="*/ 101 h 1047"/>
                <a:gd name="T22" fmla="*/ 0 w 1108"/>
                <a:gd name="T23" fmla="*/ 0 h 1047"/>
                <a:gd name="T24" fmla="*/ 109 w 1108"/>
                <a:gd name="T25" fmla="*/ 217 h 1047"/>
                <a:gd name="T26" fmla="*/ 209 w 1108"/>
                <a:gd name="T27" fmla="*/ 378 h 1047"/>
                <a:gd name="T28" fmla="*/ 294 w 1108"/>
                <a:gd name="T29" fmla="*/ 500 h 1047"/>
                <a:gd name="T30" fmla="*/ 373 w 1108"/>
                <a:gd name="T31" fmla="*/ 590 h 1047"/>
                <a:gd name="T32" fmla="*/ 441 w 1108"/>
                <a:gd name="T33" fmla="*/ 661 h 1047"/>
                <a:gd name="T34" fmla="*/ 506 w 1108"/>
                <a:gd name="T35" fmla="*/ 713 h 1047"/>
                <a:gd name="T36" fmla="*/ 564 w 1108"/>
                <a:gd name="T37" fmla="*/ 754 h 1047"/>
                <a:gd name="T38" fmla="*/ 620 w 1108"/>
                <a:gd name="T39" fmla="*/ 801 h 1047"/>
                <a:gd name="T40" fmla="*/ 754 w 1108"/>
                <a:gd name="T41" fmla="*/ 899 h 1047"/>
                <a:gd name="T42" fmla="*/ 925 w 1108"/>
                <a:gd name="T43" fmla="*/ 977 h 1047"/>
                <a:gd name="T44" fmla="*/ 1108 w 1108"/>
                <a:gd name="T45" fmla="*/ 1047 h 1047"/>
                <a:gd name="T46" fmla="*/ 784 w 1108"/>
                <a:gd name="T47" fmla="*/ 1047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08" h="1047">
                  <a:moveTo>
                    <a:pt x="784" y="1047"/>
                  </a:moveTo>
                  <a:lnTo>
                    <a:pt x="692" y="1011"/>
                  </a:lnTo>
                  <a:lnTo>
                    <a:pt x="607" y="945"/>
                  </a:lnTo>
                  <a:lnTo>
                    <a:pt x="517" y="861"/>
                  </a:lnTo>
                  <a:lnTo>
                    <a:pt x="432" y="776"/>
                  </a:lnTo>
                  <a:lnTo>
                    <a:pt x="350" y="677"/>
                  </a:lnTo>
                  <a:lnTo>
                    <a:pt x="266" y="563"/>
                  </a:lnTo>
                  <a:lnTo>
                    <a:pt x="188" y="447"/>
                  </a:lnTo>
                  <a:lnTo>
                    <a:pt x="122" y="325"/>
                  </a:lnTo>
                  <a:lnTo>
                    <a:pt x="65" y="211"/>
                  </a:lnTo>
                  <a:lnTo>
                    <a:pt x="21" y="101"/>
                  </a:lnTo>
                  <a:lnTo>
                    <a:pt x="0" y="0"/>
                  </a:lnTo>
                  <a:lnTo>
                    <a:pt x="109" y="217"/>
                  </a:lnTo>
                  <a:lnTo>
                    <a:pt x="209" y="378"/>
                  </a:lnTo>
                  <a:lnTo>
                    <a:pt x="294" y="500"/>
                  </a:lnTo>
                  <a:lnTo>
                    <a:pt x="373" y="590"/>
                  </a:lnTo>
                  <a:lnTo>
                    <a:pt x="441" y="661"/>
                  </a:lnTo>
                  <a:lnTo>
                    <a:pt x="506" y="713"/>
                  </a:lnTo>
                  <a:lnTo>
                    <a:pt x="564" y="754"/>
                  </a:lnTo>
                  <a:lnTo>
                    <a:pt x="620" y="801"/>
                  </a:lnTo>
                  <a:lnTo>
                    <a:pt x="754" y="899"/>
                  </a:lnTo>
                  <a:lnTo>
                    <a:pt x="925" y="977"/>
                  </a:lnTo>
                  <a:lnTo>
                    <a:pt x="1108" y="1047"/>
                  </a:lnTo>
                  <a:lnTo>
                    <a:pt x="784" y="10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53265" name="Group 17"/>
            <p:cNvGrpSpPr>
              <a:grpSpLocks/>
            </p:cNvGrpSpPr>
            <p:nvPr userDrawn="1"/>
          </p:nvGrpSpPr>
          <p:grpSpPr bwMode="auto">
            <a:xfrm rot="3220060">
              <a:off x="2631" y="754"/>
              <a:ext cx="569" cy="637"/>
              <a:chOff x="1727" y="866"/>
              <a:chExt cx="129" cy="157"/>
            </a:xfrm>
          </p:grpSpPr>
          <p:sp>
            <p:nvSpPr>
              <p:cNvPr id="53266" name="Freeform 18"/>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67" name="Freeform 19"/>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68" name="Freeform 20"/>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3269" name="Group 21"/>
            <p:cNvGrpSpPr>
              <a:grpSpLocks/>
            </p:cNvGrpSpPr>
            <p:nvPr userDrawn="1"/>
          </p:nvGrpSpPr>
          <p:grpSpPr bwMode="auto">
            <a:xfrm rot="-6691250">
              <a:off x="3637" y="132"/>
              <a:ext cx="356" cy="607"/>
              <a:chOff x="1727" y="866"/>
              <a:chExt cx="129" cy="157"/>
            </a:xfrm>
          </p:grpSpPr>
          <p:sp>
            <p:nvSpPr>
              <p:cNvPr id="53270" name="Freeform 22"/>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71" name="Freeform 23"/>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72" name="Freeform 24"/>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3273" name="Group 25"/>
            <p:cNvGrpSpPr>
              <a:grpSpLocks/>
            </p:cNvGrpSpPr>
            <p:nvPr userDrawn="1"/>
          </p:nvGrpSpPr>
          <p:grpSpPr bwMode="auto">
            <a:xfrm rot="-13075160">
              <a:off x="668" y="3321"/>
              <a:ext cx="501" cy="502"/>
              <a:chOff x="1727" y="866"/>
              <a:chExt cx="129" cy="157"/>
            </a:xfrm>
          </p:grpSpPr>
          <p:sp>
            <p:nvSpPr>
              <p:cNvPr id="53274" name="Freeform 26"/>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75" name="Freeform 27"/>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76" name="Freeform 28"/>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3277" name="Group 29"/>
            <p:cNvGrpSpPr>
              <a:grpSpLocks/>
            </p:cNvGrpSpPr>
            <p:nvPr userDrawn="1"/>
          </p:nvGrpSpPr>
          <p:grpSpPr bwMode="auto">
            <a:xfrm rot="4106450" flipH="1">
              <a:off x="393" y="262"/>
              <a:ext cx="709" cy="892"/>
              <a:chOff x="1727" y="866"/>
              <a:chExt cx="129" cy="157"/>
            </a:xfrm>
          </p:grpSpPr>
          <p:sp>
            <p:nvSpPr>
              <p:cNvPr id="53278" name="Freeform 30"/>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79" name="Freeform 31"/>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80" name="Freeform 32"/>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3281" name="Group 33"/>
            <p:cNvGrpSpPr>
              <a:grpSpLocks/>
            </p:cNvGrpSpPr>
            <p:nvPr userDrawn="1"/>
          </p:nvGrpSpPr>
          <p:grpSpPr bwMode="auto">
            <a:xfrm rot="10015322" flipH="1">
              <a:off x="4625" y="2382"/>
              <a:ext cx="709" cy="892"/>
              <a:chOff x="1727" y="866"/>
              <a:chExt cx="129" cy="157"/>
            </a:xfrm>
          </p:grpSpPr>
          <p:sp>
            <p:nvSpPr>
              <p:cNvPr id="53282" name="Freeform 34"/>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83" name="Freeform 35"/>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84" name="Freeform 36"/>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3285" name="Freeform 37"/>
            <p:cNvSpPr>
              <a:spLocks/>
            </p:cNvSpPr>
            <p:nvPr userDrawn="1"/>
          </p:nvSpPr>
          <p:spPr bwMode="ltGray">
            <a:xfrm>
              <a:off x="1217" y="2"/>
              <a:ext cx="862" cy="886"/>
            </a:xfrm>
            <a:custGeom>
              <a:avLst/>
              <a:gdLst>
                <a:gd name="T0" fmla="*/ 0 w 862"/>
                <a:gd name="T1" fmla="*/ 0 h 886"/>
                <a:gd name="T2" fmla="*/ 6 w 862"/>
                <a:gd name="T3" fmla="*/ 107 h 886"/>
                <a:gd name="T4" fmla="*/ 37 w 862"/>
                <a:gd name="T5" fmla="*/ 262 h 886"/>
                <a:gd name="T6" fmla="*/ 83 w 862"/>
                <a:gd name="T7" fmla="*/ 410 h 886"/>
                <a:gd name="T8" fmla="*/ 149 w 862"/>
                <a:gd name="T9" fmla="*/ 546 h 886"/>
                <a:gd name="T10" fmla="*/ 237 w 862"/>
                <a:gd name="T11" fmla="*/ 666 h 886"/>
                <a:gd name="T12" fmla="*/ 338 w 862"/>
                <a:gd name="T13" fmla="*/ 764 h 886"/>
                <a:gd name="T14" fmla="*/ 450 w 862"/>
                <a:gd name="T15" fmla="*/ 838 h 886"/>
                <a:gd name="T16" fmla="*/ 579 w 862"/>
                <a:gd name="T17" fmla="*/ 879 h 886"/>
                <a:gd name="T18" fmla="*/ 714 w 862"/>
                <a:gd name="T19" fmla="*/ 886 h 886"/>
                <a:gd name="T20" fmla="*/ 862 w 862"/>
                <a:gd name="T21" fmla="*/ 851 h 886"/>
                <a:gd name="T22" fmla="*/ 784 w 862"/>
                <a:gd name="T23" fmla="*/ 856 h 886"/>
                <a:gd name="T24" fmla="*/ 700 w 862"/>
                <a:gd name="T25" fmla="*/ 835 h 886"/>
                <a:gd name="T26" fmla="*/ 621 w 862"/>
                <a:gd name="T27" fmla="*/ 794 h 886"/>
                <a:gd name="T28" fmla="*/ 542 w 862"/>
                <a:gd name="T29" fmla="*/ 728 h 886"/>
                <a:gd name="T30" fmla="*/ 466 w 862"/>
                <a:gd name="T31" fmla="*/ 649 h 886"/>
                <a:gd name="T32" fmla="*/ 397 w 862"/>
                <a:gd name="T33" fmla="*/ 557 h 886"/>
                <a:gd name="T34" fmla="*/ 334 w 862"/>
                <a:gd name="T35" fmla="*/ 454 h 886"/>
                <a:gd name="T36" fmla="*/ 279 w 862"/>
                <a:gd name="T37" fmla="*/ 339 h 886"/>
                <a:gd name="T38" fmla="*/ 238 w 862"/>
                <a:gd name="T39" fmla="*/ 225 h 886"/>
                <a:gd name="T40" fmla="*/ 205 w 862"/>
                <a:gd name="T41" fmla="*/ 105 h 886"/>
                <a:gd name="T42" fmla="*/ 184 w 862"/>
                <a:gd name="T43" fmla="*/ 3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62" h="886">
                  <a:moveTo>
                    <a:pt x="0" y="0"/>
                  </a:moveTo>
                  <a:lnTo>
                    <a:pt x="6" y="107"/>
                  </a:lnTo>
                  <a:lnTo>
                    <a:pt x="37" y="262"/>
                  </a:lnTo>
                  <a:lnTo>
                    <a:pt x="83" y="410"/>
                  </a:lnTo>
                  <a:lnTo>
                    <a:pt x="149" y="546"/>
                  </a:lnTo>
                  <a:lnTo>
                    <a:pt x="237" y="666"/>
                  </a:lnTo>
                  <a:lnTo>
                    <a:pt x="338" y="764"/>
                  </a:lnTo>
                  <a:lnTo>
                    <a:pt x="450" y="838"/>
                  </a:lnTo>
                  <a:lnTo>
                    <a:pt x="579" y="879"/>
                  </a:lnTo>
                  <a:lnTo>
                    <a:pt x="714" y="886"/>
                  </a:lnTo>
                  <a:lnTo>
                    <a:pt x="862" y="851"/>
                  </a:lnTo>
                  <a:lnTo>
                    <a:pt x="784" y="856"/>
                  </a:lnTo>
                  <a:lnTo>
                    <a:pt x="700" y="835"/>
                  </a:lnTo>
                  <a:lnTo>
                    <a:pt x="621" y="794"/>
                  </a:lnTo>
                  <a:lnTo>
                    <a:pt x="542" y="728"/>
                  </a:lnTo>
                  <a:lnTo>
                    <a:pt x="466" y="649"/>
                  </a:lnTo>
                  <a:lnTo>
                    <a:pt x="397" y="557"/>
                  </a:lnTo>
                  <a:lnTo>
                    <a:pt x="334" y="454"/>
                  </a:lnTo>
                  <a:lnTo>
                    <a:pt x="279" y="339"/>
                  </a:lnTo>
                  <a:lnTo>
                    <a:pt x="238" y="225"/>
                  </a:lnTo>
                  <a:lnTo>
                    <a:pt x="205" y="105"/>
                  </a:lnTo>
                  <a:lnTo>
                    <a:pt x="184" y="3"/>
                  </a:ln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86" name="Freeform 38"/>
            <p:cNvSpPr>
              <a:spLocks/>
            </p:cNvSpPr>
            <p:nvPr userDrawn="1"/>
          </p:nvSpPr>
          <p:spPr bwMode="ltGray">
            <a:xfrm rot="9832527" flipV="1">
              <a:off x="2158" y="102"/>
              <a:ext cx="681" cy="593"/>
            </a:xfrm>
            <a:custGeom>
              <a:avLst/>
              <a:gdLst>
                <a:gd name="T0" fmla="*/ 0 w 257"/>
                <a:gd name="T1" fmla="*/ 0 h 237"/>
                <a:gd name="T2" fmla="*/ 0 w 257"/>
                <a:gd name="T3" fmla="*/ 25 h 237"/>
                <a:gd name="T4" fmla="*/ 3 w 257"/>
                <a:gd name="T5" fmla="*/ 50 h 237"/>
                <a:gd name="T6" fmla="*/ 6 w 257"/>
                <a:gd name="T7" fmla="*/ 75 h 237"/>
                <a:gd name="T8" fmla="*/ 11 w 257"/>
                <a:gd name="T9" fmla="*/ 98 h 237"/>
                <a:gd name="T10" fmla="*/ 18 w 257"/>
                <a:gd name="T11" fmla="*/ 119 h 237"/>
                <a:gd name="T12" fmla="*/ 27 w 257"/>
                <a:gd name="T13" fmla="*/ 141 h 237"/>
                <a:gd name="T14" fmla="*/ 38 w 257"/>
                <a:gd name="T15" fmla="*/ 161 h 237"/>
                <a:gd name="T16" fmla="*/ 51 w 257"/>
                <a:gd name="T17" fmla="*/ 178 h 237"/>
                <a:gd name="T18" fmla="*/ 67 w 257"/>
                <a:gd name="T19" fmla="*/ 194 h 237"/>
                <a:gd name="T20" fmla="*/ 86 w 257"/>
                <a:gd name="T21" fmla="*/ 208 h 237"/>
                <a:gd name="T22" fmla="*/ 106 w 257"/>
                <a:gd name="T23" fmla="*/ 219 h 237"/>
                <a:gd name="T24" fmla="*/ 131 w 257"/>
                <a:gd name="T25" fmla="*/ 228 h 237"/>
                <a:gd name="T26" fmla="*/ 158 w 257"/>
                <a:gd name="T27" fmla="*/ 234 h 237"/>
                <a:gd name="T28" fmla="*/ 188 w 257"/>
                <a:gd name="T29" fmla="*/ 237 h 237"/>
                <a:gd name="T30" fmla="*/ 220 w 257"/>
                <a:gd name="T31" fmla="*/ 236 h 237"/>
                <a:gd name="T32" fmla="*/ 257 w 257"/>
                <a:gd name="T33" fmla="*/ 232 h 237"/>
                <a:gd name="T34" fmla="*/ 224 w 257"/>
                <a:gd name="T35" fmla="*/ 227 h 237"/>
                <a:gd name="T36" fmla="*/ 195 w 257"/>
                <a:gd name="T37" fmla="*/ 220 h 237"/>
                <a:gd name="T38" fmla="*/ 170 w 257"/>
                <a:gd name="T39" fmla="*/ 212 h 237"/>
                <a:gd name="T40" fmla="*/ 148 w 257"/>
                <a:gd name="T41" fmla="*/ 204 h 237"/>
                <a:gd name="T42" fmla="*/ 128 w 257"/>
                <a:gd name="T43" fmla="*/ 193 h 237"/>
                <a:gd name="T44" fmla="*/ 112 w 257"/>
                <a:gd name="T45" fmla="*/ 182 h 237"/>
                <a:gd name="T46" fmla="*/ 97 w 257"/>
                <a:gd name="T47" fmla="*/ 169 h 237"/>
                <a:gd name="T48" fmla="*/ 84 w 257"/>
                <a:gd name="T49" fmla="*/ 155 h 237"/>
                <a:gd name="T50" fmla="*/ 72 w 257"/>
                <a:gd name="T51" fmla="*/ 141 h 237"/>
                <a:gd name="T52" fmla="*/ 61 w 257"/>
                <a:gd name="T53" fmla="*/ 125 h 237"/>
                <a:gd name="T54" fmla="*/ 52 w 257"/>
                <a:gd name="T55" fmla="*/ 107 h 237"/>
                <a:gd name="T56" fmla="*/ 43 w 257"/>
                <a:gd name="T57" fmla="*/ 88 h 237"/>
                <a:gd name="T58" fmla="*/ 33 w 257"/>
                <a:gd name="T59" fmla="*/ 69 h 237"/>
                <a:gd name="T60" fmla="*/ 23 w 257"/>
                <a:gd name="T61" fmla="*/ 47 h 237"/>
                <a:gd name="T62" fmla="*/ 12 w 257"/>
                <a:gd name="T63" fmla="*/ 24 h 237"/>
                <a:gd name="T64" fmla="*/ 0 w 257"/>
                <a:gd name="T65"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87" name="Freeform 39"/>
            <p:cNvSpPr>
              <a:spLocks/>
            </p:cNvSpPr>
            <p:nvPr userDrawn="1"/>
          </p:nvSpPr>
          <p:spPr bwMode="ltGray">
            <a:xfrm rot="9832527" flipV="1">
              <a:off x="1997" y="858"/>
              <a:ext cx="330" cy="278"/>
            </a:xfrm>
            <a:custGeom>
              <a:avLst/>
              <a:gdLst>
                <a:gd name="T0" fmla="*/ 77 w 124"/>
                <a:gd name="T1" fmla="*/ 0 h 110"/>
                <a:gd name="T2" fmla="*/ 124 w 124"/>
                <a:gd name="T3" fmla="*/ 108 h 110"/>
                <a:gd name="T4" fmla="*/ 120 w 124"/>
                <a:gd name="T5" fmla="*/ 107 h 110"/>
                <a:gd name="T6" fmla="*/ 107 w 124"/>
                <a:gd name="T7" fmla="*/ 105 h 110"/>
                <a:gd name="T8" fmla="*/ 89 w 124"/>
                <a:gd name="T9" fmla="*/ 101 h 110"/>
                <a:gd name="T10" fmla="*/ 68 w 124"/>
                <a:gd name="T11" fmla="*/ 99 h 110"/>
                <a:gd name="T12" fmla="*/ 45 w 124"/>
                <a:gd name="T13" fmla="*/ 97 h 110"/>
                <a:gd name="T14" fmla="*/ 25 w 124"/>
                <a:gd name="T15" fmla="*/ 98 h 110"/>
                <a:gd name="T16" fmla="*/ 9 w 124"/>
                <a:gd name="T17" fmla="*/ 102 h 110"/>
                <a:gd name="T18" fmla="*/ 0 w 124"/>
                <a:gd name="T19" fmla="*/ 110 h 110"/>
                <a:gd name="T20" fmla="*/ 4 w 124"/>
                <a:gd name="T21" fmla="*/ 98 h 110"/>
                <a:gd name="T22" fmla="*/ 8 w 124"/>
                <a:gd name="T23" fmla="*/ 89 h 110"/>
                <a:gd name="T24" fmla="*/ 16 w 124"/>
                <a:gd name="T25" fmla="*/ 82 h 110"/>
                <a:gd name="T26" fmla="*/ 25 w 124"/>
                <a:gd name="T27" fmla="*/ 76 h 110"/>
                <a:gd name="T28" fmla="*/ 36 w 124"/>
                <a:gd name="T29" fmla="*/ 72 h 110"/>
                <a:gd name="T30" fmla="*/ 47 w 124"/>
                <a:gd name="T31" fmla="*/ 71 h 110"/>
                <a:gd name="T32" fmla="*/ 59 w 124"/>
                <a:gd name="T33" fmla="*/ 71 h 110"/>
                <a:gd name="T34" fmla="*/ 72 w 124"/>
                <a:gd name="T35" fmla="*/ 74 h 110"/>
                <a:gd name="T36" fmla="*/ 73 w 124"/>
                <a:gd name="T37" fmla="*/ 71 h 110"/>
                <a:gd name="T38" fmla="*/ 70 w 124"/>
                <a:gd name="T39" fmla="*/ 56 h 110"/>
                <a:gd name="T40" fmla="*/ 67 w 124"/>
                <a:gd name="T41" fmla="*/ 38 h 110"/>
                <a:gd name="T42" fmla="*/ 65 w 124"/>
                <a:gd name="T43" fmla="*/ 30 h 110"/>
                <a:gd name="T44" fmla="*/ 63 w 124"/>
                <a:gd name="T45" fmla="*/ 30 h 110"/>
                <a:gd name="T46" fmla="*/ 61 w 124"/>
                <a:gd name="T47" fmla="*/ 29 h 110"/>
                <a:gd name="T48" fmla="*/ 59 w 124"/>
                <a:gd name="T49" fmla="*/ 26 h 110"/>
                <a:gd name="T50" fmla="*/ 57 w 124"/>
                <a:gd name="T51" fmla="*/ 23 h 110"/>
                <a:gd name="T52" fmla="*/ 57 w 124"/>
                <a:gd name="T53" fmla="*/ 19 h 110"/>
                <a:gd name="T54" fmla="*/ 59 w 124"/>
                <a:gd name="T55" fmla="*/ 14 h 110"/>
                <a:gd name="T56" fmla="*/ 66 w 124"/>
                <a:gd name="T57" fmla="*/ 8 h 110"/>
                <a:gd name="T58" fmla="*/ 77 w 124"/>
                <a:gd name="T5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88" name="Freeform 40"/>
            <p:cNvSpPr>
              <a:spLocks/>
            </p:cNvSpPr>
            <p:nvPr userDrawn="1"/>
          </p:nvSpPr>
          <p:spPr bwMode="ltGray">
            <a:xfrm rot="9832527" flipV="1">
              <a:off x="2224" y="808"/>
              <a:ext cx="123" cy="233"/>
            </a:xfrm>
            <a:custGeom>
              <a:avLst/>
              <a:gdLst>
                <a:gd name="T0" fmla="*/ 31 w 46"/>
                <a:gd name="T1" fmla="*/ 0 h 94"/>
                <a:gd name="T2" fmla="*/ 20 w 46"/>
                <a:gd name="T3" fmla="*/ 38 h 94"/>
                <a:gd name="T4" fmla="*/ 15 w 46"/>
                <a:gd name="T5" fmla="*/ 62 h 94"/>
                <a:gd name="T6" fmla="*/ 11 w 46"/>
                <a:gd name="T7" fmla="*/ 79 h 94"/>
                <a:gd name="T8" fmla="*/ 0 w 46"/>
                <a:gd name="T9" fmla="*/ 94 h 94"/>
                <a:gd name="T10" fmla="*/ 12 w 46"/>
                <a:gd name="T11" fmla="*/ 88 h 94"/>
                <a:gd name="T12" fmla="*/ 23 w 46"/>
                <a:gd name="T13" fmla="*/ 80 h 94"/>
                <a:gd name="T14" fmla="*/ 32 w 46"/>
                <a:gd name="T15" fmla="*/ 69 h 94"/>
                <a:gd name="T16" fmla="*/ 40 w 46"/>
                <a:gd name="T17" fmla="*/ 57 h 94"/>
                <a:gd name="T18" fmla="*/ 45 w 46"/>
                <a:gd name="T19" fmla="*/ 44 h 94"/>
                <a:gd name="T20" fmla="*/ 46 w 46"/>
                <a:gd name="T21" fmla="*/ 30 h 94"/>
                <a:gd name="T22" fmla="*/ 42 w 46"/>
                <a:gd name="T23" fmla="*/ 15 h 94"/>
                <a:gd name="T24" fmla="*/ 31 w 46"/>
                <a:gd name="T25"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89" name="Freeform 41"/>
            <p:cNvSpPr>
              <a:spLocks/>
            </p:cNvSpPr>
            <p:nvPr userDrawn="1"/>
          </p:nvSpPr>
          <p:spPr bwMode="ltGray">
            <a:xfrm>
              <a:off x="1603" y="0"/>
              <a:ext cx="124" cy="121"/>
            </a:xfrm>
            <a:custGeom>
              <a:avLst/>
              <a:gdLst>
                <a:gd name="T0" fmla="*/ 124 w 124"/>
                <a:gd name="T1" fmla="*/ 0 h 121"/>
                <a:gd name="T2" fmla="*/ 113 w 124"/>
                <a:gd name="T3" fmla="*/ 9 h 121"/>
                <a:gd name="T4" fmla="*/ 99 w 124"/>
                <a:gd name="T5" fmla="*/ 25 h 121"/>
                <a:gd name="T6" fmla="*/ 81 w 124"/>
                <a:gd name="T7" fmla="*/ 41 h 121"/>
                <a:gd name="T8" fmla="*/ 63 w 124"/>
                <a:gd name="T9" fmla="*/ 54 h 121"/>
                <a:gd name="T10" fmla="*/ 41 w 124"/>
                <a:gd name="T11" fmla="*/ 66 h 121"/>
                <a:gd name="T12" fmla="*/ 22 w 124"/>
                <a:gd name="T13" fmla="*/ 74 h 121"/>
                <a:gd name="T14" fmla="*/ 0 w 124"/>
                <a:gd name="T15" fmla="*/ 75 h 121"/>
                <a:gd name="T16" fmla="*/ 10 w 124"/>
                <a:gd name="T17" fmla="*/ 96 h 121"/>
                <a:gd name="T18" fmla="*/ 23 w 124"/>
                <a:gd name="T19" fmla="*/ 113 h 121"/>
                <a:gd name="T20" fmla="*/ 41 w 124"/>
                <a:gd name="T21" fmla="*/ 121 h 121"/>
                <a:gd name="T22" fmla="*/ 60 w 124"/>
                <a:gd name="T23" fmla="*/ 121 h 121"/>
                <a:gd name="T24" fmla="*/ 83 w 124"/>
                <a:gd name="T25" fmla="*/ 111 h 121"/>
                <a:gd name="T26" fmla="*/ 101 w 124"/>
                <a:gd name="T27" fmla="*/ 88 h 121"/>
                <a:gd name="T28" fmla="*/ 116 w 124"/>
                <a:gd name="T29" fmla="*/ 53 h 121"/>
                <a:gd name="T30" fmla="*/ 124 w 124"/>
                <a:gd name="T31"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4" h="121">
                  <a:moveTo>
                    <a:pt x="124" y="0"/>
                  </a:moveTo>
                  <a:lnTo>
                    <a:pt x="113" y="9"/>
                  </a:lnTo>
                  <a:lnTo>
                    <a:pt x="99" y="25"/>
                  </a:lnTo>
                  <a:lnTo>
                    <a:pt x="81" y="41"/>
                  </a:lnTo>
                  <a:lnTo>
                    <a:pt x="63" y="54"/>
                  </a:lnTo>
                  <a:lnTo>
                    <a:pt x="41" y="66"/>
                  </a:lnTo>
                  <a:lnTo>
                    <a:pt x="22" y="74"/>
                  </a:lnTo>
                  <a:lnTo>
                    <a:pt x="0" y="75"/>
                  </a:lnTo>
                  <a:lnTo>
                    <a:pt x="10" y="96"/>
                  </a:lnTo>
                  <a:lnTo>
                    <a:pt x="23" y="113"/>
                  </a:lnTo>
                  <a:lnTo>
                    <a:pt x="41" y="121"/>
                  </a:lnTo>
                  <a:lnTo>
                    <a:pt x="60" y="121"/>
                  </a:lnTo>
                  <a:lnTo>
                    <a:pt x="83" y="111"/>
                  </a:lnTo>
                  <a:lnTo>
                    <a:pt x="101" y="88"/>
                  </a:lnTo>
                  <a:lnTo>
                    <a:pt x="116" y="53"/>
                  </a:lnTo>
                  <a:lnTo>
                    <a:pt x="124"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90" name="Freeform 42"/>
            <p:cNvSpPr>
              <a:spLocks/>
            </p:cNvSpPr>
            <p:nvPr userDrawn="1"/>
          </p:nvSpPr>
          <p:spPr bwMode="ltGray">
            <a:xfrm rot="9832527" flipV="1">
              <a:off x="2173" y="1238"/>
              <a:ext cx="393" cy="2300"/>
            </a:xfrm>
            <a:custGeom>
              <a:avLst/>
              <a:gdLst>
                <a:gd name="T0" fmla="*/ 0 w 149"/>
                <a:gd name="T1" fmla="*/ 0 h 704"/>
                <a:gd name="T2" fmla="*/ 6 w 149"/>
                <a:gd name="T3" fmla="*/ 6 h 704"/>
                <a:gd name="T4" fmla="*/ 16 w 149"/>
                <a:gd name="T5" fmla="*/ 14 h 704"/>
                <a:gd name="T6" fmla="*/ 28 w 149"/>
                <a:gd name="T7" fmla="*/ 24 h 704"/>
                <a:gd name="T8" fmla="*/ 41 w 149"/>
                <a:gd name="T9" fmla="*/ 37 h 704"/>
                <a:gd name="T10" fmla="*/ 58 w 149"/>
                <a:gd name="T11" fmla="*/ 53 h 704"/>
                <a:gd name="T12" fmla="*/ 73 w 149"/>
                <a:gd name="T13" fmla="*/ 70 h 704"/>
                <a:gd name="T14" fmla="*/ 88 w 149"/>
                <a:gd name="T15" fmla="*/ 90 h 704"/>
                <a:gd name="T16" fmla="*/ 100 w 149"/>
                <a:gd name="T17" fmla="*/ 113 h 704"/>
                <a:gd name="T18" fmla="*/ 112 w 149"/>
                <a:gd name="T19" fmla="*/ 137 h 704"/>
                <a:gd name="T20" fmla="*/ 120 w 149"/>
                <a:gd name="T21" fmla="*/ 165 h 704"/>
                <a:gd name="T22" fmla="*/ 124 w 149"/>
                <a:gd name="T23" fmla="*/ 196 h 704"/>
                <a:gd name="T24" fmla="*/ 126 w 149"/>
                <a:gd name="T25" fmla="*/ 228 h 704"/>
                <a:gd name="T26" fmla="*/ 120 w 149"/>
                <a:gd name="T27" fmla="*/ 264 h 704"/>
                <a:gd name="T28" fmla="*/ 109 w 149"/>
                <a:gd name="T29" fmla="*/ 302 h 704"/>
                <a:gd name="T30" fmla="*/ 92 w 149"/>
                <a:gd name="T31" fmla="*/ 342 h 704"/>
                <a:gd name="T32" fmla="*/ 67 w 149"/>
                <a:gd name="T33" fmla="*/ 386 h 704"/>
                <a:gd name="T34" fmla="*/ 39 w 149"/>
                <a:gd name="T35" fmla="*/ 436 h 704"/>
                <a:gd name="T36" fmla="*/ 21 w 149"/>
                <a:gd name="T37" fmla="*/ 482 h 704"/>
                <a:gd name="T38" fmla="*/ 10 w 149"/>
                <a:gd name="T39" fmla="*/ 525 h 704"/>
                <a:gd name="T40" fmla="*/ 6 w 149"/>
                <a:gd name="T41" fmla="*/ 566 h 704"/>
                <a:gd name="T42" fmla="*/ 6 w 149"/>
                <a:gd name="T43" fmla="*/ 605 h 704"/>
                <a:gd name="T44" fmla="*/ 8 w 149"/>
                <a:gd name="T45" fmla="*/ 641 h 704"/>
                <a:gd name="T46" fmla="*/ 12 w 149"/>
                <a:gd name="T47" fmla="*/ 673 h 704"/>
                <a:gd name="T48" fmla="*/ 14 w 149"/>
                <a:gd name="T49" fmla="*/ 704 h 704"/>
                <a:gd name="T50" fmla="*/ 41 w 149"/>
                <a:gd name="T51" fmla="*/ 688 h 704"/>
                <a:gd name="T52" fmla="*/ 39 w 149"/>
                <a:gd name="T53" fmla="*/ 680 h 704"/>
                <a:gd name="T54" fmla="*/ 36 w 149"/>
                <a:gd name="T55" fmla="*/ 657 h 704"/>
                <a:gd name="T56" fmla="*/ 33 w 149"/>
                <a:gd name="T57" fmla="*/ 622 h 704"/>
                <a:gd name="T58" fmla="*/ 35 w 149"/>
                <a:gd name="T59" fmla="*/ 575 h 704"/>
                <a:gd name="T60" fmla="*/ 41 w 149"/>
                <a:gd name="T61" fmla="*/ 519 h 704"/>
                <a:gd name="T62" fmla="*/ 58 w 149"/>
                <a:gd name="T63" fmla="*/ 455 h 704"/>
                <a:gd name="T64" fmla="*/ 86 w 149"/>
                <a:gd name="T65" fmla="*/ 386 h 704"/>
                <a:gd name="T66" fmla="*/ 129 w 149"/>
                <a:gd name="T67" fmla="*/ 313 h 704"/>
                <a:gd name="T68" fmla="*/ 143 w 149"/>
                <a:gd name="T69" fmla="*/ 279 h 704"/>
                <a:gd name="T70" fmla="*/ 149 w 149"/>
                <a:gd name="T71" fmla="*/ 235 h 704"/>
                <a:gd name="T72" fmla="*/ 144 w 149"/>
                <a:gd name="T73" fmla="*/ 184 h 704"/>
                <a:gd name="T74" fmla="*/ 131 w 149"/>
                <a:gd name="T75" fmla="*/ 134 h 704"/>
                <a:gd name="T76" fmla="*/ 109 w 149"/>
                <a:gd name="T77" fmla="*/ 85 h 704"/>
                <a:gd name="T78" fmla="*/ 81 w 149"/>
                <a:gd name="T79" fmla="*/ 44 h 704"/>
                <a:gd name="T80" fmla="*/ 44 w 149"/>
                <a:gd name="T81" fmla="*/ 14 h 704"/>
                <a:gd name="T82" fmla="*/ 0 w 149"/>
                <a:gd name="T83" fmla="*/ 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91" name="Freeform 43"/>
            <p:cNvSpPr>
              <a:spLocks/>
            </p:cNvSpPr>
            <p:nvPr userDrawn="1"/>
          </p:nvSpPr>
          <p:spPr bwMode="ltGray">
            <a:xfrm>
              <a:off x="0" y="1848"/>
              <a:ext cx="36" cy="132"/>
            </a:xfrm>
            <a:custGeom>
              <a:avLst/>
              <a:gdLst>
                <a:gd name="T0" fmla="*/ 0 w 36"/>
                <a:gd name="T1" fmla="*/ 0 h 132"/>
                <a:gd name="T2" fmla="*/ 36 w 36"/>
                <a:gd name="T3" fmla="*/ 12 h 132"/>
                <a:gd name="T4" fmla="*/ 0 w 36"/>
                <a:gd name="T5" fmla="*/ 132 h 132"/>
                <a:gd name="T6" fmla="*/ 0 w 36"/>
                <a:gd name="T7" fmla="*/ 0 h 132"/>
              </a:gdLst>
              <a:ahLst/>
              <a:cxnLst>
                <a:cxn ang="0">
                  <a:pos x="T0" y="T1"/>
                </a:cxn>
                <a:cxn ang="0">
                  <a:pos x="T2" y="T3"/>
                </a:cxn>
                <a:cxn ang="0">
                  <a:pos x="T4" y="T5"/>
                </a:cxn>
                <a:cxn ang="0">
                  <a:pos x="T6" y="T7"/>
                </a:cxn>
              </a:cxnLst>
              <a:rect l="0" t="0" r="r" b="b"/>
              <a:pathLst>
                <a:path w="36" h="132">
                  <a:moveTo>
                    <a:pt x="0" y="0"/>
                  </a:moveTo>
                  <a:lnTo>
                    <a:pt x="36" y="12"/>
                  </a:lnTo>
                  <a:lnTo>
                    <a:pt x="0" y="132"/>
                  </a:lnTo>
                  <a:lnTo>
                    <a:pt x="0" y="0"/>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3292" name="Rectangle 44"/>
          <p:cNvSpPr>
            <a:spLocks noGrp="1" noChangeArrowheads="1"/>
          </p:cNvSpPr>
          <p:nvPr>
            <p:ph type="dt" sz="half" idx="2"/>
          </p:nvPr>
        </p:nvSpPr>
        <p:spPr>
          <a:xfrm>
            <a:off x="457200" y="6248400"/>
            <a:ext cx="2133600" cy="457200"/>
          </a:xfrm>
        </p:spPr>
        <p:txBody>
          <a:bodyPr/>
          <a:lstStyle>
            <a:lvl1pPr>
              <a:defRPr/>
            </a:lvl1pPr>
          </a:lstStyle>
          <a:p>
            <a:endParaRPr lang="en-US" altLang="zh-CN"/>
          </a:p>
        </p:txBody>
      </p:sp>
      <p:sp>
        <p:nvSpPr>
          <p:cNvPr id="53293" name="Rectangle 45"/>
          <p:cNvSpPr>
            <a:spLocks noGrp="1" noChangeArrowheads="1"/>
          </p:cNvSpPr>
          <p:nvPr>
            <p:ph type="ftr" sz="quarter" idx="3"/>
          </p:nvPr>
        </p:nvSpPr>
        <p:spPr/>
        <p:txBody>
          <a:bodyPr/>
          <a:lstStyle>
            <a:lvl1pPr>
              <a:defRPr/>
            </a:lvl1pPr>
          </a:lstStyle>
          <a:p>
            <a:endParaRPr lang="en-US" altLang="zh-CN"/>
          </a:p>
        </p:txBody>
      </p:sp>
      <p:sp>
        <p:nvSpPr>
          <p:cNvPr id="53294" name="Rectangle 46"/>
          <p:cNvSpPr>
            <a:spLocks noGrp="1" noChangeArrowheads="1"/>
          </p:cNvSpPr>
          <p:nvPr>
            <p:ph type="sldNum" sz="quarter" idx="4"/>
          </p:nvPr>
        </p:nvSpPr>
        <p:spPr/>
        <p:txBody>
          <a:bodyPr/>
          <a:lstStyle>
            <a:lvl1pPr>
              <a:defRPr/>
            </a:lvl1pPr>
          </a:lstStyle>
          <a:p>
            <a:fld id="{8B009226-2076-42C3-9522-2F273425FB96}" type="slidenum">
              <a:rPr lang="en-US" altLang="zh-CN"/>
              <a:pPr/>
              <a:t>‹#›</a:t>
            </a:fld>
            <a:endParaRPr lang="en-US" altLang="zh-CN"/>
          </a:p>
        </p:txBody>
      </p:sp>
      <p:sp>
        <p:nvSpPr>
          <p:cNvPr id="53295" name="Rectangle 47"/>
          <p:cNvSpPr>
            <a:spLocks noGrp="1" noChangeArrowheads="1"/>
          </p:cNvSpPr>
          <p:nvPr>
            <p:ph type="ctrTitle"/>
          </p:nvPr>
        </p:nvSpPr>
        <p:spPr>
          <a:xfrm>
            <a:off x="2455863" y="596900"/>
            <a:ext cx="6192837" cy="3581400"/>
          </a:xfrm>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dist="45791" dir="3378596" algn="ctr" rotWithShape="0">
                    <a:srgbClr val="993366"/>
                  </a:outerShdw>
                </a:effectLst>
              </a14:hiddenEffects>
            </a:ext>
          </a:extLst>
        </p:spPr>
        <p:txBody>
          <a:bodyPr/>
          <a:lstStyle>
            <a:lvl1pPr>
              <a:defRPr sz="5200" b="1"/>
            </a:lvl1pPr>
          </a:lstStyle>
          <a:p>
            <a:pPr lvl="0"/>
            <a:r>
              <a:rPr lang="zh-CN" altLang="en-US" noProof="0" smtClean="0"/>
              <a:t>单击此处编辑母版标题样式</a:t>
            </a:r>
          </a:p>
        </p:txBody>
      </p:sp>
      <p:sp>
        <p:nvSpPr>
          <p:cNvPr id="53296" name="Rectangle 48"/>
          <p:cNvSpPr>
            <a:spLocks noGrp="1" noChangeArrowheads="1"/>
          </p:cNvSpPr>
          <p:nvPr>
            <p:ph type="subTitle" idx="1"/>
          </p:nvPr>
        </p:nvSpPr>
        <p:spPr>
          <a:xfrm>
            <a:off x="2489200" y="4279900"/>
            <a:ext cx="6146800" cy="1485900"/>
          </a:xfrm>
        </p:spPr>
        <p:txBody>
          <a:bodyPr/>
          <a:lstStyle>
            <a:lvl1pPr marL="0" indent="0" algn="ctr">
              <a:buFontTx/>
              <a:buNone/>
              <a:defRPr b="1">
                <a:effectLst>
                  <a:outerShdw blurRad="38100" dist="38100" dir="2700000" algn="tl">
                    <a:srgbClr val="C0C0C0"/>
                  </a:outerShdw>
                </a:effectLst>
              </a:defRPr>
            </a:lvl1pPr>
          </a:lstStyle>
          <a:p>
            <a:pPr lvl="0"/>
            <a:r>
              <a:rPr lang="zh-CN" altLang="en-US" noProof="0" smtClean="0"/>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6502200-A0C4-4370-AAEC-93BCA09E82D1}" type="slidenum">
              <a:rPr lang="en-US" altLang="zh-CN"/>
              <a:pPr/>
              <a:t>‹#›</a:t>
            </a:fld>
            <a:endParaRPr lang="en-US" altLang="zh-CN"/>
          </a:p>
        </p:txBody>
      </p:sp>
    </p:spTree>
    <p:extLst>
      <p:ext uri="{BB962C8B-B14F-4D97-AF65-F5344CB8AC3E}">
        <p14:creationId xmlns:p14="http://schemas.microsoft.com/office/powerpoint/2010/main" val="3967988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6225" y="103188"/>
            <a:ext cx="2060575" cy="59531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42913" y="103188"/>
            <a:ext cx="6030912" cy="5953125"/>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5F620BC-D749-4F3A-AB37-A0E51CFE7A53}" type="slidenum">
              <a:rPr lang="en-US" altLang="zh-CN"/>
              <a:pPr/>
              <a:t>‹#›</a:t>
            </a:fld>
            <a:endParaRPr lang="en-US" altLang="zh-CN"/>
          </a:p>
        </p:txBody>
      </p:sp>
    </p:spTree>
    <p:extLst>
      <p:ext uri="{BB962C8B-B14F-4D97-AF65-F5344CB8AC3E}">
        <p14:creationId xmlns:p14="http://schemas.microsoft.com/office/powerpoint/2010/main" val="38188286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8805863" cy="6858000"/>
            <a:chOff x="0" y="0"/>
            <a:chExt cx="5547" cy="4320"/>
          </a:xfrm>
        </p:grpSpPr>
        <p:grpSp>
          <p:nvGrpSpPr>
            <p:cNvPr id="5" name="Group 3"/>
            <p:cNvGrpSpPr>
              <a:grpSpLocks/>
            </p:cNvGrpSpPr>
            <p:nvPr userDrawn="1"/>
          </p:nvGrpSpPr>
          <p:grpSpPr bwMode="auto">
            <a:xfrm rot="-215207">
              <a:off x="3690" y="234"/>
              <a:ext cx="1857" cy="3625"/>
              <a:chOff x="3010" y="778"/>
              <a:chExt cx="1857" cy="3625"/>
            </a:xfrm>
          </p:grpSpPr>
          <p:sp>
            <p:nvSpPr>
              <p:cNvPr id="39" name="Freeform 4"/>
              <p:cNvSpPr>
                <a:spLocks/>
              </p:cNvSpPr>
              <p:nvPr userDrawn="1"/>
            </p:nvSpPr>
            <p:spPr bwMode="ltGray">
              <a:xfrm rot="12185230" flipV="1">
                <a:off x="3533" y="777"/>
                <a:ext cx="1333" cy="1485"/>
              </a:xfrm>
              <a:custGeom>
                <a:avLst/>
                <a:gdLst/>
                <a:ahLst/>
                <a:cxnLst>
                  <a:cxn ang="0">
                    <a:pos x="16" y="370"/>
                  </a:cxn>
                  <a:cxn ang="0">
                    <a:pos x="6" y="341"/>
                  </a:cxn>
                  <a:cxn ang="0">
                    <a:pos x="0" y="289"/>
                  </a:cxn>
                  <a:cxn ang="0">
                    <a:pos x="4" y="222"/>
                  </a:cxn>
                  <a:cxn ang="0">
                    <a:pos x="25" y="151"/>
                  </a:cxn>
                  <a:cxn ang="0">
                    <a:pos x="69" y="84"/>
                  </a:cxn>
                  <a:cxn ang="0">
                    <a:pos x="142" y="31"/>
                  </a:cxn>
                  <a:cxn ang="0">
                    <a:pos x="247" y="2"/>
                  </a:cxn>
                  <a:cxn ang="0">
                    <a:pos x="380" y="9"/>
                  </a:cxn>
                  <a:cxn ang="0">
                    <a:pos x="484" y="68"/>
                  </a:cxn>
                  <a:cxn ang="0">
                    <a:pos x="554" y="165"/>
                  </a:cxn>
                  <a:cxn ang="0">
                    <a:pos x="591" y="284"/>
                  </a:cxn>
                  <a:cxn ang="0">
                    <a:pos x="595" y="409"/>
                  </a:cxn>
                  <a:cxn ang="0">
                    <a:pos x="566" y="525"/>
                  </a:cxn>
                  <a:cxn ang="0">
                    <a:pos x="507" y="615"/>
                  </a:cxn>
                  <a:cxn ang="0">
                    <a:pos x="417" y="663"/>
                  </a:cxn>
                  <a:cxn ang="0">
                    <a:pos x="389" y="659"/>
                  </a:cxn>
                  <a:cxn ang="0">
                    <a:pos x="441" y="617"/>
                  </a:cxn>
                  <a:cxn ang="0">
                    <a:pos x="482" y="544"/>
                  </a:cxn>
                  <a:cxn ang="0">
                    <a:pos x="509" y="454"/>
                  </a:cxn>
                  <a:cxn ang="0">
                    <a:pos x="520" y="355"/>
                  </a:cxn>
                  <a:cxn ang="0">
                    <a:pos x="514" y="258"/>
                  </a:cxn>
                  <a:cxn ang="0">
                    <a:pos x="485" y="174"/>
                  </a:cxn>
                  <a:cxn ang="0">
                    <a:pos x="433" y="112"/>
                  </a:cxn>
                  <a:cxn ang="0">
                    <a:pos x="341" y="75"/>
                  </a:cxn>
                  <a:cxn ang="0">
                    <a:pos x="246" y="61"/>
                  </a:cxn>
                  <a:cxn ang="0">
                    <a:pos x="174" y="71"/>
                  </a:cxn>
                  <a:cxn ang="0">
                    <a:pos x="121" y="101"/>
                  </a:cxn>
                  <a:cxn ang="0">
                    <a:pos x="84" y="149"/>
                  </a:cxn>
                  <a:cxn ang="0">
                    <a:pos x="57" y="206"/>
                  </a:cxn>
                  <a:cxn ang="0">
                    <a:pos x="40" y="272"/>
                  </a:cxn>
                  <a:cxn ang="0">
                    <a:pos x="28" y="339"/>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0" name="Freeform 5"/>
              <p:cNvSpPr>
                <a:spLocks/>
              </p:cNvSpPr>
              <p:nvPr userDrawn="1"/>
            </p:nvSpPr>
            <p:spPr bwMode="ltGray">
              <a:xfrm rot="12185230" flipV="1">
                <a:off x="4028" y="1801"/>
                <a:ext cx="571" cy="531"/>
              </a:xfrm>
              <a:custGeom>
                <a:avLst/>
                <a:gdLst/>
                <a:ahLst/>
                <a:cxnLst>
                  <a:cxn ang="0">
                    <a:pos x="0" y="0"/>
                  </a:cxn>
                  <a:cxn ang="0">
                    <a:pos x="0" y="25"/>
                  </a:cxn>
                  <a:cxn ang="0">
                    <a:pos x="3" y="50"/>
                  </a:cxn>
                  <a:cxn ang="0">
                    <a:pos x="6" y="75"/>
                  </a:cxn>
                  <a:cxn ang="0">
                    <a:pos x="11" y="98"/>
                  </a:cxn>
                  <a:cxn ang="0">
                    <a:pos x="18" y="119"/>
                  </a:cxn>
                  <a:cxn ang="0">
                    <a:pos x="27" y="141"/>
                  </a:cxn>
                  <a:cxn ang="0">
                    <a:pos x="38" y="161"/>
                  </a:cxn>
                  <a:cxn ang="0">
                    <a:pos x="51" y="178"/>
                  </a:cxn>
                  <a:cxn ang="0">
                    <a:pos x="67" y="194"/>
                  </a:cxn>
                  <a:cxn ang="0">
                    <a:pos x="86" y="208"/>
                  </a:cxn>
                  <a:cxn ang="0">
                    <a:pos x="106" y="219"/>
                  </a:cxn>
                  <a:cxn ang="0">
                    <a:pos x="131" y="228"/>
                  </a:cxn>
                  <a:cxn ang="0">
                    <a:pos x="158" y="234"/>
                  </a:cxn>
                  <a:cxn ang="0">
                    <a:pos x="188" y="237"/>
                  </a:cxn>
                  <a:cxn ang="0">
                    <a:pos x="220" y="236"/>
                  </a:cxn>
                  <a:cxn ang="0">
                    <a:pos x="257" y="232"/>
                  </a:cxn>
                  <a:cxn ang="0">
                    <a:pos x="224" y="227"/>
                  </a:cxn>
                  <a:cxn ang="0">
                    <a:pos x="195" y="220"/>
                  </a:cxn>
                  <a:cxn ang="0">
                    <a:pos x="170" y="212"/>
                  </a:cxn>
                  <a:cxn ang="0">
                    <a:pos x="148" y="204"/>
                  </a:cxn>
                  <a:cxn ang="0">
                    <a:pos x="128" y="193"/>
                  </a:cxn>
                  <a:cxn ang="0">
                    <a:pos x="112" y="182"/>
                  </a:cxn>
                  <a:cxn ang="0">
                    <a:pos x="97" y="169"/>
                  </a:cxn>
                  <a:cxn ang="0">
                    <a:pos x="84" y="155"/>
                  </a:cxn>
                  <a:cxn ang="0">
                    <a:pos x="72" y="141"/>
                  </a:cxn>
                  <a:cxn ang="0">
                    <a:pos x="61" y="125"/>
                  </a:cxn>
                  <a:cxn ang="0">
                    <a:pos x="52" y="107"/>
                  </a:cxn>
                  <a:cxn ang="0">
                    <a:pos x="43" y="88"/>
                  </a:cxn>
                  <a:cxn ang="0">
                    <a:pos x="33" y="69"/>
                  </a:cxn>
                  <a:cxn ang="0">
                    <a:pos x="23" y="47"/>
                  </a:cxn>
                  <a:cxn ang="0">
                    <a:pos x="12" y="24"/>
                  </a:cxn>
                  <a:cxn ang="0">
                    <a:pos x="0" y="0"/>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 name="Freeform 6"/>
              <p:cNvSpPr>
                <a:spLocks/>
              </p:cNvSpPr>
              <p:nvPr userDrawn="1"/>
            </p:nvSpPr>
            <p:spPr bwMode="ltGray">
              <a:xfrm rot="12185230" flipV="1">
                <a:off x="3638" y="2166"/>
                <a:ext cx="277" cy="249"/>
              </a:xfrm>
              <a:custGeom>
                <a:avLst/>
                <a:gdLst/>
                <a:ahLst/>
                <a:cxnLst>
                  <a:cxn ang="0">
                    <a:pos x="77" y="0"/>
                  </a:cxn>
                  <a:cxn ang="0">
                    <a:pos x="124" y="108"/>
                  </a:cxn>
                  <a:cxn ang="0">
                    <a:pos x="120" y="107"/>
                  </a:cxn>
                  <a:cxn ang="0">
                    <a:pos x="107" y="105"/>
                  </a:cxn>
                  <a:cxn ang="0">
                    <a:pos x="89" y="101"/>
                  </a:cxn>
                  <a:cxn ang="0">
                    <a:pos x="68" y="99"/>
                  </a:cxn>
                  <a:cxn ang="0">
                    <a:pos x="45" y="97"/>
                  </a:cxn>
                  <a:cxn ang="0">
                    <a:pos x="25" y="98"/>
                  </a:cxn>
                  <a:cxn ang="0">
                    <a:pos x="9" y="102"/>
                  </a:cxn>
                  <a:cxn ang="0">
                    <a:pos x="0" y="110"/>
                  </a:cxn>
                  <a:cxn ang="0">
                    <a:pos x="4" y="98"/>
                  </a:cxn>
                  <a:cxn ang="0">
                    <a:pos x="8" y="89"/>
                  </a:cxn>
                  <a:cxn ang="0">
                    <a:pos x="16" y="82"/>
                  </a:cxn>
                  <a:cxn ang="0">
                    <a:pos x="25" y="76"/>
                  </a:cxn>
                  <a:cxn ang="0">
                    <a:pos x="36" y="72"/>
                  </a:cxn>
                  <a:cxn ang="0">
                    <a:pos x="47" y="71"/>
                  </a:cxn>
                  <a:cxn ang="0">
                    <a:pos x="59" y="71"/>
                  </a:cxn>
                  <a:cxn ang="0">
                    <a:pos x="72" y="74"/>
                  </a:cxn>
                  <a:cxn ang="0">
                    <a:pos x="73" y="71"/>
                  </a:cxn>
                  <a:cxn ang="0">
                    <a:pos x="70" y="56"/>
                  </a:cxn>
                  <a:cxn ang="0">
                    <a:pos x="67" y="38"/>
                  </a:cxn>
                  <a:cxn ang="0">
                    <a:pos x="65" y="30"/>
                  </a:cxn>
                  <a:cxn ang="0">
                    <a:pos x="63" y="30"/>
                  </a:cxn>
                  <a:cxn ang="0">
                    <a:pos x="61" y="29"/>
                  </a:cxn>
                  <a:cxn ang="0">
                    <a:pos x="59" y="26"/>
                  </a:cxn>
                  <a:cxn ang="0">
                    <a:pos x="57" y="23"/>
                  </a:cxn>
                  <a:cxn ang="0">
                    <a:pos x="57" y="19"/>
                  </a:cxn>
                  <a:cxn ang="0">
                    <a:pos x="59" y="14"/>
                  </a:cxn>
                  <a:cxn ang="0">
                    <a:pos x="66" y="8"/>
                  </a:cxn>
                  <a:cxn ang="0">
                    <a:pos x="77" y="0"/>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2" name="Freeform 7"/>
              <p:cNvSpPr>
                <a:spLocks/>
              </p:cNvSpPr>
              <p:nvPr userDrawn="1"/>
            </p:nvSpPr>
            <p:spPr bwMode="ltGray">
              <a:xfrm rot="12185230" flipV="1">
                <a:off x="3978" y="976"/>
                <a:ext cx="245" cy="347"/>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3" name="Freeform 8"/>
              <p:cNvSpPr>
                <a:spLocks/>
              </p:cNvSpPr>
              <p:nvPr userDrawn="1"/>
            </p:nvSpPr>
            <p:spPr bwMode="ltGray">
              <a:xfrm rot="12185230" flipV="1">
                <a:off x="3844" y="2207"/>
                <a:ext cx="103" cy="209"/>
              </a:xfrm>
              <a:custGeom>
                <a:avLst/>
                <a:gdLst/>
                <a:ahLst/>
                <a:cxnLst>
                  <a:cxn ang="0">
                    <a:pos x="31" y="0"/>
                  </a:cxn>
                  <a:cxn ang="0">
                    <a:pos x="20" y="38"/>
                  </a:cxn>
                  <a:cxn ang="0">
                    <a:pos x="15" y="62"/>
                  </a:cxn>
                  <a:cxn ang="0">
                    <a:pos x="11" y="79"/>
                  </a:cxn>
                  <a:cxn ang="0">
                    <a:pos x="0" y="94"/>
                  </a:cxn>
                  <a:cxn ang="0">
                    <a:pos x="12" y="88"/>
                  </a:cxn>
                  <a:cxn ang="0">
                    <a:pos x="23" y="80"/>
                  </a:cxn>
                  <a:cxn ang="0">
                    <a:pos x="32" y="69"/>
                  </a:cxn>
                  <a:cxn ang="0">
                    <a:pos x="40" y="57"/>
                  </a:cxn>
                  <a:cxn ang="0">
                    <a:pos x="45" y="44"/>
                  </a:cxn>
                  <a:cxn ang="0">
                    <a:pos x="46" y="30"/>
                  </a:cxn>
                  <a:cxn ang="0">
                    <a:pos x="42" y="15"/>
                  </a:cxn>
                  <a:cxn ang="0">
                    <a:pos x="31" y="0"/>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4" name="Freeform 9"/>
              <p:cNvSpPr>
                <a:spLocks/>
              </p:cNvSpPr>
              <p:nvPr userDrawn="1"/>
            </p:nvSpPr>
            <p:spPr bwMode="ltGray">
              <a:xfrm rot="12185230" flipV="1">
                <a:off x="3894" y="1325"/>
                <a:ext cx="120" cy="90"/>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5" name="Freeform 10"/>
              <p:cNvSpPr>
                <a:spLocks/>
              </p:cNvSpPr>
              <p:nvPr userDrawn="1"/>
            </p:nvSpPr>
            <p:spPr bwMode="ltGray">
              <a:xfrm rot="12185230" flipV="1">
                <a:off x="3010" y="2344"/>
                <a:ext cx="330" cy="2059"/>
              </a:xfrm>
              <a:custGeom>
                <a:avLst/>
                <a:gdLst/>
                <a:ahLst/>
                <a:cxnLst>
                  <a:cxn ang="0">
                    <a:pos x="0" y="0"/>
                  </a:cxn>
                  <a:cxn ang="0">
                    <a:pos x="6" y="6"/>
                  </a:cxn>
                  <a:cxn ang="0">
                    <a:pos x="16" y="14"/>
                  </a:cxn>
                  <a:cxn ang="0">
                    <a:pos x="28" y="24"/>
                  </a:cxn>
                  <a:cxn ang="0">
                    <a:pos x="41" y="37"/>
                  </a:cxn>
                  <a:cxn ang="0">
                    <a:pos x="58" y="53"/>
                  </a:cxn>
                  <a:cxn ang="0">
                    <a:pos x="73" y="70"/>
                  </a:cxn>
                  <a:cxn ang="0">
                    <a:pos x="88" y="90"/>
                  </a:cxn>
                  <a:cxn ang="0">
                    <a:pos x="100" y="113"/>
                  </a:cxn>
                  <a:cxn ang="0">
                    <a:pos x="112" y="137"/>
                  </a:cxn>
                  <a:cxn ang="0">
                    <a:pos x="120" y="165"/>
                  </a:cxn>
                  <a:cxn ang="0">
                    <a:pos x="124" y="196"/>
                  </a:cxn>
                  <a:cxn ang="0">
                    <a:pos x="126" y="228"/>
                  </a:cxn>
                  <a:cxn ang="0">
                    <a:pos x="120" y="264"/>
                  </a:cxn>
                  <a:cxn ang="0">
                    <a:pos x="109" y="302"/>
                  </a:cxn>
                  <a:cxn ang="0">
                    <a:pos x="92" y="342"/>
                  </a:cxn>
                  <a:cxn ang="0">
                    <a:pos x="67" y="386"/>
                  </a:cxn>
                  <a:cxn ang="0">
                    <a:pos x="39" y="436"/>
                  </a:cxn>
                  <a:cxn ang="0">
                    <a:pos x="21" y="482"/>
                  </a:cxn>
                  <a:cxn ang="0">
                    <a:pos x="10" y="525"/>
                  </a:cxn>
                  <a:cxn ang="0">
                    <a:pos x="6" y="566"/>
                  </a:cxn>
                  <a:cxn ang="0">
                    <a:pos x="6" y="605"/>
                  </a:cxn>
                  <a:cxn ang="0">
                    <a:pos x="8" y="641"/>
                  </a:cxn>
                  <a:cxn ang="0">
                    <a:pos x="12" y="673"/>
                  </a:cxn>
                  <a:cxn ang="0">
                    <a:pos x="14" y="704"/>
                  </a:cxn>
                  <a:cxn ang="0">
                    <a:pos x="41" y="688"/>
                  </a:cxn>
                  <a:cxn ang="0">
                    <a:pos x="39" y="680"/>
                  </a:cxn>
                  <a:cxn ang="0">
                    <a:pos x="36" y="657"/>
                  </a:cxn>
                  <a:cxn ang="0">
                    <a:pos x="33" y="622"/>
                  </a:cxn>
                  <a:cxn ang="0">
                    <a:pos x="35" y="575"/>
                  </a:cxn>
                  <a:cxn ang="0">
                    <a:pos x="41" y="519"/>
                  </a:cxn>
                  <a:cxn ang="0">
                    <a:pos x="58" y="455"/>
                  </a:cxn>
                  <a:cxn ang="0">
                    <a:pos x="86" y="386"/>
                  </a:cxn>
                  <a:cxn ang="0">
                    <a:pos x="129" y="313"/>
                  </a:cxn>
                  <a:cxn ang="0">
                    <a:pos x="143" y="279"/>
                  </a:cxn>
                  <a:cxn ang="0">
                    <a:pos x="149" y="235"/>
                  </a:cxn>
                  <a:cxn ang="0">
                    <a:pos x="144" y="184"/>
                  </a:cxn>
                  <a:cxn ang="0">
                    <a:pos x="131" y="134"/>
                  </a:cxn>
                  <a:cxn ang="0">
                    <a:pos x="109" y="85"/>
                  </a:cxn>
                  <a:cxn ang="0">
                    <a:pos x="81" y="44"/>
                  </a:cxn>
                  <a:cxn ang="0">
                    <a:pos x="44" y="14"/>
                  </a:cxn>
                  <a:cxn ang="0">
                    <a:pos x="0" y="0"/>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6" name="Freeform 11"/>
            <p:cNvSpPr>
              <a:spLocks/>
            </p:cNvSpPr>
            <p:nvPr userDrawn="1"/>
          </p:nvSpPr>
          <p:spPr bwMode="ltGray">
            <a:xfrm rot="373331" flipH="1">
              <a:off x="22" y="1957"/>
              <a:ext cx="323" cy="649"/>
            </a:xfrm>
            <a:custGeom>
              <a:avLst/>
              <a:gdLst/>
              <a:ahLst/>
              <a:cxnLst>
                <a:cxn ang="0">
                  <a:pos x="94" y="0"/>
                </a:cxn>
                <a:cxn ang="0">
                  <a:pos x="105" y="9"/>
                </a:cxn>
                <a:cxn ang="0">
                  <a:pos x="115" y="27"/>
                </a:cxn>
                <a:cxn ang="0">
                  <a:pos x="123" y="50"/>
                </a:cxn>
                <a:cxn ang="0">
                  <a:pos x="128" y="78"/>
                </a:cxn>
                <a:cxn ang="0">
                  <a:pos x="127" y="111"/>
                </a:cxn>
                <a:cxn ang="0">
                  <a:pos x="116" y="145"/>
                </a:cxn>
                <a:cxn ang="0">
                  <a:pos x="94" y="181"/>
                </a:cxn>
                <a:cxn ang="0">
                  <a:pos x="60" y="217"/>
                </a:cxn>
                <a:cxn ang="0">
                  <a:pos x="49" y="213"/>
                </a:cxn>
                <a:cxn ang="0">
                  <a:pos x="38" y="210"/>
                </a:cxn>
                <a:cxn ang="0">
                  <a:pos x="26" y="205"/>
                </a:cxn>
                <a:cxn ang="0">
                  <a:pos x="16" y="201"/>
                </a:cxn>
                <a:cxn ang="0">
                  <a:pos x="8" y="196"/>
                </a:cxn>
                <a:cxn ang="0">
                  <a:pos x="2" y="190"/>
                </a:cxn>
                <a:cxn ang="0">
                  <a:pos x="0" y="183"/>
                </a:cxn>
                <a:cxn ang="0">
                  <a:pos x="1" y="178"/>
                </a:cxn>
                <a:cxn ang="0">
                  <a:pos x="13" y="171"/>
                </a:cxn>
                <a:cxn ang="0">
                  <a:pos x="29" y="161"/>
                </a:cxn>
                <a:cxn ang="0">
                  <a:pos x="46" y="150"/>
                </a:cxn>
                <a:cxn ang="0">
                  <a:pos x="63" y="134"/>
                </a:cxn>
                <a:cxn ang="0">
                  <a:pos x="79" y="112"/>
                </a:cxn>
                <a:cxn ang="0">
                  <a:pos x="91" y="83"/>
                </a:cxn>
                <a:cxn ang="0">
                  <a:pos x="97" y="46"/>
                </a:cxn>
                <a:cxn ang="0">
                  <a:pos x="94" y="0"/>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 name="Freeform 12"/>
            <p:cNvSpPr>
              <a:spLocks/>
            </p:cNvSpPr>
            <p:nvPr userDrawn="1"/>
          </p:nvSpPr>
          <p:spPr bwMode="ltGray">
            <a:xfrm>
              <a:off x="168" y="1260"/>
              <a:ext cx="1259" cy="1532"/>
            </a:xfrm>
            <a:custGeom>
              <a:avLst/>
              <a:gdLst/>
              <a:ahLst/>
              <a:cxnLst>
                <a:cxn ang="0">
                  <a:pos x="891" y="1532"/>
                </a:cxn>
                <a:cxn ang="0">
                  <a:pos x="954" y="1452"/>
                </a:cxn>
                <a:cxn ang="0">
                  <a:pos x="1032" y="1338"/>
                </a:cxn>
                <a:cxn ang="0">
                  <a:pos x="1115" y="1188"/>
                </a:cxn>
                <a:cxn ang="0">
                  <a:pos x="1194" y="1023"/>
                </a:cxn>
                <a:cxn ang="0">
                  <a:pos x="1244" y="841"/>
                </a:cxn>
                <a:cxn ang="0">
                  <a:pos x="1259" y="647"/>
                </a:cxn>
                <a:cxn ang="0">
                  <a:pos x="1230" y="463"/>
                </a:cxn>
                <a:cxn ang="0">
                  <a:pos x="1140" y="294"/>
                </a:cxn>
                <a:cxn ang="0">
                  <a:pos x="1043" y="190"/>
                </a:cxn>
                <a:cxn ang="0">
                  <a:pos x="961" y="109"/>
                </a:cxn>
                <a:cxn ang="0">
                  <a:pos x="894" y="65"/>
                </a:cxn>
                <a:cxn ang="0">
                  <a:pos x="786" y="18"/>
                </a:cxn>
                <a:cxn ang="0">
                  <a:pos x="642" y="0"/>
                </a:cxn>
                <a:cxn ang="0">
                  <a:pos x="440" y="23"/>
                </a:cxn>
                <a:cxn ang="0">
                  <a:pos x="366" y="44"/>
                </a:cxn>
                <a:cxn ang="0">
                  <a:pos x="292" y="58"/>
                </a:cxn>
                <a:cxn ang="0">
                  <a:pos x="229" y="79"/>
                </a:cxn>
                <a:cxn ang="0">
                  <a:pos x="178" y="103"/>
                </a:cxn>
                <a:cxn ang="0">
                  <a:pos x="127" y="127"/>
                </a:cxn>
                <a:cxn ang="0">
                  <a:pos x="82" y="158"/>
                </a:cxn>
                <a:cxn ang="0">
                  <a:pos x="41" y="197"/>
                </a:cxn>
                <a:cxn ang="0">
                  <a:pos x="0" y="243"/>
                </a:cxn>
                <a:cxn ang="0">
                  <a:pos x="76" y="215"/>
                </a:cxn>
                <a:cxn ang="0">
                  <a:pos x="144" y="194"/>
                </a:cxn>
                <a:cxn ang="0">
                  <a:pos x="212" y="179"/>
                </a:cxn>
                <a:cxn ang="0">
                  <a:pos x="280" y="164"/>
                </a:cxn>
                <a:cxn ang="0">
                  <a:pos x="336" y="149"/>
                </a:cxn>
                <a:cxn ang="0">
                  <a:pos x="397" y="149"/>
                </a:cxn>
                <a:cxn ang="0">
                  <a:pos x="458" y="141"/>
                </a:cxn>
                <a:cxn ang="0">
                  <a:pos x="511" y="146"/>
                </a:cxn>
                <a:cxn ang="0">
                  <a:pos x="565" y="152"/>
                </a:cxn>
                <a:cxn ang="0">
                  <a:pos x="618" y="166"/>
                </a:cxn>
                <a:cxn ang="0">
                  <a:pos x="669" y="186"/>
                </a:cxn>
                <a:cxn ang="0">
                  <a:pos x="715" y="205"/>
                </a:cxn>
                <a:cxn ang="0">
                  <a:pos x="760" y="239"/>
                </a:cxn>
                <a:cxn ang="0">
                  <a:pos x="811" y="267"/>
                </a:cxn>
                <a:cxn ang="0">
                  <a:pos x="855" y="307"/>
                </a:cxn>
                <a:cxn ang="0">
                  <a:pos x="899" y="348"/>
                </a:cxn>
                <a:cxn ang="0">
                  <a:pos x="971" y="464"/>
                </a:cxn>
                <a:cxn ang="0">
                  <a:pos x="1016" y="606"/>
                </a:cxn>
                <a:cxn ang="0">
                  <a:pos x="1027" y="774"/>
                </a:cxn>
                <a:cxn ang="0">
                  <a:pos x="1022" y="939"/>
                </a:cxn>
                <a:cxn ang="0">
                  <a:pos x="1002" y="1117"/>
                </a:cxn>
                <a:cxn ang="0">
                  <a:pos x="966" y="1279"/>
                </a:cxn>
                <a:cxn ang="0">
                  <a:pos x="933" y="1421"/>
                </a:cxn>
                <a:cxn ang="0">
                  <a:pos x="891" y="1532"/>
                </a:cxn>
              </a:cxnLst>
              <a:rect l="0" t="0" r="r" b="b"/>
              <a:pathLst>
                <a:path w="1259" h="1532">
                  <a:moveTo>
                    <a:pt x="891" y="1532"/>
                  </a:moveTo>
                  <a:lnTo>
                    <a:pt x="954" y="1452"/>
                  </a:lnTo>
                  <a:lnTo>
                    <a:pt x="1032" y="1338"/>
                  </a:lnTo>
                  <a:lnTo>
                    <a:pt x="1115" y="1188"/>
                  </a:lnTo>
                  <a:lnTo>
                    <a:pt x="1194" y="1023"/>
                  </a:lnTo>
                  <a:lnTo>
                    <a:pt x="1244" y="841"/>
                  </a:lnTo>
                  <a:lnTo>
                    <a:pt x="1259" y="647"/>
                  </a:lnTo>
                  <a:lnTo>
                    <a:pt x="1230" y="463"/>
                  </a:lnTo>
                  <a:lnTo>
                    <a:pt x="1140" y="294"/>
                  </a:lnTo>
                  <a:lnTo>
                    <a:pt x="1043" y="190"/>
                  </a:lnTo>
                  <a:lnTo>
                    <a:pt x="961" y="109"/>
                  </a:lnTo>
                  <a:lnTo>
                    <a:pt x="894" y="65"/>
                  </a:lnTo>
                  <a:lnTo>
                    <a:pt x="786" y="18"/>
                  </a:lnTo>
                  <a:lnTo>
                    <a:pt x="642" y="0"/>
                  </a:lnTo>
                  <a:lnTo>
                    <a:pt x="440" y="23"/>
                  </a:lnTo>
                  <a:lnTo>
                    <a:pt x="366" y="44"/>
                  </a:lnTo>
                  <a:lnTo>
                    <a:pt x="292" y="58"/>
                  </a:lnTo>
                  <a:lnTo>
                    <a:pt x="229" y="79"/>
                  </a:lnTo>
                  <a:lnTo>
                    <a:pt x="178" y="103"/>
                  </a:lnTo>
                  <a:lnTo>
                    <a:pt x="127" y="127"/>
                  </a:lnTo>
                  <a:lnTo>
                    <a:pt x="82" y="158"/>
                  </a:lnTo>
                  <a:lnTo>
                    <a:pt x="41" y="197"/>
                  </a:lnTo>
                  <a:lnTo>
                    <a:pt x="0" y="243"/>
                  </a:lnTo>
                  <a:lnTo>
                    <a:pt x="76" y="215"/>
                  </a:lnTo>
                  <a:lnTo>
                    <a:pt x="144" y="194"/>
                  </a:lnTo>
                  <a:lnTo>
                    <a:pt x="212" y="179"/>
                  </a:lnTo>
                  <a:lnTo>
                    <a:pt x="280" y="164"/>
                  </a:lnTo>
                  <a:lnTo>
                    <a:pt x="336" y="149"/>
                  </a:lnTo>
                  <a:lnTo>
                    <a:pt x="397" y="149"/>
                  </a:lnTo>
                  <a:lnTo>
                    <a:pt x="458" y="141"/>
                  </a:lnTo>
                  <a:lnTo>
                    <a:pt x="511" y="146"/>
                  </a:lnTo>
                  <a:lnTo>
                    <a:pt x="565" y="152"/>
                  </a:lnTo>
                  <a:lnTo>
                    <a:pt x="618" y="166"/>
                  </a:lnTo>
                  <a:lnTo>
                    <a:pt x="669" y="186"/>
                  </a:lnTo>
                  <a:lnTo>
                    <a:pt x="715" y="205"/>
                  </a:lnTo>
                  <a:lnTo>
                    <a:pt x="760" y="239"/>
                  </a:lnTo>
                  <a:lnTo>
                    <a:pt x="811" y="267"/>
                  </a:lnTo>
                  <a:lnTo>
                    <a:pt x="855" y="307"/>
                  </a:lnTo>
                  <a:lnTo>
                    <a:pt x="899" y="348"/>
                  </a:lnTo>
                  <a:lnTo>
                    <a:pt x="971" y="464"/>
                  </a:lnTo>
                  <a:lnTo>
                    <a:pt x="1016" y="606"/>
                  </a:lnTo>
                  <a:lnTo>
                    <a:pt x="1027" y="774"/>
                  </a:lnTo>
                  <a:lnTo>
                    <a:pt x="1022" y="939"/>
                  </a:lnTo>
                  <a:lnTo>
                    <a:pt x="1002" y="1117"/>
                  </a:lnTo>
                  <a:lnTo>
                    <a:pt x="966" y="1279"/>
                  </a:lnTo>
                  <a:lnTo>
                    <a:pt x="933" y="1421"/>
                  </a:lnTo>
                  <a:lnTo>
                    <a:pt x="891" y="1532"/>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 name="Freeform 13"/>
            <p:cNvSpPr>
              <a:spLocks/>
            </p:cNvSpPr>
            <p:nvPr userDrawn="1"/>
          </p:nvSpPr>
          <p:spPr bwMode="ltGray">
            <a:xfrm>
              <a:off x="0" y="2610"/>
              <a:ext cx="801" cy="459"/>
            </a:xfrm>
            <a:custGeom>
              <a:avLst/>
              <a:gdLst/>
              <a:ahLst/>
              <a:cxnLst>
                <a:cxn ang="0">
                  <a:pos x="0" y="0"/>
                </a:cxn>
                <a:cxn ang="0">
                  <a:pos x="37" y="69"/>
                </a:cxn>
                <a:cxn ang="0">
                  <a:pos x="68" y="132"/>
                </a:cxn>
                <a:cxn ang="0">
                  <a:pos x="110" y="188"/>
                </a:cxn>
                <a:cxn ang="0">
                  <a:pos x="149" y="229"/>
                </a:cxn>
                <a:cxn ang="0">
                  <a:pos x="192" y="278"/>
                </a:cxn>
                <a:cxn ang="0">
                  <a:pos x="250" y="314"/>
                </a:cxn>
                <a:cxn ang="0">
                  <a:pos x="308" y="336"/>
                </a:cxn>
                <a:cxn ang="0">
                  <a:pos x="365" y="365"/>
                </a:cxn>
                <a:cxn ang="0">
                  <a:pos x="430" y="381"/>
                </a:cxn>
                <a:cxn ang="0">
                  <a:pos x="501" y="390"/>
                </a:cxn>
                <a:cxn ang="0">
                  <a:pos x="573" y="392"/>
                </a:cxn>
                <a:cxn ang="0">
                  <a:pos x="646" y="381"/>
                </a:cxn>
                <a:cxn ang="0">
                  <a:pos x="726" y="362"/>
                </a:cxn>
                <a:cxn ang="0">
                  <a:pos x="801" y="335"/>
                </a:cxn>
                <a:cxn ang="0">
                  <a:pos x="731" y="377"/>
                </a:cxn>
                <a:cxn ang="0">
                  <a:pos x="662" y="404"/>
                </a:cxn>
                <a:cxn ang="0">
                  <a:pos x="594" y="432"/>
                </a:cxn>
                <a:cxn ang="0">
                  <a:pos x="532" y="445"/>
                </a:cxn>
                <a:cxn ang="0">
                  <a:pos x="471" y="459"/>
                </a:cxn>
                <a:cxn ang="0">
                  <a:pos x="411" y="458"/>
                </a:cxn>
                <a:cxn ang="0">
                  <a:pos x="350" y="458"/>
                </a:cxn>
                <a:cxn ang="0">
                  <a:pos x="291" y="450"/>
                </a:cxn>
                <a:cxn ang="0">
                  <a:pos x="244" y="436"/>
                </a:cxn>
                <a:cxn ang="0">
                  <a:pos x="192" y="415"/>
                </a:cxn>
                <a:cxn ang="0">
                  <a:pos x="145" y="394"/>
                </a:cxn>
                <a:cxn ang="0">
                  <a:pos x="100" y="373"/>
                </a:cxn>
                <a:cxn ang="0">
                  <a:pos x="60" y="347"/>
                </a:cxn>
                <a:cxn ang="0">
                  <a:pos x="0" y="294"/>
                </a:cxn>
                <a:cxn ang="0">
                  <a:pos x="0" y="0"/>
                </a:cxn>
              </a:cxnLst>
              <a:rect l="0" t="0" r="r" b="b"/>
              <a:pathLst>
                <a:path w="801" h="459">
                  <a:moveTo>
                    <a:pt x="0" y="0"/>
                  </a:moveTo>
                  <a:lnTo>
                    <a:pt x="37" y="69"/>
                  </a:lnTo>
                  <a:lnTo>
                    <a:pt x="68" y="132"/>
                  </a:lnTo>
                  <a:lnTo>
                    <a:pt x="110" y="188"/>
                  </a:lnTo>
                  <a:lnTo>
                    <a:pt x="149" y="229"/>
                  </a:lnTo>
                  <a:lnTo>
                    <a:pt x="192" y="278"/>
                  </a:lnTo>
                  <a:lnTo>
                    <a:pt x="250" y="314"/>
                  </a:lnTo>
                  <a:lnTo>
                    <a:pt x="308" y="336"/>
                  </a:lnTo>
                  <a:lnTo>
                    <a:pt x="365" y="365"/>
                  </a:lnTo>
                  <a:lnTo>
                    <a:pt x="430" y="381"/>
                  </a:lnTo>
                  <a:lnTo>
                    <a:pt x="501" y="390"/>
                  </a:lnTo>
                  <a:lnTo>
                    <a:pt x="573" y="392"/>
                  </a:lnTo>
                  <a:lnTo>
                    <a:pt x="646" y="381"/>
                  </a:lnTo>
                  <a:lnTo>
                    <a:pt x="726" y="362"/>
                  </a:lnTo>
                  <a:lnTo>
                    <a:pt x="801" y="335"/>
                  </a:lnTo>
                  <a:lnTo>
                    <a:pt x="731" y="377"/>
                  </a:lnTo>
                  <a:lnTo>
                    <a:pt x="662" y="404"/>
                  </a:lnTo>
                  <a:lnTo>
                    <a:pt x="594" y="432"/>
                  </a:lnTo>
                  <a:lnTo>
                    <a:pt x="532" y="445"/>
                  </a:lnTo>
                  <a:lnTo>
                    <a:pt x="471" y="459"/>
                  </a:lnTo>
                  <a:lnTo>
                    <a:pt x="411" y="458"/>
                  </a:lnTo>
                  <a:lnTo>
                    <a:pt x="350" y="458"/>
                  </a:lnTo>
                  <a:lnTo>
                    <a:pt x="291" y="450"/>
                  </a:lnTo>
                  <a:lnTo>
                    <a:pt x="244" y="436"/>
                  </a:lnTo>
                  <a:lnTo>
                    <a:pt x="192" y="415"/>
                  </a:lnTo>
                  <a:lnTo>
                    <a:pt x="145" y="394"/>
                  </a:lnTo>
                  <a:lnTo>
                    <a:pt x="100" y="373"/>
                  </a:lnTo>
                  <a:lnTo>
                    <a:pt x="60" y="347"/>
                  </a:lnTo>
                  <a:lnTo>
                    <a:pt x="0" y="294"/>
                  </a:lnTo>
                  <a:lnTo>
                    <a:pt x="0"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 name="Freeform 14"/>
            <p:cNvSpPr>
              <a:spLocks/>
            </p:cNvSpPr>
            <p:nvPr userDrawn="1"/>
          </p:nvSpPr>
          <p:spPr bwMode="ltGray">
            <a:xfrm rot="373331" flipH="1">
              <a:off x="898" y="2855"/>
              <a:ext cx="354" cy="464"/>
            </a:xfrm>
            <a:custGeom>
              <a:avLst/>
              <a:gdLst/>
              <a:ahLst/>
              <a:cxnLst>
                <a:cxn ang="0">
                  <a:pos x="75" y="0"/>
                </a:cxn>
                <a:cxn ang="0">
                  <a:pos x="0" y="25"/>
                </a:cxn>
                <a:cxn ang="0">
                  <a:pos x="3" y="26"/>
                </a:cxn>
                <a:cxn ang="0">
                  <a:pos x="14" y="29"/>
                </a:cxn>
                <a:cxn ang="0">
                  <a:pos x="29" y="36"/>
                </a:cxn>
                <a:cxn ang="0">
                  <a:pos x="46" y="47"/>
                </a:cxn>
                <a:cxn ang="0">
                  <a:pos x="66" y="62"/>
                </a:cxn>
                <a:cxn ang="0">
                  <a:pos x="84" y="80"/>
                </a:cxn>
                <a:cxn ang="0">
                  <a:pos x="102" y="103"/>
                </a:cxn>
                <a:cxn ang="0">
                  <a:pos x="116" y="132"/>
                </a:cxn>
                <a:cxn ang="0">
                  <a:pos x="117" y="120"/>
                </a:cxn>
                <a:cxn ang="0">
                  <a:pos x="115" y="107"/>
                </a:cxn>
                <a:cxn ang="0">
                  <a:pos x="108" y="90"/>
                </a:cxn>
                <a:cxn ang="0">
                  <a:pos x="99" y="74"/>
                </a:cxn>
                <a:cxn ang="0">
                  <a:pos x="89" y="58"/>
                </a:cxn>
                <a:cxn ang="0">
                  <a:pos x="78" y="45"/>
                </a:cxn>
                <a:cxn ang="0">
                  <a:pos x="67" y="36"/>
                </a:cxn>
                <a:cxn ang="0">
                  <a:pos x="58" y="32"/>
                </a:cxn>
                <a:cxn ang="0">
                  <a:pos x="69" y="29"/>
                </a:cxn>
                <a:cxn ang="0">
                  <a:pos x="79" y="28"/>
                </a:cxn>
                <a:cxn ang="0">
                  <a:pos x="89" y="26"/>
                </a:cxn>
                <a:cxn ang="0">
                  <a:pos x="98" y="25"/>
                </a:cxn>
                <a:cxn ang="0">
                  <a:pos x="105" y="24"/>
                </a:cxn>
                <a:cxn ang="0">
                  <a:pos x="109" y="22"/>
                </a:cxn>
                <a:cxn ang="0">
                  <a:pos x="113" y="21"/>
                </a:cxn>
                <a:cxn ang="0">
                  <a:pos x="114" y="21"/>
                </a:cxn>
                <a:cxn ang="0">
                  <a:pos x="75" y="0"/>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 name="Freeform 15"/>
            <p:cNvSpPr>
              <a:spLocks/>
            </p:cNvSpPr>
            <p:nvPr userDrawn="1"/>
          </p:nvSpPr>
          <p:spPr bwMode="ltGray">
            <a:xfrm rot="373331" flipH="1">
              <a:off x="799" y="2979"/>
              <a:ext cx="87" cy="274"/>
            </a:xfrm>
            <a:custGeom>
              <a:avLst/>
              <a:gdLst/>
              <a:ahLst/>
              <a:cxnLst>
                <a:cxn ang="0">
                  <a:pos x="29" y="0"/>
                </a:cxn>
                <a:cxn ang="0">
                  <a:pos x="23" y="0"/>
                </a:cxn>
                <a:cxn ang="0">
                  <a:pos x="16" y="4"/>
                </a:cxn>
                <a:cxn ang="0">
                  <a:pos x="9" y="9"/>
                </a:cxn>
                <a:cxn ang="0">
                  <a:pos x="4" y="19"/>
                </a:cxn>
                <a:cxn ang="0">
                  <a:pos x="1" y="30"/>
                </a:cxn>
                <a:cxn ang="0">
                  <a:pos x="0" y="44"/>
                </a:cxn>
                <a:cxn ang="0">
                  <a:pos x="3" y="60"/>
                </a:cxn>
                <a:cxn ang="0">
                  <a:pos x="11" y="77"/>
                </a:cxn>
                <a:cxn ang="0">
                  <a:pos x="15" y="53"/>
                </a:cxn>
                <a:cxn ang="0">
                  <a:pos x="19" y="37"/>
                </a:cxn>
                <a:cxn ang="0">
                  <a:pos x="23" y="22"/>
                </a:cxn>
                <a:cxn ang="0">
                  <a:pos x="29" y="0"/>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1" name="Freeform 16"/>
            <p:cNvSpPr>
              <a:spLocks/>
            </p:cNvSpPr>
            <p:nvPr userDrawn="1"/>
          </p:nvSpPr>
          <p:spPr bwMode="ltGray">
            <a:xfrm>
              <a:off x="1190" y="3273"/>
              <a:ext cx="1108" cy="1047"/>
            </a:xfrm>
            <a:custGeom>
              <a:avLst/>
              <a:gdLst/>
              <a:ahLst/>
              <a:cxnLst>
                <a:cxn ang="0">
                  <a:pos x="784" y="1047"/>
                </a:cxn>
                <a:cxn ang="0">
                  <a:pos x="692" y="1011"/>
                </a:cxn>
                <a:cxn ang="0">
                  <a:pos x="607" y="945"/>
                </a:cxn>
                <a:cxn ang="0">
                  <a:pos x="517" y="861"/>
                </a:cxn>
                <a:cxn ang="0">
                  <a:pos x="432" y="776"/>
                </a:cxn>
                <a:cxn ang="0">
                  <a:pos x="350" y="677"/>
                </a:cxn>
                <a:cxn ang="0">
                  <a:pos x="266" y="563"/>
                </a:cxn>
                <a:cxn ang="0">
                  <a:pos x="188" y="447"/>
                </a:cxn>
                <a:cxn ang="0">
                  <a:pos x="122" y="325"/>
                </a:cxn>
                <a:cxn ang="0">
                  <a:pos x="65" y="211"/>
                </a:cxn>
                <a:cxn ang="0">
                  <a:pos x="21" y="101"/>
                </a:cxn>
                <a:cxn ang="0">
                  <a:pos x="0" y="0"/>
                </a:cxn>
                <a:cxn ang="0">
                  <a:pos x="109" y="217"/>
                </a:cxn>
                <a:cxn ang="0">
                  <a:pos x="209" y="378"/>
                </a:cxn>
                <a:cxn ang="0">
                  <a:pos x="294" y="500"/>
                </a:cxn>
                <a:cxn ang="0">
                  <a:pos x="373" y="590"/>
                </a:cxn>
                <a:cxn ang="0">
                  <a:pos x="441" y="661"/>
                </a:cxn>
                <a:cxn ang="0">
                  <a:pos x="506" y="713"/>
                </a:cxn>
                <a:cxn ang="0">
                  <a:pos x="564" y="754"/>
                </a:cxn>
                <a:cxn ang="0">
                  <a:pos x="620" y="801"/>
                </a:cxn>
                <a:cxn ang="0">
                  <a:pos x="754" y="899"/>
                </a:cxn>
                <a:cxn ang="0">
                  <a:pos x="925" y="977"/>
                </a:cxn>
                <a:cxn ang="0">
                  <a:pos x="1108" y="1047"/>
                </a:cxn>
                <a:cxn ang="0">
                  <a:pos x="784" y="1047"/>
                </a:cxn>
              </a:cxnLst>
              <a:rect l="0" t="0" r="r" b="b"/>
              <a:pathLst>
                <a:path w="1108" h="1047">
                  <a:moveTo>
                    <a:pt x="784" y="1047"/>
                  </a:moveTo>
                  <a:lnTo>
                    <a:pt x="692" y="1011"/>
                  </a:lnTo>
                  <a:lnTo>
                    <a:pt x="607" y="945"/>
                  </a:lnTo>
                  <a:lnTo>
                    <a:pt x="517" y="861"/>
                  </a:lnTo>
                  <a:lnTo>
                    <a:pt x="432" y="776"/>
                  </a:lnTo>
                  <a:lnTo>
                    <a:pt x="350" y="677"/>
                  </a:lnTo>
                  <a:lnTo>
                    <a:pt x="266" y="563"/>
                  </a:lnTo>
                  <a:lnTo>
                    <a:pt x="188" y="447"/>
                  </a:lnTo>
                  <a:lnTo>
                    <a:pt x="122" y="325"/>
                  </a:lnTo>
                  <a:lnTo>
                    <a:pt x="65" y="211"/>
                  </a:lnTo>
                  <a:lnTo>
                    <a:pt x="21" y="101"/>
                  </a:lnTo>
                  <a:lnTo>
                    <a:pt x="0" y="0"/>
                  </a:lnTo>
                  <a:lnTo>
                    <a:pt x="109" y="217"/>
                  </a:lnTo>
                  <a:lnTo>
                    <a:pt x="209" y="378"/>
                  </a:lnTo>
                  <a:lnTo>
                    <a:pt x="294" y="500"/>
                  </a:lnTo>
                  <a:lnTo>
                    <a:pt x="373" y="590"/>
                  </a:lnTo>
                  <a:lnTo>
                    <a:pt x="441" y="661"/>
                  </a:lnTo>
                  <a:lnTo>
                    <a:pt x="506" y="713"/>
                  </a:lnTo>
                  <a:lnTo>
                    <a:pt x="564" y="754"/>
                  </a:lnTo>
                  <a:lnTo>
                    <a:pt x="620" y="801"/>
                  </a:lnTo>
                  <a:lnTo>
                    <a:pt x="754" y="899"/>
                  </a:lnTo>
                  <a:lnTo>
                    <a:pt x="925" y="977"/>
                  </a:lnTo>
                  <a:lnTo>
                    <a:pt x="1108" y="1047"/>
                  </a:lnTo>
                  <a:lnTo>
                    <a:pt x="784" y="1047"/>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12" name="Group 17"/>
            <p:cNvGrpSpPr>
              <a:grpSpLocks/>
            </p:cNvGrpSpPr>
            <p:nvPr userDrawn="1"/>
          </p:nvGrpSpPr>
          <p:grpSpPr bwMode="auto">
            <a:xfrm rot="3220060">
              <a:off x="2631" y="754"/>
              <a:ext cx="569" cy="637"/>
              <a:chOff x="1727" y="866"/>
              <a:chExt cx="129" cy="157"/>
            </a:xfrm>
          </p:grpSpPr>
          <p:sp>
            <p:nvSpPr>
              <p:cNvPr id="36" name="Freeform 18"/>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7" name="Freeform 19"/>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8" name="Freeform 20"/>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13" name="Group 21"/>
            <p:cNvGrpSpPr>
              <a:grpSpLocks/>
            </p:cNvGrpSpPr>
            <p:nvPr userDrawn="1"/>
          </p:nvGrpSpPr>
          <p:grpSpPr bwMode="auto">
            <a:xfrm rot="-6691250">
              <a:off x="3637" y="132"/>
              <a:ext cx="356" cy="607"/>
              <a:chOff x="1727" y="866"/>
              <a:chExt cx="129" cy="157"/>
            </a:xfrm>
          </p:grpSpPr>
          <p:sp>
            <p:nvSpPr>
              <p:cNvPr id="33" name="Freeform 22"/>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4" name="Freeform 23"/>
              <p:cNvSpPr>
                <a:spLocks/>
              </p:cNvSpPr>
              <p:nvPr userDrawn="1"/>
            </p:nvSpPr>
            <p:spPr bwMode="ltGray">
              <a:xfrm>
                <a:off x="1787"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5" name="Freeform 24"/>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14" name="Group 25"/>
            <p:cNvGrpSpPr>
              <a:grpSpLocks/>
            </p:cNvGrpSpPr>
            <p:nvPr userDrawn="1"/>
          </p:nvGrpSpPr>
          <p:grpSpPr bwMode="auto">
            <a:xfrm rot="8524840">
              <a:off x="668" y="3321"/>
              <a:ext cx="501" cy="502"/>
              <a:chOff x="1727" y="866"/>
              <a:chExt cx="129" cy="157"/>
            </a:xfrm>
          </p:grpSpPr>
          <p:sp>
            <p:nvSpPr>
              <p:cNvPr id="30" name="Freeform 26"/>
              <p:cNvSpPr>
                <a:spLocks/>
              </p:cNvSpPr>
              <p:nvPr userDrawn="1"/>
            </p:nvSpPr>
            <p:spPr bwMode="ltGray">
              <a:xfrm>
                <a:off x="1727" y="867"/>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1" name="Freeform 27"/>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2" name="Freeform 28"/>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15" name="Group 29"/>
            <p:cNvGrpSpPr>
              <a:grpSpLocks/>
            </p:cNvGrpSpPr>
            <p:nvPr userDrawn="1"/>
          </p:nvGrpSpPr>
          <p:grpSpPr bwMode="auto">
            <a:xfrm rot="4106450" flipH="1">
              <a:off x="393" y="262"/>
              <a:ext cx="709" cy="892"/>
              <a:chOff x="1727" y="866"/>
              <a:chExt cx="129" cy="157"/>
            </a:xfrm>
          </p:grpSpPr>
          <p:sp>
            <p:nvSpPr>
              <p:cNvPr id="27" name="Freeform 30"/>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8" name="Freeform 31"/>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9" name="Freeform 32"/>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16" name="Group 33"/>
            <p:cNvGrpSpPr>
              <a:grpSpLocks/>
            </p:cNvGrpSpPr>
            <p:nvPr userDrawn="1"/>
          </p:nvGrpSpPr>
          <p:grpSpPr bwMode="auto">
            <a:xfrm rot="10015322" flipH="1">
              <a:off x="4625" y="2382"/>
              <a:ext cx="709" cy="892"/>
              <a:chOff x="1727" y="866"/>
              <a:chExt cx="129" cy="157"/>
            </a:xfrm>
          </p:grpSpPr>
          <p:sp>
            <p:nvSpPr>
              <p:cNvPr id="24" name="Freeform 34"/>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5" name="Freeform 35"/>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6" name="Freeform 36"/>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17" name="Freeform 37"/>
            <p:cNvSpPr>
              <a:spLocks/>
            </p:cNvSpPr>
            <p:nvPr userDrawn="1"/>
          </p:nvSpPr>
          <p:spPr bwMode="ltGray">
            <a:xfrm>
              <a:off x="1217" y="2"/>
              <a:ext cx="862" cy="886"/>
            </a:xfrm>
            <a:custGeom>
              <a:avLst/>
              <a:gdLst/>
              <a:ahLst/>
              <a:cxnLst>
                <a:cxn ang="0">
                  <a:pos x="0" y="0"/>
                </a:cxn>
                <a:cxn ang="0">
                  <a:pos x="6" y="107"/>
                </a:cxn>
                <a:cxn ang="0">
                  <a:pos x="37" y="262"/>
                </a:cxn>
                <a:cxn ang="0">
                  <a:pos x="83" y="410"/>
                </a:cxn>
                <a:cxn ang="0">
                  <a:pos x="149" y="546"/>
                </a:cxn>
                <a:cxn ang="0">
                  <a:pos x="237" y="666"/>
                </a:cxn>
                <a:cxn ang="0">
                  <a:pos x="338" y="764"/>
                </a:cxn>
                <a:cxn ang="0">
                  <a:pos x="450" y="838"/>
                </a:cxn>
                <a:cxn ang="0">
                  <a:pos x="579" y="879"/>
                </a:cxn>
                <a:cxn ang="0">
                  <a:pos x="714" y="886"/>
                </a:cxn>
                <a:cxn ang="0">
                  <a:pos x="862" y="851"/>
                </a:cxn>
                <a:cxn ang="0">
                  <a:pos x="784" y="856"/>
                </a:cxn>
                <a:cxn ang="0">
                  <a:pos x="700" y="835"/>
                </a:cxn>
                <a:cxn ang="0">
                  <a:pos x="621" y="794"/>
                </a:cxn>
                <a:cxn ang="0">
                  <a:pos x="542" y="728"/>
                </a:cxn>
                <a:cxn ang="0">
                  <a:pos x="466" y="649"/>
                </a:cxn>
                <a:cxn ang="0">
                  <a:pos x="397" y="557"/>
                </a:cxn>
                <a:cxn ang="0">
                  <a:pos x="334" y="454"/>
                </a:cxn>
                <a:cxn ang="0">
                  <a:pos x="279" y="339"/>
                </a:cxn>
                <a:cxn ang="0">
                  <a:pos x="238" y="225"/>
                </a:cxn>
                <a:cxn ang="0">
                  <a:pos x="205" y="105"/>
                </a:cxn>
                <a:cxn ang="0">
                  <a:pos x="184" y="3"/>
                </a:cxn>
              </a:cxnLst>
              <a:rect l="0" t="0" r="r" b="b"/>
              <a:pathLst>
                <a:path w="862" h="886">
                  <a:moveTo>
                    <a:pt x="0" y="0"/>
                  </a:moveTo>
                  <a:lnTo>
                    <a:pt x="6" y="107"/>
                  </a:lnTo>
                  <a:lnTo>
                    <a:pt x="37" y="262"/>
                  </a:lnTo>
                  <a:lnTo>
                    <a:pt x="83" y="410"/>
                  </a:lnTo>
                  <a:lnTo>
                    <a:pt x="149" y="546"/>
                  </a:lnTo>
                  <a:lnTo>
                    <a:pt x="237" y="666"/>
                  </a:lnTo>
                  <a:lnTo>
                    <a:pt x="338" y="764"/>
                  </a:lnTo>
                  <a:lnTo>
                    <a:pt x="450" y="838"/>
                  </a:lnTo>
                  <a:lnTo>
                    <a:pt x="579" y="879"/>
                  </a:lnTo>
                  <a:lnTo>
                    <a:pt x="714" y="886"/>
                  </a:lnTo>
                  <a:lnTo>
                    <a:pt x="862" y="851"/>
                  </a:lnTo>
                  <a:lnTo>
                    <a:pt x="784" y="856"/>
                  </a:lnTo>
                  <a:lnTo>
                    <a:pt x="700" y="835"/>
                  </a:lnTo>
                  <a:lnTo>
                    <a:pt x="621" y="794"/>
                  </a:lnTo>
                  <a:lnTo>
                    <a:pt x="542" y="728"/>
                  </a:lnTo>
                  <a:lnTo>
                    <a:pt x="466" y="649"/>
                  </a:lnTo>
                  <a:lnTo>
                    <a:pt x="397" y="557"/>
                  </a:lnTo>
                  <a:lnTo>
                    <a:pt x="334" y="454"/>
                  </a:lnTo>
                  <a:lnTo>
                    <a:pt x="279" y="339"/>
                  </a:lnTo>
                  <a:lnTo>
                    <a:pt x="238" y="225"/>
                  </a:lnTo>
                  <a:lnTo>
                    <a:pt x="205" y="105"/>
                  </a:lnTo>
                  <a:lnTo>
                    <a:pt x="184" y="3"/>
                  </a:lnTo>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8" name="Freeform 38"/>
            <p:cNvSpPr>
              <a:spLocks/>
            </p:cNvSpPr>
            <p:nvPr userDrawn="1"/>
          </p:nvSpPr>
          <p:spPr bwMode="ltGray">
            <a:xfrm rot="9832527" flipV="1">
              <a:off x="2158" y="102"/>
              <a:ext cx="681" cy="593"/>
            </a:xfrm>
            <a:custGeom>
              <a:avLst/>
              <a:gdLst/>
              <a:ahLst/>
              <a:cxnLst>
                <a:cxn ang="0">
                  <a:pos x="0" y="0"/>
                </a:cxn>
                <a:cxn ang="0">
                  <a:pos x="0" y="25"/>
                </a:cxn>
                <a:cxn ang="0">
                  <a:pos x="3" y="50"/>
                </a:cxn>
                <a:cxn ang="0">
                  <a:pos x="6" y="75"/>
                </a:cxn>
                <a:cxn ang="0">
                  <a:pos x="11" y="98"/>
                </a:cxn>
                <a:cxn ang="0">
                  <a:pos x="18" y="119"/>
                </a:cxn>
                <a:cxn ang="0">
                  <a:pos x="27" y="141"/>
                </a:cxn>
                <a:cxn ang="0">
                  <a:pos x="38" y="161"/>
                </a:cxn>
                <a:cxn ang="0">
                  <a:pos x="51" y="178"/>
                </a:cxn>
                <a:cxn ang="0">
                  <a:pos x="67" y="194"/>
                </a:cxn>
                <a:cxn ang="0">
                  <a:pos x="86" y="208"/>
                </a:cxn>
                <a:cxn ang="0">
                  <a:pos x="106" y="219"/>
                </a:cxn>
                <a:cxn ang="0">
                  <a:pos x="131" y="228"/>
                </a:cxn>
                <a:cxn ang="0">
                  <a:pos x="158" y="234"/>
                </a:cxn>
                <a:cxn ang="0">
                  <a:pos x="188" y="237"/>
                </a:cxn>
                <a:cxn ang="0">
                  <a:pos x="220" y="236"/>
                </a:cxn>
                <a:cxn ang="0">
                  <a:pos x="257" y="232"/>
                </a:cxn>
                <a:cxn ang="0">
                  <a:pos x="224" y="227"/>
                </a:cxn>
                <a:cxn ang="0">
                  <a:pos x="195" y="220"/>
                </a:cxn>
                <a:cxn ang="0">
                  <a:pos x="170" y="212"/>
                </a:cxn>
                <a:cxn ang="0">
                  <a:pos x="148" y="204"/>
                </a:cxn>
                <a:cxn ang="0">
                  <a:pos x="128" y="193"/>
                </a:cxn>
                <a:cxn ang="0">
                  <a:pos x="112" y="182"/>
                </a:cxn>
                <a:cxn ang="0">
                  <a:pos x="97" y="169"/>
                </a:cxn>
                <a:cxn ang="0">
                  <a:pos x="84" y="155"/>
                </a:cxn>
                <a:cxn ang="0">
                  <a:pos x="72" y="141"/>
                </a:cxn>
                <a:cxn ang="0">
                  <a:pos x="61" y="125"/>
                </a:cxn>
                <a:cxn ang="0">
                  <a:pos x="52" y="107"/>
                </a:cxn>
                <a:cxn ang="0">
                  <a:pos x="43" y="88"/>
                </a:cxn>
                <a:cxn ang="0">
                  <a:pos x="33" y="69"/>
                </a:cxn>
                <a:cxn ang="0">
                  <a:pos x="23" y="47"/>
                </a:cxn>
                <a:cxn ang="0">
                  <a:pos x="12" y="24"/>
                </a:cxn>
                <a:cxn ang="0">
                  <a:pos x="0" y="0"/>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9" name="Freeform 39"/>
            <p:cNvSpPr>
              <a:spLocks/>
            </p:cNvSpPr>
            <p:nvPr userDrawn="1"/>
          </p:nvSpPr>
          <p:spPr bwMode="ltGray">
            <a:xfrm rot="9832527" flipV="1">
              <a:off x="1997" y="858"/>
              <a:ext cx="330" cy="278"/>
            </a:xfrm>
            <a:custGeom>
              <a:avLst/>
              <a:gdLst/>
              <a:ahLst/>
              <a:cxnLst>
                <a:cxn ang="0">
                  <a:pos x="77" y="0"/>
                </a:cxn>
                <a:cxn ang="0">
                  <a:pos x="124" y="108"/>
                </a:cxn>
                <a:cxn ang="0">
                  <a:pos x="120" y="107"/>
                </a:cxn>
                <a:cxn ang="0">
                  <a:pos x="107" y="105"/>
                </a:cxn>
                <a:cxn ang="0">
                  <a:pos x="89" y="101"/>
                </a:cxn>
                <a:cxn ang="0">
                  <a:pos x="68" y="99"/>
                </a:cxn>
                <a:cxn ang="0">
                  <a:pos x="45" y="97"/>
                </a:cxn>
                <a:cxn ang="0">
                  <a:pos x="25" y="98"/>
                </a:cxn>
                <a:cxn ang="0">
                  <a:pos x="9" y="102"/>
                </a:cxn>
                <a:cxn ang="0">
                  <a:pos x="0" y="110"/>
                </a:cxn>
                <a:cxn ang="0">
                  <a:pos x="4" y="98"/>
                </a:cxn>
                <a:cxn ang="0">
                  <a:pos x="8" y="89"/>
                </a:cxn>
                <a:cxn ang="0">
                  <a:pos x="16" y="82"/>
                </a:cxn>
                <a:cxn ang="0">
                  <a:pos x="25" y="76"/>
                </a:cxn>
                <a:cxn ang="0">
                  <a:pos x="36" y="72"/>
                </a:cxn>
                <a:cxn ang="0">
                  <a:pos x="47" y="71"/>
                </a:cxn>
                <a:cxn ang="0">
                  <a:pos x="59" y="71"/>
                </a:cxn>
                <a:cxn ang="0">
                  <a:pos x="72" y="74"/>
                </a:cxn>
                <a:cxn ang="0">
                  <a:pos x="73" y="71"/>
                </a:cxn>
                <a:cxn ang="0">
                  <a:pos x="70" y="56"/>
                </a:cxn>
                <a:cxn ang="0">
                  <a:pos x="67" y="38"/>
                </a:cxn>
                <a:cxn ang="0">
                  <a:pos x="65" y="30"/>
                </a:cxn>
                <a:cxn ang="0">
                  <a:pos x="63" y="30"/>
                </a:cxn>
                <a:cxn ang="0">
                  <a:pos x="61" y="29"/>
                </a:cxn>
                <a:cxn ang="0">
                  <a:pos x="59" y="26"/>
                </a:cxn>
                <a:cxn ang="0">
                  <a:pos x="57" y="23"/>
                </a:cxn>
                <a:cxn ang="0">
                  <a:pos x="57" y="19"/>
                </a:cxn>
                <a:cxn ang="0">
                  <a:pos x="59" y="14"/>
                </a:cxn>
                <a:cxn ang="0">
                  <a:pos x="66" y="8"/>
                </a:cxn>
                <a:cxn ang="0">
                  <a:pos x="77" y="0"/>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0" name="Freeform 40"/>
            <p:cNvSpPr>
              <a:spLocks/>
            </p:cNvSpPr>
            <p:nvPr userDrawn="1"/>
          </p:nvSpPr>
          <p:spPr bwMode="ltGray">
            <a:xfrm rot="9832527" flipV="1">
              <a:off x="2224" y="808"/>
              <a:ext cx="123" cy="233"/>
            </a:xfrm>
            <a:custGeom>
              <a:avLst/>
              <a:gdLst/>
              <a:ahLst/>
              <a:cxnLst>
                <a:cxn ang="0">
                  <a:pos x="31" y="0"/>
                </a:cxn>
                <a:cxn ang="0">
                  <a:pos x="20" y="38"/>
                </a:cxn>
                <a:cxn ang="0">
                  <a:pos x="15" y="62"/>
                </a:cxn>
                <a:cxn ang="0">
                  <a:pos x="11" y="79"/>
                </a:cxn>
                <a:cxn ang="0">
                  <a:pos x="0" y="94"/>
                </a:cxn>
                <a:cxn ang="0">
                  <a:pos x="12" y="88"/>
                </a:cxn>
                <a:cxn ang="0">
                  <a:pos x="23" y="80"/>
                </a:cxn>
                <a:cxn ang="0">
                  <a:pos x="32" y="69"/>
                </a:cxn>
                <a:cxn ang="0">
                  <a:pos x="40" y="57"/>
                </a:cxn>
                <a:cxn ang="0">
                  <a:pos x="45" y="44"/>
                </a:cxn>
                <a:cxn ang="0">
                  <a:pos x="46" y="30"/>
                </a:cxn>
                <a:cxn ang="0">
                  <a:pos x="42" y="15"/>
                </a:cxn>
                <a:cxn ang="0">
                  <a:pos x="31" y="0"/>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1" name="Freeform 41"/>
            <p:cNvSpPr>
              <a:spLocks/>
            </p:cNvSpPr>
            <p:nvPr userDrawn="1"/>
          </p:nvSpPr>
          <p:spPr bwMode="ltGray">
            <a:xfrm>
              <a:off x="1603" y="0"/>
              <a:ext cx="124" cy="121"/>
            </a:xfrm>
            <a:custGeom>
              <a:avLst/>
              <a:gdLst/>
              <a:ahLst/>
              <a:cxnLst>
                <a:cxn ang="0">
                  <a:pos x="124" y="0"/>
                </a:cxn>
                <a:cxn ang="0">
                  <a:pos x="113" y="9"/>
                </a:cxn>
                <a:cxn ang="0">
                  <a:pos x="99" y="25"/>
                </a:cxn>
                <a:cxn ang="0">
                  <a:pos x="81" y="41"/>
                </a:cxn>
                <a:cxn ang="0">
                  <a:pos x="63" y="54"/>
                </a:cxn>
                <a:cxn ang="0">
                  <a:pos x="41" y="66"/>
                </a:cxn>
                <a:cxn ang="0">
                  <a:pos x="22" y="74"/>
                </a:cxn>
                <a:cxn ang="0">
                  <a:pos x="0" y="75"/>
                </a:cxn>
                <a:cxn ang="0">
                  <a:pos x="10" y="96"/>
                </a:cxn>
                <a:cxn ang="0">
                  <a:pos x="23" y="113"/>
                </a:cxn>
                <a:cxn ang="0">
                  <a:pos x="41" y="121"/>
                </a:cxn>
                <a:cxn ang="0">
                  <a:pos x="60" y="121"/>
                </a:cxn>
                <a:cxn ang="0">
                  <a:pos x="83" y="111"/>
                </a:cxn>
                <a:cxn ang="0">
                  <a:pos x="101" y="88"/>
                </a:cxn>
                <a:cxn ang="0">
                  <a:pos x="116" y="53"/>
                </a:cxn>
                <a:cxn ang="0">
                  <a:pos x="124" y="0"/>
                </a:cxn>
              </a:cxnLst>
              <a:rect l="0" t="0" r="r" b="b"/>
              <a:pathLst>
                <a:path w="124" h="121">
                  <a:moveTo>
                    <a:pt x="124" y="0"/>
                  </a:moveTo>
                  <a:lnTo>
                    <a:pt x="113" y="9"/>
                  </a:lnTo>
                  <a:lnTo>
                    <a:pt x="99" y="25"/>
                  </a:lnTo>
                  <a:lnTo>
                    <a:pt x="81" y="41"/>
                  </a:lnTo>
                  <a:lnTo>
                    <a:pt x="63" y="54"/>
                  </a:lnTo>
                  <a:lnTo>
                    <a:pt x="41" y="66"/>
                  </a:lnTo>
                  <a:lnTo>
                    <a:pt x="22" y="74"/>
                  </a:lnTo>
                  <a:lnTo>
                    <a:pt x="0" y="75"/>
                  </a:lnTo>
                  <a:lnTo>
                    <a:pt x="10" y="96"/>
                  </a:lnTo>
                  <a:lnTo>
                    <a:pt x="23" y="113"/>
                  </a:lnTo>
                  <a:lnTo>
                    <a:pt x="41" y="121"/>
                  </a:lnTo>
                  <a:lnTo>
                    <a:pt x="60" y="121"/>
                  </a:lnTo>
                  <a:lnTo>
                    <a:pt x="83" y="111"/>
                  </a:lnTo>
                  <a:lnTo>
                    <a:pt x="101" y="88"/>
                  </a:lnTo>
                  <a:lnTo>
                    <a:pt x="116" y="53"/>
                  </a:lnTo>
                  <a:lnTo>
                    <a:pt x="124"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2" name="Freeform 42"/>
            <p:cNvSpPr>
              <a:spLocks/>
            </p:cNvSpPr>
            <p:nvPr userDrawn="1"/>
          </p:nvSpPr>
          <p:spPr bwMode="ltGray">
            <a:xfrm rot="9832527" flipV="1">
              <a:off x="2173" y="1238"/>
              <a:ext cx="393" cy="2300"/>
            </a:xfrm>
            <a:custGeom>
              <a:avLst/>
              <a:gdLst/>
              <a:ahLst/>
              <a:cxnLst>
                <a:cxn ang="0">
                  <a:pos x="0" y="0"/>
                </a:cxn>
                <a:cxn ang="0">
                  <a:pos x="6" y="6"/>
                </a:cxn>
                <a:cxn ang="0">
                  <a:pos x="16" y="14"/>
                </a:cxn>
                <a:cxn ang="0">
                  <a:pos x="28" y="24"/>
                </a:cxn>
                <a:cxn ang="0">
                  <a:pos x="41" y="37"/>
                </a:cxn>
                <a:cxn ang="0">
                  <a:pos x="58" y="53"/>
                </a:cxn>
                <a:cxn ang="0">
                  <a:pos x="73" y="70"/>
                </a:cxn>
                <a:cxn ang="0">
                  <a:pos x="88" y="90"/>
                </a:cxn>
                <a:cxn ang="0">
                  <a:pos x="100" y="113"/>
                </a:cxn>
                <a:cxn ang="0">
                  <a:pos x="112" y="137"/>
                </a:cxn>
                <a:cxn ang="0">
                  <a:pos x="120" y="165"/>
                </a:cxn>
                <a:cxn ang="0">
                  <a:pos x="124" y="196"/>
                </a:cxn>
                <a:cxn ang="0">
                  <a:pos x="126" y="228"/>
                </a:cxn>
                <a:cxn ang="0">
                  <a:pos x="120" y="264"/>
                </a:cxn>
                <a:cxn ang="0">
                  <a:pos x="109" y="302"/>
                </a:cxn>
                <a:cxn ang="0">
                  <a:pos x="92" y="342"/>
                </a:cxn>
                <a:cxn ang="0">
                  <a:pos x="67" y="386"/>
                </a:cxn>
                <a:cxn ang="0">
                  <a:pos x="39" y="436"/>
                </a:cxn>
                <a:cxn ang="0">
                  <a:pos x="21" y="482"/>
                </a:cxn>
                <a:cxn ang="0">
                  <a:pos x="10" y="525"/>
                </a:cxn>
                <a:cxn ang="0">
                  <a:pos x="6" y="566"/>
                </a:cxn>
                <a:cxn ang="0">
                  <a:pos x="6" y="605"/>
                </a:cxn>
                <a:cxn ang="0">
                  <a:pos x="8" y="641"/>
                </a:cxn>
                <a:cxn ang="0">
                  <a:pos x="12" y="673"/>
                </a:cxn>
                <a:cxn ang="0">
                  <a:pos x="14" y="704"/>
                </a:cxn>
                <a:cxn ang="0">
                  <a:pos x="41" y="688"/>
                </a:cxn>
                <a:cxn ang="0">
                  <a:pos x="39" y="680"/>
                </a:cxn>
                <a:cxn ang="0">
                  <a:pos x="36" y="657"/>
                </a:cxn>
                <a:cxn ang="0">
                  <a:pos x="33" y="622"/>
                </a:cxn>
                <a:cxn ang="0">
                  <a:pos x="35" y="575"/>
                </a:cxn>
                <a:cxn ang="0">
                  <a:pos x="41" y="519"/>
                </a:cxn>
                <a:cxn ang="0">
                  <a:pos x="58" y="455"/>
                </a:cxn>
                <a:cxn ang="0">
                  <a:pos x="86" y="386"/>
                </a:cxn>
                <a:cxn ang="0">
                  <a:pos x="129" y="313"/>
                </a:cxn>
                <a:cxn ang="0">
                  <a:pos x="143" y="279"/>
                </a:cxn>
                <a:cxn ang="0">
                  <a:pos x="149" y="235"/>
                </a:cxn>
                <a:cxn ang="0">
                  <a:pos x="144" y="184"/>
                </a:cxn>
                <a:cxn ang="0">
                  <a:pos x="131" y="134"/>
                </a:cxn>
                <a:cxn ang="0">
                  <a:pos x="109" y="85"/>
                </a:cxn>
                <a:cxn ang="0">
                  <a:pos x="81" y="44"/>
                </a:cxn>
                <a:cxn ang="0">
                  <a:pos x="44" y="14"/>
                </a:cxn>
                <a:cxn ang="0">
                  <a:pos x="0" y="0"/>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3" name="Freeform 43"/>
            <p:cNvSpPr>
              <a:spLocks/>
            </p:cNvSpPr>
            <p:nvPr userDrawn="1"/>
          </p:nvSpPr>
          <p:spPr bwMode="ltGray">
            <a:xfrm>
              <a:off x="0" y="1848"/>
              <a:ext cx="36" cy="132"/>
            </a:xfrm>
            <a:custGeom>
              <a:avLst/>
              <a:gdLst/>
              <a:ahLst/>
              <a:cxnLst>
                <a:cxn ang="0">
                  <a:pos x="0" y="0"/>
                </a:cxn>
                <a:cxn ang="0">
                  <a:pos x="36" y="12"/>
                </a:cxn>
                <a:cxn ang="0">
                  <a:pos x="0" y="132"/>
                </a:cxn>
                <a:cxn ang="0">
                  <a:pos x="0" y="0"/>
                </a:cxn>
              </a:cxnLst>
              <a:rect l="0" t="0" r="r" b="b"/>
              <a:pathLst>
                <a:path w="36" h="132">
                  <a:moveTo>
                    <a:pt x="0" y="0"/>
                  </a:moveTo>
                  <a:lnTo>
                    <a:pt x="36" y="12"/>
                  </a:lnTo>
                  <a:lnTo>
                    <a:pt x="0" y="132"/>
                  </a:lnTo>
                  <a:lnTo>
                    <a:pt x="0" y="0"/>
                  </a:lnTo>
                  <a:close/>
                </a:path>
              </a:pathLst>
            </a:custGeom>
            <a:solidFill>
              <a:schemeClr val="folHlink"/>
            </a:solidFill>
            <a:ln w="9525">
              <a:noFill/>
              <a:round/>
              <a:headEnd/>
              <a:tailEnd/>
            </a:ln>
            <a:effectLst/>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53295" name="Rectangle 47"/>
          <p:cNvSpPr>
            <a:spLocks noGrp="1" noChangeArrowheads="1"/>
          </p:cNvSpPr>
          <p:nvPr>
            <p:ph type="ctrTitle"/>
          </p:nvPr>
        </p:nvSpPr>
        <p:spPr>
          <a:xfrm>
            <a:off x="2455863" y="596900"/>
            <a:ext cx="6192837" cy="3581400"/>
          </a:xfrm>
        </p:spPr>
        <p:txBody>
          <a:bodyPr/>
          <a:lstStyle>
            <a:lvl1pPr>
              <a:defRPr sz="5200" b="1"/>
            </a:lvl1pPr>
          </a:lstStyle>
          <a:p>
            <a:r>
              <a:rPr lang="zh-CN" altLang="en-US"/>
              <a:t>单击此处编辑母版标题样式</a:t>
            </a:r>
          </a:p>
        </p:txBody>
      </p:sp>
      <p:sp>
        <p:nvSpPr>
          <p:cNvPr id="53296" name="Rectangle 48"/>
          <p:cNvSpPr>
            <a:spLocks noGrp="1" noChangeArrowheads="1"/>
          </p:cNvSpPr>
          <p:nvPr>
            <p:ph type="subTitle" idx="1"/>
          </p:nvPr>
        </p:nvSpPr>
        <p:spPr>
          <a:xfrm>
            <a:off x="2489200" y="4279900"/>
            <a:ext cx="6146800" cy="1485900"/>
          </a:xfrm>
        </p:spPr>
        <p:txBody>
          <a:bodyPr/>
          <a:lstStyle>
            <a:lvl1pPr marL="0" indent="0" algn="ctr">
              <a:buFontTx/>
              <a:buNone/>
              <a:defRPr b="1">
                <a:effectLst>
                  <a:outerShdw blurRad="38100" dist="38100" dir="2700000" algn="tl">
                    <a:srgbClr val="C0C0C0"/>
                  </a:outerShdw>
                </a:effectLst>
              </a:defRPr>
            </a:lvl1pPr>
          </a:lstStyle>
          <a:p>
            <a:r>
              <a:rPr lang="zh-CN" altLang="en-US"/>
              <a:t>单击此处编辑母版副标题样式</a:t>
            </a:r>
          </a:p>
        </p:txBody>
      </p:sp>
      <p:sp>
        <p:nvSpPr>
          <p:cNvPr id="46" name="Rectangle 44"/>
          <p:cNvSpPr>
            <a:spLocks noGrp="1" noChangeArrowheads="1"/>
          </p:cNvSpPr>
          <p:nvPr>
            <p:ph type="dt" sz="half" idx="10"/>
          </p:nvPr>
        </p:nvSpPr>
        <p:spPr>
          <a:xfrm>
            <a:off x="457200" y="6248400"/>
            <a:ext cx="2133600" cy="457200"/>
          </a:xfrm>
        </p:spPr>
        <p:txBody>
          <a:bodyPr/>
          <a:lstStyle>
            <a:lvl1pPr>
              <a:defRPr smtClean="0"/>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47" name="Rectangle 45"/>
          <p:cNvSpPr>
            <a:spLocks noGrp="1" noChangeArrowheads="1"/>
          </p:cNvSpPr>
          <p:nvPr>
            <p:ph type="ftr" sz="quarter" idx="11"/>
          </p:nvPr>
        </p:nvSpPr>
        <p:spPr/>
        <p:txBody>
          <a:bodyPr/>
          <a:lstStyle>
            <a:lvl1pPr>
              <a:defRPr smtClean="0"/>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48" name="Rectangle 46"/>
          <p:cNvSpPr>
            <a:spLocks noGrp="1" noChangeArrowheads="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461F00F4-38BC-49EA-8402-CD8110D7288E}"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26575464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5"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6"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2631EA9-4E8E-4848-8269-7228251CA208}"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16897269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5"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6"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EE0E3DBF-1672-46CF-8624-9B4CA7E653AA}"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21792998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456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456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6"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7"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59D07F2-B3E4-4D55-9043-52BC79677E9A}"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14380201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8"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9"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E8BF3B74-F22A-4E6B-8F67-9DF9759C4B68}"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22337352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4"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5"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C0E6FB8E-8C02-4827-85E6-93ACC068493B}"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2290624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3"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4"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BCD71030-C97E-4E90-8D52-890FD56EEC88}"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41809184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6"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7"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AF9E531-5D3C-4B68-BC54-34F76DA7CB35}"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1528653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19AB5D9-D536-46A6-833B-95646C6D4089}" type="slidenum">
              <a:rPr lang="en-US" altLang="zh-CN"/>
              <a:pPr/>
              <a:t>‹#›</a:t>
            </a:fld>
            <a:endParaRPr lang="en-US" altLang="zh-CN"/>
          </a:p>
        </p:txBody>
      </p:sp>
    </p:spTree>
    <p:extLst>
      <p:ext uri="{BB962C8B-B14F-4D97-AF65-F5344CB8AC3E}">
        <p14:creationId xmlns:p14="http://schemas.microsoft.com/office/powerpoint/2010/main" val="42016727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6"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7"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B8C2CD1-4C34-4189-A0BE-5C79476F9E34}"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2290766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5"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6"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CFC9666A-A5F2-411D-85FD-738D9561EF7E}"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26877295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6225" y="103188"/>
            <a:ext cx="2060575" cy="59531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42913" y="103188"/>
            <a:ext cx="6030912" cy="59531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5"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6"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C9AD422D-12C3-44F8-AA88-0E3EFFAB68AF}"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23247322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8805863" cy="6858000"/>
            <a:chOff x="0" y="0"/>
            <a:chExt cx="5547" cy="4320"/>
          </a:xfrm>
        </p:grpSpPr>
        <p:grpSp>
          <p:nvGrpSpPr>
            <p:cNvPr id="5" name="Group 3"/>
            <p:cNvGrpSpPr>
              <a:grpSpLocks/>
            </p:cNvGrpSpPr>
            <p:nvPr userDrawn="1"/>
          </p:nvGrpSpPr>
          <p:grpSpPr bwMode="auto">
            <a:xfrm rot="-215207">
              <a:off x="3691" y="234"/>
              <a:ext cx="1857" cy="3625"/>
              <a:chOff x="3010" y="778"/>
              <a:chExt cx="1857" cy="3625"/>
            </a:xfrm>
          </p:grpSpPr>
          <p:sp>
            <p:nvSpPr>
              <p:cNvPr id="39" name="Freeform 4"/>
              <p:cNvSpPr>
                <a:spLocks/>
              </p:cNvSpPr>
              <p:nvPr userDrawn="1"/>
            </p:nvSpPr>
            <p:spPr bwMode="ltGray">
              <a:xfrm rot="12185230" flipV="1">
                <a:off x="3533" y="775"/>
                <a:ext cx="1333" cy="1485"/>
              </a:xfrm>
              <a:custGeom>
                <a:avLst/>
                <a:gdLst/>
                <a:ahLst/>
                <a:cxnLst>
                  <a:cxn ang="0">
                    <a:pos x="16" y="370"/>
                  </a:cxn>
                  <a:cxn ang="0">
                    <a:pos x="6" y="341"/>
                  </a:cxn>
                  <a:cxn ang="0">
                    <a:pos x="0" y="289"/>
                  </a:cxn>
                  <a:cxn ang="0">
                    <a:pos x="4" y="222"/>
                  </a:cxn>
                  <a:cxn ang="0">
                    <a:pos x="25" y="151"/>
                  </a:cxn>
                  <a:cxn ang="0">
                    <a:pos x="69" y="84"/>
                  </a:cxn>
                  <a:cxn ang="0">
                    <a:pos x="142" y="31"/>
                  </a:cxn>
                  <a:cxn ang="0">
                    <a:pos x="247" y="2"/>
                  </a:cxn>
                  <a:cxn ang="0">
                    <a:pos x="380" y="9"/>
                  </a:cxn>
                  <a:cxn ang="0">
                    <a:pos x="484" y="68"/>
                  </a:cxn>
                  <a:cxn ang="0">
                    <a:pos x="554" y="165"/>
                  </a:cxn>
                  <a:cxn ang="0">
                    <a:pos x="591" y="284"/>
                  </a:cxn>
                  <a:cxn ang="0">
                    <a:pos x="595" y="409"/>
                  </a:cxn>
                  <a:cxn ang="0">
                    <a:pos x="566" y="525"/>
                  </a:cxn>
                  <a:cxn ang="0">
                    <a:pos x="507" y="615"/>
                  </a:cxn>
                  <a:cxn ang="0">
                    <a:pos x="417" y="663"/>
                  </a:cxn>
                  <a:cxn ang="0">
                    <a:pos x="389" y="659"/>
                  </a:cxn>
                  <a:cxn ang="0">
                    <a:pos x="441" y="617"/>
                  </a:cxn>
                  <a:cxn ang="0">
                    <a:pos x="482" y="544"/>
                  </a:cxn>
                  <a:cxn ang="0">
                    <a:pos x="509" y="454"/>
                  </a:cxn>
                  <a:cxn ang="0">
                    <a:pos x="520" y="355"/>
                  </a:cxn>
                  <a:cxn ang="0">
                    <a:pos x="514" y="258"/>
                  </a:cxn>
                  <a:cxn ang="0">
                    <a:pos x="485" y="174"/>
                  </a:cxn>
                  <a:cxn ang="0">
                    <a:pos x="433" y="112"/>
                  </a:cxn>
                  <a:cxn ang="0">
                    <a:pos x="341" y="75"/>
                  </a:cxn>
                  <a:cxn ang="0">
                    <a:pos x="246" y="61"/>
                  </a:cxn>
                  <a:cxn ang="0">
                    <a:pos x="174" y="71"/>
                  </a:cxn>
                  <a:cxn ang="0">
                    <a:pos x="121" y="101"/>
                  </a:cxn>
                  <a:cxn ang="0">
                    <a:pos x="84" y="149"/>
                  </a:cxn>
                  <a:cxn ang="0">
                    <a:pos x="57" y="206"/>
                  </a:cxn>
                  <a:cxn ang="0">
                    <a:pos x="40" y="272"/>
                  </a:cxn>
                  <a:cxn ang="0">
                    <a:pos x="28" y="339"/>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2"/>
              </a:solidFill>
              <a:ln w="9525">
                <a:no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0" name="Freeform 5"/>
              <p:cNvSpPr>
                <a:spLocks/>
              </p:cNvSpPr>
              <p:nvPr userDrawn="1"/>
            </p:nvSpPr>
            <p:spPr bwMode="ltGray">
              <a:xfrm rot="12185230" flipV="1">
                <a:off x="4028" y="1799"/>
                <a:ext cx="571" cy="531"/>
              </a:xfrm>
              <a:custGeom>
                <a:avLst/>
                <a:gdLst/>
                <a:ahLst/>
                <a:cxnLst>
                  <a:cxn ang="0">
                    <a:pos x="0" y="0"/>
                  </a:cxn>
                  <a:cxn ang="0">
                    <a:pos x="0" y="25"/>
                  </a:cxn>
                  <a:cxn ang="0">
                    <a:pos x="3" y="50"/>
                  </a:cxn>
                  <a:cxn ang="0">
                    <a:pos x="6" y="75"/>
                  </a:cxn>
                  <a:cxn ang="0">
                    <a:pos x="11" y="98"/>
                  </a:cxn>
                  <a:cxn ang="0">
                    <a:pos x="18" y="119"/>
                  </a:cxn>
                  <a:cxn ang="0">
                    <a:pos x="27" y="141"/>
                  </a:cxn>
                  <a:cxn ang="0">
                    <a:pos x="38" y="161"/>
                  </a:cxn>
                  <a:cxn ang="0">
                    <a:pos x="51" y="178"/>
                  </a:cxn>
                  <a:cxn ang="0">
                    <a:pos x="67" y="194"/>
                  </a:cxn>
                  <a:cxn ang="0">
                    <a:pos x="86" y="208"/>
                  </a:cxn>
                  <a:cxn ang="0">
                    <a:pos x="106" y="219"/>
                  </a:cxn>
                  <a:cxn ang="0">
                    <a:pos x="131" y="228"/>
                  </a:cxn>
                  <a:cxn ang="0">
                    <a:pos x="158" y="234"/>
                  </a:cxn>
                  <a:cxn ang="0">
                    <a:pos x="188" y="237"/>
                  </a:cxn>
                  <a:cxn ang="0">
                    <a:pos x="220" y="236"/>
                  </a:cxn>
                  <a:cxn ang="0">
                    <a:pos x="257" y="232"/>
                  </a:cxn>
                  <a:cxn ang="0">
                    <a:pos x="224" y="227"/>
                  </a:cxn>
                  <a:cxn ang="0">
                    <a:pos x="195" y="220"/>
                  </a:cxn>
                  <a:cxn ang="0">
                    <a:pos x="170" y="212"/>
                  </a:cxn>
                  <a:cxn ang="0">
                    <a:pos x="148" y="204"/>
                  </a:cxn>
                  <a:cxn ang="0">
                    <a:pos x="128" y="193"/>
                  </a:cxn>
                  <a:cxn ang="0">
                    <a:pos x="112" y="182"/>
                  </a:cxn>
                  <a:cxn ang="0">
                    <a:pos x="97" y="169"/>
                  </a:cxn>
                  <a:cxn ang="0">
                    <a:pos x="84" y="155"/>
                  </a:cxn>
                  <a:cxn ang="0">
                    <a:pos x="72" y="141"/>
                  </a:cxn>
                  <a:cxn ang="0">
                    <a:pos x="61" y="125"/>
                  </a:cxn>
                  <a:cxn ang="0">
                    <a:pos x="52" y="107"/>
                  </a:cxn>
                  <a:cxn ang="0">
                    <a:pos x="43" y="88"/>
                  </a:cxn>
                  <a:cxn ang="0">
                    <a:pos x="33" y="69"/>
                  </a:cxn>
                  <a:cxn ang="0">
                    <a:pos x="23" y="47"/>
                  </a:cxn>
                  <a:cxn ang="0">
                    <a:pos x="12" y="24"/>
                  </a:cxn>
                  <a:cxn ang="0">
                    <a:pos x="0" y="0"/>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2"/>
              </a:solidFill>
              <a:ln w="9525">
                <a:no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 name="Freeform 6"/>
              <p:cNvSpPr>
                <a:spLocks/>
              </p:cNvSpPr>
              <p:nvPr userDrawn="1"/>
            </p:nvSpPr>
            <p:spPr bwMode="ltGray">
              <a:xfrm rot="12185230" flipV="1">
                <a:off x="3637" y="2164"/>
                <a:ext cx="277" cy="249"/>
              </a:xfrm>
              <a:custGeom>
                <a:avLst/>
                <a:gdLst/>
                <a:ahLst/>
                <a:cxnLst>
                  <a:cxn ang="0">
                    <a:pos x="77" y="0"/>
                  </a:cxn>
                  <a:cxn ang="0">
                    <a:pos x="124" y="108"/>
                  </a:cxn>
                  <a:cxn ang="0">
                    <a:pos x="120" y="107"/>
                  </a:cxn>
                  <a:cxn ang="0">
                    <a:pos x="107" y="105"/>
                  </a:cxn>
                  <a:cxn ang="0">
                    <a:pos x="89" y="101"/>
                  </a:cxn>
                  <a:cxn ang="0">
                    <a:pos x="68" y="99"/>
                  </a:cxn>
                  <a:cxn ang="0">
                    <a:pos x="45" y="97"/>
                  </a:cxn>
                  <a:cxn ang="0">
                    <a:pos x="25" y="98"/>
                  </a:cxn>
                  <a:cxn ang="0">
                    <a:pos x="9" y="102"/>
                  </a:cxn>
                  <a:cxn ang="0">
                    <a:pos x="0" y="110"/>
                  </a:cxn>
                  <a:cxn ang="0">
                    <a:pos x="4" y="98"/>
                  </a:cxn>
                  <a:cxn ang="0">
                    <a:pos x="8" y="89"/>
                  </a:cxn>
                  <a:cxn ang="0">
                    <a:pos x="16" y="82"/>
                  </a:cxn>
                  <a:cxn ang="0">
                    <a:pos x="25" y="76"/>
                  </a:cxn>
                  <a:cxn ang="0">
                    <a:pos x="36" y="72"/>
                  </a:cxn>
                  <a:cxn ang="0">
                    <a:pos x="47" y="71"/>
                  </a:cxn>
                  <a:cxn ang="0">
                    <a:pos x="59" y="71"/>
                  </a:cxn>
                  <a:cxn ang="0">
                    <a:pos x="72" y="74"/>
                  </a:cxn>
                  <a:cxn ang="0">
                    <a:pos x="73" y="71"/>
                  </a:cxn>
                  <a:cxn ang="0">
                    <a:pos x="70" y="56"/>
                  </a:cxn>
                  <a:cxn ang="0">
                    <a:pos x="67" y="38"/>
                  </a:cxn>
                  <a:cxn ang="0">
                    <a:pos x="65" y="30"/>
                  </a:cxn>
                  <a:cxn ang="0">
                    <a:pos x="63" y="30"/>
                  </a:cxn>
                  <a:cxn ang="0">
                    <a:pos x="61" y="29"/>
                  </a:cxn>
                  <a:cxn ang="0">
                    <a:pos x="59" y="26"/>
                  </a:cxn>
                  <a:cxn ang="0">
                    <a:pos x="57" y="23"/>
                  </a:cxn>
                  <a:cxn ang="0">
                    <a:pos x="57" y="19"/>
                  </a:cxn>
                  <a:cxn ang="0">
                    <a:pos x="59" y="14"/>
                  </a:cxn>
                  <a:cxn ang="0">
                    <a:pos x="66" y="8"/>
                  </a:cxn>
                  <a:cxn ang="0">
                    <a:pos x="77" y="0"/>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2"/>
              </a:solidFill>
              <a:ln w="9525">
                <a:no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2" name="Freeform 7"/>
              <p:cNvSpPr>
                <a:spLocks/>
              </p:cNvSpPr>
              <p:nvPr userDrawn="1"/>
            </p:nvSpPr>
            <p:spPr bwMode="ltGray">
              <a:xfrm rot="12185230" flipV="1">
                <a:off x="3978" y="974"/>
                <a:ext cx="245" cy="347"/>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2"/>
              </a:solidFill>
              <a:ln w="9525">
                <a:no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3" name="Freeform 8"/>
              <p:cNvSpPr>
                <a:spLocks/>
              </p:cNvSpPr>
              <p:nvPr userDrawn="1"/>
            </p:nvSpPr>
            <p:spPr bwMode="ltGray">
              <a:xfrm rot="12185230" flipV="1">
                <a:off x="3842" y="2207"/>
                <a:ext cx="103" cy="209"/>
              </a:xfrm>
              <a:custGeom>
                <a:avLst/>
                <a:gdLst/>
                <a:ahLst/>
                <a:cxnLst>
                  <a:cxn ang="0">
                    <a:pos x="31" y="0"/>
                  </a:cxn>
                  <a:cxn ang="0">
                    <a:pos x="20" y="38"/>
                  </a:cxn>
                  <a:cxn ang="0">
                    <a:pos x="15" y="62"/>
                  </a:cxn>
                  <a:cxn ang="0">
                    <a:pos x="11" y="79"/>
                  </a:cxn>
                  <a:cxn ang="0">
                    <a:pos x="0" y="94"/>
                  </a:cxn>
                  <a:cxn ang="0">
                    <a:pos x="12" y="88"/>
                  </a:cxn>
                  <a:cxn ang="0">
                    <a:pos x="23" y="80"/>
                  </a:cxn>
                  <a:cxn ang="0">
                    <a:pos x="32" y="69"/>
                  </a:cxn>
                  <a:cxn ang="0">
                    <a:pos x="40" y="57"/>
                  </a:cxn>
                  <a:cxn ang="0">
                    <a:pos x="45" y="44"/>
                  </a:cxn>
                  <a:cxn ang="0">
                    <a:pos x="46" y="30"/>
                  </a:cxn>
                  <a:cxn ang="0">
                    <a:pos x="42" y="15"/>
                  </a:cxn>
                  <a:cxn ang="0">
                    <a:pos x="31" y="0"/>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2"/>
              </a:solidFill>
              <a:ln w="9525">
                <a:no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4" name="Freeform 9"/>
              <p:cNvSpPr>
                <a:spLocks/>
              </p:cNvSpPr>
              <p:nvPr userDrawn="1"/>
            </p:nvSpPr>
            <p:spPr bwMode="ltGray">
              <a:xfrm rot="12185230" flipV="1">
                <a:off x="3892" y="1324"/>
                <a:ext cx="120" cy="90"/>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2"/>
              </a:solidFill>
              <a:ln w="9525">
                <a:no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5" name="Freeform 10"/>
              <p:cNvSpPr>
                <a:spLocks/>
              </p:cNvSpPr>
              <p:nvPr userDrawn="1"/>
            </p:nvSpPr>
            <p:spPr bwMode="ltGray">
              <a:xfrm rot="12185230" flipV="1">
                <a:off x="3010" y="2344"/>
                <a:ext cx="330" cy="2059"/>
              </a:xfrm>
              <a:custGeom>
                <a:avLst/>
                <a:gdLst/>
                <a:ahLst/>
                <a:cxnLst>
                  <a:cxn ang="0">
                    <a:pos x="0" y="0"/>
                  </a:cxn>
                  <a:cxn ang="0">
                    <a:pos x="6" y="6"/>
                  </a:cxn>
                  <a:cxn ang="0">
                    <a:pos x="16" y="14"/>
                  </a:cxn>
                  <a:cxn ang="0">
                    <a:pos x="28" y="24"/>
                  </a:cxn>
                  <a:cxn ang="0">
                    <a:pos x="41" y="37"/>
                  </a:cxn>
                  <a:cxn ang="0">
                    <a:pos x="58" y="53"/>
                  </a:cxn>
                  <a:cxn ang="0">
                    <a:pos x="73" y="70"/>
                  </a:cxn>
                  <a:cxn ang="0">
                    <a:pos x="88" y="90"/>
                  </a:cxn>
                  <a:cxn ang="0">
                    <a:pos x="100" y="113"/>
                  </a:cxn>
                  <a:cxn ang="0">
                    <a:pos x="112" y="137"/>
                  </a:cxn>
                  <a:cxn ang="0">
                    <a:pos x="120" y="165"/>
                  </a:cxn>
                  <a:cxn ang="0">
                    <a:pos x="124" y="196"/>
                  </a:cxn>
                  <a:cxn ang="0">
                    <a:pos x="126" y="228"/>
                  </a:cxn>
                  <a:cxn ang="0">
                    <a:pos x="120" y="264"/>
                  </a:cxn>
                  <a:cxn ang="0">
                    <a:pos x="109" y="302"/>
                  </a:cxn>
                  <a:cxn ang="0">
                    <a:pos x="92" y="342"/>
                  </a:cxn>
                  <a:cxn ang="0">
                    <a:pos x="67" y="386"/>
                  </a:cxn>
                  <a:cxn ang="0">
                    <a:pos x="39" y="436"/>
                  </a:cxn>
                  <a:cxn ang="0">
                    <a:pos x="21" y="482"/>
                  </a:cxn>
                  <a:cxn ang="0">
                    <a:pos x="10" y="525"/>
                  </a:cxn>
                  <a:cxn ang="0">
                    <a:pos x="6" y="566"/>
                  </a:cxn>
                  <a:cxn ang="0">
                    <a:pos x="6" y="605"/>
                  </a:cxn>
                  <a:cxn ang="0">
                    <a:pos x="8" y="641"/>
                  </a:cxn>
                  <a:cxn ang="0">
                    <a:pos x="12" y="673"/>
                  </a:cxn>
                  <a:cxn ang="0">
                    <a:pos x="14" y="704"/>
                  </a:cxn>
                  <a:cxn ang="0">
                    <a:pos x="41" y="688"/>
                  </a:cxn>
                  <a:cxn ang="0">
                    <a:pos x="39" y="680"/>
                  </a:cxn>
                  <a:cxn ang="0">
                    <a:pos x="36" y="657"/>
                  </a:cxn>
                  <a:cxn ang="0">
                    <a:pos x="33" y="622"/>
                  </a:cxn>
                  <a:cxn ang="0">
                    <a:pos x="35" y="575"/>
                  </a:cxn>
                  <a:cxn ang="0">
                    <a:pos x="41" y="519"/>
                  </a:cxn>
                  <a:cxn ang="0">
                    <a:pos x="58" y="455"/>
                  </a:cxn>
                  <a:cxn ang="0">
                    <a:pos x="86" y="386"/>
                  </a:cxn>
                  <a:cxn ang="0">
                    <a:pos x="129" y="313"/>
                  </a:cxn>
                  <a:cxn ang="0">
                    <a:pos x="143" y="279"/>
                  </a:cxn>
                  <a:cxn ang="0">
                    <a:pos x="149" y="235"/>
                  </a:cxn>
                  <a:cxn ang="0">
                    <a:pos x="144" y="184"/>
                  </a:cxn>
                  <a:cxn ang="0">
                    <a:pos x="131" y="134"/>
                  </a:cxn>
                  <a:cxn ang="0">
                    <a:pos x="109" y="85"/>
                  </a:cxn>
                  <a:cxn ang="0">
                    <a:pos x="81" y="44"/>
                  </a:cxn>
                  <a:cxn ang="0">
                    <a:pos x="44" y="14"/>
                  </a:cxn>
                  <a:cxn ang="0">
                    <a:pos x="0" y="0"/>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2"/>
              </a:solidFill>
              <a:ln w="9525">
                <a:no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6" name="Freeform 11"/>
            <p:cNvSpPr>
              <a:spLocks/>
            </p:cNvSpPr>
            <p:nvPr userDrawn="1"/>
          </p:nvSpPr>
          <p:spPr bwMode="ltGray">
            <a:xfrm rot="373331" flipH="1">
              <a:off x="22" y="1957"/>
              <a:ext cx="323" cy="649"/>
            </a:xfrm>
            <a:custGeom>
              <a:avLst/>
              <a:gdLst/>
              <a:ahLst/>
              <a:cxnLst>
                <a:cxn ang="0">
                  <a:pos x="94" y="0"/>
                </a:cxn>
                <a:cxn ang="0">
                  <a:pos x="105" y="9"/>
                </a:cxn>
                <a:cxn ang="0">
                  <a:pos x="115" y="27"/>
                </a:cxn>
                <a:cxn ang="0">
                  <a:pos x="123" y="50"/>
                </a:cxn>
                <a:cxn ang="0">
                  <a:pos x="128" y="78"/>
                </a:cxn>
                <a:cxn ang="0">
                  <a:pos x="127" y="111"/>
                </a:cxn>
                <a:cxn ang="0">
                  <a:pos x="116" y="145"/>
                </a:cxn>
                <a:cxn ang="0">
                  <a:pos x="94" y="181"/>
                </a:cxn>
                <a:cxn ang="0">
                  <a:pos x="60" y="217"/>
                </a:cxn>
                <a:cxn ang="0">
                  <a:pos x="49" y="213"/>
                </a:cxn>
                <a:cxn ang="0">
                  <a:pos x="38" y="210"/>
                </a:cxn>
                <a:cxn ang="0">
                  <a:pos x="26" y="205"/>
                </a:cxn>
                <a:cxn ang="0">
                  <a:pos x="16" y="201"/>
                </a:cxn>
                <a:cxn ang="0">
                  <a:pos x="8" y="196"/>
                </a:cxn>
                <a:cxn ang="0">
                  <a:pos x="2" y="190"/>
                </a:cxn>
                <a:cxn ang="0">
                  <a:pos x="0" y="183"/>
                </a:cxn>
                <a:cxn ang="0">
                  <a:pos x="1" y="178"/>
                </a:cxn>
                <a:cxn ang="0">
                  <a:pos x="13" y="171"/>
                </a:cxn>
                <a:cxn ang="0">
                  <a:pos x="29" y="161"/>
                </a:cxn>
                <a:cxn ang="0">
                  <a:pos x="46" y="150"/>
                </a:cxn>
                <a:cxn ang="0">
                  <a:pos x="63" y="134"/>
                </a:cxn>
                <a:cxn ang="0">
                  <a:pos x="79" y="112"/>
                </a:cxn>
                <a:cxn ang="0">
                  <a:pos x="91" y="83"/>
                </a:cxn>
                <a:cxn ang="0">
                  <a:pos x="97" y="46"/>
                </a:cxn>
                <a:cxn ang="0">
                  <a:pos x="94" y="0"/>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folHlink"/>
            </a:solidFill>
            <a:ln w="9525">
              <a:no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 name="Freeform 12"/>
            <p:cNvSpPr>
              <a:spLocks/>
            </p:cNvSpPr>
            <p:nvPr userDrawn="1"/>
          </p:nvSpPr>
          <p:spPr bwMode="ltGray">
            <a:xfrm>
              <a:off x="168" y="1260"/>
              <a:ext cx="1259" cy="1532"/>
            </a:xfrm>
            <a:custGeom>
              <a:avLst/>
              <a:gdLst/>
              <a:ahLst/>
              <a:cxnLst>
                <a:cxn ang="0">
                  <a:pos x="891" y="1532"/>
                </a:cxn>
                <a:cxn ang="0">
                  <a:pos x="954" y="1452"/>
                </a:cxn>
                <a:cxn ang="0">
                  <a:pos x="1032" y="1338"/>
                </a:cxn>
                <a:cxn ang="0">
                  <a:pos x="1115" y="1188"/>
                </a:cxn>
                <a:cxn ang="0">
                  <a:pos x="1194" y="1023"/>
                </a:cxn>
                <a:cxn ang="0">
                  <a:pos x="1244" y="841"/>
                </a:cxn>
                <a:cxn ang="0">
                  <a:pos x="1259" y="647"/>
                </a:cxn>
                <a:cxn ang="0">
                  <a:pos x="1230" y="463"/>
                </a:cxn>
                <a:cxn ang="0">
                  <a:pos x="1140" y="294"/>
                </a:cxn>
                <a:cxn ang="0">
                  <a:pos x="1043" y="190"/>
                </a:cxn>
                <a:cxn ang="0">
                  <a:pos x="961" y="109"/>
                </a:cxn>
                <a:cxn ang="0">
                  <a:pos x="894" y="65"/>
                </a:cxn>
                <a:cxn ang="0">
                  <a:pos x="786" y="18"/>
                </a:cxn>
                <a:cxn ang="0">
                  <a:pos x="642" y="0"/>
                </a:cxn>
                <a:cxn ang="0">
                  <a:pos x="440" y="23"/>
                </a:cxn>
                <a:cxn ang="0">
                  <a:pos x="366" y="44"/>
                </a:cxn>
                <a:cxn ang="0">
                  <a:pos x="292" y="58"/>
                </a:cxn>
                <a:cxn ang="0">
                  <a:pos x="229" y="79"/>
                </a:cxn>
                <a:cxn ang="0">
                  <a:pos x="178" y="103"/>
                </a:cxn>
                <a:cxn ang="0">
                  <a:pos x="127" y="127"/>
                </a:cxn>
                <a:cxn ang="0">
                  <a:pos x="82" y="158"/>
                </a:cxn>
                <a:cxn ang="0">
                  <a:pos x="41" y="197"/>
                </a:cxn>
                <a:cxn ang="0">
                  <a:pos x="0" y="243"/>
                </a:cxn>
                <a:cxn ang="0">
                  <a:pos x="76" y="215"/>
                </a:cxn>
                <a:cxn ang="0">
                  <a:pos x="144" y="194"/>
                </a:cxn>
                <a:cxn ang="0">
                  <a:pos x="212" y="179"/>
                </a:cxn>
                <a:cxn ang="0">
                  <a:pos x="280" y="164"/>
                </a:cxn>
                <a:cxn ang="0">
                  <a:pos x="336" y="149"/>
                </a:cxn>
                <a:cxn ang="0">
                  <a:pos x="397" y="149"/>
                </a:cxn>
                <a:cxn ang="0">
                  <a:pos x="458" y="141"/>
                </a:cxn>
                <a:cxn ang="0">
                  <a:pos x="511" y="146"/>
                </a:cxn>
                <a:cxn ang="0">
                  <a:pos x="565" y="152"/>
                </a:cxn>
                <a:cxn ang="0">
                  <a:pos x="618" y="166"/>
                </a:cxn>
                <a:cxn ang="0">
                  <a:pos x="669" y="186"/>
                </a:cxn>
                <a:cxn ang="0">
                  <a:pos x="715" y="205"/>
                </a:cxn>
                <a:cxn ang="0">
                  <a:pos x="760" y="239"/>
                </a:cxn>
                <a:cxn ang="0">
                  <a:pos x="811" y="267"/>
                </a:cxn>
                <a:cxn ang="0">
                  <a:pos x="855" y="307"/>
                </a:cxn>
                <a:cxn ang="0">
                  <a:pos x="899" y="348"/>
                </a:cxn>
                <a:cxn ang="0">
                  <a:pos x="971" y="464"/>
                </a:cxn>
                <a:cxn ang="0">
                  <a:pos x="1016" y="606"/>
                </a:cxn>
                <a:cxn ang="0">
                  <a:pos x="1027" y="774"/>
                </a:cxn>
                <a:cxn ang="0">
                  <a:pos x="1022" y="939"/>
                </a:cxn>
                <a:cxn ang="0">
                  <a:pos x="1002" y="1117"/>
                </a:cxn>
                <a:cxn ang="0">
                  <a:pos x="966" y="1279"/>
                </a:cxn>
                <a:cxn ang="0">
                  <a:pos x="933" y="1421"/>
                </a:cxn>
                <a:cxn ang="0">
                  <a:pos x="891" y="1532"/>
                </a:cxn>
              </a:cxnLst>
              <a:rect l="0" t="0" r="r" b="b"/>
              <a:pathLst>
                <a:path w="1259" h="1532">
                  <a:moveTo>
                    <a:pt x="891" y="1532"/>
                  </a:moveTo>
                  <a:lnTo>
                    <a:pt x="954" y="1452"/>
                  </a:lnTo>
                  <a:lnTo>
                    <a:pt x="1032" y="1338"/>
                  </a:lnTo>
                  <a:lnTo>
                    <a:pt x="1115" y="1188"/>
                  </a:lnTo>
                  <a:lnTo>
                    <a:pt x="1194" y="1023"/>
                  </a:lnTo>
                  <a:lnTo>
                    <a:pt x="1244" y="841"/>
                  </a:lnTo>
                  <a:lnTo>
                    <a:pt x="1259" y="647"/>
                  </a:lnTo>
                  <a:lnTo>
                    <a:pt x="1230" y="463"/>
                  </a:lnTo>
                  <a:lnTo>
                    <a:pt x="1140" y="294"/>
                  </a:lnTo>
                  <a:lnTo>
                    <a:pt x="1043" y="190"/>
                  </a:lnTo>
                  <a:lnTo>
                    <a:pt x="961" y="109"/>
                  </a:lnTo>
                  <a:lnTo>
                    <a:pt x="894" y="65"/>
                  </a:lnTo>
                  <a:lnTo>
                    <a:pt x="786" y="18"/>
                  </a:lnTo>
                  <a:lnTo>
                    <a:pt x="642" y="0"/>
                  </a:lnTo>
                  <a:lnTo>
                    <a:pt x="440" y="23"/>
                  </a:lnTo>
                  <a:lnTo>
                    <a:pt x="366" y="44"/>
                  </a:lnTo>
                  <a:lnTo>
                    <a:pt x="292" y="58"/>
                  </a:lnTo>
                  <a:lnTo>
                    <a:pt x="229" y="79"/>
                  </a:lnTo>
                  <a:lnTo>
                    <a:pt x="178" y="103"/>
                  </a:lnTo>
                  <a:lnTo>
                    <a:pt x="127" y="127"/>
                  </a:lnTo>
                  <a:lnTo>
                    <a:pt x="82" y="158"/>
                  </a:lnTo>
                  <a:lnTo>
                    <a:pt x="41" y="197"/>
                  </a:lnTo>
                  <a:lnTo>
                    <a:pt x="0" y="243"/>
                  </a:lnTo>
                  <a:lnTo>
                    <a:pt x="76" y="215"/>
                  </a:lnTo>
                  <a:lnTo>
                    <a:pt x="144" y="194"/>
                  </a:lnTo>
                  <a:lnTo>
                    <a:pt x="212" y="179"/>
                  </a:lnTo>
                  <a:lnTo>
                    <a:pt x="280" y="164"/>
                  </a:lnTo>
                  <a:lnTo>
                    <a:pt x="336" y="149"/>
                  </a:lnTo>
                  <a:lnTo>
                    <a:pt x="397" y="149"/>
                  </a:lnTo>
                  <a:lnTo>
                    <a:pt x="458" y="141"/>
                  </a:lnTo>
                  <a:lnTo>
                    <a:pt x="511" y="146"/>
                  </a:lnTo>
                  <a:lnTo>
                    <a:pt x="565" y="152"/>
                  </a:lnTo>
                  <a:lnTo>
                    <a:pt x="618" y="166"/>
                  </a:lnTo>
                  <a:lnTo>
                    <a:pt x="669" y="186"/>
                  </a:lnTo>
                  <a:lnTo>
                    <a:pt x="715" y="205"/>
                  </a:lnTo>
                  <a:lnTo>
                    <a:pt x="760" y="239"/>
                  </a:lnTo>
                  <a:lnTo>
                    <a:pt x="811" y="267"/>
                  </a:lnTo>
                  <a:lnTo>
                    <a:pt x="855" y="307"/>
                  </a:lnTo>
                  <a:lnTo>
                    <a:pt x="899" y="348"/>
                  </a:lnTo>
                  <a:lnTo>
                    <a:pt x="971" y="464"/>
                  </a:lnTo>
                  <a:lnTo>
                    <a:pt x="1016" y="606"/>
                  </a:lnTo>
                  <a:lnTo>
                    <a:pt x="1027" y="774"/>
                  </a:lnTo>
                  <a:lnTo>
                    <a:pt x="1022" y="939"/>
                  </a:lnTo>
                  <a:lnTo>
                    <a:pt x="1002" y="1117"/>
                  </a:lnTo>
                  <a:lnTo>
                    <a:pt x="966" y="1279"/>
                  </a:lnTo>
                  <a:lnTo>
                    <a:pt x="933" y="1421"/>
                  </a:lnTo>
                  <a:lnTo>
                    <a:pt x="891" y="1532"/>
                  </a:lnTo>
                  <a:close/>
                </a:path>
              </a:pathLst>
            </a:custGeom>
            <a:solidFill>
              <a:schemeClr val="folHlink"/>
            </a:solidFill>
            <a:ln w="9525">
              <a:no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 name="Freeform 13"/>
            <p:cNvSpPr>
              <a:spLocks/>
            </p:cNvSpPr>
            <p:nvPr userDrawn="1"/>
          </p:nvSpPr>
          <p:spPr bwMode="ltGray">
            <a:xfrm>
              <a:off x="0" y="2610"/>
              <a:ext cx="801" cy="459"/>
            </a:xfrm>
            <a:custGeom>
              <a:avLst/>
              <a:gdLst/>
              <a:ahLst/>
              <a:cxnLst>
                <a:cxn ang="0">
                  <a:pos x="0" y="0"/>
                </a:cxn>
                <a:cxn ang="0">
                  <a:pos x="37" y="69"/>
                </a:cxn>
                <a:cxn ang="0">
                  <a:pos x="68" y="132"/>
                </a:cxn>
                <a:cxn ang="0">
                  <a:pos x="110" y="188"/>
                </a:cxn>
                <a:cxn ang="0">
                  <a:pos x="149" y="229"/>
                </a:cxn>
                <a:cxn ang="0">
                  <a:pos x="192" y="278"/>
                </a:cxn>
                <a:cxn ang="0">
                  <a:pos x="250" y="314"/>
                </a:cxn>
                <a:cxn ang="0">
                  <a:pos x="308" y="336"/>
                </a:cxn>
                <a:cxn ang="0">
                  <a:pos x="365" y="365"/>
                </a:cxn>
                <a:cxn ang="0">
                  <a:pos x="430" y="381"/>
                </a:cxn>
                <a:cxn ang="0">
                  <a:pos x="501" y="390"/>
                </a:cxn>
                <a:cxn ang="0">
                  <a:pos x="573" y="392"/>
                </a:cxn>
                <a:cxn ang="0">
                  <a:pos x="646" y="381"/>
                </a:cxn>
                <a:cxn ang="0">
                  <a:pos x="726" y="362"/>
                </a:cxn>
                <a:cxn ang="0">
                  <a:pos x="801" y="335"/>
                </a:cxn>
                <a:cxn ang="0">
                  <a:pos x="731" y="377"/>
                </a:cxn>
                <a:cxn ang="0">
                  <a:pos x="662" y="404"/>
                </a:cxn>
                <a:cxn ang="0">
                  <a:pos x="594" y="432"/>
                </a:cxn>
                <a:cxn ang="0">
                  <a:pos x="532" y="445"/>
                </a:cxn>
                <a:cxn ang="0">
                  <a:pos x="471" y="459"/>
                </a:cxn>
                <a:cxn ang="0">
                  <a:pos x="411" y="458"/>
                </a:cxn>
                <a:cxn ang="0">
                  <a:pos x="350" y="458"/>
                </a:cxn>
                <a:cxn ang="0">
                  <a:pos x="291" y="450"/>
                </a:cxn>
                <a:cxn ang="0">
                  <a:pos x="244" y="436"/>
                </a:cxn>
                <a:cxn ang="0">
                  <a:pos x="192" y="415"/>
                </a:cxn>
                <a:cxn ang="0">
                  <a:pos x="145" y="394"/>
                </a:cxn>
                <a:cxn ang="0">
                  <a:pos x="100" y="373"/>
                </a:cxn>
                <a:cxn ang="0">
                  <a:pos x="60" y="347"/>
                </a:cxn>
                <a:cxn ang="0">
                  <a:pos x="0" y="294"/>
                </a:cxn>
                <a:cxn ang="0">
                  <a:pos x="0" y="0"/>
                </a:cxn>
              </a:cxnLst>
              <a:rect l="0" t="0" r="r" b="b"/>
              <a:pathLst>
                <a:path w="801" h="459">
                  <a:moveTo>
                    <a:pt x="0" y="0"/>
                  </a:moveTo>
                  <a:lnTo>
                    <a:pt x="37" y="69"/>
                  </a:lnTo>
                  <a:lnTo>
                    <a:pt x="68" y="132"/>
                  </a:lnTo>
                  <a:lnTo>
                    <a:pt x="110" y="188"/>
                  </a:lnTo>
                  <a:lnTo>
                    <a:pt x="149" y="229"/>
                  </a:lnTo>
                  <a:lnTo>
                    <a:pt x="192" y="278"/>
                  </a:lnTo>
                  <a:lnTo>
                    <a:pt x="250" y="314"/>
                  </a:lnTo>
                  <a:lnTo>
                    <a:pt x="308" y="336"/>
                  </a:lnTo>
                  <a:lnTo>
                    <a:pt x="365" y="365"/>
                  </a:lnTo>
                  <a:lnTo>
                    <a:pt x="430" y="381"/>
                  </a:lnTo>
                  <a:lnTo>
                    <a:pt x="501" y="390"/>
                  </a:lnTo>
                  <a:lnTo>
                    <a:pt x="573" y="392"/>
                  </a:lnTo>
                  <a:lnTo>
                    <a:pt x="646" y="381"/>
                  </a:lnTo>
                  <a:lnTo>
                    <a:pt x="726" y="362"/>
                  </a:lnTo>
                  <a:lnTo>
                    <a:pt x="801" y="335"/>
                  </a:lnTo>
                  <a:lnTo>
                    <a:pt x="731" y="377"/>
                  </a:lnTo>
                  <a:lnTo>
                    <a:pt x="662" y="404"/>
                  </a:lnTo>
                  <a:lnTo>
                    <a:pt x="594" y="432"/>
                  </a:lnTo>
                  <a:lnTo>
                    <a:pt x="532" y="445"/>
                  </a:lnTo>
                  <a:lnTo>
                    <a:pt x="471" y="459"/>
                  </a:lnTo>
                  <a:lnTo>
                    <a:pt x="411" y="458"/>
                  </a:lnTo>
                  <a:lnTo>
                    <a:pt x="350" y="458"/>
                  </a:lnTo>
                  <a:lnTo>
                    <a:pt x="291" y="450"/>
                  </a:lnTo>
                  <a:lnTo>
                    <a:pt x="244" y="436"/>
                  </a:lnTo>
                  <a:lnTo>
                    <a:pt x="192" y="415"/>
                  </a:lnTo>
                  <a:lnTo>
                    <a:pt x="145" y="394"/>
                  </a:lnTo>
                  <a:lnTo>
                    <a:pt x="100" y="373"/>
                  </a:lnTo>
                  <a:lnTo>
                    <a:pt x="60" y="347"/>
                  </a:lnTo>
                  <a:lnTo>
                    <a:pt x="0" y="294"/>
                  </a:lnTo>
                  <a:lnTo>
                    <a:pt x="0" y="0"/>
                  </a:lnTo>
                  <a:close/>
                </a:path>
              </a:pathLst>
            </a:custGeom>
            <a:solidFill>
              <a:schemeClr val="folHlink"/>
            </a:solidFill>
            <a:ln w="9525">
              <a:no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 name="Freeform 14"/>
            <p:cNvSpPr>
              <a:spLocks/>
            </p:cNvSpPr>
            <p:nvPr userDrawn="1"/>
          </p:nvSpPr>
          <p:spPr bwMode="ltGray">
            <a:xfrm rot="373331" flipH="1">
              <a:off x="898" y="2855"/>
              <a:ext cx="354" cy="464"/>
            </a:xfrm>
            <a:custGeom>
              <a:avLst/>
              <a:gdLst/>
              <a:ahLst/>
              <a:cxnLst>
                <a:cxn ang="0">
                  <a:pos x="75" y="0"/>
                </a:cxn>
                <a:cxn ang="0">
                  <a:pos x="0" y="25"/>
                </a:cxn>
                <a:cxn ang="0">
                  <a:pos x="3" y="26"/>
                </a:cxn>
                <a:cxn ang="0">
                  <a:pos x="14" y="29"/>
                </a:cxn>
                <a:cxn ang="0">
                  <a:pos x="29" y="36"/>
                </a:cxn>
                <a:cxn ang="0">
                  <a:pos x="46" y="47"/>
                </a:cxn>
                <a:cxn ang="0">
                  <a:pos x="66" y="62"/>
                </a:cxn>
                <a:cxn ang="0">
                  <a:pos x="84" y="80"/>
                </a:cxn>
                <a:cxn ang="0">
                  <a:pos x="102" y="103"/>
                </a:cxn>
                <a:cxn ang="0">
                  <a:pos x="116" y="132"/>
                </a:cxn>
                <a:cxn ang="0">
                  <a:pos x="117" y="120"/>
                </a:cxn>
                <a:cxn ang="0">
                  <a:pos x="115" y="107"/>
                </a:cxn>
                <a:cxn ang="0">
                  <a:pos x="108" y="90"/>
                </a:cxn>
                <a:cxn ang="0">
                  <a:pos x="99" y="74"/>
                </a:cxn>
                <a:cxn ang="0">
                  <a:pos x="89" y="58"/>
                </a:cxn>
                <a:cxn ang="0">
                  <a:pos x="78" y="45"/>
                </a:cxn>
                <a:cxn ang="0">
                  <a:pos x="67" y="36"/>
                </a:cxn>
                <a:cxn ang="0">
                  <a:pos x="58" y="32"/>
                </a:cxn>
                <a:cxn ang="0">
                  <a:pos x="69" y="29"/>
                </a:cxn>
                <a:cxn ang="0">
                  <a:pos x="79" y="28"/>
                </a:cxn>
                <a:cxn ang="0">
                  <a:pos x="89" y="26"/>
                </a:cxn>
                <a:cxn ang="0">
                  <a:pos x="98" y="25"/>
                </a:cxn>
                <a:cxn ang="0">
                  <a:pos x="105" y="24"/>
                </a:cxn>
                <a:cxn ang="0">
                  <a:pos x="109" y="22"/>
                </a:cxn>
                <a:cxn ang="0">
                  <a:pos x="113" y="21"/>
                </a:cxn>
                <a:cxn ang="0">
                  <a:pos x="114" y="21"/>
                </a:cxn>
                <a:cxn ang="0">
                  <a:pos x="75" y="0"/>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folHlink"/>
            </a:solidFill>
            <a:ln w="9525">
              <a:no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 name="Freeform 15"/>
            <p:cNvSpPr>
              <a:spLocks/>
            </p:cNvSpPr>
            <p:nvPr userDrawn="1"/>
          </p:nvSpPr>
          <p:spPr bwMode="ltGray">
            <a:xfrm rot="373331" flipH="1">
              <a:off x="799" y="2979"/>
              <a:ext cx="87" cy="274"/>
            </a:xfrm>
            <a:custGeom>
              <a:avLst/>
              <a:gdLst/>
              <a:ahLst/>
              <a:cxnLst>
                <a:cxn ang="0">
                  <a:pos x="29" y="0"/>
                </a:cxn>
                <a:cxn ang="0">
                  <a:pos x="23" y="0"/>
                </a:cxn>
                <a:cxn ang="0">
                  <a:pos x="16" y="4"/>
                </a:cxn>
                <a:cxn ang="0">
                  <a:pos x="9" y="9"/>
                </a:cxn>
                <a:cxn ang="0">
                  <a:pos x="4" y="19"/>
                </a:cxn>
                <a:cxn ang="0">
                  <a:pos x="1" y="30"/>
                </a:cxn>
                <a:cxn ang="0">
                  <a:pos x="0" y="44"/>
                </a:cxn>
                <a:cxn ang="0">
                  <a:pos x="3" y="60"/>
                </a:cxn>
                <a:cxn ang="0">
                  <a:pos x="11" y="77"/>
                </a:cxn>
                <a:cxn ang="0">
                  <a:pos x="15" y="53"/>
                </a:cxn>
                <a:cxn ang="0">
                  <a:pos x="19" y="37"/>
                </a:cxn>
                <a:cxn ang="0">
                  <a:pos x="23" y="22"/>
                </a:cxn>
                <a:cxn ang="0">
                  <a:pos x="29" y="0"/>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folHlink"/>
            </a:solidFill>
            <a:ln w="9525">
              <a:no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1" name="Freeform 16"/>
            <p:cNvSpPr>
              <a:spLocks/>
            </p:cNvSpPr>
            <p:nvPr userDrawn="1"/>
          </p:nvSpPr>
          <p:spPr bwMode="ltGray">
            <a:xfrm>
              <a:off x="1190" y="3273"/>
              <a:ext cx="1108" cy="1047"/>
            </a:xfrm>
            <a:custGeom>
              <a:avLst/>
              <a:gdLst/>
              <a:ahLst/>
              <a:cxnLst>
                <a:cxn ang="0">
                  <a:pos x="784" y="1047"/>
                </a:cxn>
                <a:cxn ang="0">
                  <a:pos x="692" y="1011"/>
                </a:cxn>
                <a:cxn ang="0">
                  <a:pos x="607" y="945"/>
                </a:cxn>
                <a:cxn ang="0">
                  <a:pos x="517" y="861"/>
                </a:cxn>
                <a:cxn ang="0">
                  <a:pos x="432" y="776"/>
                </a:cxn>
                <a:cxn ang="0">
                  <a:pos x="350" y="677"/>
                </a:cxn>
                <a:cxn ang="0">
                  <a:pos x="266" y="563"/>
                </a:cxn>
                <a:cxn ang="0">
                  <a:pos x="188" y="447"/>
                </a:cxn>
                <a:cxn ang="0">
                  <a:pos x="122" y="325"/>
                </a:cxn>
                <a:cxn ang="0">
                  <a:pos x="65" y="211"/>
                </a:cxn>
                <a:cxn ang="0">
                  <a:pos x="21" y="101"/>
                </a:cxn>
                <a:cxn ang="0">
                  <a:pos x="0" y="0"/>
                </a:cxn>
                <a:cxn ang="0">
                  <a:pos x="109" y="217"/>
                </a:cxn>
                <a:cxn ang="0">
                  <a:pos x="209" y="378"/>
                </a:cxn>
                <a:cxn ang="0">
                  <a:pos x="294" y="500"/>
                </a:cxn>
                <a:cxn ang="0">
                  <a:pos x="373" y="590"/>
                </a:cxn>
                <a:cxn ang="0">
                  <a:pos x="441" y="661"/>
                </a:cxn>
                <a:cxn ang="0">
                  <a:pos x="506" y="713"/>
                </a:cxn>
                <a:cxn ang="0">
                  <a:pos x="564" y="754"/>
                </a:cxn>
                <a:cxn ang="0">
                  <a:pos x="620" y="801"/>
                </a:cxn>
                <a:cxn ang="0">
                  <a:pos x="754" y="899"/>
                </a:cxn>
                <a:cxn ang="0">
                  <a:pos x="925" y="977"/>
                </a:cxn>
                <a:cxn ang="0">
                  <a:pos x="1108" y="1047"/>
                </a:cxn>
                <a:cxn ang="0">
                  <a:pos x="784" y="1047"/>
                </a:cxn>
              </a:cxnLst>
              <a:rect l="0" t="0" r="r" b="b"/>
              <a:pathLst>
                <a:path w="1108" h="1047">
                  <a:moveTo>
                    <a:pt x="784" y="1047"/>
                  </a:moveTo>
                  <a:lnTo>
                    <a:pt x="692" y="1011"/>
                  </a:lnTo>
                  <a:lnTo>
                    <a:pt x="607" y="945"/>
                  </a:lnTo>
                  <a:lnTo>
                    <a:pt x="517" y="861"/>
                  </a:lnTo>
                  <a:lnTo>
                    <a:pt x="432" y="776"/>
                  </a:lnTo>
                  <a:lnTo>
                    <a:pt x="350" y="677"/>
                  </a:lnTo>
                  <a:lnTo>
                    <a:pt x="266" y="563"/>
                  </a:lnTo>
                  <a:lnTo>
                    <a:pt x="188" y="447"/>
                  </a:lnTo>
                  <a:lnTo>
                    <a:pt x="122" y="325"/>
                  </a:lnTo>
                  <a:lnTo>
                    <a:pt x="65" y="211"/>
                  </a:lnTo>
                  <a:lnTo>
                    <a:pt x="21" y="101"/>
                  </a:lnTo>
                  <a:lnTo>
                    <a:pt x="0" y="0"/>
                  </a:lnTo>
                  <a:lnTo>
                    <a:pt x="109" y="217"/>
                  </a:lnTo>
                  <a:lnTo>
                    <a:pt x="209" y="378"/>
                  </a:lnTo>
                  <a:lnTo>
                    <a:pt x="294" y="500"/>
                  </a:lnTo>
                  <a:lnTo>
                    <a:pt x="373" y="590"/>
                  </a:lnTo>
                  <a:lnTo>
                    <a:pt x="441" y="661"/>
                  </a:lnTo>
                  <a:lnTo>
                    <a:pt x="506" y="713"/>
                  </a:lnTo>
                  <a:lnTo>
                    <a:pt x="564" y="754"/>
                  </a:lnTo>
                  <a:lnTo>
                    <a:pt x="620" y="801"/>
                  </a:lnTo>
                  <a:lnTo>
                    <a:pt x="754" y="899"/>
                  </a:lnTo>
                  <a:lnTo>
                    <a:pt x="925" y="977"/>
                  </a:lnTo>
                  <a:lnTo>
                    <a:pt x="1108" y="1047"/>
                  </a:lnTo>
                  <a:lnTo>
                    <a:pt x="784" y="1047"/>
                  </a:lnTo>
                  <a:close/>
                </a:path>
              </a:pathLst>
            </a:custGeom>
            <a:solidFill>
              <a:schemeClr val="folHlink"/>
            </a:solidFill>
            <a:ln w="9525">
              <a:no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12" name="Group 17"/>
            <p:cNvGrpSpPr>
              <a:grpSpLocks/>
            </p:cNvGrpSpPr>
            <p:nvPr userDrawn="1"/>
          </p:nvGrpSpPr>
          <p:grpSpPr bwMode="auto">
            <a:xfrm rot="3220060">
              <a:off x="2636" y="751"/>
              <a:ext cx="569" cy="636"/>
              <a:chOff x="1727" y="866"/>
              <a:chExt cx="129" cy="157"/>
            </a:xfrm>
          </p:grpSpPr>
          <p:sp>
            <p:nvSpPr>
              <p:cNvPr id="36" name="Freeform 18"/>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7" name="Freeform 19"/>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8" name="Freeform 20"/>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13" name="Group 21"/>
            <p:cNvGrpSpPr>
              <a:grpSpLocks/>
            </p:cNvGrpSpPr>
            <p:nvPr userDrawn="1"/>
          </p:nvGrpSpPr>
          <p:grpSpPr bwMode="auto">
            <a:xfrm rot="-6691250">
              <a:off x="3643" y="129"/>
              <a:ext cx="356" cy="608"/>
              <a:chOff x="1727" y="866"/>
              <a:chExt cx="129" cy="157"/>
            </a:xfrm>
          </p:grpSpPr>
          <p:sp>
            <p:nvSpPr>
              <p:cNvPr id="33" name="Freeform 22"/>
              <p:cNvSpPr>
                <a:spLocks/>
              </p:cNvSpPr>
              <p:nvPr userDrawn="1"/>
            </p:nvSpPr>
            <p:spPr bwMode="ltGray">
              <a:xfrm>
                <a:off x="1730"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4" name="Freeform 23"/>
              <p:cNvSpPr>
                <a:spLocks/>
              </p:cNvSpPr>
              <p:nvPr userDrawn="1"/>
            </p:nvSpPr>
            <p:spPr bwMode="ltGray">
              <a:xfrm>
                <a:off x="1788"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5" name="Freeform 24"/>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14" name="Group 25"/>
            <p:cNvGrpSpPr>
              <a:grpSpLocks/>
            </p:cNvGrpSpPr>
            <p:nvPr userDrawn="1"/>
          </p:nvGrpSpPr>
          <p:grpSpPr bwMode="auto">
            <a:xfrm rot="8524840">
              <a:off x="673" y="3302"/>
              <a:ext cx="500" cy="504"/>
              <a:chOff x="1727" y="866"/>
              <a:chExt cx="129" cy="157"/>
            </a:xfrm>
          </p:grpSpPr>
          <p:sp>
            <p:nvSpPr>
              <p:cNvPr id="30" name="Freeform 26"/>
              <p:cNvSpPr>
                <a:spLocks/>
              </p:cNvSpPr>
              <p:nvPr userDrawn="1"/>
            </p:nvSpPr>
            <p:spPr bwMode="ltGray">
              <a:xfrm>
                <a:off x="1727" y="867"/>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1" name="Freeform 27"/>
              <p:cNvSpPr>
                <a:spLocks/>
              </p:cNvSpPr>
              <p:nvPr userDrawn="1"/>
            </p:nvSpPr>
            <p:spPr bwMode="ltGray">
              <a:xfrm>
                <a:off x="1786" y="896"/>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2" name="Freeform 28"/>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15" name="Group 29"/>
            <p:cNvGrpSpPr>
              <a:grpSpLocks/>
            </p:cNvGrpSpPr>
            <p:nvPr userDrawn="1"/>
          </p:nvGrpSpPr>
          <p:grpSpPr bwMode="auto">
            <a:xfrm rot="4106450" flipH="1">
              <a:off x="404" y="272"/>
              <a:ext cx="708" cy="891"/>
              <a:chOff x="1727" y="866"/>
              <a:chExt cx="129" cy="157"/>
            </a:xfrm>
          </p:grpSpPr>
          <p:sp>
            <p:nvSpPr>
              <p:cNvPr id="27" name="Freeform 30"/>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8" name="Freeform 31"/>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9" name="Freeform 32"/>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16" name="Group 33"/>
            <p:cNvGrpSpPr>
              <a:grpSpLocks/>
            </p:cNvGrpSpPr>
            <p:nvPr userDrawn="1"/>
          </p:nvGrpSpPr>
          <p:grpSpPr bwMode="auto">
            <a:xfrm rot="10015322" flipH="1">
              <a:off x="4614" y="2392"/>
              <a:ext cx="708" cy="891"/>
              <a:chOff x="1727" y="866"/>
              <a:chExt cx="129" cy="157"/>
            </a:xfrm>
          </p:grpSpPr>
          <p:sp>
            <p:nvSpPr>
              <p:cNvPr id="24" name="Freeform 34"/>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5" name="Freeform 35"/>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6" name="Freeform 36"/>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17" name="Freeform 37"/>
            <p:cNvSpPr>
              <a:spLocks/>
            </p:cNvSpPr>
            <p:nvPr userDrawn="1"/>
          </p:nvSpPr>
          <p:spPr bwMode="ltGray">
            <a:xfrm>
              <a:off x="1217" y="2"/>
              <a:ext cx="862" cy="886"/>
            </a:xfrm>
            <a:custGeom>
              <a:avLst/>
              <a:gdLst/>
              <a:ahLst/>
              <a:cxnLst>
                <a:cxn ang="0">
                  <a:pos x="0" y="0"/>
                </a:cxn>
                <a:cxn ang="0">
                  <a:pos x="6" y="107"/>
                </a:cxn>
                <a:cxn ang="0">
                  <a:pos x="37" y="262"/>
                </a:cxn>
                <a:cxn ang="0">
                  <a:pos x="83" y="410"/>
                </a:cxn>
                <a:cxn ang="0">
                  <a:pos x="149" y="546"/>
                </a:cxn>
                <a:cxn ang="0">
                  <a:pos x="237" y="666"/>
                </a:cxn>
                <a:cxn ang="0">
                  <a:pos x="338" y="764"/>
                </a:cxn>
                <a:cxn ang="0">
                  <a:pos x="450" y="838"/>
                </a:cxn>
                <a:cxn ang="0">
                  <a:pos x="579" y="879"/>
                </a:cxn>
                <a:cxn ang="0">
                  <a:pos x="714" y="886"/>
                </a:cxn>
                <a:cxn ang="0">
                  <a:pos x="862" y="851"/>
                </a:cxn>
                <a:cxn ang="0">
                  <a:pos x="784" y="856"/>
                </a:cxn>
                <a:cxn ang="0">
                  <a:pos x="700" y="835"/>
                </a:cxn>
                <a:cxn ang="0">
                  <a:pos x="621" y="794"/>
                </a:cxn>
                <a:cxn ang="0">
                  <a:pos x="542" y="728"/>
                </a:cxn>
                <a:cxn ang="0">
                  <a:pos x="466" y="649"/>
                </a:cxn>
                <a:cxn ang="0">
                  <a:pos x="397" y="557"/>
                </a:cxn>
                <a:cxn ang="0">
                  <a:pos x="334" y="454"/>
                </a:cxn>
                <a:cxn ang="0">
                  <a:pos x="279" y="339"/>
                </a:cxn>
                <a:cxn ang="0">
                  <a:pos x="238" y="225"/>
                </a:cxn>
                <a:cxn ang="0">
                  <a:pos x="205" y="105"/>
                </a:cxn>
                <a:cxn ang="0">
                  <a:pos x="184" y="3"/>
                </a:cxn>
              </a:cxnLst>
              <a:rect l="0" t="0" r="r" b="b"/>
              <a:pathLst>
                <a:path w="862" h="886">
                  <a:moveTo>
                    <a:pt x="0" y="0"/>
                  </a:moveTo>
                  <a:lnTo>
                    <a:pt x="6" y="107"/>
                  </a:lnTo>
                  <a:lnTo>
                    <a:pt x="37" y="262"/>
                  </a:lnTo>
                  <a:lnTo>
                    <a:pt x="83" y="410"/>
                  </a:lnTo>
                  <a:lnTo>
                    <a:pt x="149" y="546"/>
                  </a:lnTo>
                  <a:lnTo>
                    <a:pt x="237" y="666"/>
                  </a:lnTo>
                  <a:lnTo>
                    <a:pt x="338" y="764"/>
                  </a:lnTo>
                  <a:lnTo>
                    <a:pt x="450" y="838"/>
                  </a:lnTo>
                  <a:lnTo>
                    <a:pt x="579" y="879"/>
                  </a:lnTo>
                  <a:lnTo>
                    <a:pt x="714" y="886"/>
                  </a:lnTo>
                  <a:lnTo>
                    <a:pt x="862" y="851"/>
                  </a:lnTo>
                  <a:lnTo>
                    <a:pt x="784" y="856"/>
                  </a:lnTo>
                  <a:lnTo>
                    <a:pt x="700" y="835"/>
                  </a:lnTo>
                  <a:lnTo>
                    <a:pt x="621" y="794"/>
                  </a:lnTo>
                  <a:lnTo>
                    <a:pt x="542" y="728"/>
                  </a:lnTo>
                  <a:lnTo>
                    <a:pt x="466" y="649"/>
                  </a:lnTo>
                  <a:lnTo>
                    <a:pt x="397" y="557"/>
                  </a:lnTo>
                  <a:lnTo>
                    <a:pt x="334" y="454"/>
                  </a:lnTo>
                  <a:lnTo>
                    <a:pt x="279" y="339"/>
                  </a:lnTo>
                  <a:lnTo>
                    <a:pt x="238" y="225"/>
                  </a:lnTo>
                  <a:lnTo>
                    <a:pt x="205" y="105"/>
                  </a:lnTo>
                  <a:lnTo>
                    <a:pt x="184" y="3"/>
                  </a:lnTo>
                </a:path>
              </a:pathLst>
            </a:custGeom>
            <a:solidFill>
              <a:schemeClr val="accent1"/>
            </a:solidFill>
            <a:ln w="9525">
              <a:no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8" name="Freeform 38"/>
            <p:cNvSpPr>
              <a:spLocks/>
            </p:cNvSpPr>
            <p:nvPr userDrawn="1"/>
          </p:nvSpPr>
          <p:spPr bwMode="ltGray">
            <a:xfrm rot="9832527" flipV="1">
              <a:off x="2158" y="102"/>
              <a:ext cx="681" cy="593"/>
            </a:xfrm>
            <a:custGeom>
              <a:avLst/>
              <a:gdLst/>
              <a:ahLst/>
              <a:cxnLst>
                <a:cxn ang="0">
                  <a:pos x="0" y="0"/>
                </a:cxn>
                <a:cxn ang="0">
                  <a:pos x="0" y="25"/>
                </a:cxn>
                <a:cxn ang="0">
                  <a:pos x="3" y="50"/>
                </a:cxn>
                <a:cxn ang="0">
                  <a:pos x="6" y="75"/>
                </a:cxn>
                <a:cxn ang="0">
                  <a:pos x="11" y="98"/>
                </a:cxn>
                <a:cxn ang="0">
                  <a:pos x="18" y="119"/>
                </a:cxn>
                <a:cxn ang="0">
                  <a:pos x="27" y="141"/>
                </a:cxn>
                <a:cxn ang="0">
                  <a:pos x="38" y="161"/>
                </a:cxn>
                <a:cxn ang="0">
                  <a:pos x="51" y="178"/>
                </a:cxn>
                <a:cxn ang="0">
                  <a:pos x="67" y="194"/>
                </a:cxn>
                <a:cxn ang="0">
                  <a:pos x="86" y="208"/>
                </a:cxn>
                <a:cxn ang="0">
                  <a:pos x="106" y="219"/>
                </a:cxn>
                <a:cxn ang="0">
                  <a:pos x="131" y="228"/>
                </a:cxn>
                <a:cxn ang="0">
                  <a:pos x="158" y="234"/>
                </a:cxn>
                <a:cxn ang="0">
                  <a:pos x="188" y="237"/>
                </a:cxn>
                <a:cxn ang="0">
                  <a:pos x="220" y="236"/>
                </a:cxn>
                <a:cxn ang="0">
                  <a:pos x="257" y="232"/>
                </a:cxn>
                <a:cxn ang="0">
                  <a:pos x="224" y="227"/>
                </a:cxn>
                <a:cxn ang="0">
                  <a:pos x="195" y="220"/>
                </a:cxn>
                <a:cxn ang="0">
                  <a:pos x="170" y="212"/>
                </a:cxn>
                <a:cxn ang="0">
                  <a:pos x="148" y="204"/>
                </a:cxn>
                <a:cxn ang="0">
                  <a:pos x="128" y="193"/>
                </a:cxn>
                <a:cxn ang="0">
                  <a:pos x="112" y="182"/>
                </a:cxn>
                <a:cxn ang="0">
                  <a:pos x="97" y="169"/>
                </a:cxn>
                <a:cxn ang="0">
                  <a:pos x="84" y="155"/>
                </a:cxn>
                <a:cxn ang="0">
                  <a:pos x="72" y="141"/>
                </a:cxn>
                <a:cxn ang="0">
                  <a:pos x="61" y="125"/>
                </a:cxn>
                <a:cxn ang="0">
                  <a:pos x="52" y="107"/>
                </a:cxn>
                <a:cxn ang="0">
                  <a:pos x="43" y="88"/>
                </a:cxn>
                <a:cxn ang="0">
                  <a:pos x="33" y="69"/>
                </a:cxn>
                <a:cxn ang="0">
                  <a:pos x="23" y="47"/>
                </a:cxn>
                <a:cxn ang="0">
                  <a:pos x="12" y="24"/>
                </a:cxn>
                <a:cxn ang="0">
                  <a:pos x="0" y="0"/>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9" name="Freeform 39"/>
            <p:cNvSpPr>
              <a:spLocks/>
            </p:cNvSpPr>
            <p:nvPr userDrawn="1"/>
          </p:nvSpPr>
          <p:spPr bwMode="ltGray">
            <a:xfrm rot="9832527" flipV="1">
              <a:off x="1997" y="858"/>
              <a:ext cx="330" cy="278"/>
            </a:xfrm>
            <a:custGeom>
              <a:avLst/>
              <a:gdLst/>
              <a:ahLst/>
              <a:cxnLst>
                <a:cxn ang="0">
                  <a:pos x="77" y="0"/>
                </a:cxn>
                <a:cxn ang="0">
                  <a:pos x="124" y="108"/>
                </a:cxn>
                <a:cxn ang="0">
                  <a:pos x="120" y="107"/>
                </a:cxn>
                <a:cxn ang="0">
                  <a:pos x="107" y="105"/>
                </a:cxn>
                <a:cxn ang="0">
                  <a:pos x="89" y="101"/>
                </a:cxn>
                <a:cxn ang="0">
                  <a:pos x="68" y="99"/>
                </a:cxn>
                <a:cxn ang="0">
                  <a:pos x="45" y="97"/>
                </a:cxn>
                <a:cxn ang="0">
                  <a:pos x="25" y="98"/>
                </a:cxn>
                <a:cxn ang="0">
                  <a:pos x="9" y="102"/>
                </a:cxn>
                <a:cxn ang="0">
                  <a:pos x="0" y="110"/>
                </a:cxn>
                <a:cxn ang="0">
                  <a:pos x="4" y="98"/>
                </a:cxn>
                <a:cxn ang="0">
                  <a:pos x="8" y="89"/>
                </a:cxn>
                <a:cxn ang="0">
                  <a:pos x="16" y="82"/>
                </a:cxn>
                <a:cxn ang="0">
                  <a:pos x="25" y="76"/>
                </a:cxn>
                <a:cxn ang="0">
                  <a:pos x="36" y="72"/>
                </a:cxn>
                <a:cxn ang="0">
                  <a:pos x="47" y="71"/>
                </a:cxn>
                <a:cxn ang="0">
                  <a:pos x="59" y="71"/>
                </a:cxn>
                <a:cxn ang="0">
                  <a:pos x="72" y="74"/>
                </a:cxn>
                <a:cxn ang="0">
                  <a:pos x="73" y="71"/>
                </a:cxn>
                <a:cxn ang="0">
                  <a:pos x="70" y="56"/>
                </a:cxn>
                <a:cxn ang="0">
                  <a:pos x="67" y="38"/>
                </a:cxn>
                <a:cxn ang="0">
                  <a:pos x="65" y="30"/>
                </a:cxn>
                <a:cxn ang="0">
                  <a:pos x="63" y="30"/>
                </a:cxn>
                <a:cxn ang="0">
                  <a:pos x="61" y="29"/>
                </a:cxn>
                <a:cxn ang="0">
                  <a:pos x="59" y="26"/>
                </a:cxn>
                <a:cxn ang="0">
                  <a:pos x="57" y="23"/>
                </a:cxn>
                <a:cxn ang="0">
                  <a:pos x="57" y="19"/>
                </a:cxn>
                <a:cxn ang="0">
                  <a:pos x="59" y="14"/>
                </a:cxn>
                <a:cxn ang="0">
                  <a:pos x="66" y="8"/>
                </a:cxn>
                <a:cxn ang="0">
                  <a:pos x="77" y="0"/>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0" name="Freeform 40"/>
            <p:cNvSpPr>
              <a:spLocks/>
            </p:cNvSpPr>
            <p:nvPr userDrawn="1"/>
          </p:nvSpPr>
          <p:spPr bwMode="ltGray">
            <a:xfrm rot="9832527" flipV="1">
              <a:off x="2224" y="808"/>
              <a:ext cx="123" cy="233"/>
            </a:xfrm>
            <a:custGeom>
              <a:avLst/>
              <a:gdLst/>
              <a:ahLst/>
              <a:cxnLst>
                <a:cxn ang="0">
                  <a:pos x="31" y="0"/>
                </a:cxn>
                <a:cxn ang="0">
                  <a:pos x="20" y="38"/>
                </a:cxn>
                <a:cxn ang="0">
                  <a:pos x="15" y="62"/>
                </a:cxn>
                <a:cxn ang="0">
                  <a:pos x="11" y="79"/>
                </a:cxn>
                <a:cxn ang="0">
                  <a:pos x="0" y="94"/>
                </a:cxn>
                <a:cxn ang="0">
                  <a:pos x="12" y="88"/>
                </a:cxn>
                <a:cxn ang="0">
                  <a:pos x="23" y="80"/>
                </a:cxn>
                <a:cxn ang="0">
                  <a:pos x="32" y="69"/>
                </a:cxn>
                <a:cxn ang="0">
                  <a:pos x="40" y="57"/>
                </a:cxn>
                <a:cxn ang="0">
                  <a:pos x="45" y="44"/>
                </a:cxn>
                <a:cxn ang="0">
                  <a:pos x="46" y="30"/>
                </a:cxn>
                <a:cxn ang="0">
                  <a:pos x="42" y="15"/>
                </a:cxn>
                <a:cxn ang="0">
                  <a:pos x="31" y="0"/>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1" name="Freeform 41"/>
            <p:cNvSpPr>
              <a:spLocks/>
            </p:cNvSpPr>
            <p:nvPr userDrawn="1"/>
          </p:nvSpPr>
          <p:spPr bwMode="ltGray">
            <a:xfrm>
              <a:off x="1603" y="0"/>
              <a:ext cx="124" cy="121"/>
            </a:xfrm>
            <a:custGeom>
              <a:avLst/>
              <a:gdLst/>
              <a:ahLst/>
              <a:cxnLst>
                <a:cxn ang="0">
                  <a:pos x="124" y="0"/>
                </a:cxn>
                <a:cxn ang="0">
                  <a:pos x="113" y="9"/>
                </a:cxn>
                <a:cxn ang="0">
                  <a:pos x="99" y="25"/>
                </a:cxn>
                <a:cxn ang="0">
                  <a:pos x="81" y="41"/>
                </a:cxn>
                <a:cxn ang="0">
                  <a:pos x="63" y="54"/>
                </a:cxn>
                <a:cxn ang="0">
                  <a:pos x="41" y="66"/>
                </a:cxn>
                <a:cxn ang="0">
                  <a:pos x="22" y="74"/>
                </a:cxn>
                <a:cxn ang="0">
                  <a:pos x="0" y="75"/>
                </a:cxn>
                <a:cxn ang="0">
                  <a:pos x="10" y="96"/>
                </a:cxn>
                <a:cxn ang="0">
                  <a:pos x="23" y="113"/>
                </a:cxn>
                <a:cxn ang="0">
                  <a:pos x="41" y="121"/>
                </a:cxn>
                <a:cxn ang="0">
                  <a:pos x="60" y="121"/>
                </a:cxn>
                <a:cxn ang="0">
                  <a:pos x="83" y="111"/>
                </a:cxn>
                <a:cxn ang="0">
                  <a:pos x="101" y="88"/>
                </a:cxn>
                <a:cxn ang="0">
                  <a:pos x="116" y="53"/>
                </a:cxn>
                <a:cxn ang="0">
                  <a:pos x="124" y="0"/>
                </a:cxn>
              </a:cxnLst>
              <a:rect l="0" t="0" r="r" b="b"/>
              <a:pathLst>
                <a:path w="124" h="121">
                  <a:moveTo>
                    <a:pt x="124" y="0"/>
                  </a:moveTo>
                  <a:lnTo>
                    <a:pt x="113" y="9"/>
                  </a:lnTo>
                  <a:lnTo>
                    <a:pt x="99" y="25"/>
                  </a:lnTo>
                  <a:lnTo>
                    <a:pt x="81" y="41"/>
                  </a:lnTo>
                  <a:lnTo>
                    <a:pt x="63" y="54"/>
                  </a:lnTo>
                  <a:lnTo>
                    <a:pt x="41" y="66"/>
                  </a:lnTo>
                  <a:lnTo>
                    <a:pt x="22" y="74"/>
                  </a:lnTo>
                  <a:lnTo>
                    <a:pt x="0" y="75"/>
                  </a:lnTo>
                  <a:lnTo>
                    <a:pt x="10" y="96"/>
                  </a:lnTo>
                  <a:lnTo>
                    <a:pt x="23" y="113"/>
                  </a:lnTo>
                  <a:lnTo>
                    <a:pt x="41" y="121"/>
                  </a:lnTo>
                  <a:lnTo>
                    <a:pt x="60" y="121"/>
                  </a:lnTo>
                  <a:lnTo>
                    <a:pt x="83" y="111"/>
                  </a:lnTo>
                  <a:lnTo>
                    <a:pt x="101" y="88"/>
                  </a:lnTo>
                  <a:lnTo>
                    <a:pt x="116" y="53"/>
                  </a:lnTo>
                  <a:lnTo>
                    <a:pt x="124" y="0"/>
                  </a:lnTo>
                  <a:close/>
                </a:path>
              </a:pathLst>
            </a:custGeom>
            <a:solidFill>
              <a:schemeClr val="accent1"/>
            </a:solidFill>
            <a:ln w="9525">
              <a:no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2" name="Freeform 42"/>
            <p:cNvSpPr>
              <a:spLocks/>
            </p:cNvSpPr>
            <p:nvPr userDrawn="1"/>
          </p:nvSpPr>
          <p:spPr bwMode="ltGray">
            <a:xfrm rot="9832527" flipV="1">
              <a:off x="2173" y="1238"/>
              <a:ext cx="393" cy="2300"/>
            </a:xfrm>
            <a:custGeom>
              <a:avLst/>
              <a:gdLst/>
              <a:ahLst/>
              <a:cxnLst>
                <a:cxn ang="0">
                  <a:pos x="0" y="0"/>
                </a:cxn>
                <a:cxn ang="0">
                  <a:pos x="6" y="6"/>
                </a:cxn>
                <a:cxn ang="0">
                  <a:pos x="16" y="14"/>
                </a:cxn>
                <a:cxn ang="0">
                  <a:pos x="28" y="24"/>
                </a:cxn>
                <a:cxn ang="0">
                  <a:pos x="41" y="37"/>
                </a:cxn>
                <a:cxn ang="0">
                  <a:pos x="58" y="53"/>
                </a:cxn>
                <a:cxn ang="0">
                  <a:pos x="73" y="70"/>
                </a:cxn>
                <a:cxn ang="0">
                  <a:pos x="88" y="90"/>
                </a:cxn>
                <a:cxn ang="0">
                  <a:pos x="100" y="113"/>
                </a:cxn>
                <a:cxn ang="0">
                  <a:pos x="112" y="137"/>
                </a:cxn>
                <a:cxn ang="0">
                  <a:pos x="120" y="165"/>
                </a:cxn>
                <a:cxn ang="0">
                  <a:pos x="124" y="196"/>
                </a:cxn>
                <a:cxn ang="0">
                  <a:pos x="126" y="228"/>
                </a:cxn>
                <a:cxn ang="0">
                  <a:pos x="120" y="264"/>
                </a:cxn>
                <a:cxn ang="0">
                  <a:pos x="109" y="302"/>
                </a:cxn>
                <a:cxn ang="0">
                  <a:pos x="92" y="342"/>
                </a:cxn>
                <a:cxn ang="0">
                  <a:pos x="67" y="386"/>
                </a:cxn>
                <a:cxn ang="0">
                  <a:pos x="39" y="436"/>
                </a:cxn>
                <a:cxn ang="0">
                  <a:pos x="21" y="482"/>
                </a:cxn>
                <a:cxn ang="0">
                  <a:pos x="10" y="525"/>
                </a:cxn>
                <a:cxn ang="0">
                  <a:pos x="6" y="566"/>
                </a:cxn>
                <a:cxn ang="0">
                  <a:pos x="6" y="605"/>
                </a:cxn>
                <a:cxn ang="0">
                  <a:pos x="8" y="641"/>
                </a:cxn>
                <a:cxn ang="0">
                  <a:pos x="12" y="673"/>
                </a:cxn>
                <a:cxn ang="0">
                  <a:pos x="14" y="704"/>
                </a:cxn>
                <a:cxn ang="0">
                  <a:pos x="41" y="688"/>
                </a:cxn>
                <a:cxn ang="0">
                  <a:pos x="39" y="680"/>
                </a:cxn>
                <a:cxn ang="0">
                  <a:pos x="36" y="657"/>
                </a:cxn>
                <a:cxn ang="0">
                  <a:pos x="33" y="622"/>
                </a:cxn>
                <a:cxn ang="0">
                  <a:pos x="35" y="575"/>
                </a:cxn>
                <a:cxn ang="0">
                  <a:pos x="41" y="519"/>
                </a:cxn>
                <a:cxn ang="0">
                  <a:pos x="58" y="455"/>
                </a:cxn>
                <a:cxn ang="0">
                  <a:pos x="86" y="386"/>
                </a:cxn>
                <a:cxn ang="0">
                  <a:pos x="129" y="313"/>
                </a:cxn>
                <a:cxn ang="0">
                  <a:pos x="143" y="279"/>
                </a:cxn>
                <a:cxn ang="0">
                  <a:pos x="149" y="235"/>
                </a:cxn>
                <a:cxn ang="0">
                  <a:pos x="144" y="184"/>
                </a:cxn>
                <a:cxn ang="0">
                  <a:pos x="131" y="134"/>
                </a:cxn>
                <a:cxn ang="0">
                  <a:pos x="109" y="85"/>
                </a:cxn>
                <a:cxn ang="0">
                  <a:pos x="81" y="44"/>
                </a:cxn>
                <a:cxn ang="0">
                  <a:pos x="44" y="14"/>
                </a:cxn>
                <a:cxn ang="0">
                  <a:pos x="0" y="0"/>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1"/>
            </a:solidFill>
            <a:ln w="9525">
              <a:no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3" name="Freeform 43"/>
            <p:cNvSpPr>
              <a:spLocks/>
            </p:cNvSpPr>
            <p:nvPr userDrawn="1"/>
          </p:nvSpPr>
          <p:spPr bwMode="ltGray">
            <a:xfrm>
              <a:off x="0" y="1848"/>
              <a:ext cx="36" cy="132"/>
            </a:xfrm>
            <a:custGeom>
              <a:avLst/>
              <a:gdLst/>
              <a:ahLst/>
              <a:cxnLst>
                <a:cxn ang="0">
                  <a:pos x="0" y="0"/>
                </a:cxn>
                <a:cxn ang="0">
                  <a:pos x="36" y="12"/>
                </a:cxn>
                <a:cxn ang="0">
                  <a:pos x="0" y="132"/>
                </a:cxn>
                <a:cxn ang="0">
                  <a:pos x="0" y="0"/>
                </a:cxn>
              </a:cxnLst>
              <a:rect l="0" t="0" r="r" b="b"/>
              <a:pathLst>
                <a:path w="36" h="132">
                  <a:moveTo>
                    <a:pt x="0" y="0"/>
                  </a:moveTo>
                  <a:lnTo>
                    <a:pt x="36" y="12"/>
                  </a:lnTo>
                  <a:lnTo>
                    <a:pt x="0" y="132"/>
                  </a:lnTo>
                  <a:lnTo>
                    <a:pt x="0" y="0"/>
                  </a:lnTo>
                  <a:close/>
                </a:path>
              </a:pathLst>
            </a:custGeom>
            <a:solidFill>
              <a:schemeClr val="folHlink"/>
            </a:solidFill>
            <a:ln w="9525">
              <a:noFill/>
              <a:round/>
              <a:headEnd/>
              <a:tailE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53295" name="Rectangle 47"/>
          <p:cNvSpPr>
            <a:spLocks noGrp="1" noChangeArrowheads="1"/>
          </p:cNvSpPr>
          <p:nvPr>
            <p:ph type="ctrTitle"/>
          </p:nvPr>
        </p:nvSpPr>
        <p:spPr>
          <a:xfrm>
            <a:off x="2455863" y="596900"/>
            <a:ext cx="6192837" cy="3581400"/>
          </a:xfrm>
        </p:spPr>
        <p:txBody>
          <a:bodyPr/>
          <a:lstStyle>
            <a:lvl1pPr>
              <a:defRPr sz="5200" b="1"/>
            </a:lvl1pPr>
          </a:lstStyle>
          <a:p>
            <a:r>
              <a:rPr lang="zh-CN" altLang="en-US"/>
              <a:t>单击此处编辑母版标题样式</a:t>
            </a:r>
          </a:p>
        </p:txBody>
      </p:sp>
      <p:sp>
        <p:nvSpPr>
          <p:cNvPr id="53296" name="Rectangle 48"/>
          <p:cNvSpPr>
            <a:spLocks noGrp="1" noChangeArrowheads="1"/>
          </p:cNvSpPr>
          <p:nvPr>
            <p:ph type="subTitle" idx="1"/>
          </p:nvPr>
        </p:nvSpPr>
        <p:spPr>
          <a:xfrm>
            <a:off x="2489200" y="4279900"/>
            <a:ext cx="6146800" cy="1485900"/>
          </a:xfrm>
        </p:spPr>
        <p:txBody>
          <a:bodyPr/>
          <a:lstStyle>
            <a:lvl1pPr marL="0" indent="0" algn="ctr">
              <a:buFontTx/>
              <a:buNone/>
              <a:defRPr b="1">
                <a:effectLst>
                  <a:outerShdw blurRad="38100" dist="38100" dir="2700000" algn="tl">
                    <a:srgbClr val="C0C0C0"/>
                  </a:outerShdw>
                </a:effectLst>
              </a:defRPr>
            </a:lvl1pPr>
          </a:lstStyle>
          <a:p>
            <a:r>
              <a:rPr lang="zh-CN" altLang="en-US"/>
              <a:t>单击此处编辑母版副标题样式</a:t>
            </a:r>
          </a:p>
        </p:txBody>
      </p:sp>
      <p:sp>
        <p:nvSpPr>
          <p:cNvPr id="46" name="Rectangle 44"/>
          <p:cNvSpPr>
            <a:spLocks noGrp="1" noChangeArrowheads="1"/>
          </p:cNvSpPr>
          <p:nvPr>
            <p:ph type="dt" sz="half" idx="10"/>
          </p:nvPr>
        </p:nvSpPr>
        <p:spPr>
          <a:xfrm>
            <a:off x="457200" y="6248400"/>
            <a:ext cx="2133600" cy="457200"/>
          </a:xfr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47" name="Rectangle 45"/>
          <p:cNvSpPr>
            <a:spLocks noGrp="1" noChangeArrowheads="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48" name="Rectangle 46"/>
          <p:cNvSpPr>
            <a:spLocks noGrp="1" noChangeArrowheads="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CAA58833-623F-4BA8-AAA5-20D57E38ED02}"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467225522"/>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5"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6"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83FD3A9E-D923-49CB-9198-2BC6F61C6180}"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3577330269"/>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5"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6"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7B366DB-966F-46BC-95DF-C66E9939FD78}"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1654921696"/>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456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456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6"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7"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D423DE41-9B46-4BBB-8810-0F42CF8EDE2D}"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260385315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8"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9"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A692474-8CAF-41C8-AA4E-C19F7E26F66B}"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2758094596"/>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4"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5"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F76615E-5249-4AC9-A3E7-E02BD279F969}"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2706121454"/>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3"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4"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10FE911-872C-4A34-A5A4-7F6DB438B81D}"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275834841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F385E1D-653E-42EE-BEF5-9152A3524468}" type="slidenum">
              <a:rPr lang="en-US" altLang="zh-CN"/>
              <a:pPr/>
              <a:t>‹#›</a:t>
            </a:fld>
            <a:endParaRPr lang="en-US" altLang="zh-CN"/>
          </a:p>
        </p:txBody>
      </p:sp>
    </p:spTree>
    <p:extLst>
      <p:ext uri="{BB962C8B-B14F-4D97-AF65-F5344CB8AC3E}">
        <p14:creationId xmlns:p14="http://schemas.microsoft.com/office/powerpoint/2010/main" val="241563381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6"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7"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2C1986C-D8B2-41DB-BF8E-EE6D9381174E}"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1288778155"/>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6"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7"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BD831F56-5BE4-427A-BEB7-63309DB59CDD}"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464834679"/>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5"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6"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DB5B7AE1-149A-4106-8530-EB20B1E61C69}"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1946048930"/>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6225" y="103188"/>
            <a:ext cx="2060575" cy="59531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42913" y="103188"/>
            <a:ext cx="6030912" cy="59531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5"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6"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6C7894E-A527-450E-9FD3-5FE073331D6E}"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386760943"/>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8805863" cy="6858000"/>
            <a:chOff x="0" y="0"/>
            <a:chExt cx="5547" cy="4320"/>
          </a:xfrm>
        </p:grpSpPr>
        <p:grpSp>
          <p:nvGrpSpPr>
            <p:cNvPr id="5" name="Group 3"/>
            <p:cNvGrpSpPr>
              <a:grpSpLocks/>
            </p:cNvGrpSpPr>
            <p:nvPr userDrawn="1"/>
          </p:nvGrpSpPr>
          <p:grpSpPr bwMode="auto">
            <a:xfrm rot="-215207">
              <a:off x="3691" y="234"/>
              <a:ext cx="1857" cy="3625"/>
              <a:chOff x="3010" y="778"/>
              <a:chExt cx="1857" cy="3625"/>
            </a:xfrm>
          </p:grpSpPr>
          <p:sp>
            <p:nvSpPr>
              <p:cNvPr id="39" name="Freeform 4"/>
              <p:cNvSpPr>
                <a:spLocks/>
              </p:cNvSpPr>
              <p:nvPr userDrawn="1"/>
            </p:nvSpPr>
            <p:spPr bwMode="ltGray">
              <a:xfrm rot="12185230" flipV="1">
                <a:off x="3533" y="776"/>
                <a:ext cx="1333" cy="1485"/>
              </a:xfrm>
              <a:custGeom>
                <a:avLst/>
                <a:gdLst/>
                <a:ahLst/>
                <a:cxnLst>
                  <a:cxn ang="0">
                    <a:pos x="16" y="370"/>
                  </a:cxn>
                  <a:cxn ang="0">
                    <a:pos x="6" y="341"/>
                  </a:cxn>
                  <a:cxn ang="0">
                    <a:pos x="0" y="289"/>
                  </a:cxn>
                  <a:cxn ang="0">
                    <a:pos x="4" y="222"/>
                  </a:cxn>
                  <a:cxn ang="0">
                    <a:pos x="25" y="151"/>
                  </a:cxn>
                  <a:cxn ang="0">
                    <a:pos x="69" y="84"/>
                  </a:cxn>
                  <a:cxn ang="0">
                    <a:pos x="142" y="31"/>
                  </a:cxn>
                  <a:cxn ang="0">
                    <a:pos x="247" y="2"/>
                  </a:cxn>
                  <a:cxn ang="0">
                    <a:pos x="380" y="9"/>
                  </a:cxn>
                  <a:cxn ang="0">
                    <a:pos x="484" y="68"/>
                  </a:cxn>
                  <a:cxn ang="0">
                    <a:pos x="554" y="165"/>
                  </a:cxn>
                  <a:cxn ang="0">
                    <a:pos x="591" y="284"/>
                  </a:cxn>
                  <a:cxn ang="0">
                    <a:pos x="595" y="409"/>
                  </a:cxn>
                  <a:cxn ang="0">
                    <a:pos x="566" y="525"/>
                  </a:cxn>
                  <a:cxn ang="0">
                    <a:pos x="507" y="615"/>
                  </a:cxn>
                  <a:cxn ang="0">
                    <a:pos x="417" y="663"/>
                  </a:cxn>
                  <a:cxn ang="0">
                    <a:pos x="389" y="659"/>
                  </a:cxn>
                  <a:cxn ang="0">
                    <a:pos x="441" y="617"/>
                  </a:cxn>
                  <a:cxn ang="0">
                    <a:pos x="482" y="544"/>
                  </a:cxn>
                  <a:cxn ang="0">
                    <a:pos x="509" y="454"/>
                  </a:cxn>
                  <a:cxn ang="0">
                    <a:pos x="520" y="355"/>
                  </a:cxn>
                  <a:cxn ang="0">
                    <a:pos x="514" y="258"/>
                  </a:cxn>
                  <a:cxn ang="0">
                    <a:pos x="485" y="174"/>
                  </a:cxn>
                  <a:cxn ang="0">
                    <a:pos x="433" y="112"/>
                  </a:cxn>
                  <a:cxn ang="0">
                    <a:pos x="341" y="75"/>
                  </a:cxn>
                  <a:cxn ang="0">
                    <a:pos x="246" y="61"/>
                  </a:cxn>
                  <a:cxn ang="0">
                    <a:pos x="174" y="71"/>
                  </a:cxn>
                  <a:cxn ang="0">
                    <a:pos x="121" y="101"/>
                  </a:cxn>
                  <a:cxn ang="0">
                    <a:pos x="84" y="149"/>
                  </a:cxn>
                  <a:cxn ang="0">
                    <a:pos x="57" y="206"/>
                  </a:cxn>
                  <a:cxn ang="0">
                    <a:pos x="40" y="272"/>
                  </a:cxn>
                  <a:cxn ang="0">
                    <a:pos x="28" y="339"/>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0" name="Freeform 5"/>
              <p:cNvSpPr>
                <a:spLocks/>
              </p:cNvSpPr>
              <p:nvPr userDrawn="1"/>
            </p:nvSpPr>
            <p:spPr bwMode="ltGray">
              <a:xfrm rot="12185230" flipV="1">
                <a:off x="4028" y="1800"/>
                <a:ext cx="571" cy="531"/>
              </a:xfrm>
              <a:custGeom>
                <a:avLst/>
                <a:gdLst/>
                <a:ahLst/>
                <a:cxnLst>
                  <a:cxn ang="0">
                    <a:pos x="0" y="0"/>
                  </a:cxn>
                  <a:cxn ang="0">
                    <a:pos x="0" y="25"/>
                  </a:cxn>
                  <a:cxn ang="0">
                    <a:pos x="3" y="50"/>
                  </a:cxn>
                  <a:cxn ang="0">
                    <a:pos x="6" y="75"/>
                  </a:cxn>
                  <a:cxn ang="0">
                    <a:pos x="11" y="98"/>
                  </a:cxn>
                  <a:cxn ang="0">
                    <a:pos x="18" y="119"/>
                  </a:cxn>
                  <a:cxn ang="0">
                    <a:pos x="27" y="141"/>
                  </a:cxn>
                  <a:cxn ang="0">
                    <a:pos x="38" y="161"/>
                  </a:cxn>
                  <a:cxn ang="0">
                    <a:pos x="51" y="178"/>
                  </a:cxn>
                  <a:cxn ang="0">
                    <a:pos x="67" y="194"/>
                  </a:cxn>
                  <a:cxn ang="0">
                    <a:pos x="86" y="208"/>
                  </a:cxn>
                  <a:cxn ang="0">
                    <a:pos x="106" y="219"/>
                  </a:cxn>
                  <a:cxn ang="0">
                    <a:pos x="131" y="228"/>
                  </a:cxn>
                  <a:cxn ang="0">
                    <a:pos x="158" y="234"/>
                  </a:cxn>
                  <a:cxn ang="0">
                    <a:pos x="188" y="237"/>
                  </a:cxn>
                  <a:cxn ang="0">
                    <a:pos x="220" y="236"/>
                  </a:cxn>
                  <a:cxn ang="0">
                    <a:pos x="257" y="232"/>
                  </a:cxn>
                  <a:cxn ang="0">
                    <a:pos x="224" y="227"/>
                  </a:cxn>
                  <a:cxn ang="0">
                    <a:pos x="195" y="220"/>
                  </a:cxn>
                  <a:cxn ang="0">
                    <a:pos x="170" y="212"/>
                  </a:cxn>
                  <a:cxn ang="0">
                    <a:pos x="148" y="204"/>
                  </a:cxn>
                  <a:cxn ang="0">
                    <a:pos x="128" y="193"/>
                  </a:cxn>
                  <a:cxn ang="0">
                    <a:pos x="112" y="182"/>
                  </a:cxn>
                  <a:cxn ang="0">
                    <a:pos x="97" y="169"/>
                  </a:cxn>
                  <a:cxn ang="0">
                    <a:pos x="84" y="155"/>
                  </a:cxn>
                  <a:cxn ang="0">
                    <a:pos x="72" y="141"/>
                  </a:cxn>
                  <a:cxn ang="0">
                    <a:pos x="61" y="125"/>
                  </a:cxn>
                  <a:cxn ang="0">
                    <a:pos x="52" y="107"/>
                  </a:cxn>
                  <a:cxn ang="0">
                    <a:pos x="43" y="88"/>
                  </a:cxn>
                  <a:cxn ang="0">
                    <a:pos x="33" y="69"/>
                  </a:cxn>
                  <a:cxn ang="0">
                    <a:pos x="23" y="47"/>
                  </a:cxn>
                  <a:cxn ang="0">
                    <a:pos x="12" y="24"/>
                  </a:cxn>
                  <a:cxn ang="0">
                    <a:pos x="0" y="0"/>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 name="Freeform 6"/>
              <p:cNvSpPr>
                <a:spLocks/>
              </p:cNvSpPr>
              <p:nvPr userDrawn="1"/>
            </p:nvSpPr>
            <p:spPr bwMode="ltGray">
              <a:xfrm rot="12185230" flipV="1">
                <a:off x="3637" y="2165"/>
                <a:ext cx="277" cy="249"/>
              </a:xfrm>
              <a:custGeom>
                <a:avLst/>
                <a:gdLst/>
                <a:ahLst/>
                <a:cxnLst>
                  <a:cxn ang="0">
                    <a:pos x="77" y="0"/>
                  </a:cxn>
                  <a:cxn ang="0">
                    <a:pos x="124" y="108"/>
                  </a:cxn>
                  <a:cxn ang="0">
                    <a:pos x="120" y="107"/>
                  </a:cxn>
                  <a:cxn ang="0">
                    <a:pos x="107" y="105"/>
                  </a:cxn>
                  <a:cxn ang="0">
                    <a:pos x="89" y="101"/>
                  </a:cxn>
                  <a:cxn ang="0">
                    <a:pos x="68" y="99"/>
                  </a:cxn>
                  <a:cxn ang="0">
                    <a:pos x="45" y="97"/>
                  </a:cxn>
                  <a:cxn ang="0">
                    <a:pos x="25" y="98"/>
                  </a:cxn>
                  <a:cxn ang="0">
                    <a:pos x="9" y="102"/>
                  </a:cxn>
                  <a:cxn ang="0">
                    <a:pos x="0" y="110"/>
                  </a:cxn>
                  <a:cxn ang="0">
                    <a:pos x="4" y="98"/>
                  </a:cxn>
                  <a:cxn ang="0">
                    <a:pos x="8" y="89"/>
                  </a:cxn>
                  <a:cxn ang="0">
                    <a:pos x="16" y="82"/>
                  </a:cxn>
                  <a:cxn ang="0">
                    <a:pos x="25" y="76"/>
                  </a:cxn>
                  <a:cxn ang="0">
                    <a:pos x="36" y="72"/>
                  </a:cxn>
                  <a:cxn ang="0">
                    <a:pos x="47" y="71"/>
                  </a:cxn>
                  <a:cxn ang="0">
                    <a:pos x="59" y="71"/>
                  </a:cxn>
                  <a:cxn ang="0">
                    <a:pos x="72" y="74"/>
                  </a:cxn>
                  <a:cxn ang="0">
                    <a:pos x="73" y="71"/>
                  </a:cxn>
                  <a:cxn ang="0">
                    <a:pos x="70" y="56"/>
                  </a:cxn>
                  <a:cxn ang="0">
                    <a:pos x="67" y="38"/>
                  </a:cxn>
                  <a:cxn ang="0">
                    <a:pos x="65" y="30"/>
                  </a:cxn>
                  <a:cxn ang="0">
                    <a:pos x="63" y="30"/>
                  </a:cxn>
                  <a:cxn ang="0">
                    <a:pos x="61" y="29"/>
                  </a:cxn>
                  <a:cxn ang="0">
                    <a:pos x="59" y="26"/>
                  </a:cxn>
                  <a:cxn ang="0">
                    <a:pos x="57" y="23"/>
                  </a:cxn>
                  <a:cxn ang="0">
                    <a:pos x="57" y="19"/>
                  </a:cxn>
                  <a:cxn ang="0">
                    <a:pos x="59" y="14"/>
                  </a:cxn>
                  <a:cxn ang="0">
                    <a:pos x="66" y="8"/>
                  </a:cxn>
                  <a:cxn ang="0">
                    <a:pos x="77" y="0"/>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2" name="Freeform 7"/>
              <p:cNvSpPr>
                <a:spLocks/>
              </p:cNvSpPr>
              <p:nvPr userDrawn="1"/>
            </p:nvSpPr>
            <p:spPr bwMode="ltGray">
              <a:xfrm rot="12185230" flipV="1">
                <a:off x="3978" y="975"/>
                <a:ext cx="245" cy="347"/>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3" name="Freeform 8"/>
              <p:cNvSpPr>
                <a:spLocks/>
              </p:cNvSpPr>
              <p:nvPr userDrawn="1"/>
            </p:nvSpPr>
            <p:spPr bwMode="ltGray">
              <a:xfrm rot="12185230" flipV="1">
                <a:off x="3843" y="2207"/>
                <a:ext cx="103" cy="209"/>
              </a:xfrm>
              <a:custGeom>
                <a:avLst/>
                <a:gdLst/>
                <a:ahLst/>
                <a:cxnLst>
                  <a:cxn ang="0">
                    <a:pos x="31" y="0"/>
                  </a:cxn>
                  <a:cxn ang="0">
                    <a:pos x="20" y="38"/>
                  </a:cxn>
                  <a:cxn ang="0">
                    <a:pos x="15" y="62"/>
                  </a:cxn>
                  <a:cxn ang="0">
                    <a:pos x="11" y="79"/>
                  </a:cxn>
                  <a:cxn ang="0">
                    <a:pos x="0" y="94"/>
                  </a:cxn>
                  <a:cxn ang="0">
                    <a:pos x="12" y="88"/>
                  </a:cxn>
                  <a:cxn ang="0">
                    <a:pos x="23" y="80"/>
                  </a:cxn>
                  <a:cxn ang="0">
                    <a:pos x="32" y="69"/>
                  </a:cxn>
                  <a:cxn ang="0">
                    <a:pos x="40" y="57"/>
                  </a:cxn>
                  <a:cxn ang="0">
                    <a:pos x="45" y="44"/>
                  </a:cxn>
                  <a:cxn ang="0">
                    <a:pos x="46" y="30"/>
                  </a:cxn>
                  <a:cxn ang="0">
                    <a:pos x="42" y="15"/>
                  </a:cxn>
                  <a:cxn ang="0">
                    <a:pos x="31" y="0"/>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4" name="Freeform 9"/>
              <p:cNvSpPr>
                <a:spLocks/>
              </p:cNvSpPr>
              <p:nvPr userDrawn="1"/>
            </p:nvSpPr>
            <p:spPr bwMode="ltGray">
              <a:xfrm rot="12185230" flipV="1">
                <a:off x="3893" y="1325"/>
                <a:ext cx="120" cy="90"/>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5" name="Freeform 10"/>
              <p:cNvSpPr>
                <a:spLocks/>
              </p:cNvSpPr>
              <p:nvPr userDrawn="1"/>
            </p:nvSpPr>
            <p:spPr bwMode="ltGray">
              <a:xfrm rot="12185230" flipV="1">
                <a:off x="3010" y="2344"/>
                <a:ext cx="330" cy="2059"/>
              </a:xfrm>
              <a:custGeom>
                <a:avLst/>
                <a:gdLst/>
                <a:ahLst/>
                <a:cxnLst>
                  <a:cxn ang="0">
                    <a:pos x="0" y="0"/>
                  </a:cxn>
                  <a:cxn ang="0">
                    <a:pos x="6" y="6"/>
                  </a:cxn>
                  <a:cxn ang="0">
                    <a:pos x="16" y="14"/>
                  </a:cxn>
                  <a:cxn ang="0">
                    <a:pos x="28" y="24"/>
                  </a:cxn>
                  <a:cxn ang="0">
                    <a:pos x="41" y="37"/>
                  </a:cxn>
                  <a:cxn ang="0">
                    <a:pos x="58" y="53"/>
                  </a:cxn>
                  <a:cxn ang="0">
                    <a:pos x="73" y="70"/>
                  </a:cxn>
                  <a:cxn ang="0">
                    <a:pos x="88" y="90"/>
                  </a:cxn>
                  <a:cxn ang="0">
                    <a:pos x="100" y="113"/>
                  </a:cxn>
                  <a:cxn ang="0">
                    <a:pos x="112" y="137"/>
                  </a:cxn>
                  <a:cxn ang="0">
                    <a:pos x="120" y="165"/>
                  </a:cxn>
                  <a:cxn ang="0">
                    <a:pos x="124" y="196"/>
                  </a:cxn>
                  <a:cxn ang="0">
                    <a:pos x="126" y="228"/>
                  </a:cxn>
                  <a:cxn ang="0">
                    <a:pos x="120" y="264"/>
                  </a:cxn>
                  <a:cxn ang="0">
                    <a:pos x="109" y="302"/>
                  </a:cxn>
                  <a:cxn ang="0">
                    <a:pos x="92" y="342"/>
                  </a:cxn>
                  <a:cxn ang="0">
                    <a:pos x="67" y="386"/>
                  </a:cxn>
                  <a:cxn ang="0">
                    <a:pos x="39" y="436"/>
                  </a:cxn>
                  <a:cxn ang="0">
                    <a:pos x="21" y="482"/>
                  </a:cxn>
                  <a:cxn ang="0">
                    <a:pos x="10" y="525"/>
                  </a:cxn>
                  <a:cxn ang="0">
                    <a:pos x="6" y="566"/>
                  </a:cxn>
                  <a:cxn ang="0">
                    <a:pos x="6" y="605"/>
                  </a:cxn>
                  <a:cxn ang="0">
                    <a:pos x="8" y="641"/>
                  </a:cxn>
                  <a:cxn ang="0">
                    <a:pos x="12" y="673"/>
                  </a:cxn>
                  <a:cxn ang="0">
                    <a:pos x="14" y="704"/>
                  </a:cxn>
                  <a:cxn ang="0">
                    <a:pos x="41" y="688"/>
                  </a:cxn>
                  <a:cxn ang="0">
                    <a:pos x="39" y="680"/>
                  </a:cxn>
                  <a:cxn ang="0">
                    <a:pos x="36" y="657"/>
                  </a:cxn>
                  <a:cxn ang="0">
                    <a:pos x="33" y="622"/>
                  </a:cxn>
                  <a:cxn ang="0">
                    <a:pos x="35" y="575"/>
                  </a:cxn>
                  <a:cxn ang="0">
                    <a:pos x="41" y="519"/>
                  </a:cxn>
                  <a:cxn ang="0">
                    <a:pos x="58" y="455"/>
                  </a:cxn>
                  <a:cxn ang="0">
                    <a:pos x="86" y="386"/>
                  </a:cxn>
                  <a:cxn ang="0">
                    <a:pos x="129" y="313"/>
                  </a:cxn>
                  <a:cxn ang="0">
                    <a:pos x="143" y="279"/>
                  </a:cxn>
                  <a:cxn ang="0">
                    <a:pos x="149" y="235"/>
                  </a:cxn>
                  <a:cxn ang="0">
                    <a:pos x="144" y="184"/>
                  </a:cxn>
                  <a:cxn ang="0">
                    <a:pos x="131" y="134"/>
                  </a:cxn>
                  <a:cxn ang="0">
                    <a:pos x="109" y="85"/>
                  </a:cxn>
                  <a:cxn ang="0">
                    <a:pos x="81" y="44"/>
                  </a:cxn>
                  <a:cxn ang="0">
                    <a:pos x="44" y="14"/>
                  </a:cxn>
                  <a:cxn ang="0">
                    <a:pos x="0" y="0"/>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6" name="Freeform 11"/>
            <p:cNvSpPr>
              <a:spLocks/>
            </p:cNvSpPr>
            <p:nvPr userDrawn="1"/>
          </p:nvSpPr>
          <p:spPr bwMode="ltGray">
            <a:xfrm rot="373331" flipH="1">
              <a:off x="22" y="1957"/>
              <a:ext cx="323" cy="649"/>
            </a:xfrm>
            <a:custGeom>
              <a:avLst/>
              <a:gdLst/>
              <a:ahLst/>
              <a:cxnLst>
                <a:cxn ang="0">
                  <a:pos x="94" y="0"/>
                </a:cxn>
                <a:cxn ang="0">
                  <a:pos x="105" y="9"/>
                </a:cxn>
                <a:cxn ang="0">
                  <a:pos x="115" y="27"/>
                </a:cxn>
                <a:cxn ang="0">
                  <a:pos x="123" y="50"/>
                </a:cxn>
                <a:cxn ang="0">
                  <a:pos x="128" y="78"/>
                </a:cxn>
                <a:cxn ang="0">
                  <a:pos x="127" y="111"/>
                </a:cxn>
                <a:cxn ang="0">
                  <a:pos x="116" y="145"/>
                </a:cxn>
                <a:cxn ang="0">
                  <a:pos x="94" y="181"/>
                </a:cxn>
                <a:cxn ang="0">
                  <a:pos x="60" y="217"/>
                </a:cxn>
                <a:cxn ang="0">
                  <a:pos x="49" y="213"/>
                </a:cxn>
                <a:cxn ang="0">
                  <a:pos x="38" y="210"/>
                </a:cxn>
                <a:cxn ang="0">
                  <a:pos x="26" y="205"/>
                </a:cxn>
                <a:cxn ang="0">
                  <a:pos x="16" y="201"/>
                </a:cxn>
                <a:cxn ang="0">
                  <a:pos x="8" y="196"/>
                </a:cxn>
                <a:cxn ang="0">
                  <a:pos x="2" y="190"/>
                </a:cxn>
                <a:cxn ang="0">
                  <a:pos x="0" y="183"/>
                </a:cxn>
                <a:cxn ang="0">
                  <a:pos x="1" y="178"/>
                </a:cxn>
                <a:cxn ang="0">
                  <a:pos x="13" y="171"/>
                </a:cxn>
                <a:cxn ang="0">
                  <a:pos x="29" y="161"/>
                </a:cxn>
                <a:cxn ang="0">
                  <a:pos x="46" y="150"/>
                </a:cxn>
                <a:cxn ang="0">
                  <a:pos x="63" y="134"/>
                </a:cxn>
                <a:cxn ang="0">
                  <a:pos x="79" y="112"/>
                </a:cxn>
                <a:cxn ang="0">
                  <a:pos x="91" y="83"/>
                </a:cxn>
                <a:cxn ang="0">
                  <a:pos x="97" y="46"/>
                </a:cxn>
                <a:cxn ang="0">
                  <a:pos x="94" y="0"/>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 name="Freeform 12"/>
            <p:cNvSpPr>
              <a:spLocks/>
            </p:cNvSpPr>
            <p:nvPr userDrawn="1"/>
          </p:nvSpPr>
          <p:spPr bwMode="ltGray">
            <a:xfrm>
              <a:off x="168" y="1260"/>
              <a:ext cx="1259" cy="1532"/>
            </a:xfrm>
            <a:custGeom>
              <a:avLst/>
              <a:gdLst/>
              <a:ahLst/>
              <a:cxnLst>
                <a:cxn ang="0">
                  <a:pos x="891" y="1532"/>
                </a:cxn>
                <a:cxn ang="0">
                  <a:pos x="954" y="1452"/>
                </a:cxn>
                <a:cxn ang="0">
                  <a:pos x="1032" y="1338"/>
                </a:cxn>
                <a:cxn ang="0">
                  <a:pos x="1115" y="1188"/>
                </a:cxn>
                <a:cxn ang="0">
                  <a:pos x="1194" y="1023"/>
                </a:cxn>
                <a:cxn ang="0">
                  <a:pos x="1244" y="841"/>
                </a:cxn>
                <a:cxn ang="0">
                  <a:pos x="1259" y="647"/>
                </a:cxn>
                <a:cxn ang="0">
                  <a:pos x="1230" y="463"/>
                </a:cxn>
                <a:cxn ang="0">
                  <a:pos x="1140" y="294"/>
                </a:cxn>
                <a:cxn ang="0">
                  <a:pos x="1043" y="190"/>
                </a:cxn>
                <a:cxn ang="0">
                  <a:pos x="961" y="109"/>
                </a:cxn>
                <a:cxn ang="0">
                  <a:pos x="894" y="65"/>
                </a:cxn>
                <a:cxn ang="0">
                  <a:pos x="786" y="18"/>
                </a:cxn>
                <a:cxn ang="0">
                  <a:pos x="642" y="0"/>
                </a:cxn>
                <a:cxn ang="0">
                  <a:pos x="440" y="23"/>
                </a:cxn>
                <a:cxn ang="0">
                  <a:pos x="366" y="44"/>
                </a:cxn>
                <a:cxn ang="0">
                  <a:pos x="292" y="58"/>
                </a:cxn>
                <a:cxn ang="0">
                  <a:pos x="229" y="79"/>
                </a:cxn>
                <a:cxn ang="0">
                  <a:pos x="178" y="103"/>
                </a:cxn>
                <a:cxn ang="0">
                  <a:pos x="127" y="127"/>
                </a:cxn>
                <a:cxn ang="0">
                  <a:pos x="82" y="158"/>
                </a:cxn>
                <a:cxn ang="0">
                  <a:pos x="41" y="197"/>
                </a:cxn>
                <a:cxn ang="0">
                  <a:pos x="0" y="243"/>
                </a:cxn>
                <a:cxn ang="0">
                  <a:pos x="76" y="215"/>
                </a:cxn>
                <a:cxn ang="0">
                  <a:pos x="144" y="194"/>
                </a:cxn>
                <a:cxn ang="0">
                  <a:pos x="212" y="179"/>
                </a:cxn>
                <a:cxn ang="0">
                  <a:pos x="280" y="164"/>
                </a:cxn>
                <a:cxn ang="0">
                  <a:pos x="336" y="149"/>
                </a:cxn>
                <a:cxn ang="0">
                  <a:pos x="397" y="149"/>
                </a:cxn>
                <a:cxn ang="0">
                  <a:pos x="458" y="141"/>
                </a:cxn>
                <a:cxn ang="0">
                  <a:pos x="511" y="146"/>
                </a:cxn>
                <a:cxn ang="0">
                  <a:pos x="565" y="152"/>
                </a:cxn>
                <a:cxn ang="0">
                  <a:pos x="618" y="166"/>
                </a:cxn>
                <a:cxn ang="0">
                  <a:pos x="669" y="186"/>
                </a:cxn>
                <a:cxn ang="0">
                  <a:pos x="715" y="205"/>
                </a:cxn>
                <a:cxn ang="0">
                  <a:pos x="760" y="239"/>
                </a:cxn>
                <a:cxn ang="0">
                  <a:pos x="811" y="267"/>
                </a:cxn>
                <a:cxn ang="0">
                  <a:pos x="855" y="307"/>
                </a:cxn>
                <a:cxn ang="0">
                  <a:pos x="899" y="348"/>
                </a:cxn>
                <a:cxn ang="0">
                  <a:pos x="971" y="464"/>
                </a:cxn>
                <a:cxn ang="0">
                  <a:pos x="1016" y="606"/>
                </a:cxn>
                <a:cxn ang="0">
                  <a:pos x="1027" y="774"/>
                </a:cxn>
                <a:cxn ang="0">
                  <a:pos x="1022" y="939"/>
                </a:cxn>
                <a:cxn ang="0">
                  <a:pos x="1002" y="1117"/>
                </a:cxn>
                <a:cxn ang="0">
                  <a:pos x="966" y="1279"/>
                </a:cxn>
                <a:cxn ang="0">
                  <a:pos x="933" y="1421"/>
                </a:cxn>
                <a:cxn ang="0">
                  <a:pos x="891" y="1532"/>
                </a:cxn>
              </a:cxnLst>
              <a:rect l="0" t="0" r="r" b="b"/>
              <a:pathLst>
                <a:path w="1259" h="1532">
                  <a:moveTo>
                    <a:pt x="891" y="1532"/>
                  </a:moveTo>
                  <a:lnTo>
                    <a:pt x="954" y="1452"/>
                  </a:lnTo>
                  <a:lnTo>
                    <a:pt x="1032" y="1338"/>
                  </a:lnTo>
                  <a:lnTo>
                    <a:pt x="1115" y="1188"/>
                  </a:lnTo>
                  <a:lnTo>
                    <a:pt x="1194" y="1023"/>
                  </a:lnTo>
                  <a:lnTo>
                    <a:pt x="1244" y="841"/>
                  </a:lnTo>
                  <a:lnTo>
                    <a:pt x="1259" y="647"/>
                  </a:lnTo>
                  <a:lnTo>
                    <a:pt x="1230" y="463"/>
                  </a:lnTo>
                  <a:lnTo>
                    <a:pt x="1140" y="294"/>
                  </a:lnTo>
                  <a:lnTo>
                    <a:pt x="1043" y="190"/>
                  </a:lnTo>
                  <a:lnTo>
                    <a:pt x="961" y="109"/>
                  </a:lnTo>
                  <a:lnTo>
                    <a:pt x="894" y="65"/>
                  </a:lnTo>
                  <a:lnTo>
                    <a:pt x="786" y="18"/>
                  </a:lnTo>
                  <a:lnTo>
                    <a:pt x="642" y="0"/>
                  </a:lnTo>
                  <a:lnTo>
                    <a:pt x="440" y="23"/>
                  </a:lnTo>
                  <a:lnTo>
                    <a:pt x="366" y="44"/>
                  </a:lnTo>
                  <a:lnTo>
                    <a:pt x="292" y="58"/>
                  </a:lnTo>
                  <a:lnTo>
                    <a:pt x="229" y="79"/>
                  </a:lnTo>
                  <a:lnTo>
                    <a:pt x="178" y="103"/>
                  </a:lnTo>
                  <a:lnTo>
                    <a:pt x="127" y="127"/>
                  </a:lnTo>
                  <a:lnTo>
                    <a:pt x="82" y="158"/>
                  </a:lnTo>
                  <a:lnTo>
                    <a:pt x="41" y="197"/>
                  </a:lnTo>
                  <a:lnTo>
                    <a:pt x="0" y="243"/>
                  </a:lnTo>
                  <a:lnTo>
                    <a:pt x="76" y="215"/>
                  </a:lnTo>
                  <a:lnTo>
                    <a:pt x="144" y="194"/>
                  </a:lnTo>
                  <a:lnTo>
                    <a:pt x="212" y="179"/>
                  </a:lnTo>
                  <a:lnTo>
                    <a:pt x="280" y="164"/>
                  </a:lnTo>
                  <a:lnTo>
                    <a:pt x="336" y="149"/>
                  </a:lnTo>
                  <a:lnTo>
                    <a:pt x="397" y="149"/>
                  </a:lnTo>
                  <a:lnTo>
                    <a:pt x="458" y="141"/>
                  </a:lnTo>
                  <a:lnTo>
                    <a:pt x="511" y="146"/>
                  </a:lnTo>
                  <a:lnTo>
                    <a:pt x="565" y="152"/>
                  </a:lnTo>
                  <a:lnTo>
                    <a:pt x="618" y="166"/>
                  </a:lnTo>
                  <a:lnTo>
                    <a:pt x="669" y="186"/>
                  </a:lnTo>
                  <a:lnTo>
                    <a:pt x="715" y="205"/>
                  </a:lnTo>
                  <a:lnTo>
                    <a:pt x="760" y="239"/>
                  </a:lnTo>
                  <a:lnTo>
                    <a:pt x="811" y="267"/>
                  </a:lnTo>
                  <a:lnTo>
                    <a:pt x="855" y="307"/>
                  </a:lnTo>
                  <a:lnTo>
                    <a:pt x="899" y="348"/>
                  </a:lnTo>
                  <a:lnTo>
                    <a:pt x="971" y="464"/>
                  </a:lnTo>
                  <a:lnTo>
                    <a:pt x="1016" y="606"/>
                  </a:lnTo>
                  <a:lnTo>
                    <a:pt x="1027" y="774"/>
                  </a:lnTo>
                  <a:lnTo>
                    <a:pt x="1022" y="939"/>
                  </a:lnTo>
                  <a:lnTo>
                    <a:pt x="1002" y="1117"/>
                  </a:lnTo>
                  <a:lnTo>
                    <a:pt x="966" y="1279"/>
                  </a:lnTo>
                  <a:lnTo>
                    <a:pt x="933" y="1421"/>
                  </a:lnTo>
                  <a:lnTo>
                    <a:pt x="891" y="1532"/>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 name="Freeform 13"/>
            <p:cNvSpPr>
              <a:spLocks/>
            </p:cNvSpPr>
            <p:nvPr userDrawn="1"/>
          </p:nvSpPr>
          <p:spPr bwMode="ltGray">
            <a:xfrm>
              <a:off x="0" y="2610"/>
              <a:ext cx="801" cy="459"/>
            </a:xfrm>
            <a:custGeom>
              <a:avLst/>
              <a:gdLst/>
              <a:ahLst/>
              <a:cxnLst>
                <a:cxn ang="0">
                  <a:pos x="0" y="0"/>
                </a:cxn>
                <a:cxn ang="0">
                  <a:pos x="37" y="69"/>
                </a:cxn>
                <a:cxn ang="0">
                  <a:pos x="68" y="132"/>
                </a:cxn>
                <a:cxn ang="0">
                  <a:pos x="110" y="188"/>
                </a:cxn>
                <a:cxn ang="0">
                  <a:pos x="149" y="229"/>
                </a:cxn>
                <a:cxn ang="0">
                  <a:pos x="192" y="278"/>
                </a:cxn>
                <a:cxn ang="0">
                  <a:pos x="250" y="314"/>
                </a:cxn>
                <a:cxn ang="0">
                  <a:pos x="308" y="336"/>
                </a:cxn>
                <a:cxn ang="0">
                  <a:pos x="365" y="365"/>
                </a:cxn>
                <a:cxn ang="0">
                  <a:pos x="430" y="381"/>
                </a:cxn>
                <a:cxn ang="0">
                  <a:pos x="501" y="390"/>
                </a:cxn>
                <a:cxn ang="0">
                  <a:pos x="573" y="392"/>
                </a:cxn>
                <a:cxn ang="0">
                  <a:pos x="646" y="381"/>
                </a:cxn>
                <a:cxn ang="0">
                  <a:pos x="726" y="362"/>
                </a:cxn>
                <a:cxn ang="0">
                  <a:pos x="801" y="335"/>
                </a:cxn>
                <a:cxn ang="0">
                  <a:pos x="731" y="377"/>
                </a:cxn>
                <a:cxn ang="0">
                  <a:pos x="662" y="404"/>
                </a:cxn>
                <a:cxn ang="0">
                  <a:pos x="594" y="432"/>
                </a:cxn>
                <a:cxn ang="0">
                  <a:pos x="532" y="445"/>
                </a:cxn>
                <a:cxn ang="0">
                  <a:pos x="471" y="459"/>
                </a:cxn>
                <a:cxn ang="0">
                  <a:pos x="411" y="458"/>
                </a:cxn>
                <a:cxn ang="0">
                  <a:pos x="350" y="458"/>
                </a:cxn>
                <a:cxn ang="0">
                  <a:pos x="291" y="450"/>
                </a:cxn>
                <a:cxn ang="0">
                  <a:pos x="244" y="436"/>
                </a:cxn>
                <a:cxn ang="0">
                  <a:pos x="192" y="415"/>
                </a:cxn>
                <a:cxn ang="0">
                  <a:pos x="145" y="394"/>
                </a:cxn>
                <a:cxn ang="0">
                  <a:pos x="100" y="373"/>
                </a:cxn>
                <a:cxn ang="0">
                  <a:pos x="60" y="347"/>
                </a:cxn>
                <a:cxn ang="0">
                  <a:pos x="0" y="294"/>
                </a:cxn>
                <a:cxn ang="0">
                  <a:pos x="0" y="0"/>
                </a:cxn>
              </a:cxnLst>
              <a:rect l="0" t="0" r="r" b="b"/>
              <a:pathLst>
                <a:path w="801" h="459">
                  <a:moveTo>
                    <a:pt x="0" y="0"/>
                  </a:moveTo>
                  <a:lnTo>
                    <a:pt x="37" y="69"/>
                  </a:lnTo>
                  <a:lnTo>
                    <a:pt x="68" y="132"/>
                  </a:lnTo>
                  <a:lnTo>
                    <a:pt x="110" y="188"/>
                  </a:lnTo>
                  <a:lnTo>
                    <a:pt x="149" y="229"/>
                  </a:lnTo>
                  <a:lnTo>
                    <a:pt x="192" y="278"/>
                  </a:lnTo>
                  <a:lnTo>
                    <a:pt x="250" y="314"/>
                  </a:lnTo>
                  <a:lnTo>
                    <a:pt x="308" y="336"/>
                  </a:lnTo>
                  <a:lnTo>
                    <a:pt x="365" y="365"/>
                  </a:lnTo>
                  <a:lnTo>
                    <a:pt x="430" y="381"/>
                  </a:lnTo>
                  <a:lnTo>
                    <a:pt x="501" y="390"/>
                  </a:lnTo>
                  <a:lnTo>
                    <a:pt x="573" y="392"/>
                  </a:lnTo>
                  <a:lnTo>
                    <a:pt x="646" y="381"/>
                  </a:lnTo>
                  <a:lnTo>
                    <a:pt x="726" y="362"/>
                  </a:lnTo>
                  <a:lnTo>
                    <a:pt x="801" y="335"/>
                  </a:lnTo>
                  <a:lnTo>
                    <a:pt x="731" y="377"/>
                  </a:lnTo>
                  <a:lnTo>
                    <a:pt x="662" y="404"/>
                  </a:lnTo>
                  <a:lnTo>
                    <a:pt x="594" y="432"/>
                  </a:lnTo>
                  <a:lnTo>
                    <a:pt x="532" y="445"/>
                  </a:lnTo>
                  <a:lnTo>
                    <a:pt x="471" y="459"/>
                  </a:lnTo>
                  <a:lnTo>
                    <a:pt x="411" y="458"/>
                  </a:lnTo>
                  <a:lnTo>
                    <a:pt x="350" y="458"/>
                  </a:lnTo>
                  <a:lnTo>
                    <a:pt x="291" y="450"/>
                  </a:lnTo>
                  <a:lnTo>
                    <a:pt x="244" y="436"/>
                  </a:lnTo>
                  <a:lnTo>
                    <a:pt x="192" y="415"/>
                  </a:lnTo>
                  <a:lnTo>
                    <a:pt x="145" y="394"/>
                  </a:lnTo>
                  <a:lnTo>
                    <a:pt x="100" y="373"/>
                  </a:lnTo>
                  <a:lnTo>
                    <a:pt x="60" y="347"/>
                  </a:lnTo>
                  <a:lnTo>
                    <a:pt x="0" y="294"/>
                  </a:lnTo>
                  <a:lnTo>
                    <a:pt x="0"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 name="Freeform 14"/>
            <p:cNvSpPr>
              <a:spLocks/>
            </p:cNvSpPr>
            <p:nvPr userDrawn="1"/>
          </p:nvSpPr>
          <p:spPr bwMode="ltGray">
            <a:xfrm rot="373331" flipH="1">
              <a:off x="898" y="2855"/>
              <a:ext cx="354" cy="464"/>
            </a:xfrm>
            <a:custGeom>
              <a:avLst/>
              <a:gdLst/>
              <a:ahLst/>
              <a:cxnLst>
                <a:cxn ang="0">
                  <a:pos x="75" y="0"/>
                </a:cxn>
                <a:cxn ang="0">
                  <a:pos x="0" y="25"/>
                </a:cxn>
                <a:cxn ang="0">
                  <a:pos x="3" y="26"/>
                </a:cxn>
                <a:cxn ang="0">
                  <a:pos x="14" y="29"/>
                </a:cxn>
                <a:cxn ang="0">
                  <a:pos x="29" y="36"/>
                </a:cxn>
                <a:cxn ang="0">
                  <a:pos x="46" y="47"/>
                </a:cxn>
                <a:cxn ang="0">
                  <a:pos x="66" y="62"/>
                </a:cxn>
                <a:cxn ang="0">
                  <a:pos x="84" y="80"/>
                </a:cxn>
                <a:cxn ang="0">
                  <a:pos x="102" y="103"/>
                </a:cxn>
                <a:cxn ang="0">
                  <a:pos x="116" y="132"/>
                </a:cxn>
                <a:cxn ang="0">
                  <a:pos x="117" y="120"/>
                </a:cxn>
                <a:cxn ang="0">
                  <a:pos x="115" y="107"/>
                </a:cxn>
                <a:cxn ang="0">
                  <a:pos x="108" y="90"/>
                </a:cxn>
                <a:cxn ang="0">
                  <a:pos x="99" y="74"/>
                </a:cxn>
                <a:cxn ang="0">
                  <a:pos x="89" y="58"/>
                </a:cxn>
                <a:cxn ang="0">
                  <a:pos x="78" y="45"/>
                </a:cxn>
                <a:cxn ang="0">
                  <a:pos x="67" y="36"/>
                </a:cxn>
                <a:cxn ang="0">
                  <a:pos x="58" y="32"/>
                </a:cxn>
                <a:cxn ang="0">
                  <a:pos x="69" y="29"/>
                </a:cxn>
                <a:cxn ang="0">
                  <a:pos x="79" y="28"/>
                </a:cxn>
                <a:cxn ang="0">
                  <a:pos x="89" y="26"/>
                </a:cxn>
                <a:cxn ang="0">
                  <a:pos x="98" y="25"/>
                </a:cxn>
                <a:cxn ang="0">
                  <a:pos x="105" y="24"/>
                </a:cxn>
                <a:cxn ang="0">
                  <a:pos x="109" y="22"/>
                </a:cxn>
                <a:cxn ang="0">
                  <a:pos x="113" y="21"/>
                </a:cxn>
                <a:cxn ang="0">
                  <a:pos x="114" y="21"/>
                </a:cxn>
                <a:cxn ang="0">
                  <a:pos x="75" y="0"/>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 name="Freeform 15"/>
            <p:cNvSpPr>
              <a:spLocks/>
            </p:cNvSpPr>
            <p:nvPr userDrawn="1"/>
          </p:nvSpPr>
          <p:spPr bwMode="ltGray">
            <a:xfrm rot="373331" flipH="1">
              <a:off x="799" y="2979"/>
              <a:ext cx="87" cy="274"/>
            </a:xfrm>
            <a:custGeom>
              <a:avLst/>
              <a:gdLst/>
              <a:ahLst/>
              <a:cxnLst>
                <a:cxn ang="0">
                  <a:pos x="29" y="0"/>
                </a:cxn>
                <a:cxn ang="0">
                  <a:pos x="23" y="0"/>
                </a:cxn>
                <a:cxn ang="0">
                  <a:pos x="16" y="4"/>
                </a:cxn>
                <a:cxn ang="0">
                  <a:pos x="9" y="9"/>
                </a:cxn>
                <a:cxn ang="0">
                  <a:pos x="4" y="19"/>
                </a:cxn>
                <a:cxn ang="0">
                  <a:pos x="1" y="30"/>
                </a:cxn>
                <a:cxn ang="0">
                  <a:pos x="0" y="44"/>
                </a:cxn>
                <a:cxn ang="0">
                  <a:pos x="3" y="60"/>
                </a:cxn>
                <a:cxn ang="0">
                  <a:pos x="11" y="77"/>
                </a:cxn>
                <a:cxn ang="0">
                  <a:pos x="15" y="53"/>
                </a:cxn>
                <a:cxn ang="0">
                  <a:pos x="19" y="37"/>
                </a:cxn>
                <a:cxn ang="0">
                  <a:pos x="23" y="22"/>
                </a:cxn>
                <a:cxn ang="0">
                  <a:pos x="29" y="0"/>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1" name="Freeform 16"/>
            <p:cNvSpPr>
              <a:spLocks/>
            </p:cNvSpPr>
            <p:nvPr userDrawn="1"/>
          </p:nvSpPr>
          <p:spPr bwMode="ltGray">
            <a:xfrm>
              <a:off x="1190" y="3273"/>
              <a:ext cx="1108" cy="1047"/>
            </a:xfrm>
            <a:custGeom>
              <a:avLst/>
              <a:gdLst/>
              <a:ahLst/>
              <a:cxnLst>
                <a:cxn ang="0">
                  <a:pos x="784" y="1047"/>
                </a:cxn>
                <a:cxn ang="0">
                  <a:pos x="692" y="1011"/>
                </a:cxn>
                <a:cxn ang="0">
                  <a:pos x="607" y="945"/>
                </a:cxn>
                <a:cxn ang="0">
                  <a:pos x="517" y="861"/>
                </a:cxn>
                <a:cxn ang="0">
                  <a:pos x="432" y="776"/>
                </a:cxn>
                <a:cxn ang="0">
                  <a:pos x="350" y="677"/>
                </a:cxn>
                <a:cxn ang="0">
                  <a:pos x="266" y="563"/>
                </a:cxn>
                <a:cxn ang="0">
                  <a:pos x="188" y="447"/>
                </a:cxn>
                <a:cxn ang="0">
                  <a:pos x="122" y="325"/>
                </a:cxn>
                <a:cxn ang="0">
                  <a:pos x="65" y="211"/>
                </a:cxn>
                <a:cxn ang="0">
                  <a:pos x="21" y="101"/>
                </a:cxn>
                <a:cxn ang="0">
                  <a:pos x="0" y="0"/>
                </a:cxn>
                <a:cxn ang="0">
                  <a:pos x="109" y="217"/>
                </a:cxn>
                <a:cxn ang="0">
                  <a:pos x="209" y="378"/>
                </a:cxn>
                <a:cxn ang="0">
                  <a:pos x="294" y="500"/>
                </a:cxn>
                <a:cxn ang="0">
                  <a:pos x="373" y="590"/>
                </a:cxn>
                <a:cxn ang="0">
                  <a:pos x="441" y="661"/>
                </a:cxn>
                <a:cxn ang="0">
                  <a:pos x="506" y="713"/>
                </a:cxn>
                <a:cxn ang="0">
                  <a:pos x="564" y="754"/>
                </a:cxn>
                <a:cxn ang="0">
                  <a:pos x="620" y="801"/>
                </a:cxn>
                <a:cxn ang="0">
                  <a:pos x="754" y="899"/>
                </a:cxn>
                <a:cxn ang="0">
                  <a:pos x="925" y="977"/>
                </a:cxn>
                <a:cxn ang="0">
                  <a:pos x="1108" y="1047"/>
                </a:cxn>
                <a:cxn ang="0">
                  <a:pos x="784" y="1047"/>
                </a:cxn>
              </a:cxnLst>
              <a:rect l="0" t="0" r="r" b="b"/>
              <a:pathLst>
                <a:path w="1108" h="1047">
                  <a:moveTo>
                    <a:pt x="784" y="1047"/>
                  </a:moveTo>
                  <a:lnTo>
                    <a:pt x="692" y="1011"/>
                  </a:lnTo>
                  <a:lnTo>
                    <a:pt x="607" y="945"/>
                  </a:lnTo>
                  <a:lnTo>
                    <a:pt x="517" y="861"/>
                  </a:lnTo>
                  <a:lnTo>
                    <a:pt x="432" y="776"/>
                  </a:lnTo>
                  <a:lnTo>
                    <a:pt x="350" y="677"/>
                  </a:lnTo>
                  <a:lnTo>
                    <a:pt x="266" y="563"/>
                  </a:lnTo>
                  <a:lnTo>
                    <a:pt x="188" y="447"/>
                  </a:lnTo>
                  <a:lnTo>
                    <a:pt x="122" y="325"/>
                  </a:lnTo>
                  <a:lnTo>
                    <a:pt x="65" y="211"/>
                  </a:lnTo>
                  <a:lnTo>
                    <a:pt x="21" y="101"/>
                  </a:lnTo>
                  <a:lnTo>
                    <a:pt x="0" y="0"/>
                  </a:lnTo>
                  <a:lnTo>
                    <a:pt x="109" y="217"/>
                  </a:lnTo>
                  <a:lnTo>
                    <a:pt x="209" y="378"/>
                  </a:lnTo>
                  <a:lnTo>
                    <a:pt x="294" y="500"/>
                  </a:lnTo>
                  <a:lnTo>
                    <a:pt x="373" y="590"/>
                  </a:lnTo>
                  <a:lnTo>
                    <a:pt x="441" y="661"/>
                  </a:lnTo>
                  <a:lnTo>
                    <a:pt x="506" y="713"/>
                  </a:lnTo>
                  <a:lnTo>
                    <a:pt x="564" y="754"/>
                  </a:lnTo>
                  <a:lnTo>
                    <a:pt x="620" y="801"/>
                  </a:lnTo>
                  <a:lnTo>
                    <a:pt x="754" y="899"/>
                  </a:lnTo>
                  <a:lnTo>
                    <a:pt x="925" y="977"/>
                  </a:lnTo>
                  <a:lnTo>
                    <a:pt x="1108" y="1047"/>
                  </a:lnTo>
                  <a:lnTo>
                    <a:pt x="784" y="1047"/>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12" name="Group 17"/>
            <p:cNvGrpSpPr>
              <a:grpSpLocks/>
            </p:cNvGrpSpPr>
            <p:nvPr userDrawn="1"/>
          </p:nvGrpSpPr>
          <p:grpSpPr bwMode="auto">
            <a:xfrm rot="3220060">
              <a:off x="2636" y="751"/>
              <a:ext cx="569" cy="636"/>
              <a:chOff x="1727" y="866"/>
              <a:chExt cx="129" cy="157"/>
            </a:xfrm>
          </p:grpSpPr>
          <p:sp>
            <p:nvSpPr>
              <p:cNvPr id="36" name="Freeform 18"/>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7" name="Freeform 19"/>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8" name="Freeform 20"/>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13" name="Group 21"/>
            <p:cNvGrpSpPr>
              <a:grpSpLocks/>
            </p:cNvGrpSpPr>
            <p:nvPr userDrawn="1"/>
          </p:nvGrpSpPr>
          <p:grpSpPr bwMode="auto">
            <a:xfrm rot="-6691250">
              <a:off x="3643" y="129"/>
              <a:ext cx="356" cy="608"/>
              <a:chOff x="1727" y="866"/>
              <a:chExt cx="129" cy="157"/>
            </a:xfrm>
          </p:grpSpPr>
          <p:sp>
            <p:nvSpPr>
              <p:cNvPr id="33" name="Freeform 22"/>
              <p:cNvSpPr>
                <a:spLocks/>
              </p:cNvSpPr>
              <p:nvPr userDrawn="1"/>
            </p:nvSpPr>
            <p:spPr bwMode="ltGray">
              <a:xfrm>
                <a:off x="1729"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4" name="Freeform 23"/>
              <p:cNvSpPr>
                <a:spLocks/>
              </p:cNvSpPr>
              <p:nvPr userDrawn="1"/>
            </p:nvSpPr>
            <p:spPr bwMode="ltGray">
              <a:xfrm>
                <a:off x="1788"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5" name="Freeform 24"/>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14" name="Group 25"/>
            <p:cNvGrpSpPr>
              <a:grpSpLocks/>
            </p:cNvGrpSpPr>
            <p:nvPr userDrawn="1"/>
          </p:nvGrpSpPr>
          <p:grpSpPr bwMode="auto">
            <a:xfrm rot="8524840">
              <a:off x="673" y="3302"/>
              <a:ext cx="500" cy="504"/>
              <a:chOff x="1727" y="866"/>
              <a:chExt cx="129" cy="157"/>
            </a:xfrm>
          </p:grpSpPr>
          <p:sp>
            <p:nvSpPr>
              <p:cNvPr id="30" name="Freeform 26"/>
              <p:cNvSpPr>
                <a:spLocks/>
              </p:cNvSpPr>
              <p:nvPr userDrawn="1"/>
            </p:nvSpPr>
            <p:spPr bwMode="ltGray">
              <a:xfrm>
                <a:off x="1727" y="867"/>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1" name="Freeform 27"/>
              <p:cNvSpPr>
                <a:spLocks/>
              </p:cNvSpPr>
              <p:nvPr userDrawn="1"/>
            </p:nvSpPr>
            <p:spPr bwMode="ltGray">
              <a:xfrm>
                <a:off x="1786" y="896"/>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2" name="Freeform 28"/>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15" name="Group 29"/>
            <p:cNvGrpSpPr>
              <a:grpSpLocks/>
            </p:cNvGrpSpPr>
            <p:nvPr userDrawn="1"/>
          </p:nvGrpSpPr>
          <p:grpSpPr bwMode="auto">
            <a:xfrm rot="4106450" flipH="1">
              <a:off x="404" y="272"/>
              <a:ext cx="708" cy="891"/>
              <a:chOff x="1727" y="866"/>
              <a:chExt cx="129" cy="157"/>
            </a:xfrm>
          </p:grpSpPr>
          <p:sp>
            <p:nvSpPr>
              <p:cNvPr id="27" name="Freeform 30"/>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8" name="Freeform 31"/>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9" name="Freeform 32"/>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16" name="Group 33"/>
            <p:cNvGrpSpPr>
              <a:grpSpLocks/>
            </p:cNvGrpSpPr>
            <p:nvPr userDrawn="1"/>
          </p:nvGrpSpPr>
          <p:grpSpPr bwMode="auto">
            <a:xfrm rot="10015322" flipH="1">
              <a:off x="4614" y="2392"/>
              <a:ext cx="708" cy="891"/>
              <a:chOff x="1727" y="866"/>
              <a:chExt cx="129" cy="157"/>
            </a:xfrm>
          </p:grpSpPr>
          <p:sp>
            <p:nvSpPr>
              <p:cNvPr id="24" name="Freeform 34"/>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5" name="Freeform 35"/>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6" name="Freeform 36"/>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17" name="Freeform 37"/>
            <p:cNvSpPr>
              <a:spLocks/>
            </p:cNvSpPr>
            <p:nvPr userDrawn="1"/>
          </p:nvSpPr>
          <p:spPr bwMode="ltGray">
            <a:xfrm>
              <a:off x="1217" y="2"/>
              <a:ext cx="862" cy="886"/>
            </a:xfrm>
            <a:custGeom>
              <a:avLst/>
              <a:gdLst/>
              <a:ahLst/>
              <a:cxnLst>
                <a:cxn ang="0">
                  <a:pos x="0" y="0"/>
                </a:cxn>
                <a:cxn ang="0">
                  <a:pos x="6" y="107"/>
                </a:cxn>
                <a:cxn ang="0">
                  <a:pos x="37" y="262"/>
                </a:cxn>
                <a:cxn ang="0">
                  <a:pos x="83" y="410"/>
                </a:cxn>
                <a:cxn ang="0">
                  <a:pos x="149" y="546"/>
                </a:cxn>
                <a:cxn ang="0">
                  <a:pos x="237" y="666"/>
                </a:cxn>
                <a:cxn ang="0">
                  <a:pos x="338" y="764"/>
                </a:cxn>
                <a:cxn ang="0">
                  <a:pos x="450" y="838"/>
                </a:cxn>
                <a:cxn ang="0">
                  <a:pos x="579" y="879"/>
                </a:cxn>
                <a:cxn ang="0">
                  <a:pos x="714" y="886"/>
                </a:cxn>
                <a:cxn ang="0">
                  <a:pos x="862" y="851"/>
                </a:cxn>
                <a:cxn ang="0">
                  <a:pos x="784" y="856"/>
                </a:cxn>
                <a:cxn ang="0">
                  <a:pos x="700" y="835"/>
                </a:cxn>
                <a:cxn ang="0">
                  <a:pos x="621" y="794"/>
                </a:cxn>
                <a:cxn ang="0">
                  <a:pos x="542" y="728"/>
                </a:cxn>
                <a:cxn ang="0">
                  <a:pos x="466" y="649"/>
                </a:cxn>
                <a:cxn ang="0">
                  <a:pos x="397" y="557"/>
                </a:cxn>
                <a:cxn ang="0">
                  <a:pos x="334" y="454"/>
                </a:cxn>
                <a:cxn ang="0">
                  <a:pos x="279" y="339"/>
                </a:cxn>
                <a:cxn ang="0">
                  <a:pos x="238" y="225"/>
                </a:cxn>
                <a:cxn ang="0">
                  <a:pos x="205" y="105"/>
                </a:cxn>
                <a:cxn ang="0">
                  <a:pos x="184" y="3"/>
                </a:cxn>
              </a:cxnLst>
              <a:rect l="0" t="0" r="r" b="b"/>
              <a:pathLst>
                <a:path w="862" h="886">
                  <a:moveTo>
                    <a:pt x="0" y="0"/>
                  </a:moveTo>
                  <a:lnTo>
                    <a:pt x="6" y="107"/>
                  </a:lnTo>
                  <a:lnTo>
                    <a:pt x="37" y="262"/>
                  </a:lnTo>
                  <a:lnTo>
                    <a:pt x="83" y="410"/>
                  </a:lnTo>
                  <a:lnTo>
                    <a:pt x="149" y="546"/>
                  </a:lnTo>
                  <a:lnTo>
                    <a:pt x="237" y="666"/>
                  </a:lnTo>
                  <a:lnTo>
                    <a:pt x="338" y="764"/>
                  </a:lnTo>
                  <a:lnTo>
                    <a:pt x="450" y="838"/>
                  </a:lnTo>
                  <a:lnTo>
                    <a:pt x="579" y="879"/>
                  </a:lnTo>
                  <a:lnTo>
                    <a:pt x="714" y="886"/>
                  </a:lnTo>
                  <a:lnTo>
                    <a:pt x="862" y="851"/>
                  </a:lnTo>
                  <a:lnTo>
                    <a:pt x="784" y="856"/>
                  </a:lnTo>
                  <a:lnTo>
                    <a:pt x="700" y="835"/>
                  </a:lnTo>
                  <a:lnTo>
                    <a:pt x="621" y="794"/>
                  </a:lnTo>
                  <a:lnTo>
                    <a:pt x="542" y="728"/>
                  </a:lnTo>
                  <a:lnTo>
                    <a:pt x="466" y="649"/>
                  </a:lnTo>
                  <a:lnTo>
                    <a:pt x="397" y="557"/>
                  </a:lnTo>
                  <a:lnTo>
                    <a:pt x="334" y="454"/>
                  </a:lnTo>
                  <a:lnTo>
                    <a:pt x="279" y="339"/>
                  </a:lnTo>
                  <a:lnTo>
                    <a:pt x="238" y="225"/>
                  </a:lnTo>
                  <a:lnTo>
                    <a:pt x="205" y="105"/>
                  </a:lnTo>
                  <a:lnTo>
                    <a:pt x="184" y="3"/>
                  </a:lnTo>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8" name="Freeform 38"/>
            <p:cNvSpPr>
              <a:spLocks/>
            </p:cNvSpPr>
            <p:nvPr userDrawn="1"/>
          </p:nvSpPr>
          <p:spPr bwMode="ltGray">
            <a:xfrm rot="9832527" flipV="1">
              <a:off x="2158" y="102"/>
              <a:ext cx="681" cy="593"/>
            </a:xfrm>
            <a:custGeom>
              <a:avLst/>
              <a:gdLst/>
              <a:ahLst/>
              <a:cxnLst>
                <a:cxn ang="0">
                  <a:pos x="0" y="0"/>
                </a:cxn>
                <a:cxn ang="0">
                  <a:pos x="0" y="25"/>
                </a:cxn>
                <a:cxn ang="0">
                  <a:pos x="3" y="50"/>
                </a:cxn>
                <a:cxn ang="0">
                  <a:pos x="6" y="75"/>
                </a:cxn>
                <a:cxn ang="0">
                  <a:pos x="11" y="98"/>
                </a:cxn>
                <a:cxn ang="0">
                  <a:pos x="18" y="119"/>
                </a:cxn>
                <a:cxn ang="0">
                  <a:pos x="27" y="141"/>
                </a:cxn>
                <a:cxn ang="0">
                  <a:pos x="38" y="161"/>
                </a:cxn>
                <a:cxn ang="0">
                  <a:pos x="51" y="178"/>
                </a:cxn>
                <a:cxn ang="0">
                  <a:pos x="67" y="194"/>
                </a:cxn>
                <a:cxn ang="0">
                  <a:pos x="86" y="208"/>
                </a:cxn>
                <a:cxn ang="0">
                  <a:pos x="106" y="219"/>
                </a:cxn>
                <a:cxn ang="0">
                  <a:pos x="131" y="228"/>
                </a:cxn>
                <a:cxn ang="0">
                  <a:pos x="158" y="234"/>
                </a:cxn>
                <a:cxn ang="0">
                  <a:pos x="188" y="237"/>
                </a:cxn>
                <a:cxn ang="0">
                  <a:pos x="220" y="236"/>
                </a:cxn>
                <a:cxn ang="0">
                  <a:pos x="257" y="232"/>
                </a:cxn>
                <a:cxn ang="0">
                  <a:pos x="224" y="227"/>
                </a:cxn>
                <a:cxn ang="0">
                  <a:pos x="195" y="220"/>
                </a:cxn>
                <a:cxn ang="0">
                  <a:pos x="170" y="212"/>
                </a:cxn>
                <a:cxn ang="0">
                  <a:pos x="148" y="204"/>
                </a:cxn>
                <a:cxn ang="0">
                  <a:pos x="128" y="193"/>
                </a:cxn>
                <a:cxn ang="0">
                  <a:pos x="112" y="182"/>
                </a:cxn>
                <a:cxn ang="0">
                  <a:pos x="97" y="169"/>
                </a:cxn>
                <a:cxn ang="0">
                  <a:pos x="84" y="155"/>
                </a:cxn>
                <a:cxn ang="0">
                  <a:pos x="72" y="141"/>
                </a:cxn>
                <a:cxn ang="0">
                  <a:pos x="61" y="125"/>
                </a:cxn>
                <a:cxn ang="0">
                  <a:pos x="52" y="107"/>
                </a:cxn>
                <a:cxn ang="0">
                  <a:pos x="43" y="88"/>
                </a:cxn>
                <a:cxn ang="0">
                  <a:pos x="33" y="69"/>
                </a:cxn>
                <a:cxn ang="0">
                  <a:pos x="23" y="47"/>
                </a:cxn>
                <a:cxn ang="0">
                  <a:pos x="12" y="24"/>
                </a:cxn>
                <a:cxn ang="0">
                  <a:pos x="0" y="0"/>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9" name="Freeform 39"/>
            <p:cNvSpPr>
              <a:spLocks/>
            </p:cNvSpPr>
            <p:nvPr userDrawn="1"/>
          </p:nvSpPr>
          <p:spPr bwMode="ltGray">
            <a:xfrm rot="9832527" flipV="1">
              <a:off x="1997" y="858"/>
              <a:ext cx="330" cy="278"/>
            </a:xfrm>
            <a:custGeom>
              <a:avLst/>
              <a:gdLst/>
              <a:ahLst/>
              <a:cxnLst>
                <a:cxn ang="0">
                  <a:pos x="77" y="0"/>
                </a:cxn>
                <a:cxn ang="0">
                  <a:pos x="124" y="108"/>
                </a:cxn>
                <a:cxn ang="0">
                  <a:pos x="120" y="107"/>
                </a:cxn>
                <a:cxn ang="0">
                  <a:pos x="107" y="105"/>
                </a:cxn>
                <a:cxn ang="0">
                  <a:pos x="89" y="101"/>
                </a:cxn>
                <a:cxn ang="0">
                  <a:pos x="68" y="99"/>
                </a:cxn>
                <a:cxn ang="0">
                  <a:pos x="45" y="97"/>
                </a:cxn>
                <a:cxn ang="0">
                  <a:pos x="25" y="98"/>
                </a:cxn>
                <a:cxn ang="0">
                  <a:pos x="9" y="102"/>
                </a:cxn>
                <a:cxn ang="0">
                  <a:pos x="0" y="110"/>
                </a:cxn>
                <a:cxn ang="0">
                  <a:pos x="4" y="98"/>
                </a:cxn>
                <a:cxn ang="0">
                  <a:pos x="8" y="89"/>
                </a:cxn>
                <a:cxn ang="0">
                  <a:pos x="16" y="82"/>
                </a:cxn>
                <a:cxn ang="0">
                  <a:pos x="25" y="76"/>
                </a:cxn>
                <a:cxn ang="0">
                  <a:pos x="36" y="72"/>
                </a:cxn>
                <a:cxn ang="0">
                  <a:pos x="47" y="71"/>
                </a:cxn>
                <a:cxn ang="0">
                  <a:pos x="59" y="71"/>
                </a:cxn>
                <a:cxn ang="0">
                  <a:pos x="72" y="74"/>
                </a:cxn>
                <a:cxn ang="0">
                  <a:pos x="73" y="71"/>
                </a:cxn>
                <a:cxn ang="0">
                  <a:pos x="70" y="56"/>
                </a:cxn>
                <a:cxn ang="0">
                  <a:pos x="67" y="38"/>
                </a:cxn>
                <a:cxn ang="0">
                  <a:pos x="65" y="30"/>
                </a:cxn>
                <a:cxn ang="0">
                  <a:pos x="63" y="30"/>
                </a:cxn>
                <a:cxn ang="0">
                  <a:pos x="61" y="29"/>
                </a:cxn>
                <a:cxn ang="0">
                  <a:pos x="59" y="26"/>
                </a:cxn>
                <a:cxn ang="0">
                  <a:pos x="57" y="23"/>
                </a:cxn>
                <a:cxn ang="0">
                  <a:pos x="57" y="19"/>
                </a:cxn>
                <a:cxn ang="0">
                  <a:pos x="59" y="14"/>
                </a:cxn>
                <a:cxn ang="0">
                  <a:pos x="66" y="8"/>
                </a:cxn>
                <a:cxn ang="0">
                  <a:pos x="77" y="0"/>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0" name="Freeform 40"/>
            <p:cNvSpPr>
              <a:spLocks/>
            </p:cNvSpPr>
            <p:nvPr userDrawn="1"/>
          </p:nvSpPr>
          <p:spPr bwMode="ltGray">
            <a:xfrm rot="9832527" flipV="1">
              <a:off x="2224" y="808"/>
              <a:ext cx="123" cy="233"/>
            </a:xfrm>
            <a:custGeom>
              <a:avLst/>
              <a:gdLst/>
              <a:ahLst/>
              <a:cxnLst>
                <a:cxn ang="0">
                  <a:pos x="31" y="0"/>
                </a:cxn>
                <a:cxn ang="0">
                  <a:pos x="20" y="38"/>
                </a:cxn>
                <a:cxn ang="0">
                  <a:pos x="15" y="62"/>
                </a:cxn>
                <a:cxn ang="0">
                  <a:pos x="11" y="79"/>
                </a:cxn>
                <a:cxn ang="0">
                  <a:pos x="0" y="94"/>
                </a:cxn>
                <a:cxn ang="0">
                  <a:pos x="12" y="88"/>
                </a:cxn>
                <a:cxn ang="0">
                  <a:pos x="23" y="80"/>
                </a:cxn>
                <a:cxn ang="0">
                  <a:pos x="32" y="69"/>
                </a:cxn>
                <a:cxn ang="0">
                  <a:pos x="40" y="57"/>
                </a:cxn>
                <a:cxn ang="0">
                  <a:pos x="45" y="44"/>
                </a:cxn>
                <a:cxn ang="0">
                  <a:pos x="46" y="30"/>
                </a:cxn>
                <a:cxn ang="0">
                  <a:pos x="42" y="15"/>
                </a:cxn>
                <a:cxn ang="0">
                  <a:pos x="31" y="0"/>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1" name="Freeform 41"/>
            <p:cNvSpPr>
              <a:spLocks/>
            </p:cNvSpPr>
            <p:nvPr userDrawn="1"/>
          </p:nvSpPr>
          <p:spPr bwMode="ltGray">
            <a:xfrm>
              <a:off x="1603" y="0"/>
              <a:ext cx="124" cy="121"/>
            </a:xfrm>
            <a:custGeom>
              <a:avLst/>
              <a:gdLst/>
              <a:ahLst/>
              <a:cxnLst>
                <a:cxn ang="0">
                  <a:pos x="124" y="0"/>
                </a:cxn>
                <a:cxn ang="0">
                  <a:pos x="113" y="9"/>
                </a:cxn>
                <a:cxn ang="0">
                  <a:pos x="99" y="25"/>
                </a:cxn>
                <a:cxn ang="0">
                  <a:pos x="81" y="41"/>
                </a:cxn>
                <a:cxn ang="0">
                  <a:pos x="63" y="54"/>
                </a:cxn>
                <a:cxn ang="0">
                  <a:pos x="41" y="66"/>
                </a:cxn>
                <a:cxn ang="0">
                  <a:pos x="22" y="74"/>
                </a:cxn>
                <a:cxn ang="0">
                  <a:pos x="0" y="75"/>
                </a:cxn>
                <a:cxn ang="0">
                  <a:pos x="10" y="96"/>
                </a:cxn>
                <a:cxn ang="0">
                  <a:pos x="23" y="113"/>
                </a:cxn>
                <a:cxn ang="0">
                  <a:pos x="41" y="121"/>
                </a:cxn>
                <a:cxn ang="0">
                  <a:pos x="60" y="121"/>
                </a:cxn>
                <a:cxn ang="0">
                  <a:pos x="83" y="111"/>
                </a:cxn>
                <a:cxn ang="0">
                  <a:pos x="101" y="88"/>
                </a:cxn>
                <a:cxn ang="0">
                  <a:pos x="116" y="53"/>
                </a:cxn>
                <a:cxn ang="0">
                  <a:pos x="124" y="0"/>
                </a:cxn>
              </a:cxnLst>
              <a:rect l="0" t="0" r="r" b="b"/>
              <a:pathLst>
                <a:path w="124" h="121">
                  <a:moveTo>
                    <a:pt x="124" y="0"/>
                  </a:moveTo>
                  <a:lnTo>
                    <a:pt x="113" y="9"/>
                  </a:lnTo>
                  <a:lnTo>
                    <a:pt x="99" y="25"/>
                  </a:lnTo>
                  <a:lnTo>
                    <a:pt x="81" y="41"/>
                  </a:lnTo>
                  <a:lnTo>
                    <a:pt x="63" y="54"/>
                  </a:lnTo>
                  <a:lnTo>
                    <a:pt x="41" y="66"/>
                  </a:lnTo>
                  <a:lnTo>
                    <a:pt x="22" y="74"/>
                  </a:lnTo>
                  <a:lnTo>
                    <a:pt x="0" y="75"/>
                  </a:lnTo>
                  <a:lnTo>
                    <a:pt x="10" y="96"/>
                  </a:lnTo>
                  <a:lnTo>
                    <a:pt x="23" y="113"/>
                  </a:lnTo>
                  <a:lnTo>
                    <a:pt x="41" y="121"/>
                  </a:lnTo>
                  <a:lnTo>
                    <a:pt x="60" y="121"/>
                  </a:lnTo>
                  <a:lnTo>
                    <a:pt x="83" y="111"/>
                  </a:lnTo>
                  <a:lnTo>
                    <a:pt x="101" y="88"/>
                  </a:lnTo>
                  <a:lnTo>
                    <a:pt x="116" y="53"/>
                  </a:lnTo>
                  <a:lnTo>
                    <a:pt x="124"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2" name="Freeform 42"/>
            <p:cNvSpPr>
              <a:spLocks/>
            </p:cNvSpPr>
            <p:nvPr userDrawn="1"/>
          </p:nvSpPr>
          <p:spPr bwMode="ltGray">
            <a:xfrm rot="9832527" flipV="1">
              <a:off x="2173" y="1238"/>
              <a:ext cx="393" cy="2300"/>
            </a:xfrm>
            <a:custGeom>
              <a:avLst/>
              <a:gdLst/>
              <a:ahLst/>
              <a:cxnLst>
                <a:cxn ang="0">
                  <a:pos x="0" y="0"/>
                </a:cxn>
                <a:cxn ang="0">
                  <a:pos x="6" y="6"/>
                </a:cxn>
                <a:cxn ang="0">
                  <a:pos x="16" y="14"/>
                </a:cxn>
                <a:cxn ang="0">
                  <a:pos x="28" y="24"/>
                </a:cxn>
                <a:cxn ang="0">
                  <a:pos x="41" y="37"/>
                </a:cxn>
                <a:cxn ang="0">
                  <a:pos x="58" y="53"/>
                </a:cxn>
                <a:cxn ang="0">
                  <a:pos x="73" y="70"/>
                </a:cxn>
                <a:cxn ang="0">
                  <a:pos x="88" y="90"/>
                </a:cxn>
                <a:cxn ang="0">
                  <a:pos x="100" y="113"/>
                </a:cxn>
                <a:cxn ang="0">
                  <a:pos x="112" y="137"/>
                </a:cxn>
                <a:cxn ang="0">
                  <a:pos x="120" y="165"/>
                </a:cxn>
                <a:cxn ang="0">
                  <a:pos x="124" y="196"/>
                </a:cxn>
                <a:cxn ang="0">
                  <a:pos x="126" y="228"/>
                </a:cxn>
                <a:cxn ang="0">
                  <a:pos x="120" y="264"/>
                </a:cxn>
                <a:cxn ang="0">
                  <a:pos x="109" y="302"/>
                </a:cxn>
                <a:cxn ang="0">
                  <a:pos x="92" y="342"/>
                </a:cxn>
                <a:cxn ang="0">
                  <a:pos x="67" y="386"/>
                </a:cxn>
                <a:cxn ang="0">
                  <a:pos x="39" y="436"/>
                </a:cxn>
                <a:cxn ang="0">
                  <a:pos x="21" y="482"/>
                </a:cxn>
                <a:cxn ang="0">
                  <a:pos x="10" y="525"/>
                </a:cxn>
                <a:cxn ang="0">
                  <a:pos x="6" y="566"/>
                </a:cxn>
                <a:cxn ang="0">
                  <a:pos x="6" y="605"/>
                </a:cxn>
                <a:cxn ang="0">
                  <a:pos x="8" y="641"/>
                </a:cxn>
                <a:cxn ang="0">
                  <a:pos x="12" y="673"/>
                </a:cxn>
                <a:cxn ang="0">
                  <a:pos x="14" y="704"/>
                </a:cxn>
                <a:cxn ang="0">
                  <a:pos x="41" y="688"/>
                </a:cxn>
                <a:cxn ang="0">
                  <a:pos x="39" y="680"/>
                </a:cxn>
                <a:cxn ang="0">
                  <a:pos x="36" y="657"/>
                </a:cxn>
                <a:cxn ang="0">
                  <a:pos x="33" y="622"/>
                </a:cxn>
                <a:cxn ang="0">
                  <a:pos x="35" y="575"/>
                </a:cxn>
                <a:cxn ang="0">
                  <a:pos x="41" y="519"/>
                </a:cxn>
                <a:cxn ang="0">
                  <a:pos x="58" y="455"/>
                </a:cxn>
                <a:cxn ang="0">
                  <a:pos x="86" y="386"/>
                </a:cxn>
                <a:cxn ang="0">
                  <a:pos x="129" y="313"/>
                </a:cxn>
                <a:cxn ang="0">
                  <a:pos x="143" y="279"/>
                </a:cxn>
                <a:cxn ang="0">
                  <a:pos x="149" y="235"/>
                </a:cxn>
                <a:cxn ang="0">
                  <a:pos x="144" y="184"/>
                </a:cxn>
                <a:cxn ang="0">
                  <a:pos x="131" y="134"/>
                </a:cxn>
                <a:cxn ang="0">
                  <a:pos x="109" y="85"/>
                </a:cxn>
                <a:cxn ang="0">
                  <a:pos x="81" y="44"/>
                </a:cxn>
                <a:cxn ang="0">
                  <a:pos x="44" y="14"/>
                </a:cxn>
                <a:cxn ang="0">
                  <a:pos x="0" y="0"/>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3" name="Freeform 43"/>
            <p:cNvSpPr>
              <a:spLocks/>
            </p:cNvSpPr>
            <p:nvPr userDrawn="1"/>
          </p:nvSpPr>
          <p:spPr bwMode="ltGray">
            <a:xfrm>
              <a:off x="0" y="1848"/>
              <a:ext cx="36" cy="132"/>
            </a:xfrm>
            <a:custGeom>
              <a:avLst/>
              <a:gdLst/>
              <a:ahLst/>
              <a:cxnLst>
                <a:cxn ang="0">
                  <a:pos x="0" y="0"/>
                </a:cxn>
                <a:cxn ang="0">
                  <a:pos x="36" y="12"/>
                </a:cxn>
                <a:cxn ang="0">
                  <a:pos x="0" y="132"/>
                </a:cxn>
                <a:cxn ang="0">
                  <a:pos x="0" y="0"/>
                </a:cxn>
              </a:cxnLst>
              <a:rect l="0" t="0" r="r" b="b"/>
              <a:pathLst>
                <a:path w="36" h="132">
                  <a:moveTo>
                    <a:pt x="0" y="0"/>
                  </a:moveTo>
                  <a:lnTo>
                    <a:pt x="36" y="12"/>
                  </a:lnTo>
                  <a:lnTo>
                    <a:pt x="0" y="132"/>
                  </a:lnTo>
                  <a:lnTo>
                    <a:pt x="0" y="0"/>
                  </a:lnTo>
                  <a:close/>
                </a:path>
              </a:pathLst>
            </a:custGeom>
            <a:solidFill>
              <a:schemeClr val="folHlink"/>
            </a:solidFill>
            <a:ln w="9525">
              <a:no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53295" name="Rectangle 47"/>
          <p:cNvSpPr>
            <a:spLocks noGrp="1" noChangeArrowheads="1"/>
          </p:cNvSpPr>
          <p:nvPr>
            <p:ph type="ctrTitle"/>
          </p:nvPr>
        </p:nvSpPr>
        <p:spPr>
          <a:xfrm>
            <a:off x="2455863" y="596900"/>
            <a:ext cx="6192837" cy="3581400"/>
          </a:xfrm>
        </p:spPr>
        <p:txBody>
          <a:bodyPr/>
          <a:lstStyle>
            <a:lvl1pPr>
              <a:defRPr sz="5200" b="1"/>
            </a:lvl1pPr>
          </a:lstStyle>
          <a:p>
            <a:r>
              <a:rPr lang="zh-CN" altLang="en-US"/>
              <a:t>单击此处编辑母版标题样式</a:t>
            </a:r>
          </a:p>
        </p:txBody>
      </p:sp>
      <p:sp>
        <p:nvSpPr>
          <p:cNvPr id="53296" name="Rectangle 48"/>
          <p:cNvSpPr>
            <a:spLocks noGrp="1" noChangeArrowheads="1"/>
          </p:cNvSpPr>
          <p:nvPr>
            <p:ph type="subTitle" idx="1"/>
          </p:nvPr>
        </p:nvSpPr>
        <p:spPr>
          <a:xfrm>
            <a:off x="2489200" y="4279900"/>
            <a:ext cx="6146800" cy="1485900"/>
          </a:xfrm>
        </p:spPr>
        <p:txBody>
          <a:bodyPr/>
          <a:lstStyle>
            <a:lvl1pPr marL="0" indent="0" algn="ctr">
              <a:buFontTx/>
              <a:buNone/>
              <a:defRPr b="1">
                <a:effectLst>
                  <a:outerShdw blurRad="38100" dist="38100" dir="2700000" algn="tl">
                    <a:srgbClr val="C0C0C0"/>
                  </a:outerShdw>
                </a:effectLst>
              </a:defRPr>
            </a:lvl1pPr>
          </a:lstStyle>
          <a:p>
            <a:r>
              <a:rPr lang="zh-CN" altLang="en-US"/>
              <a:t>单击此处编辑母版副标题样式</a:t>
            </a:r>
          </a:p>
        </p:txBody>
      </p:sp>
      <p:sp>
        <p:nvSpPr>
          <p:cNvPr id="46" name="Rectangle 44"/>
          <p:cNvSpPr>
            <a:spLocks noGrp="1" noChangeArrowheads="1"/>
          </p:cNvSpPr>
          <p:nvPr>
            <p:ph type="dt" sz="half" idx="10"/>
          </p:nvPr>
        </p:nvSpPr>
        <p:spPr>
          <a:xfrm>
            <a:off x="457200" y="6248400"/>
            <a:ext cx="2133600" cy="457200"/>
          </a:xfr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47" name="Rectangle 45"/>
          <p:cNvSpPr>
            <a:spLocks noGrp="1" noChangeArrowheads="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48" name="Rectangle 46"/>
          <p:cNvSpPr>
            <a:spLocks noGrp="1" noChangeArrowheads="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C0573631-7CEE-4E6C-9FC7-881CA294B275}"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1498628110"/>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5"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6"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9D4C08C-0749-4F1F-AF6C-63D6845EE756}"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1744809471"/>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5"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6"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B1BDE3D-EEA8-4730-8648-624C6B422A7A}"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2460088001"/>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456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456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6"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7"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F45DC5D-74F4-4254-9BD1-1C2FB387C877}"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2683648081"/>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8"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9"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E94CA0C8-59EF-444A-BC4D-0D547C8B6B17}"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2013819804"/>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4"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5"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B6251C85-9EAC-4650-BE68-810ABEC5CD44}"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115121486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45611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45611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1FBFCD95-1D01-4B31-9106-FF871A2F7AA9}" type="slidenum">
              <a:rPr lang="en-US" altLang="zh-CN"/>
              <a:pPr/>
              <a:t>‹#›</a:t>
            </a:fld>
            <a:endParaRPr lang="en-US" altLang="zh-CN"/>
          </a:p>
        </p:txBody>
      </p:sp>
    </p:spTree>
    <p:extLst>
      <p:ext uri="{BB962C8B-B14F-4D97-AF65-F5344CB8AC3E}">
        <p14:creationId xmlns:p14="http://schemas.microsoft.com/office/powerpoint/2010/main" val="391666017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3"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4"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2FDA5073-38BE-4A2B-8DD2-6505FA0B1FC9}"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1651306652"/>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6"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7"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C0FCB35-2643-466E-8923-5B564B88F6C9}"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3884593537"/>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6"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7"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CD55A72A-8A43-4F70-944D-22E4BE257E42}"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813798952"/>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5"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6"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47C80B79-E4B3-4B42-8759-9D6CC87BACA3}"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584437485"/>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6225" y="103188"/>
            <a:ext cx="2060575" cy="59531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42913" y="103188"/>
            <a:ext cx="6030912" cy="59531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5"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6"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112A619-5DFC-4E43-AADF-A615C00624BD}"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3714845082"/>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8805863" cy="6858000"/>
            <a:chOff x="0" y="0"/>
            <a:chExt cx="5547" cy="4320"/>
          </a:xfrm>
        </p:grpSpPr>
        <p:grpSp>
          <p:nvGrpSpPr>
            <p:cNvPr id="5" name="Group 3"/>
            <p:cNvGrpSpPr>
              <a:grpSpLocks/>
            </p:cNvGrpSpPr>
            <p:nvPr userDrawn="1"/>
          </p:nvGrpSpPr>
          <p:grpSpPr bwMode="auto">
            <a:xfrm rot="-215207">
              <a:off x="3691" y="234"/>
              <a:ext cx="1857" cy="3625"/>
              <a:chOff x="3010" y="778"/>
              <a:chExt cx="1857" cy="3625"/>
            </a:xfrm>
          </p:grpSpPr>
          <p:sp>
            <p:nvSpPr>
              <p:cNvPr id="39" name="Freeform 4"/>
              <p:cNvSpPr>
                <a:spLocks/>
              </p:cNvSpPr>
              <p:nvPr userDrawn="1"/>
            </p:nvSpPr>
            <p:spPr bwMode="ltGray">
              <a:xfrm rot="12185230" flipV="1">
                <a:off x="3533" y="774"/>
                <a:ext cx="1333" cy="1485"/>
              </a:xfrm>
              <a:custGeom>
                <a:avLst/>
                <a:gdLst/>
                <a:ahLst/>
                <a:cxnLst>
                  <a:cxn ang="0">
                    <a:pos x="16" y="370"/>
                  </a:cxn>
                  <a:cxn ang="0">
                    <a:pos x="6" y="341"/>
                  </a:cxn>
                  <a:cxn ang="0">
                    <a:pos x="0" y="289"/>
                  </a:cxn>
                  <a:cxn ang="0">
                    <a:pos x="4" y="222"/>
                  </a:cxn>
                  <a:cxn ang="0">
                    <a:pos x="25" y="151"/>
                  </a:cxn>
                  <a:cxn ang="0">
                    <a:pos x="69" y="84"/>
                  </a:cxn>
                  <a:cxn ang="0">
                    <a:pos x="142" y="31"/>
                  </a:cxn>
                  <a:cxn ang="0">
                    <a:pos x="247" y="2"/>
                  </a:cxn>
                  <a:cxn ang="0">
                    <a:pos x="380" y="9"/>
                  </a:cxn>
                  <a:cxn ang="0">
                    <a:pos x="484" y="68"/>
                  </a:cxn>
                  <a:cxn ang="0">
                    <a:pos x="554" y="165"/>
                  </a:cxn>
                  <a:cxn ang="0">
                    <a:pos x="591" y="284"/>
                  </a:cxn>
                  <a:cxn ang="0">
                    <a:pos x="595" y="409"/>
                  </a:cxn>
                  <a:cxn ang="0">
                    <a:pos x="566" y="525"/>
                  </a:cxn>
                  <a:cxn ang="0">
                    <a:pos x="507" y="615"/>
                  </a:cxn>
                  <a:cxn ang="0">
                    <a:pos x="417" y="663"/>
                  </a:cxn>
                  <a:cxn ang="0">
                    <a:pos x="389" y="659"/>
                  </a:cxn>
                  <a:cxn ang="0">
                    <a:pos x="441" y="617"/>
                  </a:cxn>
                  <a:cxn ang="0">
                    <a:pos x="482" y="544"/>
                  </a:cxn>
                  <a:cxn ang="0">
                    <a:pos x="509" y="454"/>
                  </a:cxn>
                  <a:cxn ang="0">
                    <a:pos x="520" y="355"/>
                  </a:cxn>
                  <a:cxn ang="0">
                    <a:pos x="514" y="258"/>
                  </a:cxn>
                  <a:cxn ang="0">
                    <a:pos x="485" y="174"/>
                  </a:cxn>
                  <a:cxn ang="0">
                    <a:pos x="433" y="112"/>
                  </a:cxn>
                  <a:cxn ang="0">
                    <a:pos x="341" y="75"/>
                  </a:cxn>
                  <a:cxn ang="0">
                    <a:pos x="246" y="61"/>
                  </a:cxn>
                  <a:cxn ang="0">
                    <a:pos x="174" y="71"/>
                  </a:cxn>
                  <a:cxn ang="0">
                    <a:pos x="121" y="101"/>
                  </a:cxn>
                  <a:cxn ang="0">
                    <a:pos x="84" y="149"/>
                  </a:cxn>
                  <a:cxn ang="0">
                    <a:pos x="57" y="206"/>
                  </a:cxn>
                  <a:cxn ang="0">
                    <a:pos x="40" y="272"/>
                  </a:cxn>
                  <a:cxn ang="0">
                    <a:pos x="28" y="339"/>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0" name="Freeform 5"/>
              <p:cNvSpPr>
                <a:spLocks/>
              </p:cNvSpPr>
              <p:nvPr userDrawn="1"/>
            </p:nvSpPr>
            <p:spPr bwMode="ltGray">
              <a:xfrm rot="12185230" flipV="1">
                <a:off x="4028" y="1798"/>
                <a:ext cx="571" cy="531"/>
              </a:xfrm>
              <a:custGeom>
                <a:avLst/>
                <a:gdLst/>
                <a:ahLst/>
                <a:cxnLst>
                  <a:cxn ang="0">
                    <a:pos x="0" y="0"/>
                  </a:cxn>
                  <a:cxn ang="0">
                    <a:pos x="0" y="25"/>
                  </a:cxn>
                  <a:cxn ang="0">
                    <a:pos x="3" y="50"/>
                  </a:cxn>
                  <a:cxn ang="0">
                    <a:pos x="6" y="75"/>
                  </a:cxn>
                  <a:cxn ang="0">
                    <a:pos x="11" y="98"/>
                  </a:cxn>
                  <a:cxn ang="0">
                    <a:pos x="18" y="119"/>
                  </a:cxn>
                  <a:cxn ang="0">
                    <a:pos x="27" y="141"/>
                  </a:cxn>
                  <a:cxn ang="0">
                    <a:pos x="38" y="161"/>
                  </a:cxn>
                  <a:cxn ang="0">
                    <a:pos x="51" y="178"/>
                  </a:cxn>
                  <a:cxn ang="0">
                    <a:pos x="67" y="194"/>
                  </a:cxn>
                  <a:cxn ang="0">
                    <a:pos x="86" y="208"/>
                  </a:cxn>
                  <a:cxn ang="0">
                    <a:pos x="106" y="219"/>
                  </a:cxn>
                  <a:cxn ang="0">
                    <a:pos x="131" y="228"/>
                  </a:cxn>
                  <a:cxn ang="0">
                    <a:pos x="158" y="234"/>
                  </a:cxn>
                  <a:cxn ang="0">
                    <a:pos x="188" y="237"/>
                  </a:cxn>
                  <a:cxn ang="0">
                    <a:pos x="220" y="236"/>
                  </a:cxn>
                  <a:cxn ang="0">
                    <a:pos x="257" y="232"/>
                  </a:cxn>
                  <a:cxn ang="0">
                    <a:pos x="224" y="227"/>
                  </a:cxn>
                  <a:cxn ang="0">
                    <a:pos x="195" y="220"/>
                  </a:cxn>
                  <a:cxn ang="0">
                    <a:pos x="170" y="212"/>
                  </a:cxn>
                  <a:cxn ang="0">
                    <a:pos x="148" y="204"/>
                  </a:cxn>
                  <a:cxn ang="0">
                    <a:pos x="128" y="193"/>
                  </a:cxn>
                  <a:cxn ang="0">
                    <a:pos x="112" y="182"/>
                  </a:cxn>
                  <a:cxn ang="0">
                    <a:pos x="97" y="169"/>
                  </a:cxn>
                  <a:cxn ang="0">
                    <a:pos x="84" y="155"/>
                  </a:cxn>
                  <a:cxn ang="0">
                    <a:pos x="72" y="141"/>
                  </a:cxn>
                  <a:cxn ang="0">
                    <a:pos x="61" y="125"/>
                  </a:cxn>
                  <a:cxn ang="0">
                    <a:pos x="52" y="107"/>
                  </a:cxn>
                  <a:cxn ang="0">
                    <a:pos x="43" y="88"/>
                  </a:cxn>
                  <a:cxn ang="0">
                    <a:pos x="33" y="69"/>
                  </a:cxn>
                  <a:cxn ang="0">
                    <a:pos x="23" y="47"/>
                  </a:cxn>
                  <a:cxn ang="0">
                    <a:pos x="12" y="24"/>
                  </a:cxn>
                  <a:cxn ang="0">
                    <a:pos x="0" y="0"/>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 name="Freeform 6"/>
              <p:cNvSpPr>
                <a:spLocks/>
              </p:cNvSpPr>
              <p:nvPr userDrawn="1"/>
            </p:nvSpPr>
            <p:spPr bwMode="ltGray">
              <a:xfrm rot="12185230" flipV="1">
                <a:off x="3637" y="2163"/>
                <a:ext cx="277" cy="249"/>
              </a:xfrm>
              <a:custGeom>
                <a:avLst/>
                <a:gdLst/>
                <a:ahLst/>
                <a:cxnLst>
                  <a:cxn ang="0">
                    <a:pos x="77" y="0"/>
                  </a:cxn>
                  <a:cxn ang="0">
                    <a:pos x="124" y="108"/>
                  </a:cxn>
                  <a:cxn ang="0">
                    <a:pos x="120" y="107"/>
                  </a:cxn>
                  <a:cxn ang="0">
                    <a:pos x="107" y="105"/>
                  </a:cxn>
                  <a:cxn ang="0">
                    <a:pos x="89" y="101"/>
                  </a:cxn>
                  <a:cxn ang="0">
                    <a:pos x="68" y="99"/>
                  </a:cxn>
                  <a:cxn ang="0">
                    <a:pos x="45" y="97"/>
                  </a:cxn>
                  <a:cxn ang="0">
                    <a:pos x="25" y="98"/>
                  </a:cxn>
                  <a:cxn ang="0">
                    <a:pos x="9" y="102"/>
                  </a:cxn>
                  <a:cxn ang="0">
                    <a:pos x="0" y="110"/>
                  </a:cxn>
                  <a:cxn ang="0">
                    <a:pos x="4" y="98"/>
                  </a:cxn>
                  <a:cxn ang="0">
                    <a:pos x="8" y="89"/>
                  </a:cxn>
                  <a:cxn ang="0">
                    <a:pos x="16" y="82"/>
                  </a:cxn>
                  <a:cxn ang="0">
                    <a:pos x="25" y="76"/>
                  </a:cxn>
                  <a:cxn ang="0">
                    <a:pos x="36" y="72"/>
                  </a:cxn>
                  <a:cxn ang="0">
                    <a:pos x="47" y="71"/>
                  </a:cxn>
                  <a:cxn ang="0">
                    <a:pos x="59" y="71"/>
                  </a:cxn>
                  <a:cxn ang="0">
                    <a:pos x="72" y="74"/>
                  </a:cxn>
                  <a:cxn ang="0">
                    <a:pos x="73" y="71"/>
                  </a:cxn>
                  <a:cxn ang="0">
                    <a:pos x="70" y="56"/>
                  </a:cxn>
                  <a:cxn ang="0">
                    <a:pos x="67" y="38"/>
                  </a:cxn>
                  <a:cxn ang="0">
                    <a:pos x="65" y="30"/>
                  </a:cxn>
                  <a:cxn ang="0">
                    <a:pos x="63" y="30"/>
                  </a:cxn>
                  <a:cxn ang="0">
                    <a:pos x="61" y="29"/>
                  </a:cxn>
                  <a:cxn ang="0">
                    <a:pos x="59" y="26"/>
                  </a:cxn>
                  <a:cxn ang="0">
                    <a:pos x="57" y="23"/>
                  </a:cxn>
                  <a:cxn ang="0">
                    <a:pos x="57" y="19"/>
                  </a:cxn>
                  <a:cxn ang="0">
                    <a:pos x="59" y="14"/>
                  </a:cxn>
                  <a:cxn ang="0">
                    <a:pos x="66" y="8"/>
                  </a:cxn>
                  <a:cxn ang="0">
                    <a:pos x="77" y="0"/>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2" name="Freeform 7"/>
              <p:cNvSpPr>
                <a:spLocks/>
              </p:cNvSpPr>
              <p:nvPr userDrawn="1"/>
            </p:nvSpPr>
            <p:spPr bwMode="ltGray">
              <a:xfrm rot="12185230" flipV="1">
                <a:off x="3978" y="973"/>
                <a:ext cx="245" cy="347"/>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3" name="Freeform 8"/>
              <p:cNvSpPr>
                <a:spLocks/>
              </p:cNvSpPr>
              <p:nvPr userDrawn="1"/>
            </p:nvSpPr>
            <p:spPr bwMode="ltGray">
              <a:xfrm rot="12185230" flipV="1">
                <a:off x="3841" y="2207"/>
                <a:ext cx="103" cy="209"/>
              </a:xfrm>
              <a:custGeom>
                <a:avLst/>
                <a:gdLst/>
                <a:ahLst/>
                <a:cxnLst>
                  <a:cxn ang="0">
                    <a:pos x="31" y="0"/>
                  </a:cxn>
                  <a:cxn ang="0">
                    <a:pos x="20" y="38"/>
                  </a:cxn>
                  <a:cxn ang="0">
                    <a:pos x="15" y="62"/>
                  </a:cxn>
                  <a:cxn ang="0">
                    <a:pos x="11" y="79"/>
                  </a:cxn>
                  <a:cxn ang="0">
                    <a:pos x="0" y="94"/>
                  </a:cxn>
                  <a:cxn ang="0">
                    <a:pos x="12" y="88"/>
                  </a:cxn>
                  <a:cxn ang="0">
                    <a:pos x="23" y="80"/>
                  </a:cxn>
                  <a:cxn ang="0">
                    <a:pos x="32" y="69"/>
                  </a:cxn>
                  <a:cxn ang="0">
                    <a:pos x="40" y="57"/>
                  </a:cxn>
                  <a:cxn ang="0">
                    <a:pos x="45" y="44"/>
                  </a:cxn>
                  <a:cxn ang="0">
                    <a:pos x="46" y="30"/>
                  </a:cxn>
                  <a:cxn ang="0">
                    <a:pos x="42" y="15"/>
                  </a:cxn>
                  <a:cxn ang="0">
                    <a:pos x="31" y="0"/>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4" name="Freeform 9"/>
              <p:cNvSpPr>
                <a:spLocks/>
              </p:cNvSpPr>
              <p:nvPr userDrawn="1"/>
            </p:nvSpPr>
            <p:spPr bwMode="ltGray">
              <a:xfrm rot="12185230" flipV="1">
                <a:off x="3891" y="1323"/>
                <a:ext cx="120" cy="90"/>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5" name="Freeform 10"/>
              <p:cNvSpPr>
                <a:spLocks/>
              </p:cNvSpPr>
              <p:nvPr userDrawn="1"/>
            </p:nvSpPr>
            <p:spPr bwMode="ltGray">
              <a:xfrm rot="12185230" flipV="1">
                <a:off x="3010" y="2344"/>
                <a:ext cx="330" cy="2059"/>
              </a:xfrm>
              <a:custGeom>
                <a:avLst/>
                <a:gdLst/>
                <a:ahLst/>
                <a:cxnLst>
                  <a:cxn ang="0">
                    <a:pos x="0" y="0"/>
                  </a:cxn>
                  <a:cxn ang="0">
                    <a:pos x="6" y="6"/>
                  </a:cxn>
                  <a:cxn ang="0">
                    <a:pos x="16" y="14"/>
                  </a:cxn>
                  <a:cxn ang="0">
                    <a:pos x="28" y="24"/>
                  </a:cxn>
                  <a:cxn ang="0">
                    <a:pos x="41" y="37"/>
                  </a:cxn>
                  <a:cxn ang="0">
                    <a:pos x="58" y="53"/>
                  </a:cxn>
                  <a:cxn ang="0">
                    <a:pos x="73" y="70"/>
                  </a:cxn>
                  <a:cxn ang="0">
                    <a:pos x="88" y="90"/>
                  </a:cxn>
                  <a:cxn ang="0">
                    <a:pos x="100" y="113"/>
                  </a:cxn>
                  <a:cxn ang="0">
                    <a:pos x="112" y="137"/>
                  </a:cxn>
                  <a:cxn ang="0">
                    <a:pos x="120" y="165"/>
                  </a:cxn>
                  <a:cxn ang="0">
                    <a:pos x="124" y="196"/>
                  </a:cxn>
                  <a:cxn ang="0">
                    <a:pos x="126" y="228"/>
                  </a:cxn>
                  <a:cxn ang="0">
                    <a:pos x="120" y="264"/>
                  </a:cxn>
                  <a:cxn ang="0">
                    <a:pos x="109" y="302"/>
                  </a:cxn>
                  <a:cxn ang="0">
                    <a:pos x="92" y="342"/>
                  </a:cxn>
                  <a:cxn ang="0">
                    <a:pos x="67" y="386"/>
                  </a:cxn>
                  <a:cxn ang="0">
                    <a:pos x="39" y="436"/>
                  </a:cxn>
                  <a:cxn ang="0">
                    <a:pos x="21" y="482"/>
                  </a:cxn>
                  <a:cxn ang="0">
                    <a:pos x="10" y="525"/>
                  </a:cxn>
                  <a:cxn ang="0">
                    <a:pos x="6" y="566"/>
                  </a:cxn>
                  <a:cxn ang="0">
                    <a:pos x="6" y="605"/>
                  </a:cxn>
                  <a:cxn ang="0">
                    <a:pos x="8" y="641"/>
                  </a:cxn>
                  <a:cxn ang="0">
                    <a:pos x="12" y="673"/>
                  </a:cxn>
                  <a:cxn ang="0">
                    <a:pos x="14" y="704"/>
                  </a:cxn>
                  <a:cxn ang="0">
                    <a:pos x="41" y="688"/>
                  </a:cxn>
                  <a:cxn ang="0">
                    <a:pos x="39" y="680"/>
                  </a:cxn>
                  <a:cxn ang="0">
                    <a:pos x="36" y="657"/>
                  </a:cxn>
                  <a:cxn ang="0">
                    <a:pos x="33" y="622"/>
                  </a:cxn>
                  <a:cxn ang="0">
                    <a:pos x="35" y="575"/>
                  </a:cxn>
                  <a:cxn ang="0">
                    <a:pos x="41" y="519"/>
                  </a:cxn>
                  <a:cxn ang="0">
                    <a:pos x="58" y="455"/>
                  </a:cxn>
                  <a:cxn ang="0">
                    <a:pos x="86" y="386"/>
                  </a:cxn>
                  <a:cxn ang="0">
                    <a:pos x="129" y="313"/>
                  </a:cxn>
                  <a:cxn ang="0">
                    <a:pos x="143" y="279"/>
                  </a:cxn>
                  <a:cxn ang="0">
                    <a:pos x="149" y="235"/>
                  </a:cxn>
                  <a:cxn ang="0">
                    <a:pos x="144" y="184"/>
                  </a:cxn>
                  <a:cxn ang="0">
                    <a:pos x="131" y="134"/>
                  </a:cxn>
                  <a:cxn ang="0">
                    <a:pos x="109" y="85"/>
                  </a:cxn>
                  <a:cxn ang="0">
                    <a:pos x="81" y="44"/>
                  </a:cxn>
                  <a:cxn ang="0">
                    <a:pos x="44" y="14"/>
                  </a:cxn>
                  <a:cxn ang="0">
                    <a:pos x="0" y="0"/>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6" name="Freeform 11"/>
            <p:cNvSpPr>
              <a:spLocks/>
            </p:cNvSpPr>
            <p:nvPr userDrawn="1"/>
          </p:nvSpPr>
          <p:spPr bwMode="ltGray">
            <a:xfrm rot="373331" flipH="1">
              <a:off x="22" y="1957"/>
              <a:ext cx="323" cy="649"/>
            </a:xfrm>
            <a:custGeom>
              <a:avLst/>
              <a:gdLst/>
              <a:ahLst/>
              <a:cxnLst>
                <a:cxn ang="0">
                  <a:pos x="94" y="0"/>
                </a:cxn>
                <a:cxn ang="0">
                  <a:pos x="105" y="9"/>
                </a:cxn>
                <a:cxn ang="0">
                  <a:pos x="115" y="27"/>
                </a:cxn>
                <a:cxn ang="0">
                  <a:pos x="123" y="50"/>
                </a:cxn>
                <a:cxn ang="0">
                  <a:pos x="128" y="78"/>
                </a:cxn>
                <a:cxn ang="0">
                  <a:pos x="127" y="111"/>
                </a:cxn>
                <a:cxn ang="0">
                  <a:pos x="116" y="145"/>
                </a:cxn>
                <a:cxn ang="0">
                  <a:pos x="94" y="181"/>
                </a:cxn>
                <a:cxn ang="0">
                  <a:pos x="60" y="217"/>
                </a:cxn>
                <a:cxn ang="0">
                  <a:pos x="49" y="213"/>
                </a:cxn>
                <a:cxn ang="0">
                  <a:pos x="38" y="210"/>
                </a:cxn>
                <a:cxn ang="0">
                  <a:pos x="26" y="205"/>
                </a:cxn>
                <a:cxn ang="0">
                  <a:pos x="16" y="201"/>
                </a:cxn>
                <a:cxn ang="0">
                  <a:pos x="8" y="196"/>
                </a:cxn>
                <a:cxn ang="0">
                  <a:pos x="2" y="190"/>
                </a:cxn>
                <a:cxn ang="0">
                  <a:pos x="0" y="183"/>
                </a:cxn>
                <a:cxn ang="0">
                  <a:pos x="1" y="178"/>
                </a:cxn>
                <a:cxn ang="0">
                  <a:pos x="13" y="171"/>
                </a:cxn>
                <a:cxn ang="0">
                  <a:pos x="29" y="161"/>
                </a:cxn>
                <a:cxn ang="0">
                  <a:pos x="46" y="150"/>
                </a:cxn>
                <a:cxn ang="0">
                  <a:pos x="63" y="134"/>
                </a:cxn>
                <a:cxn ang="0">
                  <a:pos x="79" y="112"/>
                </a:cxn>
                <a:cxn ang="0">
                  <a:pos x="91" y="83"/>
                </a:cxn>
                <a:cxn ang="0">
                  <a:pos x="97" y="46"/>
                </a:cxn>
                <a:cxn ang="0">
                  <a:pos x="94" y="0"/>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 name="Freeform 12"/>
            <p:cNvSpPr>
              <a:spLocks/>
            </p:cNvSpPr>
            <p:nvPr userDrawn="1"/>
          </p:nvSpPr>
          <p:spPr bwMode="ltGray">
            <a:xfrm>
              <a:off x="168" y="1260"/>
              <a:ext cx="1259" cy="1532"/>
            </a:xfrm>
            <a:custGeom>
              <a:avLst/>
              <a:gdLst/>
              <a:ahLst/>
              <a:cxnLst>
                <a:cxn ang="0">
                  <a:pos x="891" y="1532"/>
                </a:cxn>
                <a:cxn ang="0">
                  <a:pos x="954" y="1452"/>
                </a:cxn>
                <a:cxn ang="0">
                  <a:pos x="1032" y="1338"/>
                </a:cxn>
                <a:cxn ang="0">
                  <a:pos x="1115" y="1188"/>
                </a:cxn>
                <a:cxn ang="0">
                  <a:pos x="1194" y="1023"/>
                </a:cxn>
                <a:cxn ang="0">
                  <a:pos x="1244" y="841"/>
                </a:cxn>
                <a:cxn ang="0">
                  <a:pos x="1259" y="647"/>
                </a:cxn>
                <a:cxn ang="0">
                  <a:pos x="1230" y="463"/>
                </a:cxn>
                <a:cxn ang="0">
                  <a:pos x="1140" y="294"/>
                </a:cxn>
                <a:cxn ang="0">
                  <a:pos x="1043" y="190"/>
                </a:cxn>
                <a:cxn ang="0">
                  <a:pos x="961" y="109"/>
                </a:cxn>
                <a:cxn ang="0">
                  <a:pos x="894" y="65"/>
                </a:cxn>
                <a:cxn ang="0">
                  <a:pos x="786" y="18"/>
                </a:cxn>
                <a:cxn ang="0">
                  <a:pos x="642" y="0"/>
                </a:cxn>
                <a:cxn ang="0">
                  <a:pos x="440" y="23"/>
                </a:cxn>
                <a:cxn ang="0">
                  <a:pos x="366" y="44"/>
                </a:cxn>
                <a:cxn ang="0">
                  <a:pos x="292" y="58"/>
                </a:cxn>
                <a:cxn ang="0">
                  <a:pos x="229" y="79"/>
                </a:cxn>
                <a:cxn ang="0">
                  <a:pos x="178" y="103"/>
                </a:cxn>
                <a:cxn ang="0">
                  <a:pos x="127" y="127"/>
                </a:cxn>
                <a:cxn ang="0">
                  <a:pos x="82" y="158"/>
                </a:cxn>
                <a:cxn ang="0">
                  <a:pos x="41" y="197"/>
                </a:cxn>
                <a:cxn ang="0">
                  <a:pos x="0" y="243"/>
                </a:cxn>
                <a:cxn ang="0">
                  <a:pos x="76" y="215"/>
                </a:cxn>
                <a:cxn ang="0">
                  <a:pos x="144" y="194"/>
                </a:cxn>
                <a:cxn ang="0">
                  <a:pos x="212" y="179"/>
                </a:cxn>
                <a:cxn ang="0">
                  <a:pos x="280" y="164"/>
                </a:cxn>
                <a:cxn ang="0">
                  <a:pos x="336" y="149"/>
                </a:cxn>
                <a:cxn ang="0">
                  <a:pos x="397" y="149"/>
                </a:cxn>
                <a:cxn ang="0">
                  <a:pos x="458" y="141"/>
                </a:cxn>
                <a:cxn ang="0">
                  <a:pos x="511" y="146"/>
                </a:cxn>
                <a:cxn ang="0">
                  <a:pos x="565" y="152"/>
                </a:cxn>
                <a:cxn ang="0">
                  <a:pos x="618" y="166"/>
                </a:cxn>
                <a:cxn ang="0">
                  <a:pos x="669" y="186"/>
                </a:cxn>
                <a:cxn ang="0">
                  <a:pos x="715" y="205"/>
                </a:cxn>
                <a:cxn ang="0">
                  <a:pos x="760" y="239"/>
                </a:cxn>
                <a:cxn ang="0">
                  <a:pos x="811" y="267"/>
                </a:cxn>
                <a:cxn ang="0">
                  <a:pos x="855" y="307"/>
                </a:cxn>
                <a:cxn ang="0">
                  <a:pos x="899" y="348"/>
                </a:cxn>
                <a:cxn ang="0">
                  <a:pos x="971" y="464"/>
                </a:cxn>
                <a:cxn ang="0">
                  <a:pos x="1016" y="606"/>
                </a:cxn>
                <a:cxn ang="0">
                  <a:pos x="1027" y="774"/>
                </a:cxn>
                <a:cxn ang="0">
                  <a:pos x="1022" y="939"/>
                </a:cxn>
                <a:cxn ang="0">
                  <a:pos x="1002" y="1117"/>
                </a:cxn>
                <a:cxn ang="0">
                  <a:pos x="966" y="1279"/>
                </a:cxn>
                <a:cxn ang="0">
                  <a:pos x="933" y="1421"/>
                </a:cxn>
                <a:cxn ang="0">
                  <a:pos x="891" y="1532"/>
                </a:cxn>
              </a:cxnLst>
              <a:rect l="0" t="0" r="r" b="b"/>
              <a:pathLst>
                <a:path w="1259" h="1532">
                  <a:moveTo>
                    <a:pt x="891" y="1532"/>
                  </a:moveTo>
                  <a:lnTo>
                    <a:pt x="954" y="1452"/>
                  </a:lnTo>
                  <a:lnTo>
                    <a:pt x="1032" y="1338"/>
                  </a:lnTo>
                  <a:lnTo>
                    <a:pt x="1115" y="1188"/>
                  </a:lnTo>
                  <a:lnTo>
                    <a:pt x="1194" y="1023"/>
                  </a:lnTo>
                  <a:lnTo>
                    <a:pt x="1244" y="841"/>
                  </a:lnTo>
                  <a:lnTo>
                    <a:pt x="1259" y="647"/>
                  </a:lnTo>
                  <a:lnTo>
                    <a:pt x="1230" y="463"/>
                  </a:lnTo>
                  <a:lnTo>
                    <a:pt x="1140" y="294"/>
                  </a:lnTo>
                  <a:lnTo>
                    <a:pt x="1043" y="190"/>
                  </a:lnTo>
                  <a:lnTo>
                    <a:pt x="961" y="109"/>
                  </a:lnTo>
                  <a:lnTo>
                    <a:pt x="894" y="65"/>
                  </a:lnTo>
                  <a:lnTo>
                    <a:pt x="786" y="18"/>
                  </a:lnTo>
                  <a:lnTo>
                    <a:pt x="642" y="0"/>
                  </a:lnTo>
                  <a:lnTo>
                    <a:pt x="440" y="23"/>
                  </a:lnTo>
                  <a:lnTo>
                    <a:pt x="366" y="44"/>
                  </a:lnTo>
                  <a:lnTo>
                    <a:pt x="292" y="58"/>
                  </a:lnTo>
                  <a:lnTo>
                    <a:pt x="229" y="79"/>
                  </a:lnTo>
                  <a:lnTo>
                    <a:pt x="178" y="103"/>
                  </a:lnTo>
                  <a:lnTo>
                    <a:pt x="127" y="127"/>
                  </a:lnTo>
                  <a:lnTo>
                    <a:pt x="82" y="158"/>
                  </a:lnTo>
                  <a:lnTo>
                    <a:pt x="41" y="197"/>
                  </a:lnTo>
                  <a:lnTo>
                    <a:pt x="0" y="243"/>
                  </a:lnTo>
                  <a:lnTo>
                    <a:pt x="76" y="215"/>
                  </a:lnTo>
                  <a:lnTo>
                    <a:pt x="144" y="194"/>
                  </a:lnTo>
                  <a:lnTo>
                    <a:pt x="212" y="179"/>
                  </a:lnTo>
                  <a:lnTo>
                    <a:pt x="280" y="164"/>
                  </a:lnTo>
                  <a:lnTo>
                    <a:pt x="336" y="149"/>
                  </a:lnTo>
                  <a:lnTo>
                    <a:pt x="397" y="149"/>
                  </a:lnTo>
                  <a:lnTo>
                    <a:pt x="458" y="141"/>
                  </a:lnTo>
                  <a:lnTo>
                    <a:pt x="511" y="146"/>
                  </a:lnTo>
                  <a:lnTo>
                    <a:pt x="565" y="152"/>
                  </a:lnTo>
                  <a:lnTo>
                    <a:pt x="618" y="166"/>
                  </a:lnTo>
                  <a:lnTo>
                    <a:pt x="669" y="186"/>
                  </a:lnTo>
                  <a:lnTo>
                    <a:pt x="715" y="205"/>
                  </a:lnTo>
                  <a:lnTo>
                    <a:pt x="760" y="239"/>
                  </a:lnTo>
                  <a:lnTo>
                    <a:pt x="811" y="267"/>
                  </a:lnTo>
                  <a:lnTo>
                    <a:pt x="855" y="307"/>
                  </a:lnTo>
                  <a:lnTo>
                    <a:pt x="899" y="348"/>
                  </a:lnTo>
                  <a:lnTo>
                    <a:pt x="971" y="464"/>
                  </a:lnTo>
                  <a:lnTo>
                    <a:pt x="1016" y="606"/>
                  </a:lnTo>
                  <a:lnTo>
                    <a:pt x="1027" y="774"/>
                  </a:lnTo>
                  <a:lnTo>
                    <a:pt x="1022" y="939"/>
                  </a:lnTo>
                  <a:lnTo>
                    <a:pt x="1002" y="1117"/>
                  </a:lnTo>
                  <a:lnTo>
                    <a:pt x="966" y="1279"/>
                  </a:lnTo>
                  <a:lnTo>
                    <a:pt x="933" y="1421"/>
                  </a:lnTo>
                  <a:lnTo>
                    <a:pt x="891" y="1532"/>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 name="Freeform 13"/>
            <p:cNvSpPr>
              <a:spLocks/>
            </p:cNvSpPr>
            <p:nvPr userDrawn="1"/>
          </p:nvSpPr>
          <p:spPr bwMode="ltGray">
            <a:xfrm>
              <a:off x="0" y="2610"/>
              <a:ext cx="801" cy="459"/>
            </a:xfrm>
            <a:custGeom>
              <a:avLst/>
              <a:gdLst/>
              <a:ahLst/>
              <a:cxnLst>
                <a:cxn ang="0">
                  <a:pos x="0" y="0"/>
                </a:cxn>
                <a:cxn ang="0">
                  <a:pos x="37" y="69"/>
                </a:cxn>
                <a:cxn ang="0">
                  <a:pos x="68" y="132"/>
                </a:cxn>
                <a:cxn ang="0">
                  <a:pos x="110" y="188"/>
                </a:cxn>
                <a:cxn ang="0">
                  <a:pos x="149" y="229"/>
                </a:cxn>
                <a:cxn ang="0">
                  <a:pos x="192" y="278"/>
                </a:cxn>
                <a:cxn ang="0">
                  <a:pos x="250" y="314"/>
                </a:cxn>
                <a:cxn ang="0">
                  <a:pos x="308" y="336"/>
                </a:cxn>
                <a:cxn ang="0">
                  <a:pos x="365" y="365"/>
                </a:cxn>
                <a:cxn ang="0">
                  <a:pos x="430" y="381"/>
                </a:cxn>
                <a:cxn ang="0">
                  <a:pos x="501" y="390"/>
                </a:cxn>
                <a:cxn ang="0">
                  <a:pos x="573" y="392"/>
                </a:cxn>
                <a:cxn ang="0">
                  <a:pos x="646" y="381"/>
                </a:cxn>
                <a:cxn ang="0">
                  <a:pos x="726" y="362"/>
                </a:cxn>
                <a:cxn ang="0">
                  <a:pos x="801" y="335"/>
                </a:cxn>
                <a:cxn ang="0">
                  <a:pos x="731" y="377"/>
                </a:cxn>
                <a:cxn ang="0">
                  <a:pos x="662" y="404"/>
                </a:cxn>
                <a:cxn ang="0">
                  <a:pos x="594" y="432"/>
                </a:cxn>
                <a:cxn ang="0">
                  <a:pos x="532" y="445"/>
                </a:cxn>
                <a:cxn ang="0">
                  <a:pos x="471" y="459"/>
                </a:cxn>
                <a:cxn ang="0">
                  <a:pos x="411" y="458"/>
                </a:cxn>
                <a:cxn ang="0">
                  <a:pos x="350" y="458"/>
                </a:cxn>
                <a:cxn ang="0">
                  <a:pos x="291" y="450"/>
                </a:cxn>
                <a:cxn ang="0">
                  <a:pos x="244" y="436"/>
                </a:cxn>
                <a:cxn ang="0">
                  <a:pos x="192" y="415"/>
                </a:cxn>
                <a:cxn ang="0">
                  <a:pos x="145" y="394"/>
                </a:cxn>
                <a:cxn ang="0">
                  <a:pos x="100" y="373"/>
                </a:cxn>
                <a:cxn ang="0">
                  <a:pos x="60" y="347"/>
                </a:cxn>
                <a:cxn ang="0">
                  <a:pos x="0" y="294"/>
                </a:cxn>
                <a:cxn ang="0">
                  <a:pos x="0" y="0"/>
                </a:cxn>
              </a:cxnLst>
              <a:rect l="0" t="0" r="r" b="b"/>
              <a:pathLst>
                <a:path w="801" h="459">
                  <a:moveTo>
                    <a:pt x="0" y="0"/>
                  </a:moveTo>
                  <a:lnTo>
                    <a:pt x="37" y="69"/>
                  </a:lnTo>
                  <a:lnTo>
                    <a:pt x="68" y="132"/>
                  </a:lnTo>
                  <a:lnTo>
                    <a:pt x="110" y="188"/>
                  </a:lnTo>
                  <a:lnTo>
                    <a:pt x="149" y="229"/>
                  </a:lnTo>
                  <a:lnTo>
                    <a:pt x="192" y="278"/>
                  </a:lnTo>
                  <a:lnTo>
                    <a:pt x="250" y="314"/>
                  </a:lnTo>
                  <a:lnTo>
                    <a:pt x="308" y="336"/>
                  </a:lnTo>
                  <a:lnTo>
                    <a:pt x="365" y="365"/>
                  </a:lnTo>
                  <a:lnTo>
                    <a:pt x="430" y="381"/>
                  </a:lnTo>
                  <a:lnTo>
                    <a:pt x="501" y="390"/>
                  </a:lnTo>
                  <a:lnTo>
                    <a:pt x="573" y="392"/>
                  </a:lnTo>
                  <a:lnTo>
                    <a:pt x="646" y="381"/>
                  </a:lnTo>
                  <a:lnTo>
                    <a:pt x="726" y="362"/>
                  </a:lnTo>
                  <a:lnTo>
                    <a:pt x="801" y="335"/>
                  </a:lnTo>
                  <a:lnTo>
                    <a:pt x="731" y="377"/>
                  </a:lnTo>
                  <a:lnTo>
                    <a:pt x="662" y="404"/>
                  </a:lnTo>
                  <a:lnTo>
                    <a:pt x="594" y="432"/>
                  </a:lnTo>
                  <a:lnTo>
                    <a:pt x="532" y="445"/>
                  </a:lnTo>
                  <a:lnTo>
                    <a:pt x="471" y="459"/>
                  </a:lnTo>
                  <a:lnTo>
                    <a:pt x="411" y="458"/>
                  </a:lnTo>
                  <a:lnTo>
                    <a:pt x="350" y="458"/>
                  </a:lnTo>
                  <a:lnTo>
                    <a:pt x="291" y="450"/>
                  </a:lnTo>
                  <a:lnTo>
                    <a:pt x="244" y="436"/>
                  </a:lnTo>
                  <a:lnTo>
                    <a:pt x="192" y="415"/>
                  </a:lnTo>
                  <a:lnTo>
                    <a:pt x="145" y="394"/>
                  </a:lnTo>
                  <a:lnTo>
                    <a:pt x="100" y="373"/>
                  </a:lnTo>
                  <a:lnTo>
                    <a:pt x="60" y="347"/>
                  </a:lnTo>
                  <a:lnTo>
                    <a:pt x="0" y="294"/>
                  </a:lnTo>
                  <a:lnTo>
                    <a:pt x="0"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 name="Freeform 14"/>
            <p:cNvSpPr>
              <a:spLocks/>
            </p:cNvSpPr>
            <p:nvPr userDrawn="1"/>
          </p:nvSpPr>
          <p:spPr bwMode="ltGray">
            <a:xfrm rot="373331" flipH="1">
              <a:off x="898" y="2855"/>
              <a:ext cx="354" cy="464"/>
            </a:xfrm>
            <a:custGeom>
              <a:avLst/>
              <a:gdLst/>
              <a:ahLst/>
              <a:cxnLst>
                <a:cxn ang="0">
                  <a:pos x="75" y="0"/>
                </a:cxn>
                <a:cxn ang="0">
                  <a:pos x="0" y="25"/>
                </a:cxn>
                <a:cxn ang="0">
                  <a:pos x="3" y="26"/>
                </a:cxn>
                <a:cxn ang="0">
                  <a:pos x="14" y="29"/>
                </a:cxn>
                <a:cxn ang="0">
                  <a:pos x="29" y="36"/>
                </a:cxn>
                <a:cxn ang="0">
                  <a:pos x="46" y="47"/>
                </a:cxn>
                <a:cxn ang="0">
                  <a:pos x="66" y="62"/>
                </a:cxn>
                <a:cxn ang="0">
                  <a:pos x="84" y="80"/>
                </a:cxn>
                <a:cxn ang="0">
                  <a:pos x="102" y="103"/>
                </a:cxn>
                <a:cxn ang="0">
                  <a:pos x="116" y="132"/>
                </a:cxn>
                <a:cxn ang="0">
                  <a:pos x="117" y="120"/>
                </a:cxn>
                <a:cxn ang="0">
                  <a:pos x="115" y="107"/>
                </a:cxn>
                <a:cxn ang="0">
                  <a:pos x="108" y="90"/>
                </a:cxn>
                <a:cxn ang="0">
                  <a:pos x="99" y="74"/>
                </a:cxn>
                <a:cxn ang="0">
                  <a:pos x="89" y="58"/>
                </a:cxn>
                <a:cxn ang="0">
                  <a:pos x="78" y="45"/>
                </a:cxn>
                <a:cxn ang="0">
                  <a:pos x="67" y="36"/>
                </a:cxn>
                <a:cxn ang="0">
                  <a:pos x="58" y="32"/>
                </a:cxn>
                <a:cxn ang="0">
                  <a:pos x="69" y="29"/>
                </a:cxn>
                <a:cxn ang="0">
                  <a:pos x="79" y="28"/>
                </a:cxn>
                <a:cxn ang="0">
                  <a:pos x="89" y="26"/>
                </a:cxn>
                <a:cxn ang="0">
                  <a:pos x="98" y="25"/>
                </a:cxn>
                <a:cxn ang="0">
                  <a:pos x="105" y="24"/>
                </a:cxn>
                <a:cxn ang="0">
                  <a:pos x="109" y="22"/>
                </a:cxn>
                <a:cxn ang="0">
                  <a:pos x="113" y="21"/>
                </a:cxn>
                <a:cxn ang="0">
                  <a:pos x="114" y="21"/>
                </a:cxn>
                <a:cxn ang="0">
                  <a:pos x="75" y="0"/>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 name="Freeform 15"/>
            <p:cNvSpPr>
              <a:spLocks/>
            </p:cNvSpPr>
            <p:nvPr userDrawn="1"/>
          </p:nvSpPr>
          <p:spPr bwMode="ltGray">
            <a:xfrm rot="373331" flipH="1">
              <a:off x="799" y="2979"/>
              <a:ext cx="87" cy="274"/>
            </a:xfrm>
            <a:custGeom>
              <a:avLst/>
              <a:gdLst/>
              <a:ahLst/>
              <a:cxnLst>
                <a:cxn ang="0">
                  <a:pos x="29" y="0"/>
                </a:cxn>
                <a:cxn ang="0">
                  <a:pos x="23" y="0"/>
                </a:cxn>
                <a:cxn ang="0">
                  <a:pos x="16" y="4"/>
                </a:cxn>
                <a:cxn ang="0">
                  <a:pos x="9" y="9"/>
                </a:cxn>
                <a:cxn ang="0">
                  <a:pos x="4" y="19"/>
                </a:cxn>
                <a:cxn ang="0">
                  <a:pos x="1" y="30"/>
                </a:cxn>
                <a:cxn ang="0">
                  <a:pos x="0" y="44"/>
                </a:cxn>
                <a:cxn ang="0">
                  <a:pos x="3" y="60"/>
                </a:cxn>
                <a:cxn ang="0">
                  <a:pos x="11" y="77"/>
                </a:cxn>
                <a:cxn ang="0">
                  <a:pos x="15" y="53"/>
                </a:cxn>
                <a:cxn ang="0">
                  <a:pos x="19" y="37"/>
                </a:cxn>
                <a:cxn ang="0">
                  <a:pos x="23" y="22"/>
                </a:cxn>
                <a:cxn ang="0">
                  <a:pos x="29" y="0"/>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1" name="Freeform 16"/>
            <p:cNvSpPr>
              <a:spLocks/>
            </p:cNvSpPr>
            <p:nvPr userDrawn="1"/>
          </p:nvSpPr>
          <p:spPr bwMode="ltGray">
            <a:xfrm>
              <a:off x="1190" y="3273"/>
              <a:ext cx="1108" cy="1047"/>
            </a:xfrm>
            <a:custGeom>
              <a:avLst/>
              <a:gdLst/>
              <a:ahLst/>
              <a:cxnLst>
                <a:cxn ang="0">
                  <a:pos x="784" y="1047"/>
                </a:cxn>
                <a:cxn ang="0">
                  <a:pos x="692" y="1011"/>
                </a:cxn>
                <a:cxn ang="0">
                  <a:pos x="607" y="945"/>
                </a:cxn>
                <a:cxn ang="0">
                  <a:pos x="517" y="861"/>
                </a:cxn>
                <a:cxn ang="0">
                  <a:pos x="432" y="776"/>
                </a:cxn>
                <a:cxn ang="0">
                  <a:pos x="350" y="677"/>
                </a:cxn>
                <a:cxn ang="0">
                  <a:pos x="266" y="563"/>
                </a:cxn>
                <a:cxn ang="0">
                  <a:pos x="188" y="447"/>
                </a:cxn>
                <a:cxn ang="0">
                  <a:pos x="122" y="325"/>
                </a:cxn>
                <a:cxn ang="0">
                  <a:pos x="65" y="211"/>
                </a:cxn>
                <a:cxn ang="0">
                  <a:pos x="21" y="101"/>
                </a:cxn>
                <a:cxn ang="0">
                  <a:pos x="0" y="0"/>
                </a:cxn>
                <a:cxn ang="0">
                  <a:pos x="109" y="217"/>
                </a:cxn>
                <a:cxn ang="0">
                  <a:pos x="209" y="378"/>
                </a:cxn>
                <a:cxn ang="0">
                  <a:pos x="294" y="500"/>
                </a:cxn>
                <a:cxn ang="0">
                  <a:pos x="373" y="590"/>
                </a:cxn>
                <a:cxn ang="0">
                  <a:pos x="441" y="661"/>
                </a:cxn>
                <a:cxn ang="0">
                  <a:pos x="506" y="713"/>
                </a:cxn>
                <a:cxn ang="0">
                  <a:pos x="564" y="754"/>
                </a:cxn>
                <a:cxn ang="0">
                  <a:pos x="620" y="801"/>
                </a:cxn>
                <a:cxn ang="0">
                  <a:pos x="754" y="899"/>
                </a:cxn>
                <a:cxn ang="0">
                  <a:pos x="925" y="977"/>
                </a:cxn>
                <a:cxn ang="0">
                  <a:pos x="1108" y="1047"/>
                </a:cxn>
                <a:cxn ang="0">
                  <a:pos x="784" y="1047"/>
                </a:cxn>
              </a:cxnLst>
              <a:rect l="0" t="0" r="r" b="b"/>
              <a:pathLst>
                <a:path w="1108" h="1047">
                  <a:moveTo>
                    <a:pt x="784" y="1047"/>
                  </a:moveTo>
                  <a:lnTo>
                    <a:pt x="692" y="1011"/>
                  </a:lnTo>
                  <a:lnTo>
                    <a:pt x="607" y="945"/>
                  </a:lnTo>
                  <a:lnTo>
                    <a:pt x="517" y="861"/>
                  </a:lnTo>
                  <a:lnTo>
                    <a:pt x="432" y="776"/>
                  </a:lnTo>
                  <a:lnTo>
                    <a:pt x="350" y="677"/>
                  </a:lnTo>
                  <a:lnTo>
                    <a:pt x="266" y="563"/>
                  </a:lnTo>
                  <a:lnTo>
                    <a:pt x="188" y="447"/>
                  </a:lnTo>
                  <a:lnTo>
                    <a:pt x="122" y="325"/>
                  </a:lnTo>
                  <a:lnTo>
                    <a:pt x="65" y="211"/>
                  </a:lnTo>
                  <a:lnTo>
                    <a:pt x="21" y="101"/>
                  </a:lnTo>
                  <a:lnTo>
                    <a:pt x="0" y="0"/>
                  </a:lnTo>
                  <a:lnTo>
                    <a:pt x="109" y="217"/>
                  </a:lnTo>
                  <a:lnTo>
                    <a:pt x="209" y="378"/>
                  </a:lnTo>
                  <a:lnTo>
                    <a:pt x="294" y="500"/>
                  </a:lnTo>
                  <a:lnTo>
                    <a:pt x="373" y="590"/>
                  </a:lnTo>
                  <a:lnTo>
                    <a:pt x="441" y="661"/>
                  </a:lnTo>
                  <a:lnTo>
                    <a:pt x="506" y="713"/>
                  </a:lnTo>
                  <a:lnTo>
                    <a:pt x="564" y="754"/>
                  </a:lnTo>
                  <a:lnTo>
                    <a:pt x="620" y="801"/>
                  </a:lnTo>
                  <a:lnTo>
                    <a:pt x="754" y="899"/>
                  </a:lnTo>
                  <a:lnTo>
                    <a:pt x="925" y="977"/>
                  </a:lnTo>
                  <a:lnTo>
                    <a:pt x="1108" y="1047"/>
                  </a:lnTo>
                  <a:lnTo>
                    <a:pt x="784" y="1047"/>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12" name="Group 17"/>
            <p:cNvGrpSpPr>
              <a:grpSpLocks/>
            </p:cNvGrpSpPr>
            <p:nvPr userDrawn="1"/>
          </p:nvGrpSpPr>
          <p:grpSpPr bwMode="auto">
            <a:xfrm rot="3220060">
              <a:off x="2636" y="751"/>
              <a:ext cx="569" cy="636"/>
              <a:chOff x="1727" y="866"/>
              <a:chExt cx="129" cy="157"/>
            </a:xfrm>
          </p:grpSpPr>
          <p:sp>
            <p:nvSpPr>
              <p:cNvPr id="36" name="Freeform 18"/>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7" name="Freeform 19"/>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8" name="Freeform 20"/>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13" name="Group 21"/>
            <p:cNvGrpSpPr>
              <a:grpSpLocks/>
            </p:cNvGrpSpPr>
            <p:nvPr userDrawn="1"/>
          </p:nvGrpSpPr>
          <p:grpSpPr bwMode="auto">
            <a:xfrm rot="-6691250">
              <a:off x="3643" y="129"/>
              <a:ext cx="356" cy="608"/>
              <a:chOff x="1727" y="866"/>
              <a:chExt cx="129" cy="157"/>
            </a:xfrm>
          </p:grpSpPr>
          <p:sp>
            <p:nvSpPr>
              <p:cNvPr id="33" name="Freeform 22"/>
              <p:cNvSpPr>
                <a:spLocks/>
              </p:cNvSpPr>
              <p:nvPr userDrawn="1"/>
            </p:nvSpPr>
            <p:spPr bwMode="ltGray">
              <a:xfrm>
                <a:off x="1731"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4" name="Freeform 23"/>
              <p:cNvSpPr>
                <a:spLocks/>
              </p:cNvSpPr>
              <p:nvPr userDrawn="1"/>
            </p:nvSpPr>
            <p:spPr bwMode="ltGray">
              <a:xfrm>
                <a:off x="1788"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5" name="Freeform 24"/>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14" name="Group 25"/>
            <p:cNvGrpSpPr>
              <a:grpSpLocks/>
            </p:cNvGrpSpPr>
            <p:nvPr userDrawn="1"/>
          </p:nvGrpSpPr>
          <p:grpSpPr bwMode="auto">
            <a:xfrm rot="8524840">
              <a:off x="673" y="3302"/>
              <a:ext cx="500" cy="504"/>
              <a:chOff x="1727" y="866"/>
              <a:chExt cx="129" cy="157"/>
            </a:xfrm>
          </p:grpSpPr>
          <p:sp>
            <p:nvSpPr>
              <p:cNvPr id="30" name="Freeform 26"/>
              <p:cNvSpPr>
                <a:spLocks/>
              </p:cNvSpPr>
              <p:nvPr userDrawn="1"/>
            </p:nvSpPr>
            <p:spPr bwMode="ltGray">
              <a:xfrm>
                <a:off x="1727" y="867"/>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1" name="Freeform 27"/>
              <p:cNvSpPr>
                <a:spLocks/>
              </p:cNvSpPr>
              <p:nvPr userDrawn="1"/>
            </p:nvSpPr>
            <p:spPr bwMode="ltGray">
              <a:xfrm>
                <a:off x="1786" y="896"/>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2" name="Freeform 28"/>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15" name="Group 29"/>
            <p:cNvGrpSpPr>
              <a:grpSpLocks/>
            </p:cNvGrpSpPr>
            <p:nvPr userDrawn="1"/>
          </p:nvGrpSpPr>
          <p:grpSpPr bwMode="auto">
            <a:xfrm rot="4106450" flipH="1">
              <a:off x="404" y="272"/>
              <a:ext cx="708" cy="891"/>
              <a:chOff x="1727" y="866"/>
              <a:chExt cx="129" cy="157"/>
            </a:xfrm>
          </p:grpSpPr>
          <p:sp>
            <p:nvSpPr>
              <p:cNvPr id="27" name="Freeform 30"/>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8" name="Freeform 31"/>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9" name="Freeform 32"/>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16" name="Group 33"/>
            <p:cNvGrpSpPr>
              <a:grpSpLocks/>
            </p:cNvGrpSpPr>
            <p:nvPr userDrawn="1"/>
          </p:nvGrpSpPr>
          <p:grpSpPr bwMode="auto">
            <a:xfrm rot="10015322" flipH="1">
              <a:off x="4614" y="2392"/>
              <a:ext cx="708" cy="891"/>
              <a:chOff x="1727" y="866"/>
              <a:chExt cx="129" cy="157"/>
            </a:xfrm>
          </p:grpSpPr>
          <p:sp>
            <p:nvSpPr>
              <p:cNvPr id="24" name="Freeform 34"/>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5" name="Freeform 35"/>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6" name="Freeform 36"/>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17" name="Freeform 37"/>
            <p:cNvSpPr>
              <a:spLocks/>
            </p:cNvSpPr>
            <p:nvPr userDrawn="1"/>
          </p:nvSpPr>
          <p:spPr bwMode="ltGray">
            <a:xfrm>
              <a:off x="1217" y="2"/>
              <a:ext cx="862" cy="886"/>
            </a:xfrm>
            <a:custGeom>
              <a:avLst/>
              <a:gdLst/>
              <a:ahLst/>
              <a:cxnLst>
                <a:cxn ang="0">
                  <a:pos x="0" y="0"/>
                </a:cxn>
                <a:cxn ang="0">
                  <a:pos x="6" y="107"/>
                </a:cxn>
                <a:cxn ang="0">
                  <a:pos x="37" y="262"/>
                </a:cxn>
                <a:cxn ang="0">
                  <a:pos x="83" y="410"/>
                </a:cxn>
                <a:cxn ang="0">
                  <a:pos x="149" y="546"/>
                </a:cxn>
                <a:cxn ang="0">
                  <a:pos x="237" y="666"/>
                </a:cxn>
                <a:cxn ang="0">
                  <a:pos x="338" y="764"/>
                </a:cxn>
                <a:cxn ang="0">
                  <a:pos x="450" y="838"/>
                </a:cxn>
                <a:cxn ang="0">
                  <a:pos x="579" y="879"/>
                </a:cxn>
                <a:cxn ang="0">
                  <a:pos x="714" y="886"/>
                </a:cxn>
                <a:cxn ang="0">
                  <a:pos x="862" y="851"/>
                </a:cxn>
                <a:cxn ang="0">
                  <a:pos x="784" y="856"/>
                </a:cxn>
                <a:cxn ang="0">
                  <a:pos x="700" y="835"/>
                </a:cxn>
                <a:cxn ang="0">
                  <a:pos x="621" y="794"/>
                </a:cxn>
                <a:cxn ang="0">
                  <a:pos x="542" y="728"/>
                </a:cxn>
                <a:cxn ang="0">
                  <a:pos x="466" y="649"/>
                </a:cxn>
                <a:cxn ang="0">
                  <a:pos x="397" y="557"/>
                </a:cxn>
                <a:cxn ang="0">
                  <a:pos x="334" y="454"/>
                </a:cxn>
                <a:cxn ang="0">
                  <a:pos x="279" y="339"/>
                </a:cxn>
                <a:cxn ang="0">
                  <a:pos x="238" y="225"/>
                </a:cxn>
                <a:cxn ang="0">
                  <a:pos x="205" y="105"/>
                </a:cxn>
                <a:cxn ang="0">
                  <a:pos x="184" y="3"/>
                </a:cxn>
              </a:cxnLst>
              <a:rect l="0" t="0" r="r" b="b"/>
              <a:pathLst>
                <a:path w="862" h="886">
                  <a:moveTo>
                    <a:pt x="0" y="0"/>
                  </a:moveTo>
                  <a:lnTo>
                    <a:pt x="6" y="107"/>
                  </a:lnTo>
                  <a:lnTo>
                    <a:pt x="37" y="262"/>
                  </a:lnTo>
                  <a:lnTo>
                    <a:pt x="83" y="410"/>
                  </a:lnTo>
                  <a:lnTo>
                    <a:pt x="149" y="546"/>
                  </a:lnTo>
                  <a:lnTo>
                    <a:pt x="237" y="666"/>
                  </a:lnTo>
                  <a:lnTo>
                    <a:pt x="338" y="764"/>
                  </a:lnTo>
                  <a:lnTo>
                    <a:pt x="450" y="838"/>
                  </a:lnTo>
                  <a:lnTo>
                    <a:pt x="579" y="879"/>
                  </a:lnTo>
                  <a:lnTo>
                    <a:pt x="714" y="886"/>
                  </a:lnTo>
                  <a:lnTo>
                    <a:pt x="862" y="851"/>
                  </a:lnTo>
                  <a:lnTo>
                    <a:pt x="784" y="856"/>
                  </a:lnTo>
                  <a:lnTo>
                    <a:pt x="700" y="835"/>
                  </a:lnTo>
                  <a:lnTo>
                    <a:pt x="621" y="794"/>
                  </a:lnTo>
                  <a:lnTo>
                    <a:pt x="542" y="728"/>
                  </a:lnTo>
                  <a:lnTo>
                    <a:pt x="466" y="649"/>
                  </a:lnTo>
                  <a:lnTo>
                    <a:pt x="397" y="557"/>
                  </a:lnTo>
                  <a:lnTo>
                    <a:pt x="334" y="454"/>
                  </a:lnTo>
                  <a:lnTo>
                    <a:pt x="279" y="339"/>
                  </a:lnTo>
                  <a:lnTo>
                    <a:pt x="238" y="225"/>
                  </a:lnTo>
                  <a:lnTo>
                    <a:pt x="205" y="105"/>
                  </a:lnTo>
                  <a:lnTo>
                    <a:pt x="184" y="3"/>
                  </a:lnTo>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8" name="Freeform 38"/>
            <p:cNvSpPr>
              <a:spLocks/>
            </p:cNvSpPr>
            <p:nvPr userDrawn="1"/>
          </p:nvSpPr>
          <p:spPr bwMode="ltGray">
            <a:xfrm rot="9832527" flipV="1">
              <a:off x="2158" y="102"/>
              <a:ext cx="681" cy="593"/>
            </a:xfrm>
            <a:custGeom>
              <a:avLst/>
              <a:gdLst/>
              <a:ahLst/>
              <a:cxnLst>
                <a:cxn ang="0">
                  <a:pos x="0" y="0"/>
                </a:cxn>
                <a:cxn ang="0">
                  <a:pos x="0" y="25"/>
                </a:cxn>
                <a:cxn ang="0">
                  <a:pos x="3" y="50"/>
                </a:cxn>
                <a:cxn ang="0">
                  <a:pos x="6" y="75"/>
                </a:cxn>
                <a:cxn ang="0">
                  <a:pos x="11" y="98"/>
                </a:cxn>
                <a:cxn ang="0">
                  <a:pos x="18" y="119"/>
                </a:cxn>
                <a:cxn ang="0">
                  <a:pos x="27" y="141"/>
                </a:cxn>
                <a:cxn ang="0">
                  <a:pos x="38" y="161"/>
                </a:cxn>
                <a:cxn ang="0">
                  <a:pos x="51" y="178"/>
                </a:cxn>
                <a:cxn ang="0">
                  <a:pos x="67" y="194"/>
                </a:cxn>
                <a:cxn ang="0">
                  <a:pos x="86" y="208"/>
                </a:cxn>
                <a:cxn ang="0">
                  <a:pos x="106" y="219"/>
                </a:cxn>
                <a:cxn ang="0">
                  <a:pos x="131" y="228"/>
                </a:cxn>
                <a:cxn ang="0">
                  <a:pos x="158" y="234"/>
                </a:cxn>
                <a:cxn ang="0">
                  <a:pos x="188" y="237"/>
                </a:cxn>
                <a:cxn ang="0">
                  <a:pos x="220" y="236"/>
                </a:cxn>
                <a:cxn ang="0">
                  <a:pos x="257" y="232"/>
                </a:cxn>
                <a:cxn ang="0">
                  <a:pos x="224" y="227"/>
                </a:cxn>
                <a:cxn ang="0">
                  <a:pos x="195" y="220"/>
                </a:cxn>
                <a:cxn ang="0">
                  <a:pos x="170" y="212"/>
                </a:cxn>
                <a:cxn ang="0">
                  <a:pos x="148" y="204"/>
                </a:cxn>
                <a:cxn ang="0">
                  <a:pos x="128" y="193"/>
                </a:cxn>
                <a:cxn ang="0">
                  <a:pos x="112" y="182"/>
                </a:cxn>
                <a:cxn ang="0">
                  <a:pos x="97" y="169"/>
                </a:cxn>
                <a:cxn ang="0">
                  <a:pos x="84" y="155"/>
                </a:cxn>
                <a:cxn ang="0">
                  <a:pos x="72" y="141"/>
                </a:cxn>
                <a:cxn ang="0">
                  <a:pos x="61" y="125"/>
                </a:cxn>
                <a:cxn ang="0">
                  <a:pos x="52" y="107"/>
                </a:cxn>
                <a:cxn ang="0">
                  <a:pos x="43" y="88"/>
                </a:cxn>
                <a:cxn ang="0">
                  <a:pos x="33" y="69"/>
                </a:cxn>
                <a:cxn ang="0">
                  <a:pos x="23" y="47"/>
                </a:cxn>
                <a:cxn ang="0">
                  <a:pos x="12" y="24"/>
                </a:cxn>
                <a:cxn ang="0">
                  <a:pos x="0" y="0"/>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9" name="Freeform 39"/>
            <p:cNvSpPr>
              <a:spLocks/>
            </p:cNvSpPr>
            <p:nvPr userDrawn="1"/>
          </p:nvSpPr>
          <p:spPr bwMode="ltGray">
            <a:xfrm rot="9832527" flipV="1">
              <a:off x="1997" y="858"/>
              <a:ext cx="330" cy="278"/>
            </a:xfrm>
            <a:custGeom>
              <a:avLst/>
              <a:gdLst/>
              <a:ahLst/>
              <a:cxnLst>
                <a:cxn ang="0">
                  <a:pos x="77" y="0"/>
                </a:cxn>
                <a:cxn ang="0">
                  <a:pos x="124" y="108"/>
                </a:cxn>
                <a:cxn ang="0">
                  <a:pos x="120" y="107"/>
                </a:cxn>
                <a:cxn ang="0">
                  <a:pos x="107" y="105"/>
                </a:cxn>
                <a:cxn ang="0">
                  <a:pos x="89" y="101"/>
                </a:cxn>
                <a:cxn ang="0">
                  <a:pos x="68" y="99"/>
                </a:cxn>
                <a:cxn ang="0">
                  <a:pos x="45" y="97"/>
                </a:cxn>
                <a:cxn ang="0">
                  <a:pos x="25" y="98"/>
                </a:cxn>
                <a:cxn ang="0">
                  <a:pos x="9" y="102"/>
                </a:cxn>
                <a:cxn ang="0">
                  <a:pos x="0" y="110"/>
                </a:cxn>
                <a:cxn ang="0">
                  <a:pos x="4" y="98"/>
                </a:cxn>
                <a:cxn ang="0">
                  <a:pos x="8" y="89"/>
                </a:cxn>
                <a:cxn ang="0">
                  <a:pos x="16" y="82"/>
                </a:cxn>
                <a:cxn ang="0">
                  <a:pos x="25" y="76"/>
                </a:cxn>
                <a:cxn ang="0">
                  <a:pos x="36" y="72"/>
                </a:cxn>
                <a:cxn ang="0">
                  <a:pos x="47" y="71"/>
                </a:cxn>
                <a:cxn ang="0">
                  <a:pos x="59" y="71"/>
                </a:cxn>
                <a:cxn ang="0">
                  <a:pos x="72" y="74"/>
                </a:cxn>
                <a:cxn ang="0">
                  <a:pos x="73" y="71"/>
                </a:cxn>
                <a:cxn ang="0">
                  <a:pos x="70" y="56"/>
                </a:cxn>
                <a:cxn ang="0">
                  <a:pos x="67" y="38"/>
                </a:cxn>
                <a:cxn ang="0">
                  <a:pos x="65" y="30"/>
                </a:cxn>
                <a:cxn ang="0">
                  <a:pos x="63" y="30"/>
                </a:cxn>
                <a:cxn ang="0">
                  <a:pos x="61" y="29"/>
                </a:cxn>
                <a:cxn ang="0">
                  <a:pos x="59" y="26"/>
                </a:cxn>
                <a:cxn ang="0">
                  <a:pos x="57" y="23"/>
                </a:cxn>
                <a:cxn ang="0">
                  <a:pos x="57" y="19"/>
                </a:cxn>
                <a:cxn ang="0">
                  <a:pos x="59" y="14"/>
                </a:cxn>
                <a:cxn ang="0">
                  <a:pos x="66" y="8"/>
                </a:cxn>
                <a:cxn ang="0">
                  <a:pos x="77" y="0"/>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0" name="Freeform 40"/>
            <p:cNvSpPr>
              <a:spLocks/>
            </p:cNvSpPr>
            <p:nvPr userDrawn="1"/>
          </p:nvSpPr>
          <p:spPr bwMode="ltGray">
            <a:xfrm rot="9832527" flipV="1">
              <a:off x="2224" y="808"/>
              <a:ext cx="123" cy="233"/>
            </a:xfrm>
            <a:custGeom>
              <a:avLst/>
              <a:gdLst/>
              <a:ahLst/>
              <a:cxnLst>
                <a:cxn ang="0">
                  <a:pos x="31" y="0"/>
                </a:cxn>
                <a:cxn ang="0">
                  <a:pos x="20" y="38"/>
                </a:cxn>
                <a:cxn ang="0">
                  <a:pos x="15" y="62"/>
                </a:cxn>
                <a:cxn ang="0">
                  <a:pos x="11" y="79"/>
                </a:cxn>
                <a:cxn ang="0">
                  <a:pos x="0" y="94"/>
                </a:cxn>
                <a:cxn ang="0">
                  <a:pos x="12" y="88"/>
                </a:cxn>
                <a:cxn ang="0">
                  <a:pos x="23" y="80"/>
                </a:cxn>
                <a:cxn ang="0">
                  <a:pos x="32" y="69"/>
                </a:cxn>
                <a:cxn ang="0">
                  <a:pos x="40" y="57"/>
                </a:cxn>
                <a:cxn ang="0">
                  <a:pos x="45" y="44"/>
                </a:cxn>
                <a:cxn ang="0">
                  <a:pos x="46" y="30"/>
                </a:cxn>
                <a:cxn ang="0">
                  <a:pos x="42" y="15"/>
                </a:cxn>
                <a:cxn ang="0">
                  <a:pos x="31" y="0"/>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1" name="Freeform 41"/>
            <p:cNvSpPr>
              <a:spLocks/>
            </p:cNvSpPr>
            <p:nvPr userDrawn="1"/>
          </p:nvSpPr>
          <p:spPr bwMode="ltGray">
            <a:xfrm>
              <a:off x="1603" y="0"/>
              <a:ext cx="124" cy="121"/>
            </a:xfrm>
            <a:custGeom>
              <a:avLst/>
              <a:gdLst/>
              <a:ahLst/>
              <a:cxnLst>
                <a:cxn ang="0">
                  <a:pos x="124" y="0"/>
                </a:cxn>
                <a:cxn ang="0">
                  <a:pos x="113" y="9"/>
                </a:cxn>
                <a:cxn ang="0">
                  <a:pos x="99" y="25"/>
                </a:cxn>
                <a:cxn ang="0">
                  <a:pos x="81" y="41"/>
                </a:cxn>
                <a:cxn ang="0">
                  <a:pos x="63" y="54"/>
                </a:cxn>
                <a:cxn ang="0">
                  <a:pos x="41" y="66"/>
                </a:cxn>
                <a:cxn ang="0">
                  <a:pos x="22" y="74"/>
                </a:cxn>
                <a:cxn ang="0">
                  <a:pos x="0" y="75"/>
                </a:cxn>
                <a:cxn ang="0">
                  <a:pos x="10" y="96"/>
                </a:cxn>
                <a:cxn ang="0">
                  <a:pos x="23" y="113"/>
                </a:cxn>
                <a:cxn ang="0">
                  <a:pos x="41" y="121"/>
                </a:cxn>
                <a:cxn ang="0">
                  <a:pos x="60" y="121"/>
                </a:cxn>
                <a:cxn ang="0">
                  <a:pos x="83" y="111"/>
                </a:cxn>
                <a:cxn ang="0">
                  <a:pos x="101" y="88"/>
                </a:cxn>
                <a:cxn ang="0">
                  <a:pos x="116" y="53"/>
                </a:cxn>
                <a:cxn ang="0">
                  <a:pos x="124" y="0"/>
                </a:cxn>
              </a:cxnLst>
              <a:rect l="0" t="0" r="r" b="b"/>
              <a:pathLst>
                <a:path w="124" h="121">
                  <a:moveTo>
                    <a:pt x="124" y="0"/>
                  </a:moveTo>
                  <a:lnTo>
                    <a:pt x="113" y="9"/>
                  </a:lnTo>
                  <a:lnTo>
                    <a:pt x="99" y="25"/>
                  </a:lnTo>
                  <a:lnTo>
                    <a:pt x="81" y="41"/>
                  </a:lnTo>
                  <a:lnTo>
                    <a:pt x="63" y="54"/>
                  </a:lnTo>
                  <a:lnTo>
                    <a:pt x="41" y="66"/>
                  </a:lnTo>
                  <a:lnTo>
                    <a:pt x="22" y="74"/>
                  </a:lnTo>
                  <a:lnTo>
                    <a:pt x="0" y="75"/>
                  </a:lnTo>
                  <a:lnTo>
                    <a:pt x="10" y="96"/>
                  </a:lnTo>
                  <a:lnTo>
                    <a:pt x="23" y="113"/>
                  </a:lnTo>
                  <a:lnTo>
                    <a:pt x="41" y="121"/>
                  </a:lnTo>
                  <a:lnTo>
                    <a:pt x="60" y="121"/>
                  </a:lnTo>
                  <a:lnTo>
                    <a:pt x="83" y="111"/>
                  </a:lnTo>
                  <a:lnTo>
                    <a:pt x="101" y="88"/>
                  </a:lnTo>
                  <a:lnTo>
                    <a:pt x="116" y="53"/>
                  </a:lnTo>
                  <a:lnTo>
                    <a:pt x="124"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2" name="Freeform 42"/>
            <p:cNvSpPr>
              <a:spLocks/>
            </p:cNvSpPr>
            <p:nvPr userDrawn="1"/>
          </p:nvSpPr>
          <p:spPr bwMode="ltGray">
            <a:xfrm rot="9832527" flipV="1">
              <a:off x="2173" y="1238"/>
              <a:ext cx="393" cy="2300"/>
            </a:xfrm>
            <a:custGeom>
              <a:avLst/>
              <a:gdLst/>
              <a:ahLst/>
              <a:cxnLst>
                <a:cxn ang="0">
                  <a:pos x="0" y="0"/>
                </a:cxn>
                <a:cxn ang="0">
                  <a:pos x="6" y="6"/>
                </a:cxn>
                <a:cxn ang="0">
                  <a:pos x="16" y="14"/>
                </a:cxn>
                <a:cxn ang="0">
                  <a:pos x="28" y="24"/>
                </a:cxn>
                <a:cxn ang="0">
                  <a:pos x="41" y="37"/>
                </a:cxn>
                <a:cxn ang="0">
                  <a:pos x="58" y="53"/>
                </a:cxn>
                <a:cxn ang="0">
                  <a:pos x="73" y="70"/>
                </a:cxn>
                <a:cxn ang="0">
                  <a:pos x="88" y="90"/>
                </a:cxn>
                <a:cxn ang="0">
                  <a:pos x="100" y="113"/>
                </a:cxn>
                <a:cxn ang="0">
                  <a:pos x="112" y="137"/>
                </a:cxn>
                <a:cxn ang="0">
                  <a:pos x="120" y="165"/>
                </a:cxn>
                <a:cxn ang="0">
                  <a:pos x="124" y="196"/>
                </a:cxn>
                <a:cxn ang="0">
                  <a:pos x="126" y="228"/>
                </a:cxn>
                <a:cxn ang="0">
                  <a:pos x="120" y="264"/>
                </a:cxn>
                <a:cxn ang="0">
                  <a:pos x="109" y="302"/>
                </a:cxn>
                <a:cxn ang="0">
                  <a:pos x="92" y="342"/>
                </a:cxn>
                <a:cxn ang="0">
                  <a:pos x="67" y="386"/>
                </a:cxn>
                <a:cxn ang="0">
                  <a:pos x="39" y="436"/>
                </a:cxn>
                <a:cxn ang="0">
                  <a:pos x="21" y="482"/>
                </a:cxn>
                <a:cxn ang="0">
                  <a:pos x="10" y="525"/>
                </a:cxn>
                <a:cxn ang="0">
                  <a:pos x="6" y="566"/>
                </a:cxn>
                <a:cxn ang="0">
                  <a:pos x="6" y="605"/>
                </a:cxn>
                <a:cxn ang="0">
                  <a:pos x="8" y="641"/>
                </a:cxn>
                <a:cxn ang="0">
                  <a:pos x="12" y="673"/>
                </a:cxn>
                <a:cxn ang="0">
                  <a:pos x="14" y="704"/>
                </a:cxn>
                <a:cxn ang="0">
                  <a:pos x="41" y="688"/>
                </a:cxn>
                <a:cxn ang="0">
                  <a:pos x="39" y="680"/>
                </a:cxn>
                <a:cxn ang="0">
                  <a:pos x="36" y="657"/>
                </a:cxn>
                <a:cxn ang="0">
                  <a:pos x="33" y="622"/>
                </a:cxn>
                <a:cxn ang="0">
                  <a:pos x="35" y="575"/>
                </a:cxn>
                <a:cxn ang="0">
                  <a:pos x="41" y="519"/>
                </a:cxn>
                <a:cxn ang="0">
                  <a:pos x="58" y="455"/>
                </a:cxn>
                <a:cxn ang="0">
                  <a:pos x="86" y="386"/>
                </a:cxn>
                <a:cxn ang="0">
                  <a:pos x="129" y="313"/>
                </a:cxn>
                <a:cxn ang="0">
                  <a:pos x="143" y="279"/>
                </a:cxn>
                <a:cxn ang="0">
                  <a:pos x="149" y="235"/>
                </a:cxn>
                <a:cxn ang="0">
                  <a:pos x="144" y="184"/>
                </a:cxn>
                <a:cxn ang="0">
                  <a:pos x="131" y="134"/>
                </a:cxn>
                <a:cxn ang="0">
                  <a:pos x="109" y="85"/>
                </a:cxn>
                <a:cxn ang="0">
                  <a:pos x="81" y="44"/>
                </a:cxn>
                <a:cxn ang="0">
                  <a:pos x="44" y="14"/>
                </a:cxn>
                <a:cxn ang="0">
                  <a:pos x="0" y="0"/>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3" name="Freeform 43"/>
            <p:cNvSpPr>
              <a:spLocks/>
            </p:cNvSpPr>
            <p:nvPr userDrawn="1"/>
          </p:nvSpPr>
          <p:spPr bwMode="ltGray">
            <a:xfrm>
              <a:off x="0" y="1848"/>
              <a:ext cx="36" cy="132"/>
            </a:xfrm>
            <a:custGeom>
              <a:avLst/>
              <a:gdLst/>
              <a:ahLst/>
              <a:cxnLst>
                <a:cxn ang="0">
                  <a:pos x="0" y="0"/>
                </a:cxn>
                <a:cxn ang="0">
                  <a:pos x="36" y="12"/>
                </a:cxn>
                <a:cxn ang="0">
                  <a:pos x="0" y="132"/>
                </a:cxn>
                <a:cxn ang="0">
                  <a:pos x="0" y="0"/>
                </a:cxn>
              </a:cxnLst>
              <a:rect l="0" t="0" r="r" b="b"/>
              <a:pathLst>
                <a:path w="36" h="132">
                  <a:moveTo>
                    <a:pt x="0" y="0"/>
                  </a:moveTo>
                  <a:lnTo>
                    <a:pt x="36" y="12"/>
                  </a:lnTo>
                  <a:lnTo>
                    <a:pt x="0" y="132"/>
                  </a:lnTo>
                  <a:lnTo>
                    <a:pt x="0" y="0"/>
                  </a:lnTo>
                  <a:close/>
                </a:path>
              </a:pathLst>
            </a:custGeom>
            <a:solidFill>
              <a:schemeClr val="folHlink"/>
            </a:solidFill>
            <a:ln w="9525">
              <a:no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53295" name="Rectangle 47"/>
          <p:cNvSpPr>
            <a:spLocks noGrp="1" noChangeArrowheads="1"/>
          </p:cNvSpPr>
          <p:nvPr>
            <p:ph type="ctrTitle"/>
          </p:nvPr>
        </p:nvSpPr>
        <p:spPr>
          <a:xfrm>
            <a:off x="2455863" y="596900"/>
            <a:ext cx="6192837" cy="3581400"/>
          </a:xfrm>
        </p:spPr>
        <p:txBody>
          <a:bodyPr/>
          <a:lstStyle>
            <a:lvl1pPr>
              <a:defRPr sz="5200" b="1"/>
            </a:lvl1pPr>
          </a:lstStyle>
          <a:p>
            <a:r>
              <a:rPr lang="zh-CN" altLang="en-US"/>
              <a:t>单击此处编辑母版标题样式</a:t>
            </a:r>
          </a:p>
        </p:txBody>
      </p:sp>
      <p:sp>
        <p:nvSpPr>
          <p:cNvPr id="53296" name="Rectangle 48"/>
          <p:cNvSpPr>
            <a:spLocks noGrp="1" noChangeArrowheads="1"/>
          </p:cNvSpPr>
          <p:nvPr>
            <p:ph type="subTitle" idx="1"/>
          </p:nvPr>
        </p:nvSpPr>
        <p:spPr>
          <a:xfrm>
            <a:off x="2489200" y="4279900"/>
            <a:ext cx="6146800" cy="1485900"/>
          </a:xfrm>
        </p:spPr>
        <p:txBody>
          <a:bodyPr/>
          <a:lstStyle>
            <a:lvl1pPr marL="0" indent="0" algn="ctr">
              <a:buFontTx/>
              <a:buNone/>
              <a:defRPr b="1">
                <a:effectLst>
                  <a:outerShdw blurRad="38100" dist="38100" dir="2700000" algn="tl">
                    <a:srgbClr val="C0C0C0"/>
                  </a:outerShdw>
                </a:effectLst>
              </a:defRPr>
            </a:lvl1pPr>
          </a:lstStyle>
          <a:p>
            <a:r>
              <a:rPr lang="zh-CN" altLang="en-US"/>
              <a:t>单击此处编辑母版副标题样式</a:t>
            </a:r>
          </a:p>
        </p:txBody>
      </p:sp>
      <p:sp>
        <p:nvSpPr>
          <p:cNvPr id="46" name="Rectangle 44"/>
          <p:cNvSpPr>
            <a:spLocks noGrp="1" noChangeArrowheads="1"/>
          </p:cNvSpPr>
          <p:nvPr>
            <p:ph type="dt" sz="half" idx="10"/>
          </p:nvPr>
        </p:nvSpPr>
        <p:spPr>
          <a:xfrm>
            <a:off x="457200" y="6248400"/>
            <a:ext cx="2133600" cy="457200"/>
          </a:xfr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47" name="Rectangle 45"/>
          <p:cNvSpPr>
            <a:spLocks noGrp="1" noChangeArrowheads="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48" name="Rectangle 46"/>
          <p:cNvSpPr>
            <a:spLocks noGrp="1" noChangeArrowheads="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2AD872E9-A167-4914-991B-4AB32C0B3BC7}"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344472616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5"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6"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254D101A-4279-4B4F-99B2-7AD7037ACDA7}"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191392313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5"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6"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46D2781E-B969-4105-B1F4-2F9D858A89CA}"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124989762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456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456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6"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7"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AB20EB7-6219-4DE8-A248-CCE3CE1C61B1}"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403744111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8"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9"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9683D94E-ADDC-4408-A4DE-76F4C867F7BB}"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890835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417E6BB5-6DF6-4DDA-81C8-A6E2137C9BC8}" type="slidenum">
              <a:rPr lang="en-US" altLang="zh-CN"/>
              <a:pPr/>
              <a:t>‹#›</a:t>
            </a:fld>
            <a:endParaRPr lang="en-US" altLang="zh-CN"/>
          </a:p>
        </p:txBody>
      </p:sp>
    </p:spTree>
    <p:extLst>
      <p:ext uri="{BB962C8B-B14F-4D97-AF65-F5344CB8AC3E}">
        <p14:creationId xmlns:p14="http://schemas.microsoft.com/office/powerpoint/2010/main" val="190409507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4"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5"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71AE1A5-88B8-4201-8BDA-94ABAA55347D}"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207946232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3"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4"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AA8CA353-87B6-4855-A47B-789B2F0592DF}"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125506033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6"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7"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73B79B05-618D-4FA2-B87D-67A4FE3E9AF5}"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394857265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6"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7"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CC05D399-0FBF-43AF-BAA7-510312A5E6BB}"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113926805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5"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6"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D18FC242-C1D7-4764-A9F4-6B4BE58980CB}"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328964481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6225" y="103188"/>
            <a:ext cx="2060575" cy="59531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42913" y="103188"/>
            <a:ext cx="6030912" cy="59531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5"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6"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9A1ADBFA-6FAC-40E3-BFE6-E784B2CC2453}"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175454641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7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245225"/>
            <a:ext cx="2133600" cy="476250"/>
          </a:xfr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8" name="页脚占位符 7"/>
          <p:cNvSpPr>
            <a:spLocks noGrp="1"/>
          </p:cNvSpPr>
          <p:nvPr>
            <p:ph type="ftr" sz="quarter" idx="11"/>
          </p:nvPr>
        </p:nvSpPr>
        <p:spPr>
          <a:xfrm>
            <a:off x="3124200" y="6245225"/>
            <a:ext cx="2895600" cy="476250"/>
          </a:xfrm>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9" name="灯片编号占位符 8"/>
          <p:cNvSpPr>
            <a:spLocks noGrp="1"/>
          </p:cNvSpPr>
          <p:nvPr>
            <p:ph type="sldNum" sz="quarter" idx="12"/>
          </p:nvPr>
        </p:nvSpPr>
        <p:spPr>
          <a:xfrm>
            <a:off x="6553200" y="6245225"/>
            <a:ext cx="2133600" cy="476250"/>
          </a:xfrm>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82E68D6-D3D8-4E3F-8D66-66C562967C99}"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54099079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8805863" cy="6858000"/>
            <a:chOff x="0" y="0"/>
            <a:chExt cx="5547" cy="4320"/>
          </a:xfrm>
        </p:grpSpPr>
        <p:grpSp>
          <p:nvGrpSpPr>
            <p:cNvPr id="5" name="Group 3"/>
            <p:cNvGrpSpPr>
              <a:grpSpLocks/>
            </p:cNvGrpSpPr>
            <p:nvPr userDrawn="1"/>
          </p:nvGrpSpPr>
          <p:grpSpPr bwMode="auto">
            <a:xfrm rot="-215207">
              <a:off x="3691" y="234"/>
              <a:ext cx="1857" cy="3625"/>
              <a:chOff x="3010" y="778"/>
              <a:chExt cx="1857" cy="3625"/>
            </a:xfrm>
          </p:grpSpPr>
          <p:sp>
            <p:nvSpPr>
              <p:cNvPr id="39" name="Freeform 4"/>
              <p:cNvSpPr>
                <a:spLocks/>
              </p:cNvSpPr>
              <p:nvPr userDrawn="1"/>
            </p:nvSpPr>
            <p:spPr bwMode="ltGray">
              <a:xfrm rot="12185230" flipV="1">
                <a:off x="3533" y="777"/>
                <a:ext cx="1333" cy="1485"/>
              </a:xfrm>
              <a:custGeom>
                <a:avLst/>
                <a:gdLst/>
                <a:ahLst/>
                <a:cxnLst>
                  <a:cxn ang="0">
                    <a:pos x="16" y="370"/>
                  </a:cxn>
                  <a:cxn ang="0">
                    <a:pos x="6" y="341"/>
                  </a:cxn>
                  <a:cxn ang="0">
                    <a:pos x="0" y="289"/>
                  </a:cxn>
                  <a:cxn ang="0">
                    <a:pos x="4" y="222"/>
                  </a:cxn>
                  <a:cxn ang="0">
                    <a:pos x="25" y="151"/>
                  </a:cxn>
                  <a:cxn ang="0">
                    <a:pos x="69" y="84"/>
                  </a:cxn>
                  <a:cxn ang="0">
                    <a:pos x="142" y="31"/>
                  </a:cxn>
                  <a:cxn ang="0">
                    <a:pos x="247" y="2"/>
                  </a:cxn>
                  <a:cxn ang="0">
                    <a:pos x="380" y="9"/>
                  </a:cxn>
                  <a:cxn ang="0">
                    <a:pos x="484" y="68"/>
                  </a:cxn>
                  <a:cxn ang="0">
                    <a:pos x="554" y="165"/>
                  </a:cxn>
                  <a:cxn ang="0">
                    <a:pos x="591" y="284"/>
                  </a:cxn>
                  <a:cxn ang="0">
                    <a:pos x="595" y="409"/>
                  </a:cxn>
                  <a:cxn ang="0">
                    <a:pos x="566" y="525"/>
                  </a:cxn>
                  <a:cxn ang="0">
                    <a:pos x="507" y="615"/>
                  </a:cxn>
                  <a:cxn ang="0">
                    <a:pos x="417" y="663"/>
                  </a:cxn>
                  <a:cxn ang="0">
                    <a:pos x="389" y="659"/>
                  </a:cxn>
                  <a:cxn ang="0">
                    <a:pos x="441" y="617"/>
                  </a:cxn>
                  <a:cxn ang="0">
                    <a:pos x="482" y="544"/>
                  </a:cxn>
                  <a:cxn ang="0">
                    <a:pos x="509" y="454"/>
                  </a:cxn>
                  <a:cxn ang="0">
                    <a:pos x="520" y="355"/>
                  </a:cxn>
                  <a:cxn ang="0">
                    <a:pos x="514" y="258"/>
                  </a:cxn>
                  <a:cxn ang="0">
                    <a:pos x="485" y="174"/>
                  </a:cxn>
                  <a:cxn ang="0">
                    <a:pos x="433" y="112"/>
                  </a:cxn>
                  <a:cxn ang="0">
                    <a:pos x="341" y="75"/>
                  </a:cxn>
                  <a:cxn ang="0">
                    <a:pos x="246" y="61"/>
                  </a:cxn>
                  <a:cxn ang="0">
                    <a:pos x="174" y="71"/>
                  </a:cxn>
                  <a:cxn ang="0">
                    <a:pos x="121" y="101"/>
                  </a:cxn>
                  <a:cxn ang="0">
                    <a:pos x="84" y="149"/>
                  </a:cxn>
                  <a:cxn ang="0">
                    <a:pos x="57" y="206"/>
                  </a:cxn>
                  <a:cxn ang="0">
                    <a:pos x="40" y="272"/>
                  </a:cxn>
                  <a:cxn ang="0">
                    <a:pos x="28" y="339"/>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0" name="Freeform 5"/>
              <p:cNvSpPr>
                <a:spLocks/>
              </p:cNvSpPr>
              <p:nvPr userDrawn="1"/>
            </p:nvSpPr>
            <p:spPr bwMode="ltGray">
              <a:xfrm rot="12185230" flipV="1">
                <a:off x="4028" y="1801"/>
                <a:ext cx="571" cy="531"/>
              </a:xfrm>
              <a:custGeom>
                <a:avLst/>
                <a:gdLst/>
                <a:ahLst/>
                <a:cxnLst>
                  <a:cxn ang="0">
                    <a:pos x="0" y="0"/>
                  </a:cxn>
                  <a:cxn ang="0">
                    <a:pos x="0" y="25"/>
                  </a:cxn>
                  <a:cxn ang="0">
                    <a:pos x="3" y="50"/>
                  </a:cxn>
                  <a:cxn ang="0">
                    <a:pos x="6" y="75"/>
                  </a:cxn>
                  <a:cxn ang="0">
                    <a:pos x="11" y="98"/>
                  </a:cxn>
                  <a:cxn ang="0">
                    <a:pos x="18" y="119"/>
                  </a:cxn>
                  <a:cxn ang="0">
                    <a:pos x="27" y="141"/>
                  </a:cxn>
                  <a:cxn ang="0">
                    <a:pos x="38" y="161"/>
                  </a:cxn>
                  <a:cxn ang="0">
                    <a:pos x="51" y="178"/>
                  </a:cxn>
                  <a:cxn ang="0">
                    <a:pos x="67" y="194"/>
                  </a:cxn>
                  <a:cxn ang="0">
                    <a:pos x="86" y="208"/>
                  </a:cxn>
                  <a:cxn ang="0">
                    <a:pos x="106" y="219"/>
                  </a:cxn>
                  <a:cxn ang="0">
                    <a:pos x="131" y="228"/>
                  </a:cxn>
                  <a:cxn ang="0">
                    <a:pos x="158" y="234"/>
                  </a:cxn>
                  <a:cxn ang="0">
                    <a:pos x="188" y="237"/>
                  </a:cxn>
                  <a:cxn ang="0">
                    <a:pos x="220" y="236"/>
                  </a:cxn>
                  <a:cxn ang="0">
                    <a:pos x="257" y="232"/>
                  </a:cxn>
                  <a:cxn ang="0">
                    <a:pos x="224" y="227"/>
                  </a:cxn>
                  <a:cxn ang="0">
                    <a:pos x="195" y="220"/>
                  </a:cxn>
                  <a:cxn ang="0">
                    <a:pos x="170" y="212"/>
                  </a:cxn>
                  <a:cxn ang="0">
                    <a:pos x="148" y="204"/>
                  </a:cxn>
                  <a:cxn ang="0">
                    <a:pos x="128" y="193"/>
                  </a:cxn>
                  <a:cxn ang="0">
                    <a:pos x="112" y="182"/>
                  </a:cxn>
                  <a:cxn ang="0">
                    <a:pos x="97" y="169"/>
                  </a:cxn>
                  <a:cxn ang="0">
                    <a:pos x="84" y="155"/>
                  </a:cxn>
                  <a:cxn ang="0">
                    <a:pos x="72" y="141"/>
                  </a:cxn>
                  <a:cxn ang="0">
                    <a:pos x="61" y="125"/>
                  </a:cxn>
                  <a:cxn ang="0">
                    <a:pos x="52" y="107"/>
                  </a:cxn>
                  <a:cxn ang="0">
                    <a:pos x="43" y="88"/>
                  </a:cxn>
                  <a:cxn ang="0">
                    <a:pos x="33" y="69"/>
                  </a:cxn>
                  <a:cxn ang="0">
                    <a:pos x="23" y="47"/>
                  </a:cxn>
                  <a:cxn ang="0">
                    <a:pos x="12" y="24"/>
                  </a:cxn>
                  <a:cxn ang="0">
                    <a:pos x="0" y="0"/>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 name="Freeform 6"/>
              <p:cNvSpPr>
                <a:spLocks/>
              </p:cNvSpPr>
              <p:nvPr userDrawn="1"/>
            </p:nvSpPr>
            <p:spPr bwMode="ltGray">
              <a:xfrm rot="12185230" flipV="1">
                <a:off x="3638" y="2166"/>
                <a:ext cx="277" cy="249"/>
              </a:xfrm>
              <a:custGeom>
                <a:avLst/>
                <a:gdLst/>
                <a:ahLst/>
                <a:cxnLst>
                  <a:cxn ang="0">
                    <a:pos x="77" y="0"/>
                  </a:cxn>
                  <a:cxn ang="0">
                    <a:pos x="124" y="108"/>
                  </a:cxn>
                  <a:cxn ang="0">
                    <a:pos x="120" y="107"/>
                  </a:cxn>
                  <a:cxn ang="0">
                    <a:pos x="107" y="105"/>
                  </a:cxn>
                  <a:cxn ang="0">
                    <a:pos x="89" y="101"/>
                  </a:cxn>
                  <a:cxn ang="0">
                    <a:pos x="68" y="99"/>
                  </a:cxn>
                  <a:cxn ang="0">
                    <a:pos x="45" y="97"/>
                  </a:cxn>
                  <a:cxn ang="0">
                    <a:pos x="25" y="98"/>
                  </a:cxn>
                  <a:cxn ang="0">
                    <a:pos x="9" y="102"/>
                  </a:cxn>
                  <a:cxn ang="0">
                    <a:pos x="0" y="110"/>
                  </a:cxn>
                  <a:cxn ang="0">
                    <a:pos x="4" y="98"/>
                  </a:cxn>
                  <a:cxn ang="0">
                    <a:pos x="8" y="89"/>
                  </a:cxn>
                  <a:cxn ang="0">
                    <a:pos x="16" y="82"/>
                  </a:cxn>
                  <a:cxn ang="0">
                    <a:pos x="25" y="76"/>
                  </a:cxn>
                  <a:cxn ang="0">
                    <a:pos x="36" y="72"/>
                  </a:cxn>
                  <a:cxn ang="0">
                    <a:pos x="47" y="71"/>
                  </a:cxn>
                  <a:cxn ang="0">
                    <a:pos x="59" y="71"/>
                  </a:cxn>
                  <a:cxn ang="0">
                    <a:pos x="72" y="74"/>
                  </a:cxn>
                  <a:cxn ang="0">
                    <a:pos x="73" y="71"/>
                  </a:cxn>
                  <a:cxn ang="0">
                    <a:pos x="70" y="56"/>
                  </a:cxn>
                  <a:cxn ang="0">
                    <a:pos x="67" y="38"/>
                  </a:cxn>
                  <a:cxn ang="0">
                    <a:pos x="65" y="30"/>
                  </a:cxn>
                  <a:cxn ang="0">
                    <a:pos x="63" y="30"/>
                  </a:cxn>
                  <a:cxn ang="0">
                    <a:pos x="61" y="29"/>
                  </a:cxn>
                  <a:cxn ang="0">
                    <a:pos x="59" y="26"/>
                  </a:cxn>
                  <a:cxn ang="0">
                    <a:pos x="57" y="23"/>
                  </a:cxn>
                  <a:cxn ang="0">
                    <a:pos x="57" y="19"/>
                  </a:cxn>
                  <a:cxn ang="0">
                    <a:pos x="59" y="14"/>
                  </a:cxn>
                  <a:cxn ang="0">
                    <a:pos x="66" y="8"/>
                  </a:cxn>
                  <a:cxn ang="0">
                    <a:pos x="77" y="0"/>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2" name="Freeform 7"/>
              <p:cNvSpPr>
                <a:spLocks/>
              </p:cNvSpPr>
              <p:nvPr userDrawn="1"/>
            </p:nvSpPr>
            <p:spPr bwMode="ltGray">
              <a:xfrm rot="12185230" flipV="1">
                <a:off x="3978" y="976"/>
                <a:ext cx="245" cy="347"/>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3" name="Freeform 8"/>
              <p:cNvSpPr>
                <a:spLocks/>
              </p:cNvSpPr>
              <p:nvPr userDrawn="1"/>
            </p:nvSpPr>
            <p:spPr bwMode="ltGray">
              <a:xfrm rot="12185230" flipV="1">
                <a:off x="3844" y="2207"/>
                <a:ext cx="103" cy="209"/>
              </a:xfrm>
              <a:custGeom>
                <a:avLst/>
                <a:gdLst/>
                <a:ahLst/>
                <a:cxnLst>
                  <a:cxn ang="0">
                    <a:pos x="31" y="0"/>
                  </a:cxn>
                  <a:cxn ang="0">
                    <a:pos x="20" y="38"/>
                  </a:cxn>
                  <a:cxn ang="0">
                    <a:pos x="15" y="62"/>
                  </a:cxn>
                  <a:cxn ang="0">
                    <a:pos x="11" y="79"/>
                  </a:cxn>
                  <a:cxn ang="0">
                    <a:pos x="0" y="94"/>
                  </a:cxn>
                  <a:cxn ang="0">
                    <a:pos x="12" y="88"/>
                  </a:cxn>
                  <a:cxn ang="0">
                    <a:pos x="23" y="80"/>
                  </a:cxn>
                  <a:cxn ang="0">
                    <a:pos x="32" y="69"/>
                  </a:cxn>
                  <a:cxn ang="0">
                    <a:pos x="40" y="57"/>
                  </a:cxn>
                  <a:cxn ang="0">
                    <a:pos x="45" y="44"/>
                  </a:cxn>
                  <a:cxn ang="0">
                    <a:pos x="46" y="30"/>
                  </a:cxn>
                  <a:cxn ang="0">
                    <a:pos x="42" y="15"/>
                  </a:cxn>
                  <a:cxn ang="0">
                    <a:pos x="31" y="0"/>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4" name="Freeform 9"/>
              <p:cNvSpPr>
                <a:spLocks/>
              </p:cNvSpPr>
              <p:nvPr userDrawn="1"/>
            </p:nvSpPr>
            <p:spPr bwMode="ltGray">
              <a:xfrm rot="12185230" flipV="1">
                <a:off x="3894" y="1325"/>
                <a:ext cx="120" cy="90"/>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5" name="Freeform 10"/>
              <p:cNvSpPr>
                <a:spLocks/>
              </p:cNvSpPr>
              <p:nvPr userDrawn="1"/>
            </p:nvSpPr>
            <p:spPr bwMode="ltGray">
              <a:xfrm rot="12185230" flipV="1">
                <a:off x="3010" y="2344"/>
                <a:ext cx="330" cy="2059"/>
              </a:xfrm>
              <a:custGeom>
                <a:avLst/>
                <a:gdLst/>
                <a:ahLst/>
                <a:cxnLst>
                  <a:cxn ang="0">
                    <a:pos x="0" y="0"/>
                  </a:cxn>
                  <a:cxn ang="0">
                    <a:pos x="6" y="6"/>
                  </a:cxn>
                  <a:cxn ang="0">
                    <a:pos x="16" y="14"/>
                  </a:cxn>
                  <a:cxn ang="0">
                    <a:pos x="28" y="24"/>
                  </a:cxn>
                  <a:cxn ang="0">
                    <a:pos x="41" y="37"/>
                  </a:cxn>
                  <a:cxn ang="0">
                    <a:pos x="58" y="53"/>
                  </a:cxn>
                  <a:cxn ang="0">
                    <a:pos x="73" y="70"/>
                  </a:cxn>
                  <a:cxn ang="0">
                    <a:pos x="88" y="90"/>
                  </a:cxn>
                  <a:cxn ang="0">
                    <a:pos x="100" y="113"/>
                  </a:cxn>
                  <a:cxn ang="0">
                    <a:pos x="112" y="137"/>
                  </a:cxn>
                  <a:cxn ang="0">
                    <a:pos x="120" y="165"/>
                  </a:cxn>
                  <a:cxn ang="0">
                    <a:pos x="124" y="196"/>
                  </a:cxn>
                  <a:cxn ang="0">
                    <a:pos x="126" y="228"/>
                  </a:cxn>
                  <a:cxn ang="0">
                    <a:pos x="120" y="264"/>
                  </a:cxn>
                  <a:cxn ang="0">
                    <a:pos x="109" y="302"/>
                  </a:cxn>
                  <a:cxn ang="0">
                    <a:pos x="92" y="342"/>
                  </a:cxn>
                  <a:cxn ang="0">
                    <a:pos x="67" y="386"/>
                  </a:cxn>
                  <a:cxn ang="0">
                    <a:pos x="39" y="436"/>
                  </a:cxn>
                  <a:cxn ang="0">
                    <a:pos x="21" y="482"/>
                  </a:cxn>
                  <a:cxn ang="0">
                    <a:pos x="10" y="525"/>
                  </a:cxn>
                  <a:cxn ang="0">
                    <a:pos x="6" y="566"/>
                  </a:cxn>
                  <a:cxn ang="0">
                    <a:pos x="6" y="605"/>
                  </a:cxn>
                  <a:cxn ang="0">
                    <a:pos x="8" y="641"/>
                  </a:cxn>
                  <a:cxn ang="0">
                    <a:pos x="12" y="673"/>
                  </a:cxn>
                  <a:cxn ang="0">
                    <a:pos x="14" y="704"/>
                  </a:cxn>
                  <a:cxn ang="0">
                    <a:pos x="41" y="688"/>
                  </a:cxn>
                  <a:cxn ang="0">
                    <a:pos x="39" y="680"/>
                  </a:cxn>
                  <a:cxn ang="0">
                    <a:pos x="36" y="657"/>
                  </a:cxn>
                  <a:cxn ang="0">
                    <a:pos x="33" y="622"/>
                  </a:cxn>
                  <a:cxn ang="0">
                    <a:pos x="35" y="575"/>
                  </a:cxn>
                  <a:cxn ang="0">
                    <a:pos x="41" y="519"/>
                  </a:cxn>
                  <a:cxn ang="0">
                    <a:pos x="58" y="455"/>
                  </a:cxn>
                  <a:cxn ang="0">
                    <a:pos x="86" y="386"/>
                  </a:cxn>
                  <a:cxn ang="0">
                    <a:pos x="129" y="313"/>
                  </a:cxn>
                  <a:cxn ang="0">
                    <a:pos x="143" y="279"/>
                  </a:cxn>
                  <a:cxn ang="0">
                    <a:pos x="149" y="235"/>
                  </a:cxn>
                  <a:cxn ang="0">
                    <a:pos x="144" y="184"/>
                  </a:cxn>
                  <a:cxn ang="0">
                    <a:pos x="131" y="134"/>
                  </a:cxn>
                  <a:cxn ang="0">
                    <a:pos x="109" y="85"/>
                  </a:cxn>
                  <a:cxn ang="0">
                    <a:pos x="81" y="44"/>
                  </a:cxn>
                  <a:cxn ang="0">
                    <a:pos x="44" y="14"/>
                  </a:cxn>
                  <a:cxn ang="0">
                    <a:pos x="0" y="0"/>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6" name="Freeform 11"/>
            <p:cNvSpPr>
              <a:spLocks/>
            </p:cNvSpPr>
            <p:nvPr userDrawn="1"/>
          </p:nvSpPr>
          <p:spPr bwMode="ltGray">
            <a:xfrm rot="373331" flipH="1">
              <a:off x="22" y="1957"/>
              <a:ext cx="323" cy="649"/>
            </a:xfrm>
            <a:custGeom>
              <a:avLst/>
              <a:gdLst/>
              <a:ahLst/>
              <a:cxnLst>
                <a:cxn ang="0">
                  <a:pos x="94" y="0"/>
                </a:cxn>
                <a:cxn ang="0">
                  <a:pos x="105" y="9"/>
                </a:cxn>
                <a:cxn ang="0">
                  <a:pos x="115" y="27"/>
                </a:cxn>
                <a:cxn ang="0">
                  <a:pos x="123" y="50"/>
                </a:cxn>
                <a:cxn ang="0">
                  <a:pos x="128" y="78"/>
                </a:cxn>
                <a:cxn ang="0">
                  <a:pos x="127" y="111"/>
                </a:cxn>
                <a:cxn ang="0">
                  <a:pos x="116" y="145"/>
                </a:cxn>
                <a:cxn ang="0">
                  <a:pos x="94" y="181"/>
                </a:cxn>
                <a:cxn ang="0">
                  <a:pos x="60" y="217"/>
                </a:cxn>
                <a:cxn ang="0">
                  <a:pos x="49" y="213"/>
                </a:cxn>
                <a:cxn ang="0">
                  <a:pos x="38" y="210"/>
                </a:cxn>
                <a:cxn ang="0">
                  <a:pos x="26" y="205"/>
                </a:cxn>
                <a:cxn ang="0">
                  <a:pos x="16" y="201"/>
                </a:cxn>
                <a:cxn ang="0">
                  <a:pos x="8" y="196"/>
                </a:cxn>
                <a:cxn ang="0">
                  <a:pos x="2" y="190"/>
                </a:cxn>
                <a:cxn ang="0">
                  <a:pos x="0" y="183"/>
                </a:cxn>
                <a:cxn ang="0">
                  <a:pos x="1" y="178"/>
                </a:cxn>
                <a:cxn ang="0">
                  <a:pos x="13" y="171"/>
                </a:cxn>
                <a:cxn ang="0">
                  <a:pos x="29" y="161"/>
                </a:cxn>
                <a:cxn ang="0">
                  <a:pos x="46" y="150"/>
                </a:cxn>
                <a:cxn ang="0">
                  <a:pos x="63" y="134"/>
                </a:cxn>
                <a:cxn ang="0">
                  <a:pos x="79" y="112"/>
                </a:cxn>
                <a:cxn ang="0">
                  <a:pos x="91" y="83"/>
                </a:cxn>
                <a:cxn ang="0">
                  <a:pos x="97" y="46"/>
                </a:cxn>
                <a:cxn ang="0">
                  <a:pos x="94" y="0"/>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 name="Freeform 12"/>
            <p:cNvSpPr>
              <a:spLocks/>
            </p:cNvSpPr>
            <p:nvPr userDrawn="1"/>
          </p:nvSpPr>
          <p:spPr bwMode="ltGray">
            <a:xfrm>
              <a:off x="168" y="1260"/>
              <a:ext cx="1259" cy="1532"/>
            </a:xfrm>
            <a:custGeom>
              <a:avLst/>
              <a:gdLst/>
              <a:ahLst/>
              <a:cxnLst>
                <a:cxn ang="0">
                  <a:pos x="891" y="1532"/>
                </a:cxn>
                <a:cxn ang="0">
                  <a:pos x="954" y="1452"/>
                </a:cxn>
                <a:cxn ang="0">
                  <a:pos x="1032" y="1338"/>
                </a:cxn>
                <a:cxn ang="0">
                  <a:pos x="1115" y="1188"/>
                </a:cxn>
                <a:cxn ang="0">
                  <a:pos x="1194" y="1023"/>
                </a:cxn>
                <a:cxn ang="0">
                  <a:pos x="1244" y="841"/>
                </a:cxn>
                <a:cxn ang="0">
                  <a:pos x="1259" y="647"/>
                </a:cxn>
                <a:cxn ang="0">
                  <a:pos x="1230" y="463"/>
                </a:cxn>
                <a:cxn ang="0">
                  <a:pos x="1140" y="294"/>
                </a:cxn>
                <a:cxn ang="0">
                  <a:pos x="1043" y="190"/>
                </a:cxn>
                <a:cxn ang="0">
                  <a:pos x="961" y="109"/>
                </a:cxn>
                <a:cxn ang="0">
                  <a:pos x="894" y="65"/>
                </a:cxn>
                <a:cxn ang="0">
                  <a:pos x="786" y="18"/>
                </a:cxn>
                <a:cxn ang="0">
                  <a:pos x="642" y="0"/>
                </a:cxn>
                <a:cxn ang="0">
                  <a:pos x="440" y="23"/>
                </a:cxn>
                <a:cxn ang="0">
                  <a:pos x="366" y="44"/>
                </a:cxn>
                <a:cxn ang="0">
                  <a:pos x="292" y="58"/>
                </a:cxn>
                <a:cxn ang="0">
                  <a:pos x="229" y="79"/>
                </a:cxn>
                <a:cxn ang="0">
                  <a:pos x="178" y="103"/>
                </a:cxn>
                <a:cxn ang="0">
                  <a:pos x="127" y="127"/>
                </a:cxn>
                <a:cxn ang="0">
                  <a:pos x="82" y="158"/>
                </a:cxn>
                <a:cxn ang="0">
                  <a:pos x="41" y="197"/>
                </a:cxn>
                <a:cxn ang="0">
                  <a:pos x="0" y="243"/>
                </a:cxn>
                <a:cxn ang="0">
                  <a:pos x="76" y="215"/>
                </a:cxn>
                <a:cxn ang="0">
                  <a:pos x="144" y="194"/>
                </a:cxn>
                <a:cxn ang="0">
                  <a:pos x="212" y="179"/>
                </a:cxn>
                <a:cxn ang="0">
                  <a:pos x="280" y="164"/>
                </a:cxn>
                <a:cxn ang="0">
                  <a:pos x="336" y="149"/>
                </a:cxn>
                <a:cxn ang="0">
                  <a:pos x="397" y="149"/>
                </a:cxn>
                <a:cxn ang="0">
                  <a:pos x="458" y="141"/>
                </a:cxn>
                <a:cxn ang="0">
                  <a:pos x="511" y="146"/>
                </a:cxn>
                <a:cxn ang="0">
                  <a:pos x="565" y="152"/>
                </a:cxn>
                <a:cxn ang="0">
                  <a:pos x="618" y="166"/>
                </a:cxn>
                <a:cxn ang="0">
                  <a:pos x="669" y="186"/>
                </a:cxn>
                <a:cxn ang="0">
                  <a:pos x="715" y="205"/>
                </a:cxn>
                <a:cxn ang="0">
                  <a:pos x="760" y="239"/>
                </a:cxn>
                <a:cxn ang="0">
                  <a:pos x="811" y="267"/>
                </a:cxn>
                <a:cxn ang="0">
                  <a:pos x="855" y="307"/>
                </a:cxn>
                <a:cxn ang="0">
                  <a:pos x="899" y="348"/>
                </a:cxn>
                <a:cxn ang="0">
                  <a:pos x="971" y="464"/>
                </a:cxn>
                <a:cxn ang="0">
                  <a:pos x="1016" y="606"/>
                </a:cxn>
                <a:cxn ang="0">
                  <a:pos x="1027" y="774"/>
                </a:cxn>
                <a:cxn ang="0">
                  <a:pos x="1022" y="939"/>
                </a:cxn>
                <a:cxn ang="0">
                  <a:pos x="1002" y="1117"/>
                </a:cxn>
                <a:cxn ang="0">
                  <a:pos x="966" y="1279"/>
                </a:cxn>
                <a:cxn ang="0">
                  <a:pos x="933" y="1421"/>
                </a:cxn>
                <a:cxn ang="0">
                  <a:pos x="891" y="1532"/>
                </a:cxn>
              </a:cxnLst>
              <a:rect l="0" t="0" r="r" b="b"/>
              <a:pathLst>
                <a:path w="1259" h="1532">
                  <a:moveTo>
                    <a:pt x="891" y="1532"/>
                  </a:moveTo>
                  <a:lnTo>
                    <a:pt x="954" y="1452"/>
                  </a:lnTo>
                  <a:lnTo>
                    <a:pt x="1032" y="1338"/>
                  </a:lnTo>
                  <a:lnTo>
                    <a:pt x="1115" y="1188"/>
                  </a:lnTo>
                  <a:lnTo>
                    <a:pt x="1194" y="1023"/>
                  </a:lnTo>
                  <a:lnTo>
                    <a:pt x="1244" y="841"/>
                  </a:lnTo>
                  <a:lnTo>
                    <a:pt x="1259" y="647"/>
                  </a:lnTo>
                  <a:lnTo>
                    <a:pt x="1230" y="463"/>
                  </a:lnTo>
                  <a:lnTo>
                    <a:pt x="1140" y="294"/>
                  </a:lnTo>
                  <a:lnTo>
                    <a:pt x="1043" y="190"/>
                  </a:lnTo>
                  <a:lnTo>
                    <a:pt x="961" y="109"/>
                  </a:lnTo>
                  <a:lnTo>
                    <a:pt x="894" y="65"/>
                  </a:lnTo>
                  <a:lnTo>
                    <a:pt x="786" y="18"/>
                  </a:lnTo>
                  <a:lnTo>
                    <a:pt x="642" y="0"/>
                  </a:lnTo>
                  <a:lnTo>
                    <a:pt x="440" y="23"/>
                  </a:lnTo>
                  <a:lnTo>
                    <a:pt x="366" y="44"/>
                  </a:lnTo>
                  <a:lnTo>
                    <a:pt x="292" y="58"/>
                  </a:lnTo>
                  <a:lnTo>
                    <a:pt x="229" y="79"/>
                  </a:lnTo>
                  <a:lnTo>
                    <a:pt x="178" y="103"/>
                  </a:lnTo>
                  <a:lnTo>
                    <a:pt x="127" y="127"/>
                  </a:lnTo>
                  <a:lnTo>
                    <a:pt x="82" y="158"/>
                  </a:lnTo>
                  <a:lnTo>
                    <a:pt x="41" y="197"/>
                  </a:lnTo>
                  <a:lnTo>
                    <a:pt x="0" y="243"/>
                  </a:lnTo>
                  <a:lnTo>
                    <a:pt x="76" y="215"/>
                  </a:lnTo>
                  <a:lnTo>
                    <a:pt x="144" y="194"/>
                  </a:lnTo>
                  <a:lnTo>
                    <a:pt x="212" y="179"/>
                  </a:lnTo>
                  <a:lnTo>
                    <a:pt x="280" y="164"/>
                  </a:lnTo>
                  <a:lnTo>
                    <a:pt x="336" y="149"/>
                  </a:lnTo>
                  <a:lnTo>
                    <a:pt x="397" y="149"/>
                  </a:lnTo>
                  <a:lnTo>
                    <a:pt x="458" y="141"/>
                  </a:lnTo>
                  <a:lnTo>
                    <a:pt x="511" y="146"/>
                  </a:lnTo>
                  <a:lnTo>
                    <a:pt x="565" y="152"/>
                  </a:lnTo>
                  <a:lnTo>
                    <a:pt x="618" y="166"/>
                  </a:lnTo>
                  <a:lnTo>
                    <a:pt x="669" y="186"/>
                  </a:lnTo>
                  <a:lnTo>
                    <a:pt x="715" y="205"/>
                  </a:lnTo>
                  <a:lnTo>
                    <a:pt x="760" y="239"/>
                  </a:lnTo>
                  <a:lnTo>
                    <a:pt x="811" y="267"/>
                  </a:lnTo>
                  <a:lnTo>
                    <a:pt x="855" y="307"/>
                  </a:lnTo>
                  <a:lnTo>
                    <a:pt x="899" y="348"/>
                  </a:lnTo>
                  <a:lnTo>
                    <a:pt x="971" y="464"/>
                  </a:lnTo>
                  <a:lnTo>
                    <a:pt x="1016" y="606"/>
                  </a:lnTo>
                  <a:lnTo>
                    <a:pt x="1027" y="774"/>
                  </a:lnTo>
                  <a:lnTo>
                    <a:pt x="1022" y="939"/>
                  </a:lnTo>
                  <a:lnTo>
                    <a:pt x="1002" y="1117"/>
                  </a:lnTo>
                  <a:lnTo>
                    <a:pt x="966" y="1279"/>
                  </a:lnTo>
                  <a:lnTo>
                    <a:pt x="933" y="1421"/>
                  </a:lnTo>
                  <a:lnTo>
                    <a:pt x="891" y="1532"/>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 name="Freeform 13"/>
            <p:cNvSpPr>
              <a:spLocks/>
            </p:cNvSpPr>
            <p:nvPr userDrawn="1"/>
          </p:nvSpPr>
          <p:spPr bwMode="ltGray">
            <a:xfrm>
              <a:off x="0" y="2610"/>
              <a:ext cx="801" cy="459"/>
            </a:xfrm>
            <a:custGeom>
              <a:avLst/>
              <a:gdLst/>
              <a:ahLst/>
              <a:cxnLst>
                <a:cxn ang="0">
                  <a:pos x="0" y="0"/>
                </a:cxn>
                <a:cxn ang="0">
                  <a:pos x="37" y="69"/>
                </a:cxn>
                <a:cxn ang="0">
                  <a:pos x="68" y="132"/>
                </a:cxn>
                <a:cxn ang="0">
                  <a:pos x="110" y="188"/>
                </a:cxn>
                <a:cxn ang="0">
                  <a:pos x="149" y="229"/>
                </a:cxn>
                <a:cxn ang="0">
                  <a:pos x="192" y="278"/>
                </a:cxn>
                <a:cxn ang="0">
                  <a:pos x="250" y="314"/>
                </a:cxn>
                <a:cxn ang="0">
                  <a:pos x="308" y="336"/>
                </a:cxn>
                <a:cxn ang="0">
                  <a:pos x="365" y="365"/>
                </a:cxn>
                <a:cxn ang="0">
                  <a:pos x="430" y="381"/>
                </a:cxn>
                <a:cxn ang="0">
                  <a:pos x="501" y="390"/>
                </a:cxn>
                <a:cxn ang="0">
                  <a:pos x="573" y="392"/>
                </a:cxn>
                <a:cxn ang="0">
                  <a:pos x="646" y="381"/>
                </a:cxn>
                <a:cxn ang="0">
                  <a:pos x="726" y="362"/>
                </a:cxn>
                <a:cxn ang="0">
                  <a:pos x="801" y="335"/>
                </a:cxn>
                <a:cxn ang="0">
                  <a:pos x="731" y="377"/>
                </a:cxn>
                <a:cxn ang="0">
                  <a:pos x="662" y="404"/>
                </a:cxn>
                <a:cxn ang="0">
                  <a:pos x="594" y="432"/>
                </a:cxn>
                <a:cxn ang="0">
                  <a:pos x="532" y="445"/>
                </a:cxn>
                <a:cxn ang="0">
                  <a:pos x="471" y="459"/>
                </a:cxn>
                <a:cxn ang="0">
                  <a:pos x="411" y="458"/>
                </a:cxn>
                <a:cxn ang="0">
                  <a:pos x="350" y="458"/>
                </a:cxn>
                <a:cxn ang="0">
                  <a:pos x="291" y="450"/>
                </a:cxn>
                <a:cxn ang="0">
                  <a:pos x="244" y="436"/>
                </a:cxn>
                <a:cxn ang="0">
                  <a:pos x="192" y="415"/>
                </a:cxn>
                <a:cxn ang="0">
                  <a:pos x="145" y="394"/>
                </a:cxn>
                <a:cxn ang="0">
                  <a:pos x="100" y="373"/>
                </a:cxn>
                <a:cxn ang="0">
                  <a:pos x="60" y="347"/>
                </a:cxn>
                <a:cxn ang="0">
                  <a:pos x="0" y="294"/>
                </a:cxn>
                <a:cxn ang="0">
                  <a:pos x="0" y="0"/>
                </a:cxn>
              </a:cxnLst>
              <a:rect l="0" t="0" r="r" b="b"/>
              <a:pathLst>
                <a:path w="801" h="459">
                  <a:moveTo>
                    <a:pt x="0" y="0"/>
                  </a:moveTo>
                  <a:lnTo>
                    <a:pt x="37" y="69"/>
                  </a:lnTo>
                  <a:lnTo>
                    <a:pt x="68" y="132"/>
                  </a:lnTo>
                  <a:lnTo>
                    <a:pt x="110" y="188"/>
                  </a:lnTo>
                  <a:lnTo>
                    <a:pt x="149" y="229"/>
                  </a:lnTo>
                  <a:lnTo>
                    <a:pt x="192" y="278"/>
                  </a:lnTo>
                  <a:lnTo>
                    <a:pt x="250" y="314"/>
                  </a:lnTo>
                  <a:lnTo>
                    <a:pt x="308" y="336"/>
                  </a:lnTo>
                  <a:lnTo>
                    <a:pt x="365" y="365"/>
                  </a:lnTo>
                  <a:lnTo>
                    <a:pt x="430" y="381"/>
                  </a:lnTo>
                  <a:lnTo>
                    <a:pt x="501" y="390"/>
                  </a:lnTo>
                  <a:lnTo>
                    <a:pt x="573" y="392"/>
                  </a:lnTo>
                  <a:lnTo>
                    <a:pt x="646" y="381"/>
                  </a:lnTo>
                  <a:lnTo>
                    <a:pt x="726" y="362"/>
                  </a:lnTo>
                  <a:lnTo>
                    <a:pt x="801" y="335"/>
                  </a:lnTo>
                  <a:lnTo>
                    <a:pt x="731" y="377"/>
                  </a:lnTo>
                  <a:lnTo>
                    <a:pt x="662" y="404"/>
                  </a:lnTo>
                  <a:lnTo>
                    <a:pt x="594" y="432"/>
                  </a:lnTo>
                  <a:lnTo>
                    <a:pt x="532" y="445"/>
                  </a:lnTo>
                  <a:lnTo>
                    <a:pt x="471" y="459"/>
                  </a:lnTo>
                  <a:lnTo>
                    <a:pt x="411" y="458"/>
                  </a:lnTo>
                  <a:lnTo>
                    <a:pt x="350" y="458"/>
                  </a:lnTo>
                  <a:lnTo>
                    <a:pt x="291" y="450"/>
                  </a:lnTo>
                  <a:lnTo>
                    <a:pt x="244" y="436"/>
                  </a:lnTo>
                  <a:lnTo>
                    <a:pt x="192" y="415"/>
                  </a:lnTo>
                  <a:lnTo>
                    <a:pt x="145" y="394"/>
                  </a:lnTo>
                  <a:lnTo>
                    <a:pt x="100" y="373"/>
                  </a:lnTo>
                  <a:lnTo>
                    <a:pt x="60" y="347"/>
                  </a:lnTo>
                  <a:lnTo>
                    <a:pt x="0" y="294"/>
                  </a:lnTo>
                  <a:lnTo>
                    <a:pt x="0"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 name="Freeform 14"/>
            <p:cNvSpPr>
              <a:spLocks/>
            </p:cNvSpPr>
            <p:nvPr userDrawn="1"/>
          </p:nvSpPr>
          <p:spPr bwMode="ltGray">
            <a:xfrm rot="373331" flipH="1">
              <a:off x="898" y="2855"/>
              <a:ext cx="354" cy="464"/>
            </a:xfrm>
            <a:custGeom>
              <a:avLst/>
              <a:gdLst/>
              <a:ahLst/>
              <a:cxnLst>
                <a:cxn ang="0">
                  <a:pos x="75" y="0"/>
                </a:cxn>
                <a:cxn ang="0">
                  <a:pos x="0" y="25"/>
                </a:cxn>
                <a:cxn ang="0">
                  <a:pos x="3" y="26"/>
                </a:cxn>
                <a:cxn ang="0">
                  <a:pos x="14" y="29"/>
                </a:cxn>
                <a:cxn ang="0">
                  <a:pos x="29" y="36"/>
                </a:cxn>
                <a:cxn ang="0">
                  <a:pos x="46" y="47"/>
                </a:cxn>
                <a:cxn ang="0">
                  <a:pos x="66" y="62"/>
                </a:cxn>
                <a:cxn ang="0">
                  <a:pos x="84" y="80"/>
                </a:cxn>
                <a:cxn ang="0">
                  <a:pos x="102" y="103"/>
                </a:cxn>
                <a:cxn ang="0">
                  <a:pos x="116" y="132"/>
                </a:cxn>
                <a:cxn ang="0">
                  <a:pos x="117" y="120"/>
                </a:cxn>
                <a:cxn ang="0">
                  <a:pos x="115" y="107"/>
                </a:cxn>
                <a:cxn ang="0">
                  <a:pos x="108" y="90"/>
                </a:cxn>
                <a:cxn ang="0">
                  <a:pos x="99" y="74"/>
                </a:cxn>
                <a:cxn ang="0">
                  <a:pos x="89" y="58"/>
                </a:cxn>
                <a:cxn ang="0">
                  <a:pos x="78" y="45"/>
                </a:cxn>
                <a:cxn ang="0">
                  <a:pos x="67" y="36"/>
                </a:cxn>
                <a:cxn ang="0">
                  <a:pos x="58" y="32"/>
                </a:cxn>
                <a:cxn ang="0">
                  <a:pos x="69" y="29"/>
                </a:cxn>
                <a:cxn ang="0">
                  <a:pos x="79" y="28"/>
                </a:cxn>
                <a:cxn ang="0">
                  <a:pos x="89" y="26"/>
                </a:cxn>
                <a:cxn ang="0">
                  <a:pos x="98" y="25"/>
                </a:cxn>
                <a:cxn ang="0">
                  <a:pos x="105" y="24"/>
                </a:cxn>
                <a:cxn ang="0">
                  <a:pos x="109" y="22"/>
                </a:cxn>
                <a:cxn ang="0">
                  <a:pos x="113" y="21"/>
                </a:cxn>
                <a:cxn ang="0">
                  <a:pos x="114" y="21"/>
                </a:cxn>
                <a:cxn ang="0">
                  <a:pos x="75" y="0"/>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 name="Freeform 15"/>
            <p:cNvSpPr>
              <a:spLocks/>
            </p:cNvSpPr>
            <p:nvPr userDrawn="1"/>
          </p:nvSpPr>
          <p:spPr bwMode="ltGray">
            <a:xfrm rot="373331" flipH="1">
              <a:off x="799" y="2979"/>
              <a:ext cx="87" cy="274"/>
            </a:xfrm>
            <a:custGeom>
              <a:avLst/>
              <a:gdLst/>
              <a:ahLst/>
              <a:cxnLst>
                <a:cxn ang="0">
                  <a:pos x="29" y="0"/>
                </a:cxn>
                <a:cxn ang="0">
                  <a:pos x="23" y="0"/>
                </a:cxn>
                <a:cxn ang="0">
                  <a:pos x="16" y="4"/>
                </a:cxn>
                <a:cxn ang="0">
                  <a:pos x="9" y="9"/>
                </a:cxn>
                <a:cxn ang="0">
                  <a:pos x="4" y="19"/>
                </a:cxn>
                <a:cxn ang="0">
                  <a:pos x="1" y="30"/>
                </a:cxn>
                <a:cxn ang="0">
                  <a:pos x="0" y="44"/>
                </a:cxn>
                <a:cxn ang="0">
                  <a:pos x="3" y="60"/>
                </a:cxn>
                <a:cxn ang="0">
                  <a:pos x="11" y="77"/>
                </a:cxn>
                <a:cxn ang="0">
                  <a:pos x="15" y="53"/>
                </a:cxn>
                <a:cxn ang="0">
                  <a:pos x="19" y="37"/>
                </a:cxn>
                <a:cxn ang="0">
                  <a:pos x="23" y="22"/>
                </a:cxn>
                <a:cxn ang="0">
                  <a:pos x="29" y="0"/>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1" name="Freeform 16"/>
            <p:cNvSpPr>
              <a:spLocks/>
            </p:cNvSpPr>
            <p:nvPr userDrawn="1"/>
          </p:nvSpPr>
          <p:spPr bwMode="ltGray">
            <a:xfrm>
              <a:off x="1190" y="3273"/>
              <a:ext cx="1108" cy="1047"/>
            </a:xfrm>
            <a:custGeom>
              <a:avLst/>
              <a:gdLst/>
              <a:ahLst/>
              <a:cxnLst>
                <a:cxn ang="0">
                  <a:pos x="784" y="1047"/>
                </a:cxn>
                <a:cxn ang="0">
                  <a:pos x="692" y="1011"/>
                </a:cxn>
                <a:cxn ang="0">
                  <a:pos x="607" y="945"/>
                </a:cxn>
                <a:cxn ang="0">
                  <a:pos x="517" y="861"/>
                </a:cxn>
                <a:cxn ang="0">
                  <a:pos x="432" y="776"/>
                </a:cxn>
                <a:cxn ang="0">
                  <a:pos x="350" y="677"/>
                </a:cxn>
                <a:cxn ang="0">
                  <a:pos x="266" y="563"/>
                </a:cxn>
                <a:cxn ang="0">
                  <a:pos x="188" y="447"/>
                </a:cxn>
                <a:cxn ang="0">
                  <a:pos x="122" y="325"/>
                </a:cxn>
                <a:cxn ang="0">
                  <a:pos x="65" y="211"/>
                </a:cxn>
                <a:cxn ang="0">
                  <a:pos x="21" y="101"/>
                </a:cxn>
                <a:cxn ang="0">
                  <a:pos x="0" y="0"/>
                </a:cxn>
                <a:cxn ang="0">
                  <a:pos x="109" y="217"/>
                </a:cxn>
                <a:cxn ang="0">
                  <a:pos x="209" y="378"/>
                </a:cxn>
                <a:cxn ang="0">
                  <a:pos x="294" y="500"/>
                </a:cxn>
                <a:cxn ang="0">
                  <a:pos x="373" y="590"/>
                </a:cxn>
                <a:cxn ang="0">
                  <a:pos x="441" y="661"/>
                </a:cxn>
                <a:cxn ang="0">
                  <a:pos x="506" y="713"/>
                </a:cxn>
                <a:cxn ang="0">
                  <a:pos x="564" y="754"/>
                </a:cxn>
                <a:cxn ang="0">
                  <a:pos x="620" y="801"/>
                </a:cxn>
                <a:cxn ang="0">
                  <a:pos x="754" y="899"/>
                </a:cxn>
                <a:cxn ang="0">
                  <a:pos x="925" y="977"/>
                </a:cxn>
                <a:cxn ang="0">
                  <a:pos x="1108" y="1047"/>
                </a:cxn>
                <a:cxn ang="0">
                  <a:pos x="784" y="1047"/>
                </a:cxn>
              </a:cxnLst>
              <a:rect l="0" t="0" r="r" b="b"/>
              <a:pathLst>
                <a:path w="1108" h="1047">
                  <a:moveTo>
                    <a:pt x="784" y="1047"/>
                  </a:moveTo>
                  <a:lnTo>
                    <a:pt x="692" y="1011"/>
                  </a:lnTo>
                  <a:lnTo>
                    <a:pt x="607" y="945"/>
                  </a:lnTo>
                  <a:lnTo>
                    <a:pt x="517" y="861"/>
                  </a:lnTo>
                  <a:lnTo>
                    <a:pt x="432" y="776"/>
                  </a:lnTo>
                  <a:lnTo>
                    <a:pt x="350" y="677"/>
                  </a:lnTo>
                  <a:lnTo>
                    <a:pt x="266" y="563"/>
                  </a:lnTo>
                  <a:lnTo>
                    <a:pt x="188" y="447"/>
                  </a:lnTo>
                  <a:lnTo>
                    <a:pt x="122" y="325"/>
                  </a:lnTo>
                  <a:lnTo>
                    <a:pt x="65" y="211"/>
                  </a:lnTo>
                  <a:lnTo>
                    <a:pt x="21" y="101"/>
                  </a:lnTo>
                  <a:lnTo>
                    <a:pt x="0" y="0"/>
                  </a:lnTo>
                  <a:lnTo>
                    <a:pt x="109" y="217"/>
                  </a:lnTo>
                  <a:lnTo>
                    <a:pt x="209" y="378"/>
                  </a:lnTo>
                  <a:lnTo>
                    <a:pt x="294" y="500"/>
                  </a:lnTo>
                  <a:lnTo>
                    <a:pt x="373" y="590"/>
                  </a:lnTo>
                  <a:lnTo>
                    <a:pt x="441" y="661"/>
                  </a:lnTo>
                  <a:lnTo>
                    <a:pt x="506" y="713"/>
                  </a:lnTo>
                  <a:lnTo>
                    <a:pt x="564" y="754"/>
                  </a:lnTo>
                  <a:lnTo>
                    <a:pt x="620" y="801"/>
                  </a:lnTo>
                  <a:lnTo>
                    <a:pt x="754" y="899"/>
                  </a:lnTo>
                  <a:lnTo>
                    <a:pt x="925" y="977"/>
                  </a:lnTo>
                  <a:lnTo>
                    <a:pt x="1108" y="1047"/>
                  </a:lnTo>
                  <a:lnTo>
                    <a:pt x="784" y="1047"/>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12" name="Group 17"/>
            <p:cNvGrpSpPr>
              <a:grpSpLocks/>
            </p:cNvGrpSpPr>
            <p:nvPr userDrawn="1"/>
          </p:nvGrpSpPr>
          <p:grpSpPr bwMode="auto">
            <a:xfrm rot="3220060">
              <a:off x="2636" y="751"/>
              <a:ext cx="569" cy="636"/>
              <a:chOff x="1727" y="866"/>
              <a:chExt cx="129" cy="157"/>
            </a:xfrm>
          </p:grpSpPr>
          <p:sp>
            <p:nvSpPr>
              <p:cNvPr id="36" name="Freeform 18"/>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7" name="Freeform 19"/>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8" name="Freeform 20"/>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13" name="Group 21"/>
            <p:cNvGrpSpPr>
              <a:grpSpLocks/>
            </p:cNvGrpSpPr>
            <p:nvPr userDrawn="1"/>
          </p:nvGrpSpPr>
          <p:grpSpPr bwMode="auto">
            <a:xfrm rot="-6691250">
              <a:off x="3643" y="129"/>
              <a:ext cx="356" cy="608"/>
              <a:chOff x="1727" y="866"/>
              <a:chExt cx="129" cy="157"/>
            </a:xfrm>
          </p:grpSpPr>
          <p:sp>
            <p:nvSpPr>
              <p:cNvPr id="33" name="Freeform 22"/>
              <p:cNvSpPr>
                <a:spLocks/>
              </p:cNvSpPr>
              <p:nvPr userDrawn="1"/>
            </p:nvSpPr>
            <p:spPr bwMode="ltGray">
              <a:xfrm>
                <a:off x="1728"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4" name="Freeform 23"/>
              <p:cNvSpPr>
                <a:spLocks/>
              </p:cNvSpPr>
              <p:nvPr userDrawn="1"/>
            </p:nvSpPr>
            <p:spPr bwMode="ltGray">
              <a:xfrm>
                <a:off x="1787"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5" name="Freeform 24"/>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14" name="Group 25"/>
            <p:cNvGrpSpPr>
              <a:grpSpLocks/>
            </p:cNvGrpSpPr>
            <p:nvPr userDrawn="1"/>
          </p:nvGrpSpPr>
          <p:grpSpPr bwMode="auto">
            <a:xfrm rot="8524840">
              <a:off x="673" y="3302"/>
              <a:ext cx="500" cy="504"/>
              <a:chOff x="1727" y="866"/>
              <a:chExt cx="129" cy="157"/>
            </a:xfrm>
          </p:grpSpPr>
          <p:sp>
            <p:nvSpPr>
              <p:cNvPr id="30" name="Freeform 26"/>
              <p:cNvSpPr>
                <a:spLocks/>
              </p:cNvSpPr>
              <p:nvPr userDrawn="1"/>
            </p:nvSpPr>
            <p:spPr bwMode="ltGray">
              <a:xfrm>
                <a:off x="1727" y="867"/>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1" name="Freeform 27"/>
              <p:cNvSpPr>
                <a:spLocks/>
              </p:cNvSpPr>
              <p:nvPr userDrawn="1"/>
            </p:nvSpPr>
            <p:spPr bwMode="ltGray">
              <a:xfrm>
                <a:off x="1786" y="895"/>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2" name="Freeform 28"/>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15" name="Group 29"/>
            <p:cNvGrpSpPr>
              <a:grpSpLocks/>
            </p:cNvGrpSpPr>
            <p:nvPr userDrawn="1"/>
          </p:nvGrpSpPr>
          <p:grpSpPr bwMode="auto">
            <a:xfrm rot="4106450" flipH="1">
              <a:off x="404" y="272"/>
              <a:ext cx="708" cy="891"/>
              <a:chOff x="1727" y="866"/>
              <a:chExt cx="129" cy="157"/>
            </a:xfrm>
          </p:grpSpPr>
          <p:sp>
            <p:nvSpPr>
              <p:cNvPr id="27" name="Freeform 30"/>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8" name="Freeform 31"/>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9" name="Freeform 32"/>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16" name="Group 33"/>
            <p:cNvGrpSpPr>
              <a:grpSpLocks/>
            </p:cNvGrpSpPr>
            <p:nvPr userDrawn="1"/>
          </p:nvGrpSpPr>
          <p:grpSpPr bwMode="auto">
            <a:xfrm rot="10015322" flipH="1">
              <a:off x="4614" y="2392"/>
              <a:ext cx="708" cy="891"/>
              <a:chOff x="1727" y="866"/>
              <a:chExt cx="129" cy="157"/>
            </a:xfrm>
          </p:grpSpPr>
          <p:sp>
            <p:nvSpPr>
              <p:cNvPr id="24" name="Freeform 34"/>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5" name="Freeform 35"/>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6" name="Freeform 36"/>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17" name="Freeform 37"/>
            <p:cNvSpPr>
              <a:spLocks/>
            </p:cNvSpPr>
            <p:nvPr userDrawn="1"/>
          </p:nvSpPr>
          <p:spPr bwMode="ltGray">
            <a:xfrm>
              <a:off x="1217" y="2"/>
              <a:ext cx="862" cy="886"/>
            </a:xfrm>
            <a:custGeom>
              <a:avLst/>
              <a:gdLst/>
              <a:ahLst/>
              <a:cxnLst>
                <a:cxn ang="0">
                  <a:pos x="0" y="0"/>
                </a:cxn>
                <a:cxn ang="0">
                  <a:pos x="6" y="107"/>
                </a:cxn>
                <a:cxn ang="0">
                  <a:pos x="37" y="262"/>
                </a:cxn>
                <a:cxn ang="0">
                  <a:pos x="83" y="410"/>
                </a:cxn>
                <a:cxn ang="0">
                  <a:pos x="149" y="546"/>
                </a:cxn>
                <a:cxn ang="0">
                  <a:pos x="237" y="666"/>
                </a:cxn>
                <a:cxn ang="0">
                  <a:pos x="338" y="764"/>
                </a:cxn>
                <a:cxn ang="0">
                  <a:pos x="450" y="838"/>
                </a:cxn>
                <a:cxn ang="0">
                  <a:pos x="579" y="879"/>
                </a:cxn>
                <a:cxn ang="0">
                  <a:pos x="714" y="886"/>
                </a:cxn>
                <a:cxn ang="0">
                  <a:pos x="862" y="851"/>
                </a:cxn>
                <a:cxn ang="0">
                  <a:pos x="784" y="856"/>
                </a:cxn>
                <a:cxn ang="0">
                  <a:pos x="700" y="835"/>
                </a:cxn>
                <a:cxn ang="0">
                  <a:pos x="621" y="794"/>
                </a:cxn>
                <a:cxn ang="0">
                  <a:pos x="542" y="728"/>
                </a:cxn>
                <a:cxn ang="0">
                  <a:pos x="466" y="649"/>
                </a:cxn>
                <a:cxn ang="0">
                  <a:pos x="397" y="557"/>
                </a:cxn>
                <a:cxn ang="0">
                  <a:pos x="334" y="454"/>
                </a:cxn>
                <a:cxn ang="0">
                  <a:pos x="279" y="339"/>
                </a:cxn>
                <a:cxn ang="0">
                  <a:pos x="238" y="225"/>
                </a:cxn>
                <a:cxn ang="0">
                  <a:pos x="205" y="105"/>
                </a:cxn>
                <a:cxn ang="0">
                  <a:pos x="184" y="3"/>
                </a:cxn>
              </a:cxnLst>
              <a:rect l="0" t="0" r="r" b="b"/>
              <a:pathLst>
                <a:path w="862" h="886">
                  <a:moveTo>
                    <a:pt x="0" y="0"/>
                  </a:moveTo>
                  <a:lnTo>
                    <a:pt x="6" y="107"/>
                  </a:lnTo>
                  <a:lnTo>
                    <a:pt x="37" y="262"/>
                  </a:lnTo>
                  <a:lnTo>
                    <a:pt x="83" y="410"/>
                  </a:lnTo>
                  <a:lnTo>
                    <a:pt x="149" y="546"/>
                  </a:lnTo>
                  <a:lnTo>
                    <a:pt x="237" y="666"/>
                  </a:lnTo>
                  <a:lnTo>
                    <a:pt x="338" y="764"/>
                  </a:lnTo>
                  <a:lnTo>
                    <a:pt x="450" y="838"/>
                  </a:lnTo>
                  <a:lnTo>
                    <a:pt x="579" y="879"/>
                  </a:lnTo>
                  <a:lnTo>
                    <a:pt x="714" y="886"/>
                  </a:lnTo>
                  <a:lnTo>
                    <a:pt x="862" y="851"/>
                  </a:lnTo>
                  <a:lnTo>
                    <a:pt x="784" y="856"/>
                  </a:lnTo>
                  <a:lnTo>
                    <a:pt x="700" y="835"/>
                  </a:lnTo>
                  <a:lnTo>
                    <a:pt x="621" y="794"/>
                  </a:lnTo>
                  <a:lnTo>
                    <a:pt x="542" y="728"/>
                  </a:lnTo>
                  <a:lnTo>
                    <a:pt x="466" y="649"/>
                  </a:lnTo>
                  <a:lnTo>
                    <a:pt x="397" y="557"/>
                  </a:lnTo>
                  <a:lnTo>
                    <a:pt x="334" y="454"/>
                  </a:lnTo>
                  <a:lnTo>
                    <a:pt x="279" y="339"/>
                  </a:lnTo>
                  <a:lnTo>
                    <a:pt x="238" y="225"/>
                  </a:lnTo>
                  <a:lnTo>
                    <a:pt x="205" y="105"/>
                  </a:lnTo>
                  <a:lnTo>
                    <a:pt x="184" y="3"/>
                  </a:lnTo>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8" name="Freeform 38"/>
            <p:cNvSpPr>
              <a:spLocks/>
            </p:cNvSpPr>
            <p:nvPr userDrawn="1"/>
          </p:nvSpPr>
          <p:spPr bwMode="ltGray">
            <a:xfrm rot="9832527" flipV="1">
              <a:off x="2158" y="102"/>
              <a:ext cx="681" cy="593"/>
            </a:xfrm>
            <a:custGeom>
              <a:avLst/>
              <a:gdLst/>
              <a:ahLst/>
              <a:cxnLst>
                <a:cxn ang="0">
                  <a:pos x="0" y="0"/>
                </a:cxn>
                <a:cxn ang="0">
                  <a:pos x="0" y="25"/>
                </a:cxn>
                <a:cxn ang="0">
                  <a:pos x="3" y="50"/>
                </a:cxn>
                <a:cxn ang="0">
                  <a:pos x="6" y="75"/>
                </a:cxn>
                <a:cxn ang="0">
                  <a:pos x="11" y="98"/>
                </a:cxn>
                <a:cxn ang="0">
                  <a:pos x="18" y="119"/>
                </a:cxn>
                <a:cxn ang="0">
                  <a:pos x="27" y="141"/>
                </a:cxn>
                <a:cxn ang="0">
                  <a:pos x="38" y="161"/>
                </a:cxn>
                <a:cxn ang="0">
                  <a:pos x="51" y="178"/>
                </a:cxn>
                <a:cxn ang="0">
                  <a:pos x="67" y="194"/>
                </a:cxn>
                <a:cxn ang="0">
                  <a:pos x="86" y="208"/>
                </a:cxn>
                <a:cxn ang="0">
                  <a:pos x="106" y="219"/>
                </a:cxn>
                <a:cxn ang="0">
                  <a:pos x="131" y="228"/>
                </a:cxn>
                <a:cxn ang="0">
                  <a:pos x="158" y="234"/>
                </a:cxn>
                <a:cxn ang="0">
                  <a:pos x="188" y="237"/>
                </a:cxn>
                <a:cxn ang="0">
                  <a:pos x="220" y="236"/>
                </a:cxn>
                <a:cxn ang="0">
                  <a:pos x="257" y="232"/>
                </a:cxn>
                <a:cxn ang="0">
                  <a:pos x="224" y="227"/>
                </a:cxn>
                <a:cxn ang="0">
                  <a:pos x="195" y="220"/>
                </a:cxn>
                <a:cxn ang="0">
                  <a:pos x="170" y="212"/>
                </a:cxn>
                <a:cxn ang="0">
                  <a:pos x="148" y="204"/>
                </a:cxn>
                <a:cxn ang="0">
                  <a:pos x="128" y="193"/>
                </a:cxn>
                <a:cxn ang="0">
                  <a:pos x="112" y="182"/>
                </a:cxn>
                <a:cxn ang="0">
                  <a:pos x="97" y="169"/>
                </a:cxn>
                <a:cxn ang="0">
                  <a:pos x="84" y="155"/>
                </a:cxn>
                <a:cxn ang="0">
                  <a:pos x="72" y="141"/>
                </a:cxn>
                <a:cxn ang="0">
                  <a:pos x="61" y="125"/>
                </a:cxn>
                <a:cxn ang="0">
                  <a:pos x="52" y="107"/>
                </a:cxn>
                <a:cxn ang="0">
                  <a:pos x="43" y="88"/>
                </a:cxn>
                <a:cxn ang="0">
                  <a:pos x="33" y="69"/>
                </a:cxn>
                <a:cxn ang="0">
                  <a:pos x="23" y="47"/>
                </a:cxn>
                <a:cxn ang="0">
                  <a:pos x="12" y="24"/>
                </a:cxn>
                <a:cxn ang="0">
                  <a:pos x="0" y="0"/>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9" name="Freeform 39"/>
            <p:cNvSpPr>
              <a:spLocks/>
            </p:cNvSpPr>
            <p:nvPr userDrawn="1"/>
          </p:nvSpPr>
          <p:spPr bwMode="ltGray">
            <a:xfrm rot="9832527" flipV="1">
              <a:off x="1997" y="858"/>
              <a:ext cx="330" cy="278"/>
            </a:xfrm>
            <a:custGeom>
              <a:avLst/>
              <a:gdLst/>
              <a:ahLst/>
              <a:cxnLst>
                <a:cxn ang="0">
                  <a:pos x="77" y="0"/>
                </a:cxn>
                <a:cxn ang="0">
                  <a:pos x="124" y="108"/>
                </a:cxn>
                <a:cxn ang="0">
                  <a:pos x="120" y="107"/>
                </a:cxn>
                <a:cxn ang="0">
                  <a:pos x="107" y="105"/>
                </a:cxn>
                <a:cxn ang="0">
                  <a:pos x="89" y="101"/>
                </a:cxn>
                <a:cxn ang="0">
                  <a:pos x="68" y="99"/>
                </a:cxn>
                <a:cxn ang="0">
                  <a:pos x="45" y="97"/>
                </a:cxn>
                <a:cxn ang="0">
                  <a:pos x="25" y="98"/>
                </a:cxn>
                <a:cxn ang="0">
                  <a:pos x="9" y="102"/>
                </a:cxn>
                <a:cxn ang="0">
                  <a:pos x="0" y="110"/>
                </a:cxn>
                <a:cxn ang="0">
                  <a:pos x="4" y="98"/>
                </a:cxn>
                <a:cxn ang="0">
                  <a:pos x="8" y="89"/>
                </a:cxn>
                <a:cxn ang="0">
                  <a:pos x="16" y="82"/>
                </a:cxn>
                <a:cxn ang="0">
                  <a:pos x="25" y="76"/>
                </a:cxn>
                <a:cxn ang="0">
                  <a:pos x="36" y="72"/>
                </a:cxn>
                <a:cxn ang="0">
                  <a:pos x="47" y="71"/>
                </a:cxn>
                <a:cxn ang="0">
                  <a:pos x="59" y="71"/>
                </a:cxn>
                <a:cxn ang="0">
                  <a:pos x="72" y="74"/>
                </a:cxn>
                <a:cxn ang="0">
                  <a:pos x="73" y="71"/>
                </a:cxn>
                <a:cxn ang="0">
                  <a:pos x="70" y="56"/>
                </a:cxn>
                <a:cxn ang="0">
                  <a:pos x="67" y="38"/>
                </a:cxn>
                <a:cxn ang="0">
                  <a:pos x="65" y="30"/>
                </a:cxn>
                <a:cxn ang="0">
                  <a:pos x="63" y="30"/>
                </a:cxn>
                <a:cxn ang="0">
                  <a:pos x="61" y="29"/>
                </a:cxn>
                <a:cxn ang="0">
                  <a:pos x="59" y="26"/>
                </a:cxn>
                <a:cxn ang="0">
                  <a:pos x="57" y="23"/>
                </a:cxn>
                <a:cxn ang="0">
                  <a:pos x="57" y="19"/>
                </a:cxn>
                <a:cxn ang="0">
                  <a:pos x="59" y="14"/>
                </a:cxn>
                <a:cxn ang="0">
                  <a:pos x="66" y="8"/>
                </a:cxn>
                <a:cxn ang="0">
                  <a:pos x="77" y="0"/>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0" name="Freeform 40"/>
            <p:cNvSpPr>
              <a:spLocks/>
            </p:cNvSpPr>
            <p:nvPr userDrawn="1"/>
          </p:nvSpPr>
          <p:spPr bwMode="ltGray">
            <a:xfrm rot="9832527" flipV="1">
              <a:off x="2224" y="808"/>
              <a:ext cx="123" cy="233"/>
            </a:xfrm>
            <a:custGeom>
              <a:avLst/>
              <a:gdLst/>
              <a:ahLst/>
              <a:cxnLst>
                <a:cxn ang="0">
                  <a:pos x="31" y="0"/>
                </a:cxn>
                <a:cxn ang="0">
                  <a:pos x="20" y="38"/>
                </a:cxn>
                <a:cxn ang="0">
                  <a:pos x="15" y="62"/>
                </a:cxn>
                <a:cxn ang="0">
                  <a:pos x="11" y="79"/>
                </a:cxn>
                <a:cxn ang="0">
                  <a:pos x="0" y="94"/>
                </a:cxn>
                <a:cxn ang="0">
                  <a:pos x="12" y="88"/>
                </a:cxn>
                <a:cxn ang="0">
                  <a:pos x="23" y="80"/>
                </a:cxn>
                <a:cxn ang="0">
                  <a:pos x="32" y="69"/>
                </a:cxn>
                <a:cxn ang="0">
                  <a:pos x="40" y="57"/>
                </a:cxn>
                <a:cxn ang="0">
                  <a:pos x="45" y="44"/>
                </a:cxn>
                <a:cxn ang="0">
                  <a:pos x="46" y="30"/>
                </a:cxn>
                <a:cxn ang="0">
                  <a:pos x="42" y="15"/>
                </a:cxn>
                <a:cxn ang="0">
                  <a:pos x="31" y="0"/>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1" name="Freeform 41"/>
            <p:cNvSpPr>
              <a:spLocks/>
            </p:cNvSpPr>
            <p:nvPr userDrawn="1"/>
          </p:nvSpPr>
          <p:spPr bwMode="ltGray">
            <a:xfrm>
              <a:off x="1603" y="0"/>
              <a:ext cx="124" cy="121"/>
            </a:xfrm>
            <a:custGeom>
              <a:avLst/>
              <a:gdLst/>
              <a:ahLst/>
              <a:cxnLst>
                <a:cxn ang="0">
                  <a:pos x="124" y="0"/>
                </a:cxn>
                <a:cxn ang="0">
                  <a:pos x="113" y="9"/>
                </a:cxn>
                <a:cxn ang="0">
                  <a:pos x="99" y="25"/>
                </a:cxn>
                <a:cxn ang="0">
                  <a:pos x="81" y="41"/>
                </a:cxn>
                <a:cxn ang="0">
                  <a:pos x="63" y="54"/>
                </a:cxn>
                <a:cxn ang="0">
                  <a:pos x="41" y="66"/>
                </a:cxn>
                <a:cxn ang="0">
                  <a:pos x="22" y="74"/>
                </a:cxn>
                <a:cxn ang="0">
                  <a:pos x="0" y="75"/>
                </a:cxn>
                <a:cxn ang="0">
                  <a:pos x="10" y="96"/>
                </a:cxn>
                <a:cxn ang="0">
                  <a:pos x="23" y="113"/>
                </a:cxn>
                <a:cxn ang="0">
                  <a:pos x="41" y="121"/>
                </a:cxn>
                <a:cxn ang="0">
                  <a:pos x="60" y="121"/>
                </a:cxn>
                <a:cxn ang="0">
                  <a:pos x="83" y="111"/>
                </a:cxn>
                <a:cxn ang="0">
                  <a:pos x="101" y="88"/>
                </a:cxn>
                <a:cxn ang="0">
                  <a:pos x="116" y="53"/>
                </a:cxn>
                <a:cxn ang="0">
                  <a:pos x="124" y="0"/>
                </a:cxn>
              </a:cxnLst>
              <a:rect l="0" t="0" r="r" b="b"/>
              <a:pathLst>
                <a:path w="124" h="121">
                  <a:moveTo>
                    <a:pt x="124" y="0"/>
                  </a:moveTo>
                  <a:lnTo>
                    <a:pt x="113" y="9"/>
                  </a:lnTo>
                  <a:lnTo>
                    <a:pt x="99" y="25"/>
                  </a:lnTo>
                  <a:lnTo>
                    <a:pt x="81" y="41"/>
                  </a:lnTo>
                  <a:lnTo>
                    <a:pt x="63" y="54"/>
                  </a:lnTo>
                  <a:lnTo>
                    <a:pt x="41" y="66"/>
                  </a:lnTo>
                  <a:lnTo>
                    <a:pt x="22" y="74"/>
                  </a:lnTo>
                  <a:lnTo>
                    <a:pt x="0" y="75"/>
                  </a:lnTo>
                  <a:lnTo>
                    <a:pt x="10" y="96"/>
                  </a:lnTo>
                  <a:lnTo>
                    <a:pt x="23" y="113"/>
                  </a:lnTo>
                  <a:lnTo>
                    <a:pt x="41" y="121"/>
                  </a:lnTo>
                  <a:lnTo>
                    <a:pt x="60" y="121"/>
                  </a:lnTo>
                  <a:lnTo>
                    <a:pt x="83" y="111"/>
                  </a:lnTo>
                  <a:lnTo>
                    <a:pt x="101" y="88"/>
                  </a:lnTo>
                  <a:lnTo>
                    <a:pt x="116" y="53"/>
                  </a:lnTo>
                  <a:lnTo>
                    <a:pt x="124"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2" name="Freeform 42"/>
            <p:cNvSpPr>
              <a:spLocks/>
            </p:cNvSpPr>
            <p:nvPr userDrawn="1"/>
          </p:nvSpPr>
          <p:spPr bwMode="ltGray">
            <a:xfrm rot="9832527" flipV="1">
              <a:off x="2173" y="1238"/>
              <a:ext cx="393" cy="2300"/>
            </a:xfrm>
            <a:custGeom>
              <a:avLst/>
              <a:gdLst/>
              <a:ahLst/>
              <a:cxnLst>
                <a:cxn ang="0">
                  <a:pos x="0" y="0"/>
                </a:cxn>
                <a:cxn ang="0">
                  <a:pos x="6" y="6"/>
                </a:cxn>
                <a:cxn ang="0">
                  <a:pos x="16" y="14"/>
                </a:cxn>
                <a:cxn ang="0">
                  <a:pos x="28" y="24"/>
                </a:cxn>
                <a:cxn ang="0">
                  <a:pos x="41" y="37"/>
                </a:cxn>
                <a:cxn ang="0">
                  <a:pos x="58" y="53"/>
                </a:cxn>
                <a:cxn ang="0">
                  <a:pos x="73" y="70"/>
                </a:cxn>
                <a:cxn ang="0">
                  <a:pos x="88" y="90"/>
                </a:cxn>
                <a:cxn ang="0">
                  <a:pos x="100" y="113"/>
                </a:cxn>
                <a:cxn ang="0">
                  <a:pos x="112" y="137"/>
                </a:cxn>
                <a:cxn ang="0">
                  <a:pos x="120" y="165"/>
                </a:cxn>
                <a:cxn ang="0">
                  <a:pos x="124" y="196"/>
                </a:cxn>
                <a:cxn ang="0">
                  <a:pos x="126" y="228"/>
                </a:cxn>
                <a:cxn ang="0">
                  <a:pos x="120" y="264"/>
                </a:cxn>
                <a:cxn ang="0">
                  <a:pos x="109" y="302"/>
                </a:cxn>
                <a:cxn ang="0">
                  <a:pos x="92" y="342"/>
                </a:cxn>
                <a:cxn ang="0">
                  <a:pos x="67" y="386"/>
                </a:cxn>
                <a:cxn ang="0">
                  <a:pos x="39" y="436"/>
                </a:cxn>
                <a:cxn ang="0">
                  <a:pos x="21" y="482"/>
                </a:cxn>
                <a:cxn ang="0">
                  <a:pos x="10" y="525"/>
                </a:cxn>
                <a:cxn ang="0">
                  <a:pos x="6" y="566"/>
                </a:cxn>
                <a:cxn ang="0">
                  <a:pos x="6" y="605"/>
                </a:cxn>
                <a:cxn ang="0">
                  <a:pos x="8" y="641"/>
                </a:cxn>
                <a:cxn ang="0">
                  <a:pos x="12" y="673"/>
                </a:cxn>
                <a:cxn ang="0">
                  <a:pos x="14" y="704"/>
                </a:cxn>
                <a:cxn ang="0">
                  <a:pos x="41" y="688"/>
                </a:cxn>
                <a:cxn ang="0">
                  <a:pos x="39" y="680"/>
                </a:cxn>
                <a:cxn ang="0">
                  <a:pos x="36" y="657"/>
                </a:cxn>
                <a:cxn ang="0">
                  <a:pos x="33" y="622"/>
                </a:cxn>
                <a:cxn ang="0">
                  <a:pos x="35" y="575"/>
                </a:cxn>
                <a:cxn ang="0">
                  <a:pos x="41" y="519"/>
                </a:cxn>
                <a:cxn ang="0">
                  <a:pos x="58" y="455"/>
                </a:cxn>
                <a:cxn ang="0">
                  <a:pos x="86" y="386"/>
                </a:cxn>
                <a:cxn ang="0">
                  <a:pos x="129" y="313"/>
                </a:cxn>
                <a:cxn ang="0">
                  <a:pos x="143" y="279"/>
                </a:cxn>
                <a:cxn ang="0">
                  <a:pos x="149" y="235"/>
                </a:cxn>
                <a:cxn ang="0">
                  <a:pos x="144" y="184"/>
                </a:cxn>
                <a:cxn ang="0">
                  <a:pos x="131" y="134"/>
                </a:cxn>
                <a:cxn ang="0">
                  <a:pos x="109" y="85"/>
                </a:cxn>
                <a:cxn ang="0">
                  <a:pos x="81" y="44"/>
                </a:cxn>
                <a:cxn ang="0">
                  <a:pos x="44" y="14"/>
                </a:cxn>
                <a:cxn ang="0">
                  <a:pos x="0" y="0"/>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3" name="Freeform 43"/>
            <p:cNvSpPr>
              <a:spLocks/>
            </p:cNvSpPr>
            <p:nvPr userDrawn="1"/>
          </p:nvSpPr>
          <p:spPr bwMode="ltGray">
            <a:xfrm>
              <a:off x="0" y="1848"/>
              <a:ext cx="36" cy="132"/>
            </a:xfrm>
            <a:custGeom>
              <a:avLst/>
              <a:gdLst/>
              <a:ahLst/>
              <a:cxnLst>
                <a:cxn ang="0">
                  <a:pos x="0" y="0"/>
                </a:cxn>
                <a:cxn ang="0">
                  <a:pos x="36" y="12"/>
                </a:cxn>
                <a:cxn ang="0">
                  <a:pos x="0" y="132"/>
                </a:cxn>
                <a:cxn ang="0">
                  <a:pos x="0" y="0"/>
                </a:cxn>
              </a:cxnLst>
              <a:rect l="0" t="0" r="r" b="b"/>
              <a:pathLst>
                <a:path w="36" h="132">
                  <a:moveTo>
                    <a:pt x="0" y="0"/>
                  </a:moveTo>
                  <a:lnTo>
                    <a:pt x="36" y="12"/>
                  </a:lnTo>
                  <a:lnTo>
                    <a:pt x="0" y="132"/>
                  </a:lnTo>
                  <a:lnTo>
                    <a:pt x="0" y="0"/>
                  </a:lnTo>
                  <a:close/>
                </a:path>
              </a:pathLst>
            </a:custGeom>
            <a:solidFill>
              <a:schemeClr val="folHlink"/>
            </a:solidFill>
            <a:ln w="9525">
              <a:no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53295" name="Rectangle 47"/>
          <p:cNvSpPr>
            <a:spLocks noGrp="1" noChangeArrowheads="1"/>
          </p:cNvSpPr>
          <p:nvPr>
            <p:ph type="ctrTitle"/>
          </p:nvPr>
        </p:nvSpPr>
        <p:spPr>
          <a:xfrm>
            <a:off x="2455863" y="596900"/>
            <a:ext cx="6192837" cy="3581400"/>
          </a:xfrm>
        </p:spPr>
        <p:txBody>
          <a:bodyPr/>
          <a:lstStyle>
            <a:lvl1pPr>
              <a:defRPr sz="5200" b="1"/>
            </a:lvl1pPr>
          </a:lstStyle>
          <a:p>
            <a:r>
              <a:rPr lang="zh-CN" altLang="en-US"/>
              <a:t>单击此处编辑母版标题样式</a:t>
            </a:r>
          </a:p>
        </p:txBody>
      </p:sp>
      <p:sp>
        <p:nvSpPr>
          <p:cNvPr id="53296" name="Rectangle 48"/>
          <p:cNvSpPr>
            <a:spLocks noGrp="1" noChangeArrowheads="1"/>
          </p:cNvSpPr>
          <p:nvPr>
            <p:ph type="subTitle" idx="1"/>
          </p:nvPr>
        </p:nvSpPr>
        <p:spPr>
          <a:xfrm>
            <a:off x="2489200" y="4279900"/>
            <a:ext cx="6146800" cy="1485900"/>
          </a:xfrm>
        </p:spPr>
        <p:txBody>
          <a:bodyPr/>
          <a:lstStyle>
            <a:lvl1pPr marL="0" indent="0" algn="ctr">
              <a:buFontTx/>
              <a:buNone/>
              <a:defRPr b="1">
                <a:effectLst>
                  <a:outerShdw blurRad="38100" dist="38100" dir="2700000" algn="tl">
                    <a:srgbClr val="C0C0C0"/>
                  </a:outerShdw>
                </a:effectLst>
              </a:defRPr>
            </a:lvl1pPr>
          </a:lstStyle>
          <a:p>
            <a:r>
              <a:rPr lang="zh-CN" altLang="en-US"/>
              <a:t>单击此处编辑母版副标题样式</a:t>
            </a:r>
          </a:p>
        </p:txBody>
      </p:sp>
      <p:sp>
        <p:nvSpPr>
          <p:cNvPr id="46" name="Rectangle 44"/>
          <p:cNvSpPr>
            <a:spLocks noGrp="1" noChangeArrowheads="1"/>
          </p:cNvSpPr>
          <p:nvPr>
            <p:ph type="dt" sz="half" idx="10"/>
          </p:nvPr>
        </p:nvSpPr>
        <p:spPr>
          <a:xfrm>
            <a:off x="457200" y="6248400"/>
            <a:ext cx="2133600" cy="457200"/>
          </a:xfrm>
        </p:spPr>
        <p:txBody>
          <a:bodyPr/>
          <a:lstStyle>
            <a:lvl1pPr>
              <a:defRPr smtClean="0"/>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47" name="Rectangle 45"/>
          <p:cNvSpPr>
            <a:spLocks noGrp="1" noChangeArrowheads="1"/>
          </p:cNvSpPr>
          <p:nvPr>
            <p:ph type="ftr" sz="quarter" idx="11"/>
          </p:nvPr>
        </p:nvSpPr>
        <p:spPr/>
        <p:txBody>
          <a:bodyPr/>
          <a:lstStyle>
            <a:lvl1pPr>
              <a:defRPr smtClean="0"/>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48" name="Rectangle 46"/>
          <p:cNvSpPr>
            <a:spLocks noGrp="1" noChangeArrowheads="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9148738-3D92-4CB4-8E42-3FF93F14BE4A}"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335192093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5"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6"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23D295B-A828-4343-A9A3-5E4BC7525DB3}"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172722750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5"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6"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5A1DDEF-7247-4992-9F88-2AD40F6B6E4B}"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1460891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021669C2-6690-41B5-8D81-67441360A823}" type="slidenum">
              <a:rPr lang="en-US" altLang="zh-CN"/>
              <a:pPr/>
              <a:t>‹#›</a:t>
            </a:fld>
            <a:endParaRPr lang="en-US" altLang="zh-CN"/>
          </a:p>
        </p:txBody>
      </p:sp>
    </p:spTree>
    <p:extLst>
      <p:ext uri="{BB962C8B-B14F-4D97-AF65-F5344CB8AC3E}">
        <p14:creationId xmlns:p14="http://schemas.microsoft.com/office/powerpoint/2010/main" val="258310207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456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456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6"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7"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3CA5F3F-AB1F-4F01-89CC-DFFF3E177D15}"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26161341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8"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9"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796832C3-6D90-4488-879C-11CFD8885E9E}"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391173097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4"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5"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0FBBC2F-B8D2-4A20-AC6E-C646B3698C66}"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335015680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3"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4"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204A6F-960D-4733-9B4B-4059076BF8FD}"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150165324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6"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7"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6354412-C1AC-4FF2-A63C-A3573B5772DD}"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140604157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6"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7"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8BA0E4D-E133-499A-B5F7-F0330DCFC76F}"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352588003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5"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6"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B8F5ED0-BCD4-4623-AD42-126119C58920}"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108873396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6225" y="103188"/>
            <a:ext cx="2060575" cy="59531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42913" y="103188"/>
            <a:ext cx="6030912" cy="59531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5"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6"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94AE69F8-3029-4C99-9EB7-BAA0576ADFC6}"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1275055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8C3174E3-3B6B-4983-9F06-855129771411}" type="slidenum">
              <a:rPr lang="en-US" altLang="zh-CN"/>
              <a:pPr/>
              <a:t>‹#›</a:t>
            </a:fld>
            <a:endParaRPr lang="en-US" altLang="zh-CN"/>
          </a:p>
        </p:txBody>
      </p:sp>
    </p:spTree>
    <p:extLst>
      <p:ext uri="{BB962C8B-B14F-4D97-AF65-F5344CB8AC3E}">
        <p14:creationId xmlns:p14="http://schemas.microsoft.com/office/powerpoint/2010/main" val="3870633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C2D80BFC-CE07-4CD1-9479-4C2AF1A1BBC6}" type="slidenum">
              <a:rPr lang="en-US" altLang="zh-CN"/>
              <a:pPr/>
              <a:t>‹#›</a:t>
            </a:fld>
            <a:endParaRPr lang="en-US" altLang="zh-CN"/>
          </a:p>
        </p:txBody>
      </p:sp>
    </p:spTree>
    <p:extLst>
      <p:ext uri="{BB962C8B-B14F-4D97-AF65-F5344CB8AC3E}">
        <p14:creationId xmlns:p14="http://schemas.microsoft.com/office/powerpoint/2010/main" val="4187947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F6B722FC-B5DE-4C2B-86E5-FFB1C88182A1}" type="slidenum">
              <a:rPr lang="en-US" altLang="zh-CN"/>
              <a:pPr/>
              <a:t>‹#›</a:t>
            </a:fld>
            <a:endParaRPr lang="en-US" altLang="zh-CN"/>
          </a:p>
        </p:txBody>
      </p:sp>
    </p:spTree>
    <p:extLst>
      <p:ext uri="{BB962C8B-B14F-4D97-AF65-F5344CB8AC3E}">
        <p14:creationId xmlns:p14="http://schemas.microsoft.com/office/powerpoint/2010/main" val="3186077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theme" Target="../theme/theme5.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theme" Target="../theme/theme6.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2226" name="Group 2"/>
          <p:cNvGrpSpPr>
            <a:grpSpLocks/>
          </p:cNvGrpSpPr>
          <p:nvPr/>
        </p:nvGrpSpPr>
        <p:grpSpPr bwMode="auto">
          <a:xfrm>
            <a:off x="-7938" y="0"/>
            <a:ext cx="2833688" cy="6856413"/>
            <a:chOff x="-5" y="0"/>
            <a:chExt cx="1785" cy="4319"/>
          </a:xfrm>
        </p:grpSpPr>
        <p:sp>
          <p:nvSpPr>
            <p:cNvPr id="52227" name="Freeform 3"/>
            <p:cNvSpPr>
              <a:spLocks/>
            </p:cNvSpPr>
            <p:nvPr/>
          </p:nvSpPr>
          <p:spPr bwMode="ltGray">
            <a:xfrm>
              <a:off x="-5" y="3262"/>
              <a:ext cx="472" cy="802"/>
            </a:xfrm>
            <a:custGeom>
              <a:avLst/>
              <a:gdLst>
                <a:gd name="T0" fmla="*/ 5 w 472"/>
                <a:gd name="T1" fmla="*/ 32 h 802"/>
                <a:gd name="T2" fmla="*/ 189 w 472"/>
                <a:gd name="T3" fmla="*/ 26 h 802"/>
                <a:gd name="T4" fmla="*/ 309 w 472"/>
                <a:gd name="T5" fmla="*/ 66 h 802"/>
                <a:gd name="T6" fmla="*/ 357 w 472"/>
                <a:gd name="T7" fmla="*/ 98 h 802"/>
                <a:gd name="T8" fmla="*/ 413 w 472"/>
                <a:gd name="T9" fmla="*/ 162 h 802"/>
                <a:gd name="T10" fmla="*/ 437 w 472"/>
                <a:gd name="T11" fmla="*/ 250 h 802"/>
                <a:gd name="T12" fmla="*/ 397 w 472"/>
                <a:gd name="T13" fmla="*/ 530 h 802"/>
                <a:gd name="T14" fmla="*/ 341 w 472"/>
                <a:gd name="T15" fmla="*/ 634 h 802"/>
                <a:gd name="T16" fmla="*/ 173 w 472"/>
                <a:gd name="T17" fmla="*/ 714 h 802"/>
                <a:gd name="T18" fmla="*/ 77 w 472"/>
                <a:gd name="T19" fmla="*/ 730 h 802"/>
                <a:gd name="T20" fmla="*/ 69 w 472"/>
                <a:gd name="T21" fmla="*/ 802 h 802"/>
                <a:gd name="T22" fmla="*/ 7 w 472"/>
                <a:gd name="T23" fmla="*/ 788 h 802"/>
                <a:gd name="T24" fmla="*/ 5 w 472"/>
                <a:gd name="T25" fmla="*/ 751 h 802"/>
                <a:gd name="T26" fmla="*/ 37 w 472"/>
                <a:gd name="T27" fmla="*/ 722 h 802"/>
                <a:gd name="T28" fmla="*/ 5 w 472"/>
                <a:gd name="T29" fmla="*/ 670 h 802"/>
                <a:gd name="T30" fmla="*/ 5 w 472"/>
                <a:gd name="T31" fmla="*/ 32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2" h="802">
                  <a:moveTo>
                    <a:pt x="5" y="32"/>
                  </a:moveTo>
                  <a:cubicBezTo>
                    <a:pt x="101" y="0"/>
                    <a:pt x="20" y="17"/>
                    <a:pt x="189" y="26"/>
                  </a:cubicBezTo>
                  <a:cubicBezTo>
                    <a:pt x="221" y="37"/>
                    <a:pt x="280" y="47"/>
                    <a:pt x="309" y="66"/>
                  </a:cubicBezTo>
                  <a:cubicBezTo>
                    <a:pt x="325" y="77"/>
                    <a:pt x="357" y="98"/>
                    <a:pt x="357" y="98"/>
                  </a:cubicBezTo>
                  <a:cubicBezTo>
                    <a:pt x="394" y="154"/>
                    <a:pt x="373" y="135"/>
                    <a:pt x="413" y="162"/>
                  </a:cubicBezTo>
                  <a:cubicBezTo>
                    <a:pt x="433" y="223"/>
                    <a:pt x="426" y="193"/>
                    <a:pt x="437" y="250"/>
                  </a:cubicBezTo>
                  <a:cubicBezTo>
                    <a:pt x="433" y="370"/>
                    <a:pt x="472" y="455"/>
                    <a:pt x="397" y="530"/>
                  </a:cubicBezTo>
                  <a:cubicBezTo>
                    <a:pt x="385" y="567"/>
                    <a:pt x="368" y="607"/>
                    <a:pt x="341" y="634"/>
                  </a:cubicBezTo>
                  <a:cubicBezTo>
                    <a:pt x="319" y="701"/>
                    <a:pt x="233" y="707"/>
                    <a:pt x="173" y="714"/>
                  </a:cubicBezTo>
                  <a:cubicBezTo>
                    <a:pt x="142" y="724"/>
                    <a:pt x="100" y="707"/>
                    <a:pt x="77" y="730"/>
                  </a:cubicBezTo>
                  <a:cubicBezTo>
                    <a:pt x="60" y="747"/>
                    <a:pt x="72" y="778"/>
                    <a:pt x="69" y="802"/>
                  </a:cubicBezTo>
                  <a:cubicBezTo>
                    <a:pt x="53" y="799"/>
                    <a:pt x="23" y="792"/>
                    <a:pt x="7" y="788"/>
                  </a:cubicBezTo>
                  <a:cubicBezTo>
                    <a:pt x="5" y="788"/>
                    <a:pt x="0" y="762"/>
                    <a:pt x="5" y="751"/>
                  </a:cubicBezTo>
                  <a:cubicBezTo>
                    <a:pt x="10" y="740"/>
                    <a:pt x="37" y="735"/>
                    <a:pt x="37" y="722"/>
                  </a:cubicBezTo>
                  <a:cubicBezTo>
                    <a:pt x="26" y="682"/>
                    <a:pt x="22" y="685"/>
                    <a:pt x="5" y="670"/>
                  </a:cubicBezTo>
                  <a:cubicBezTo>
                    <a:pt x="5" y="541"/>
                    <a:pt x="5" y="233"/>
                    <a:pt x="5" y="32"/>
                  </a:cubicBezTo>
                  <a:close/>
                </a:path>
              </a:pathLst>
            </a:custGeom>
            <a:solidFill>
              <a:schemeClr val="folHlink">
                <a:alpha val="5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2228" name="Group 4"/>
            <p:cNvGrpSpPr>
              <a:grpSpLocks/>
            </p:cNvGrpSpPr>
            <p:nvPr/>
          </p:nvGrpSpPr>
          <p:grpSpPr bwMode="auto">
            <a:xfrm rot="14964908" flipH="1">
              <a:off x="104" y="2441"/>
              <a:ext cx="452" cy="444"/>
              <a:chOff x="1727" y="866"/>
              <a:chExt cx="129" cy="157"/>
            </a:xfrm>
          </p:grpSpPr>
          <p:sp>
            <p:nvSpPr>
              <p:cNvPr id="52229" name="Freeform 5"/>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30" name="Freeform 6"/>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31" name="Freeform 7"/>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2232" name="Freeform 8"/>
            <p:cNvSpPr>
              <a:spLocks/>
            </p:cNvSpPr>
            <p:nvPr/>
          </p:nvSpPr>
          <p:spPr bwMode="ltGray">
            <a:xfrm>
              <a:off x="90" y="1736"/>
              <a:ext cx="710" cy="768"/>
            </a:xfrm>
            <a:custGeom>
              <a:avLst/>
              <a:gdLst>
                <a:gd name="T0" fmla="*/ 14 w 710"/>
                <a:gd name="T1" fmla="*/ 416 h 768"/>
                <a:gd name="T2" fmla="*/ 14 w 710"/>
                <a:gd name="T3" fmla="*/ 272 h 768"/>
                <a:gd name="T4" fmla="*/ 102 w 710"/>
                <a:gd name="T5" fmla="*/ 144 h 768"/>
                <a:gd name="T6" fmla="*/ 150 w 710"/>
                <a:gd name="T7" fmla="*/ 96 h 768"/>
                <a:gd name="T8" fmla="*/ 198 w 710"/>
                <a:gd name="T9" fmla="*/ 64 h 768"/>
                <a:gd name="T10" fmla="*/ 350 w 710"/>
                <a:gd name="T11" fmla="*/ 0 h 768"/>
                <a:gd name="T12" fmla="*/ 534 w 710"/>
                <a:gd name="T13" fmla="*/ 8 h 768"/>
                <a:gd name="T14" fmla="*/ 662 w 710"/>
                <a:gd name="T15" fmla="*/ 96 h 768"/>
                <a:gd name="T16" fmla="*/ 710 w 710"/>
                <a:gd name="T17" fmla="*/ 200 h 768"/>
                <a:gd name="T18" fmla="*/ 702 w 710"/>
                <a:gd name="T19" fmla="*/ 400 h 768"/>
                <a:gd name="T20" fmla="*/ 678 w 710"/>
                <a:gd name="T21" fmla="*/ 448 h 768"/>
                <a:gd name="T22" fmla="*/ 550 w 710"/>
                <a:gd name="T23" fmla="*/ 632 h 768"/>
                <a:gd name="T24" fmla="*/ 518 w 710"/>
                <a:gd name="T25" fmla="*/ 656 h 768"/>
                <a:gd name="T26" fmla="*/ 470 w 710"/>
                <a:gd name="T27" fmla="*/ 664 h 768"/>
                <a:gd name="T28" fmla="*/ 518 w 710"/>
                <a:gd name="T29" fmla="*/ 680 h 768"/>
                <a:gd name="T30" fmla="*/ 566 w 710"/>
                <a:gd name="T31" fmla="*/ 696 h 768"/>
                <a:gd name="T32" fmla="*/ 574 w 710"/>
                <a:gd name="T33" fmla="*/ 720 h 768"/>
                <a:gd name="T34" fmla="*/ 526 w 710"/>
                <a:gd name="T35" fmla="*/ 736 h 768"/>
                <a:gd name="T36" fmla="*/ 502 w 710"/>
                <a:gd name="T37" fmla="*/ 752 h 768"/>
                <a:gd name="T38" fmla="*/ 454 w 710"/>
                <a:gd name="T39" fmla="*/ 768 h 768"/>
                <a:gd name="T40" fmla="*/ 438 w 710"/>
                <a:gd name="T41" fmla="*/ 712 h 768"/>
                <a:gd name="T42" fmla="*/ 246 w 710"/>
                <a:gd name="T43" fmla="*/ 688 h 768"/>
                <a:gd name="T44" fmla="*/ 134 w 710"/>
                <a:gd name="T45" fmla="*/ 648 h 768"/>
                <a:gd name="T46" fmla="*/ 110 w 710"/>
                <a:gd name="T47" fmla="*/ 624 h 768"/>
                <a:gd name="T48" fmla="*/ 78 w 710"/>
                <a:gd name="T49" fmla="*/ 576 h 768"/>
                <a:gd name="T50" fmla="*/ 54 w 710"/>
                <a:gd name="T51" fmla="*/ 464 h 768"/>
                <a:gd name="T52" fmla="*/ 30 w 710"/>
                <a:gd name="T53" fmla="*/ 408 h 768"/>
                <a:gd name="T54" fmla="*/ 22 w 710"/>
                <a:gd name="T55" fmla="*/ 384 h 768"/>
                <a:gd name="T56" fmla="*/ 14 w 710"/>
                <a:gd name="T57" fmla="*/ 416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10" h="768">
                  <a:moveTo>
                    <a:pt x="14" y="416"/>
                  </a:moveTo>
                  <a:cubicBezTo>
                    <a:pt x="6" y="353"/>
                    <a:pt x="0" y="339"/>
                    <a:pt x="14" y="272"/>
                  </a:cubicBezTo>
                  <a:cubicBezTo>
                    <a:pt x="24" y="227"/>
                    <a:pt x="72" y="178"/>
                    <a:pt x="102" y="144"/>
                  </a:cubicBezTo>
                  <a:cubicBezTo>
                    <a:pt x="117" y="127"/>
                    <a:pt x="134" y="112"/>
                    <a:pt x="150" y="96"/>
                  </a:cubicBezTo>
                  <a:cubicBezTo>
                    <a:pt x="164" y="82"/>
                    <a:pt x="198" y="64"/>
                    <a:pt x="198" y="64"/>
                  </a:cubicBezTo>
                  <a:cubicBezTo>
                    <a:pt x="231" y="14"/>
                    <a:pt x="294" y="7"/>
                    <a:pt x="350" y="0"/>
                  </a:cubicBezTo>
                  <a:cubicBezTo>
                    <a:pt x="411" y="3"/>
                    <a:pt x="473" y="1"/>
                    <a:pt x="534" y="8"/>
                  </a:cubicBezTo>
                  <a:cubicBezTo>
                    <a:pt x="582" y="13"/>
                    <a:pt x="624" y="71"/>
                    <a:pt x="662" y="96"/>
                  </a:cubicBezTo>
                  <a:cubicBezTo>
                    <a:pt x="691" y="140"/>
                    <a:pt x="698" y="151"/>
                    <a:pt x="710" y="200"/>
                  </a:cubicBezTo>
                  <a:cubicBezTo>
                    <a:pt x="707" y="267"/>
                    <a:pt x="707" y="333"/>
                    <a:pt x="702" y="400"/>
                  </a:cubicBezTo>
                  <a:cubicBezTo>
                    <a:pt x="700" y="423"/>
                    <a:pt x="688" y="428"/>
                    <a:pt x="678" y="448"/>
                  </a:cubicBezTo>
                  <a:cubicBezTo>
                    <a:pt x="646" y="512"/>
                    <a:pt x="626" y="607"/>
                    <a:pt x="550" y="632"/>
                  </a:cubicBezTo>
                  <a:cubicBezTo>
                    <a:pt x="539" y="640"/>
                    <a:pt x="530" y="651"/>
                    <a:pt x="518" y="656"/>
                  </a:cubicBezTo>
                  <a:cubicBezTo>
                    <a:pt x="503" y="662"/>
                    <a:pt x="470" y="648"/>
                    <a:pt x="470" y="664"/>
                  </a:cubicBezTo>
                  <a:cubicBezTo>
                    <a:pt x="470" y="681"/>
                    <a:pt x="502" y="675"/>
                    <a:pt x="518" y="680"/>
                  </a:cubicBezTo>
                  <a:cubicBezTo>
                    <a:pt x="534" y="685"/>
                    <a:pt x="566" y="696"/>
                    <a:pt x="566" y="696"/>
                  </a:cubicBezTo>
                  <a:cubicBezTo>
                    <a:pt x="569" y="704"/>
                    <a:pt x="580" y="714"/>
                    <a:pt x="574" y="720"/>
                  </a:cubicBezTo>
                  <a:cubicBezTo>
                    <a:pt x="562" y="732"/>
                    <a:pt x="542" y="731"/>
                    <a:pt x="526" y="736"/>
                  </a:cubicBezTo>
                  <a:cubicBezTo>
                    <a:pt x="517" y="739"/>
                    <a:pt x="511" y="748"/>
                    <a:pt x="502" y="752"/>
                  </a:cubicBezTo>
                  <a:cubicBezTo>
                    <a:pt x="487" y="759"/>
                    <a:pt x="454" y="768"/>
                    <a:pt x="454" y="768"/>
                  </a:cubicBezTo>
                  <a:cubicBezTo>
                    <a:pt x="448" y="750"/>
                    <a:pt x="453" y="725"/>
                    <a:pt x="438" y="712"/>
                  </a:cubicBezTo>
                  <a:cubicBezTo>
                    <a:pt x="407" y="685"/>
                    <a:pt x="256" y="689"/>
                    <a:pt x="246" y="688"/>
                  </a:cubicBezTo>
                  <a:cubicBezTo>
                    <a:pt x="207" y="680"/>
                    <a:pt x="166" y="674"/>
                    <a:pt x="134" y="648"/>
                  </a:cubicBezTo>
                  <a:cubicBezTo>
                    <a:pt x="125" y="641"/>
                    <a:pt x="117" y="633"/>
                    <a:pt x="110" y="624"/>
                  </a:cubicBezTo>
                  <a:cubicBezTo>
                    <a:pt x="98" y="609"/>
                    <a:pt x="78" y="576"/>
                    <a:pt x="78" y="576"/>
                  </a:cubicBezTo>
                  <a:cubicBezTo>
                    <a:pt x="66" y="506"/>
                    <a:pt x="74" y="544"/>
                    <a:pt x="54" y="464"/>
                  </a:cubicBezTo>
                  <a:cubicBezTo>
                    <a:pt x="37" y="397"/>
                    <a:pt x="58" y="463"/>
                    <a:pt x="30" y="408"/>
                  </a:cubicBezTo>
                  <a:cubicBezTo>
                    <a:pt x="26" y="400"/>
                    <a:pt x="30" y="380"/>
                    <a:pt x="22" y="384"/>
                  </a:cubicBezTo>
                  <a:cubicBezTo>
                    <a:pt x="12" y="389"/>
                    <a:pt x="17" y="405"/>
                    <a:pt x="14" y="416"/>
                  </a:cubicBezTo>
                  <a:close/>
                </a:path>
              </a:pathLst>
            </a:custGeom>
            <a:solidFill>
              <a:schemeClr val="accent2">
                <a:alpha val="5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2233" name="Group 9"/>
            <p:cNvGrpSpPr>
              <a:grpSpLocks/>
            </p:cNvGrpSpPr>
            <p:nvPr/>
          </p:nvGrpSpPr>
          <p:grpSpPr bwMode="auto">
            <a:xfrm rot="416244">
              <a:off x="9" y="1746"/>
              <a:ext cx="1771" cy="1741"/>
              <a:chOff x="41" y="2787"/>
              <a:chExt cx="902" cy="833"/>
            </a:xfrm>
          </p:grpSpPr>
          <p:sp>
            <p:nvSpPr>
              <p:cNvPr id="52234" name="Freeform 10"/>
              <p:cNvSpPr>
                <a:spLocks/>
              </p:cNvSpPr>
              <p:nvPr userDrawn="1"/>
            </p:nvSpPr>
            <p:spPr bwMode="ltGray">
              <a:xfrm rot="373331" flipH="1">
                <a:off x="125" y="2787"/>
                <a:ext cx="313" cy="303"/>
              </a:xfrm>
              <a:custGeom>
                <a:avLst/>
                <a:gdLst>
                  <a:gd name="T0" fmla="*/ 46 w 217"/>
                  <a:gd name="T1" fmla="*/ 210 h 210"/>
                  <a:gd name="T2" fmla="*/ 37 w 217"/>
                  <a:gd name="T3" fmla="*/ 198 h 210"/>
                  <a:gd name="T4" fmla="*/ 26 w 217"/>
                  <a:gd name="T5" fmla="*/ 181 h 210"/>
                  <a:gd name="T6" fmla="*/ 15 w 217"/>
                  <a:gd name="T7" fmla="*/ 159 h 210"/>
                  <a:gd name="T8" fmla="*/ 5 w 217"/>
                  <a:gd name="T9" fmla="*/ 135 h 210"/>
                  <a:gd name="T10" fmla="*/ 0 w 217"/>
                  <a:gd name="T11" fmla="*/ 109 h 210"/>
                  <a:gd name="T12" fmla="*/ 1 w 217"/>
                  <a:gd name="T13" fmla="*/ 82 h 210"/>
                  <a:gd name="T14" fmla="*/ 9 w 217"/>
                  <a:gd name="T15" fmla="*/ 57 h 210"/>
                  <a:gd name="T16" fmla="*/ 27 w 217"/>
                  <a:gd name="T17" fmla="*/ 35 h 210"/>
                  <a:gd name="T18" fmla="*/ 45 w 217"/>
                  <a:gd name="T19" fmla="*/ 22 h 210"/>
                  <a:gd name="T20" fmla="*/ 60 w 217"/>
                  <a:gd name="T21" fmla="*/ 12 h 210"/>
                  <a:gd name="T22" fmla="*/ 72 w 217"/>
                  <a:gd name="T23" fmla="*/ 7 h 210"/>
                  <a:gd name="T24" fmla="*/ 81 w 217"/>
                  <a:gd name="T25" fmla="*/ 5 h 210"/>
                  <a:gd name="T26" fmla="*/ 88 w 217"/>
                  <a:gd name="T27" fmla="*/ 5 h 210"/>
                  <a:gd name="T28" fmla="*/ 104 w 217"/>
                  <a:gd name="T29" fmla="*/ 0 h 210"/>
                  <a:gd name="T30" fmla="*/ 148 w 217"/>
                  <a:gd name="T31" fmla="*/ 8 h 210"/>
                  <a:gd name="T32" fmla="*/ 160 w 217"/>
                  <a:gd name="T33" fmla="*/ 12 h 210"/>
                  <a:gd name="T34" fmla="*/ 172 w 217"/>
                  <a:gd name="T35" fmla="*/ 15 h 210"/>
                  <a:gd name="T36" fmla="*/ 182 w 217"/>
                  <a:gd name="T37" fmla="*/ 19 h 210"/>
                  <a:gd name="T38" fmla="*/ 190 w 217"/>
                  <a:gd name="T39" fmla="*/ 23 h 210"/>
                  <a:gd name="T40" fmla="*/ 198 w 217"/>
                  <a:gd name="T41" fmla="*/ 27 h 210"/>
                  <a:gd name="T42" fmla="*/ 205 w 217"/>
                  <a:gd name="T43" fmla="*/ 32 h 210"/>
                  <a:gd name="T44" fmla="*/ 211 w 217"/>
                  <a:gd name="T45" fmla="*/ 38 h 210"/>
                  <a:gd name="T46" fmla="*/ 217 w 217"/>
                  <a:gd name="T47" fmla="*/ 45 h 210"/>
                  <a:gd name="T48" fmla="*/ 205 w 217"/>
                  <a:gd name="T49" fmla="*/ 40 h 210"/>
                  <a:gd name="T50" fmla="*/ 194 w 217"/>
                  <a:gd name="T51" fmla="*/ 36 h 210"/>
                  <a:gd name="T52" fmla="*/ 183 w 217"/>
                  <a:gd name="T53" fmla="*/ 33 h 210"/>
                  <a:gd name="T54" fmla="*/ 172 w 217"/>
                  <a:gd name="T55" fmla="*/ 30 h 210"/>
                  <a:gd name="T56" fmla="*/ 163 w 217"/>
                  <a:gd name="T57" fmla="*/ 27 h 210"/>
                  <a:gd name="T58" fmla="*/ 153 w 217"/>
                  <a:gd name="T59" fmla="*/ 26 h 210"/>
                  <a:gd name="T60" fmla="*/ 143 w 217"/>
                  <a:gd name="T61" fmla="*/ 24 h 210"/>
                  <a:gd name="T62" fmla="*/ 134 w 217"/>
                  <a:gd name="T63" fmla="*/ 24 h 210"/>
                  <a:gd name="T64" fmla="*/ 125 w 217"/>
                  <a:gd name="T65" fmla="*/ 24 h 210"/>
                  <a:gd name="T66" fmla="*/ 116 w 217"/>
                  <a:gd name="T67" fmla="*/ 25 h 210"/>
                  <a:gd name="T68" fmla="*/ 107 w 217"/>
                  <a:gd name="T69" fmla="*/ 27 h 210"/>
                  <a:gd name="T70" fmla="*/ 99 w 217"/>
                  <a:gd name="T71" fmla="*/ 29 h 210"/>
                  <a:gd name="T72" fmla="*/ 91 w 217"/>
                  <a:gd name="T73" fmla="*/ 33 h 210"/>
                  <a:gd name="T74" fmla="*/ 82 w 217"/>
                  <a:gd name="T75" fmla="*/ 36 h 210"/>
                  <a:gd name="T76" fmla="*/ 74 w 217"/>
                  <a:gd name="T77" fmla="*/ 41 h 210"/>
                  <a:gd name="T78" fmla="*/ 66 w 217"/>
                  <a:gd name="T79" fmla="*/ 46 h 210"/>
                  <a:gd name="T80" fmla="*/ 52 w 217"/>
                  <a:gd name="T81" fmla="*/ 61 h 210"/>
                  <a:gd name="T82" fmla="*/ 42 w 217"/>
                  <a:gd name="T83" fmla="*/ 80 h 210"/>
                  <a:gd name="T84" fmla="*/ 37 w 217"/>
                  <a:gd name="T85" fmla="*/ 103 h 210"/>
                  <a:gd name="T86" fmla="*/ 35 w 217"/>
                  <a:gd name="T87" fmla="*/ 126 h 210"/>
                  <a:gd name="T88" fmla="*/ 35 w 217"/>
                  <a:gd name="T89" fmla="*/ 151 h 210"/>
                  <a:gd name="T90" fmla="*/ 38 w 217"/>
                  <a:gd name="T91" fmla="*/ 174 h 210"/>
                  <a:gd name="T92" fmla="*/ 41 w 217"/>
                  <a:gd name="T93" fmla="*/ 194 h 210"/>
                  <a:gd name="T94" fmla="*/ 46 w 217"/>
                  <a:gd name="T95" fmla="*/ 21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7" h="210">
                    <a:moveTo>
                      <a:pt x="46" y="210"/>
                    </a:moveTo>
                    <a:lnTo>
                      <a:pt x="37" y="198"/>
                    </a:lnTo>
                    <a:lnTo>
                      <a:pt x="26" y="181"/>
                    </a:lnTo>
                    <a:lnTo>
                      <a:pt x="15" y="159"/>
                    </a:lnTo>
                    <a:lnTo>
                      <a:pt x="5" y="135"/>
                    </a:lnTo>
                    <a:lnTo>
                      <a:pt x="0" y="109"/>
                    </a:lnTo>
                    <a:lnTo>
                      <a:pt x="1" y="82"/>
                    </a:lnTo>
                    <a:lnTo>
                      <a:pt x="9" y="57"/>
                    </a:lnTo>
                    <a:lnTo>
                      <a:pt x="27" y="35"/>
                    </a:lnTo>
                    <a:lnTo>
                      <a:pt x="45" y="22"/>
                    </a:lnTo>
                    <a:lnTo>
                      <a:pt x="60" y="12"/>
                    </a:lnTo>
                    <a:lnTo>
                      <a:pt x="72" y="7"/>
                    </a:lnTo>
                    <a:lnTo>
                      <a:pt x="81" y="5"/>
                    </a:lnTo>
                    <a:lnTo>
                      <a:pt x="88" y="5"/>
                    </a:lnTo>
                    <a:lnTo>
                      <a:pt x="104" y="0"/>
                    </a:lnTo>
                    <a:lnTo>
                      <a:pt x="148" y="8"/>
                    </a:lnTo>
                    <a:lnTo>
                      <a:pt x="160" y="12"/>
                    </a:lnTo>
                    <a:lnTo>
                      <a:pt x="172" y="15"/>
                    </a:lnTo>
                    <a:lnTo>
                      <a:pt x="182" y="19"/>
                    </a:lnTo>
                    <a:lnTo>
                      <a:pt x="190" y="23"/>
                    </a:lnTo>
                    <a:lnTo>
                      <a:pt x="198" y="27"/>
                    </a:lnTo>
                    <a:lnTo>
                      <a:pt x="205" y="32"/>
                    </a:lnTo>
                    <a:lnTo>
                      <a:pt x="211" y="38"/>
                    </a:lnTo>
                    <a:lnTo>
                      <a:pt x="217" y="45"/>
                    </a:lnTo>
                    <a:lnTo>
                      <a:pt x="205" y="40"/>
                    </a:lnTo>
                    <a:lnTo>
                      <a:pt x="194" y="36"/>
                    </a:lnTo>
                    <a:lnTo>
                      <a:pt x="183" y="33"/>
                    </a:lnTo>
                    <a:lnTo>
                      <a:pt x="172" y="30"/>
                    </a:lnTo>
                    <a:lnTo>
                      <a:pt x="163" y="27"/>
                    </a:lnTo>
                    <a:lnTo>
                      <a:pt x="153" y="26"/>
                    </a:lnTo>
                    <a:lnTo>
                      <a:pt x="143" y="24"/>
                    </a:lnTo>
                    <a:lnTo>
                      <a:pt x="134" y="24"/>
                    </a:lnTo>
                    <a:lnTo>
                      <a:pt x="125" y="24"/>
                    </a:lnTo>
                    <a:lnTo>
                      <a:pt x="116" y="25"/>
                    </a:lnTo>
                    <a:lnTo>
                      <a:pt x="107" y="27"/>
                    </a:lnTo>
                    <a:lnTo>
                      <a:pt x="99" y="29"/>
                    </a:lnTo>
                    <a:lnTo>
                      <a:pt x="91" y="33"/>
                    </a:lnTo>
                    <a:lnTo>
                      <a:pt x="82" y="36"/>
                    </a:lnTo>
                    <a:lnTo>
                      <a:pt x="74" y="41"/>
                    </a:lnTo>
                    <a:lnTo>
                      <a:pt x="66" y="46"/>
                    </a:lnTo>
                    <a:lnTo>
                      <a:pt x="52" y="61"/>
                    </a:lnTo>
                    <a:lnTo>
                      <a:pt x="42" y="80"/>
                    </a:lnTo>
                    <a:lnTo>
                      <a:pt x="37" y="103"/>
                    </a:lnTo>
                    <a:lnTo>
                      <a:pt x="35" y="126"/>
                    </a:lnTo>
                    <a:lnTo>
                      <a:pt x="35" y="151"/>
                    </a:lnTo>
                    <a:lnTo>
                      <a:pt x="38" y="174"/>
                    </a:lnTo>
                    <a:lnTo>
                      <a:pt x="41" y="194"/>
                    </a:lnTo>
                    <a:lnTo>
                      <a:pt x="46" y="21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35" name="Freeform 11"/>
              <p:cNvSpPr>
                <a:spLocks/>
              </p:cNvSpPr>
              <p:nvPr userDrawn="1"/>
            </p:nvSpPr>
            <p:spPr bwMode="ltGray">
              <a:xfrm rot="373331" flipH="1">
                <a:off x="41" y="2843"/>
                <a:ext cx="262" cy="308"/>
              </a:xfrm>
              <a:custGeom>
                <a:avLst/>
                <a:gdLst>
                  <a:gd name="T0" fmla="*/ 109 w 182"/>
                  <a:gd name="T1" fmla="*/ 0 h 213"/>
                  <a:gd name="T2" fmla="*/ 112 w 182"/>
                  <a:gd name="T3" fmla="*/ 2 h 213"/>
                  <a:gd name="T4" fmla="*/ 118 w 182"/>
                  <a:gd name="T5" fmla="*/ 8 h 213"/>
                  <a:gd name="T6" fmla="*/ 127 w 182"/>
                  <a:gd name="T7" fmla="*/ 18 h 213"/>
                  <a:gd name="T8" fmla="*/ 137 w 182"/>
                  <a:gd name="T9" fmla="*/ 33 h 213"/>
                  <a:gd name="T10" fmla="*/ 145 w 182"/>
                  <a:gd name="T11" fmla="*/ 52 h 213"/>
                  <a:gd name="T12" fmla="*/ 150 w 182"/>
                  <a:gd name="T13" fmla="*/ 76 h 213"/>
                  <a:gd name="T14" fmla="*/ 150 w 182"/>
                  <a:gd name="T15" fmla="*/ 105 h 213"/>
                  <a:gd name="T16" fmla="*/ 144 w 182"/>
                  <a:gd name="T17" fmla="*/ 139 h 213"/>
                  <a:gd name="T18" fmla="*/ 140 w 182"/>
                  <a:gd name="T19" fmla="*/ 149 h 213"/>
                  <a:gd name="T20" fmla="*/ 136 w 182"/>
                  <a:gd name="T21" fmla="*/ 157 h 213"/>
                  <a:gd name="T22" fmla="*/ 131 w 182"/>
                  <a:gd name="T23" fmla="*/ 165 h 213"/>
                  <a:gd name="T24" fmla="*/ 125 w 182"/>
                  <a:gd name="T25" fmla="*/ 173 h 213"/>
                  <a:gd name="T26" fmla="*/ 117 w 182"/>
                  <a:gd name="T27" fmla="*/ 180 h 213"/>
                  <a:gd name="T28" fmla="*/ 110 w 182"/>
                  <a:gd name="T29" fmla="*/ 185 h 213"/>
                  <a:gd name="T30" fmla="*/ 102 w 182"/>
                  <a:gd name="T31" fmla="*/ 191 h 213"/>
                  <a:gd name="T32" fmla="*/ 92 w 182"/>
                  <a:gd name="T33" fmla="*/ 195 h 213"/>
                  <a:gd name="T34" fmla="*/ 82 w 182"/>
                  <a:gd name="T35" fmla="*/ 197 h 213"/>
                  <a:gd name="T36" fmla="*/ 72 w 182"/>
                  <a:gd name="T37" fmla="*/ 200 h 213"/>
                  <a:gd name="T38" fmla="*/ 61 w 182"/>
                  <a:gd name="T39" fmla="*/ 201 h 213"/>
                  <a:gd name="T40" fmla="*/ 49 w 182"/>
                  <a:gd name="T41" fmla="*/ 201 h 213"/>
                  <a:gd name="T42" fmla="*/ 37 w 182"/>
                  <a:gd name="T43" fmla="*/ 200 h 213"/>
                  <a:gd name="T44" fmla="*/ 25 w 182"/>
                  <a:gd name="T45" fmla="*/ 197 h 213"/>
                  <a:gd name="T46" fmla="*/ 12 w 182"/>
                  <a:gd name="T47" fmla="*/ 193 h 213"/>
                  <a:gd name="T48" fmla="*/ 0 w 182"/>
                  <a:gd name="T49" fmla="*/ 188 h 213"/>
                  <a:gd name="T50" fmla="*/ 11 w 182"/>
                  <a:gd name="T51" fmla="*/ 195 h 213"/>
                  <a:gd name="T52" fmla="*/ 22 w 182"/>
                  <a:gd name="T53" fmla="*/ 200 h 213"/>
                  <a:gd name="T54" fmla="*/ 33 w 182"/>
                  <a:gd name="T55" fmla="*/ 205 h 213"/>
                  <a:gd name="T56" fmla="*/ 43 w 182"/>
                  <a:gd name="T57" fmla="*/ 208 h 213"/>
                  <a:gd name="T58" fmla="*/ 53 w 182"/>
                  <a:gd name="T59" fmla="*/ 211 h 213"/>
                  <a:gd name="T60" fmla="*/ 63 w 182"/>
                  <a:gd name="T61" fmla="*/ 212 h 213"/>
                  <a:gd name="T62" fmla="*/ 73 w 182"/>
                  <a:gd name="T63" fmla="*/ 213 h 213"/>
                  <a:gd name="T64" fmla="*/ 83 w 182"/>
                  <a:gd name="T65" fmla="*/ 213 h 213"/>
                  <a:gd name="T66" fmla="*/ 91 w 182"/>
                  <a:gd name="T67" fmla="*/ 212 h 213"/>
                  <a:gd name="T68" fmla="*/ 100 w 182"/>
                  <a:gd name="T69" fmla="*/ 210 h 213"/>
                  <a:gd name="T70" fmla="*/ 108 w 182"/>
                  <a:gd name="T71" fmla="*/ 208 h 213"/>
                  <a:gd name="T72" fmla="*/ 116 w 182"/>
                  <a:gd name="T73" fmla="*/ 206 h 213"/>
                  <a:gd name="T74" fmla="*/ 123 w 182"/>
                  <a:gd name="T75" fmla="*/ 203 h 213"/>
                  <a:gd name="T76" fmla="*/ 130 w 182"/>
                  <a:gd name="T77" fmla="*/ 199 h 213"/>
                  <a:gd name="T78" fmla="*/ 136 w 182"/>
                  <a:gd name="T79" fmla="*/ 195 h 213"/>
                  <a:gd name="T80" fmla="*/ 142 w 182"/>
                  <a:gd name="T81" fmla="*/ 191 h 213"/>
                  <a:gd name="T82" fmla="*/ 158 w 182"/>
                  <a:gd name="T83" fmla="*/ 176 h 213"/>
                  <a:gd name="T84" fmla="*/ 169 w 182"/>
                  <a:gd name="T85" fmla="*/ 161 h 213"/>
                  <a:gd name="T86" fmla="*/ 176 w 182"/>
                  <a:gd name="T87" fmla="*/ 144 h 213"/>
                  <a:gd name="T88" fmla="*/ 179 w 182"/>
                  <a:gd name="T89" fmla="*/ 128 h 213"/>
                  <a:gd name="T90" fmla="*/ 181 w 182"/>
                  <a:gd name="T91" fmla="*/ 111 h 213"/>
                  <a:gd name="T92" fmla="*/ 181 w 182"/>
                  <a:gd name="T93" fmla="*/ 95 h 213"/>
                  <a:gd name="T94" fmla="*/ 182 w 182"/>
                  <a:gd name="T95" fmla="*/ 79 h 213"/>
                  <a:gd name="T96" fmla="*/ 173 w 182"/>
                  <a:gd name="T97" fmla="*/ 46 h 213"/>
                  <a:gd name="T98" fmla="*/ 156 w 182"/>
                  <a:gd name="T99" fmla="*/ 21 h 213"/>
                  <a:gd name="T100" fmla="*/ 151 w 182"/>
                  <a:gd name="T101" fmla="*/ 18 h 213"/>
                  <a:gd name="T102" fmla="*/ 147 w 182"/>
                  <a:gd name="T103" fmla="*/ 15 h 213"/>
                  <a:gd name="T104" fmla="*/ 142 w 182"/>
                  <a:gd name="T105" fmla="*/ 13 h 213"/>
                  <a:gd name="T106" fmla="*/ 138 w 182"/>
                  <a:gd name="T107" fmla="*/ 11 h 213"/>
                  <a:gd name="T108" fmla="*/ 132 w 182"/>
                  <a:gd name="T109" fmla="*/ 9 h 213"/>
                  <a:gd name="T110" fmla="*/ 126 w 182"/>
                  <a:gd name="T111" fmla="*/ 6 h 213"/>
                  <a:gd name="T112" fmla="*/ 119 w 182"/>
                  <a:gd name="T113" fmla="*/ 3 h 213"/>
                  <a:gd name="T114" fmla="*/ 109 w 182"/>
                  <a:gd name="T115"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2" h="213">
                    <a:moveTo>
                      <a:pt x="109" y="0"/>
                    </a:moveTo>
                    <a:lnTo>
                      <a:pt x="112" y="2"/>
                    </a:lnTo>
                    <a:lnTo>
                      <a:pt x="118" y="8"/>
                    </a:lnTo>
                    <a:lnTo>
                      <a:pt x="127" y="18"/>
                    </a:lnTo>
                    <a:lnTo>
                      <a:pt x="137" y="33"/>
                    </a:lnTo>
                    <a:lnTo>
                      <a:pt x="145" y="52"/>
                    </a:lnTo>
                    <a:lnTo>
                      <a:pt x="150" y="76"/>
                    </a:lnTo>
                    <a:lnTo>
                      <a:pt x="150" y="105"/>
                    </a:lnTo>
                    <a:lnTo>
                      <a:pt x="144" y="139"/>
                    </a:lnTo>
                    <a:lnTo>
                      <a:pt x="140" y="149"/>
                    </a:lnTo>
                    <a:lnTo>
                      <a:pt x="136" y="157"/>
                    </a:lnTo>
                    <a:lnTo>
                      <a:pt x="131" y="165"/>
                    </a:lnTo>
                    <a:lnTo>
                      <a:pt x="125" y="173"/>
                    </a:lnTo>
                    <a:lnTo>
                      <a:pt x="117" y="180"/>
                    </a:lnTo>
                    <a:lnTo>
                      <a:pt x="110" y="185"/>
                    </a:lnTo>
                    <a:lnTo>
                      <a:pt x="102" y="191"/>
                    </a:lnTo>
                    <a:lnTo>
                      <a:pt x="92" y="195"/>
                    </a:lnTo>
                    <a:lnTo>
                      <a:pt x="82" y="197"/>
                    </a:lnTo>
                    <a:lnTo>
                      <a:pt x="72" y="200"/>
                    </a:lnTo>
                    <a:lnTo>
                      <a:pt x="61" y="201"/>
                    </a:lnTo>
                    <a:lnTo>
                      <a:pt x="49" y="201"/>
                    </a:lnTo>
                    <a:lnTo>
                      <a:pt x="37" y="200"/>
                    </a:lnTo>
                    <a:lnTo>
                      <a:pt x="25" y="197"/>
                    </a:lnTo>
                    <a:lnTo>
                      <a:pt x="12" y="193"/>
                    </a:lnTo>
                    <a:lnTo>
                      <a:pt x="0" y="188"/>
                    </a:lnTo>
                    <a:lnTo>
                      <a:pt x="11" y="195"/>
                    </a:lnTo>
                    <a:lnTo>
                      <a:pt x="22" y="200"/>
                    </a:lnTo>
                    <a:lnTo>
                      <a:pt x="33" y="205"/>
                    </a:lnTo>
                    <a:lnTo>
                      <a:pt x="43" y="208"/>
                    </a:lnTo>
                    <a:lnTo>
                      <a:pt x="53" y="211"/>
                    </a:lnTo>
                    <a:lnTo>
                      <a:pt x="63" y="212"/>
                    </a:lnTo>
                    <a:lnTo>
                      <a:pt x="73" y="213"/>
                    </a:lnTo>
                    <a:lnTo>
                      <a:pt x="83" y="213"/>
                    </a:lnTo>
                    <a:lnTo>
                      <a:pt x="91" y="212"/>
                    </a:lnTo>
                    <a:lnTo>
                      <a:pt x="100" y="210"/>
                    </a:lnTo>
                    <a:lnTo>
                      <a:pt x="108" y="208"/>
                    </a:lnTo>
                    <a:lnTo>
                      <a:pt x="116" y="206"/>
                    </a:lnTo>
                    <a:lnTo>
                      <a:pt x="123" y="203"/>
                    </a:lnTo>
                    <a:lnTo>
                      <a:pt x="130" y="199"/>
                    </a:lnTo>
                    <a:lnTo>
                      <a:pt x="136" y="195"/>
                    </a:lnTo>
                    <a:lnTo>
                      <a:pt x="142" y="191"/>
                    </a:lnTo>
                    <a:lnTo>
                      <a:pt x="158" y="176"/>
                    </a:lnTo>
                    <a:lnTo>
                      <a:pt x="169" y="161"/>
                    </a:lnTo>
                    <a:lnTo>
                      <a:pt x="176" y="144"/>
                    </a:lnTo>
                    <a:lnTo>
                      <a:pt x="179" y="128"/>
                    </a:lnTo>
                    <a:lnTo>
                      <a:pt x="181" y="111"/>
                    </a:lnTo>
                    <a:lnTo>
                      <a:pt x="181" y="95"/>
                    </a:lnTo>
                    <a:lnTo>
                      <a:pt x="182" y="79"/>
                    </a:lnTo>
                    <a:lnTo>
                      <a:pt x="173" y="46"/>
                    </a:lnTo>
                    <a:lnTo>
                      <a:pt x="156" y="21"/>
                    </a:lnTo>
                    <a:lnTo>
                      <a:pt x="151" y="18"/>
                    </a:lnTo>
                    <a:lnTo>
                      <a:pt x="147" y="15"/>
                    </a:lnTo>
                    <a:lnTo>
                      <a:pt x="142" y="13"/>
                    </a:lnTo>
                    <a:lnTo>
                      <a:pt x="138" y="11"/>
                    </a:lnTo>
                    <a:lnTo>
                      <a:pt x="132" y="9"/>
                    </a:lnTo>
                    <a:lnTo>
                      <a:pt x="126" y="6"/>
                    </a:lnTo>
                    <a:lnTo>
                      <a:pt x="119" y="3"/>
                    </a:lnTo>
                    <a:lnTo>
                      <a:pt x="109"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36" name="Freeform 12"/>
              <p:cNvSpPr>
                <a:spLocks/>
              </p:cNvSpPr>
              <p:nvPr userDrawn="1"/>
            </p:nvSpPr>
            <p:spPr bwMode="ltGray">
              <a:xfrm rot="373331" flipH="1">
                <a:off x="121" y="2907"/>
                <a:ext cx="93" cy="156"/>
              </a:xfrm>
              <a:custGeom>
                <a:avLst/>
                <a:gdLst>
                  <a:gd name="T0" fmla="*/ 94 w 128"/>
                  <a:gd name="T1" fmla="*/ 0 h 217"/>
                  <a:gd name="T2" fmla="*/ 105 w 128"/>
                  <a:gd name="T3" fmla="*/ 9 h 217"/>
                  <a:gd name="T4" fmla="*/ 115 w 128"/>
                  <a:gd name="T5" fmla="*/ 27 h 217"/>
                  <a:gd name="T6" fmla="*/ 123 w 128"/>
                  <a:gd name="T7" fmla="*/ 50 h 217"/>
                  <a:gd name="T8" fmla="*/ 128 w 128"/>
                  <a:gd name="T9" fmla="*/ 78 h 217"/>
                  <a:gd name="T10" fmla="*/ 127 w 128"/>
                  <a:gd name="T11" fmla="*/ 111 h 217"/>
                  <a:gd name="T12" fmla="*/ 116 w 128"/>
                  <a:gd name="T13" fmla="*/ 145 h 217"/>
                  <a:gd name="T14" fmla="*/ 94 w 128"/>
                  <a:gd name="T15" fmla="*/ 181 h 217"/>
                  <a:gd name="T16" fmla="*/ 60 w 128"/>
                  <a:gd name="T17" fmla="*/ 217 h 217"/>
                  <a:gd name="T18" fmla="*/ 49 w 128"/>
                  <a:gd name="T19" fmla="*/ 213 h 217"/>
                  <a:gd name="T20" fmla="*/ 38 w 128"/>
                  <a:gd name="T21" fmla="*/ 210 h 217"/>
                  <a:gd name="T22" fmla="*/ 26 w 128"/>
                  <a:gd name="T23" fmla="*/ 205 h 217"/>
                  <a:gd name="T24" fmla="*/ 16 w 128"/>
                  <a:gd name="T25" fmla="*/ 201 h 217"/>
                  <a:gd name="T26" fmla="*/ 8 w 128"/>
                  <a:gd name="T27" fmla="*/ 196 h 217"/>
                  <a:gd name="T28" fmla="*/ 2 w 128"/>
                  <a:gd name="T29" fmla="*/ 190 h 217"/>
                  <a:gd name="T30" fmla="*/ 0 w 128"/>
                  <a:gd name="T31" fmla="*/ 183 h 217"/>
                  <a:gd name="T32" fmla="*/ 1 w 128"/>
                  <a:gd name="T33" fmla="*/ 178 h 217"/>
                  <a:gd name="T34" fmla="*/ 13 w 128"/>
                  <a:gd name="T35" fmla="*/ 171 h 217"/>
                  <a:gd name="T36" fmla="*/ 29 w 128"/>
                  <a:gd name="T37" fmla="*/ 161 h 217"/>
                  <a:gd name="T38" fmla="*/ 46 w 128"/>
                  <a:gd name="T39" fmla="*/ 150 h 217"/>
                  <a:gd name="T40" fmla="*/ 63 w 128"/>
                  <a:gd name="T41" fmla="*/ 134 h 217"/>
                  <a:gd name="T42" fmla="*/ 79 w 128"/>
                  <a:gd name="T43" fmla="*/ 112 h 217"/>
                  <a:gd name="T44" fmla="*/ 91 w 128"/>
                  <a:gd name="T45" fmla="*/ 83 h 217"/>
                  <a:gd name="T46" fmla="*/ 97 w 128"/>
                  <a:gd name="T47" fmla="*/ 46 h 217"/>
                  <a:gd name="T48" fmla="*/ 94 w 128"/>
                  <a:gd name="T49"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37" name="Freeform 13"/>
              <p:cNvSpPr>
                <a:spLocks/>
              </p:cNvSpPr>
              <p:nvPr userDrawn="1"/>
            </p:nvSpPr>
            <p:spPr bwMode="ltGray">
              <a:xfrm rot="373331" flipH="1">
                <a:off x="313" y="3110"/>
                <a:ext cx="85" cy="93"/>
              </a:xfrm>
              <a:custGeom>
                <a:avLst/>
                <a:gdLst>
                  <a:gd name="T0" fmla="*/ 75 w 117"/>
                  <a:gd name="T1" fmla="*/ 0 h 132"/>
                  <a:gd name="T2" fmla="*/ 0 w 117"/>
                  <a:gd name="T3" fmla="*/ 25 h 132"/>
                  <a:gd name="T4" fmla="*/ 3 w 117"/>
                  <a:gd name="T5" fmla="*/ 26 h 132"/>
                  <a:gd name="T6" fmla="*/ 14 w 117"/>
                  <a:gd name="T7" fmla="*/ 29 h 132"/>
                  <a:gd name="T8" fmla="*/ 29 w 117"/>
                  <a:gd name="T9" fmla="*/ 36 h 132"/>
                  <a:gd name="T10" fmla="*/ 46 w 117"/>
                  <a:gd name="T11" fmla="*/ 47 h 132"/>
                  <a:gd name="T12" fmla="*/ 66 w 117"/>
                  <a:gd name="T13" fmla="*/ 62 h 132"/>
                  <a:gd name="T14" fmla="*/ 84 w 117"/>
                  <a:gd name="T15" fmla="*/ 80 h 132"/>
                  <a:gd name="T16" fmla="*/ 102 w 117"/>
                  <a:gd name="T17" fmla="*/ 103 h 132"/>
                  <a:gd name="T18" fmla="*/ 116 w 117"/>
                  <a:gd name="T19" fmla="*/ 132 h 132"/>
                  <a:gd name="T20" fmla="*/ 117 w 117"/>
                  <a:gd name="T21" fmla="*/ 120 h 132"/>
                  <a:gd name="T22" fmla="*/ 115 w 117"/>
                  <a:gd name="T23" fmla="*/ 107 h 132"/>
                  <a:gd name="T24" fmla="*/ 108 w 117"/>
                  <a:gd name="T25" fmla="*/ 90 h 132"/>
                  <a:gd name="T26" fmla="*/ 99 w 117"/>
                  <a:gd name="T27" fmla="*/ 74 h 132"/>
                  <a:gd name="T28" fmla="*/ 89 w 117"/>
                  <a:gd name="T29" fmla="*/ 58 h 132"/>
                  <a:gd name="T30" fmla="*/ 78 w 117"/>
                  <a:gd name="T31" fmla="*/ 45 h 132"/>
                  <a:gd name="T32" fmla="*/ 67 w 117"/>
                  <a:gd name="T33" fmla="*/ 36 h 132"/>
                  <a:gd name="T34" fmla="*/ 58 w 117"/>
                  <a:gd name="T35" fmla="*/ 32 h 132"/>
                  <a:gd name="T36" fmla="*/ 69 w 117"/>
                  <a:gd name="T37" fmla="*/ 29 h 132"/>
                  <a:gd name="T38" fmla="*/ 79 w 117"/>
                  <a:gd name="T39" fmla="*/ 28 h 132"/>
                  <a:gd name="T40" fmla="*/ 89 w 117"/>
                  <a:gd name="T41" fmla="*/ 26 h 132"/>
                  <a:gd name="T42" fmla="*/ 98 w 117"/>
                  <a:gd name="T43" fmla="*/ 25 h 132"/>
                  <a:gd name="T44" fmla="*/ 105 w 117"/>
                  <a:gd name="T45" fmla="*/ 24 h 132"/>
                  <a:gd name="T46" fmla="*/ 109 w 117"/>
                  <a:gd name="T47" fmla="*/ 22 h 132"/>
                  <a:gd name="T48" fmla="*/ 113 w 117"/>
                  <a:gd name="T49" fmla="*/ 21 h 132"/>
                  <a:gd name="T50" fmla="*/ 114 w 117"/>
                  <a:gd name="T51" fmla="*/ 21 h 132"/>
                  <a:gd name="T52" fmla="*/ 75 w 117"/>
                  <a:gd name="T5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38" name="Freeform 14"/>
              <p:cNvSpPr>
                <a:spLocks/>
              </p:cNvSpPr>
              <p:nvPr userDrawn="1"/>
            </p:nvSpPr>
            <p:spPr bwMode="ltGray">
              <a:xfrm rot="373331" flipH="1">
                <a:off x="289" y="3135"/>
                <a:ext cx="21" cy="55"/>
              </a:xfrm>
              <a:custGeom>
                <a:avLst/>
                <a:gdLst>
                  <a:gd name="T0" fmla="*/ 29 w 29"/>
                  <a:gd name="T1" fmla="*/ 0 h 77"/>
                  <a:gd name="T2" fmla="*/ 23 w 29"/>
                  <a:gd name="T3" fmla="*/ 0 h 77"/>
                  <a:gd name="T4" fmla="*/ 16 w 29"/>
                  <a:gd name="T5" fmla="*/ 4 h 77"/>
                  <a:gd name="T6" fmla="*/ 9 w 29"/>
                  <a:gd name="T7" fmla="*/ 9 h 77"/>
                  <a:gd name="T8" fmla="*/ 4 w 29"/>
                  <a:gd name="T9" fmla="*/ 19 h 77"/>
                  <a:gd name="T10" fmla="*/ 1 w 29"/>
                  <a:gd name="T11" fmla="*/ 30 h 77"/>
                  <a:gd name="T12" fmla="*/ 0 w 29"/>
                  <a:gd name="T13" fmla="*/ 44 h 77"/>
                  <a:gd name="T14" fmla="*/ 3 w 29"/>
                  <a:gd name="T15" fmla="*/ 60 h 77"/>
                  <a:gd name="T16" fmla="*/ 11 w 29"/>
                  <a:gd name="T17" fmla="*/ 77 h 77"/>
                  <a:gd name="T18" fmla="*/ 15 w 29"/>
                  <a:gd name="T19" fmla="*/ 53 h 77"/>
                  <a:gd name="T20" fmla="*/ 19 w 29"/>
                  <a:gd name="T21" fmla="*/ 37 h 77"/>
                  <a:gd name="T22" fmla="*/ 23 w 29"/>
                  <a:gd name="T23" fmla="*/ 22 h 77"/>
                  <a:gd name="T24" fmla="*/ 29 w 29"/>
                  <a:gd name="T25"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52239" name="Group 15"/>
              <p:cNvGrpSpPr>
                <a:grpSpLocks/>
              </p:cNvGrpSpPr>
              <p:nvPr userDrawn="1"/>
            </p:nvGrpSpPr>
            <p:grpSpPr bwMode="auto">
              <a:xfrm rot="10886446" flipH="1">
                <a:off x="335" y="3251"/>
                <a:ext cx="608" cy="369"/>
                <a:chOff x="-366" y="1704"/>
                <a:chExt cx="608" cy="369"/>
              </a:xfrm>
            </p:grpSpPr>
            <p:sp>
              <p:nvSpPr>
                <p:cNvPr id="52240" name="Freeform 16"/>
                <p:cNvSpPr>
                  <a:spLocks/>
                </p:cNvSpPr>
                <p:nvPr userDrawn="1"/>
              </p:nvSpPr>
              <p:spPr bwMode="ltGray">
                <a:xfrm rot="4200091">
                  <a:off x="-243" y="1807"/>
                  <a:ext cx="143" cy="390"/>
                </a:xfrm>
                <a:custGeom>
                  <a:avLst/>
                  <a:gdLst>
                    <a:gd name="T0" fmla="*/ 12 w 207"/>
                    <a:gd name="T1" fmla="*/ 44 h 564"/>
                    <a:gd name="T2" fmla="*/ 6 w 207"/>
                    <a:gd name="T3" fmla="*/ 72 h 564"/>
                    <a:gd name="T4" fmla="*/ 3 w 207"/>
                    <a:gd name="T5" fmla="*/ 99 h 564"/>
                    <a:gd name="T6" fmla="*/ 0 w 207"/>
                    <a:gd name="T7" fmla="*/ 125 h 564"/>
                    <a:gd name="T8" fmla="*/ 0 w 207"/>
                    <a:gd name="T9" fmla="*/ 151 h 564"/>
                    <a:gd name="T10" fmla="*/ 3 w 207"/>
                    <a:gd name="T11" fmla="*/ 180 h 564"/>
                    <a:gd name="T12" fmla="*/ 7 w 207"/>
                    <a:gd name="T13" fmla="*/ 211 h 564"/>
                    <a:gd name="T14" fmla="*/ 16 w 207"/>
                    <a:gd name="T15" fmla="*/ 247 h 564"/>
                    <a:gd name="T16" fmla="*/ 29 w 207"/>
                    <a:gd name="T17" fmla="*/ 287 h 564"/>
                    <a:gd name="T18" fmla="*/ 43 w 207"/>
                    <a:gd name="T19" fmla="*/ 325 h 564"/>
                    <a:gd name="T20" fmla="*/ 61 w 207"/>
                    <a:gd name="T21" fmla="*/ 364 h 564"/>
                    <a:gd name="T22" fmla="*/ 83 w 207"/>
                    <a:gd name="T23" fmla="*/ 406 h 564"/>
                    <a:gd name="T24" fmla="*/ 106 w 207"/>
                    <a:gd name="T25" fmla="*/ 446 h 564"/>
                    <a:gd name="T26" fmla="*/ 132 w 207"/>
                    <a:gd name="T27" fmla="*/ 483 h 564"/>
                    <a:gd name="T28" fmla="*/ 157 w 207"/>
                    <a:gd name="T29" fmla="*/ 516 h 564"/>
                    <a:gd name="T30" fmla="*/ 182 w 207"/>
                    <a:gd name="T31" fmla="*/ 544 h 564"/>
                    <a:gd name="T32" fmla="*/ 207 w 207"/>
                    <a:gd name="T33" fmla="*/ 564 h 564"/>
                    <a:gd name="T34" fmla="*/ 160 w 207"/>
                    <a:gd name="T35" fmla="*/ 501 h 564"/>
                    <a:gd name="T36" fmla="*/ 127 w 207"/>
                    <a:gd name="T37" fmla="*/ 448 h 564"/>
                    <a:gd name="T38" fmla="*/ 103 w 207"/>
                    <a:gd name="T39" fmla="*/ 405 h 564"/>
                    <a:gd name="T40" fmla="*/ 87 w 207"/>
                    <a:gd name="T41" fmla="*/ 368 h 564"/>
                    <a:gd name="T42" fmla="*/ 75 w 207"/>
                    <a:gd name="T43" fmla="*/ 337 h 564"/>
                    <a:gd name="T44" fmla="*/ 68 w 207"/>
                    <a:gd name="T45" fmla="*/ 309 h 564"/>
                    <a:gd name="T46" fmla="*/ 63 w 207"/>
                    <a:gd name="T47" fmla="*/ 285 h 564"/>
                    <a:gd name="T48" fmla="*/ 56 w 207"/>
                    <a:gd name="T49" fmla="*/ 261 h 564"/>
                    <a:gd name="T50" fmla="*/ 44 w 207"/>
                    <a:gd name="T51" fmla="*/ 205 h 564"/>
                    <a:gd name="T52" fmla="*/ 41 w 207"/>
                    <a:gd name="T53" fmla="*/ 140 h 564"/>
                    <a:gd name="T54" fmla="*/ 43 w 207"/>
                    <a:gd name="T55" fmla="*/ 68 h 564"/>
                    <a:gd name="T56" fmla="*/ 50 w 207"/>
                    <a:gd name="T57" fmla="*/ 0 h 564"/>
                    <a:gd name="T58" fmla="*/ 12 w 207"/>
                    <a:gd name="T59" fmla="*/ 44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07" h="564">
                      <a:moveTo>
                        <a:pt x="12" y="44"/>
                      </a:moveTo>
                      <a:lnTo>
                        <a:pt x="6" y="72"/>
                      </a:lnTo>
                      <a:lnTo>
                        <a:pt x="3" y="99"/>
                      </a:lnTo>
                      <a:lnTo>
                        <a:pt x="0" y="125"/>
                      </a:lnTo>
                      <a:lnTo>
                        <a:pt x="0" y="151"/>
                      </a:lnTo>
                      <a:lnTo>
                        <a:pt x="3" y="180"/>
                      </a:lnTo>
                      <a:lnTo>
                        <a:pt x="7" y="211"/>
                      </a:lnTo>
                      <a:lnTo>
                        <a:pt x="16" y="247"/>
                      </a:lnTo>
                      <a:lnTo>
                        <a:pt x="29" y="287"/>
                      </a:lnTo>
                      <a:lnTo>
                        <a:pt x="43" y="325"/>
                      </a:lnTo>
                      <a:lnTo>
                        <a:pt x="61" y="364"/>
                      </a:lnTo>
                      <a:lnTo>
                        <a:pt x="83" y="406"/>
                      </a:lnTo>
                      <a:lnTo>
                        <a:pt x="106" y="446"/>
                      </a:lnTo>
                      <a:lnTo>
                        <a:pt x="132" y="483"/>
                      </a:lnTo>
                      <a:lnTo>
                        <a:pt x="157" y="516"/>
                      </a:lnTo>
                      <a:lnTo>
                        <a:pt x="182" y="544"/>
                      </a:lnTo>
                      <a:lnTo>
                        <a:pt x="207" y="564"/>
                      </a:lnTo>
                      <a:lnTo>
                        <a:pt x="160" y="501"/>
                      </a:lnTo>
                      <a:lnTo>
                        <a:pt x="127" y="448"/>
                      </a:lnTo>
                      <a:lnTo>
                        <a:pt x="103" y="405"/>
                      </a:lnTo>
                      <a:lnTo>
                        <a:pt x="87" y="368"/>
                      </a:lnTo>
                      <a:lnTo>
                        <a:pt x="75" y="337"/>
                      </a:lnTo>
                      <a:lnTo>
                        <a:pt x="68" y="309"/>
                      </a:lnTo>
                      <a:lnTo>
                        <a:pt x="63" y="285"/>
                      </a:lnTo>
                      <a:lnTo>
                        <a:pt x="56" y="261"/>
                      </a:lnTo>
                      <a:lnTo>
                        <a:pt x="44" y="205"/>
                      </a:lnTo>
                      <a:lnTo>
                        <a:pt x="41" y="140"/>
                      </a:lnTo>
                      <a:lnTo>
                        <a:pt x="43" y="68"/>
                      </a:lnTo>
                      <a:lnTo>
                        <a:pt x="50" y="0"/>
                      </a:lnTo>
                      <a:lnTo>
                        <a:pt x="12" y="4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41" name="Freeform 17"/>
                <p:cNvSpPr>
                  <a:spLocks/>
                </p:cNvSpPr>
                <p:nvPr userDrawn="1"/>
              </p:nvSpPr>
              <p:spPr bwMode="ltGray">
                <a:xfrm rot="4200091">
                  <a:off x="124" y="1761"/>
                  <a:ext cx="33" cy="160"/>
                </a:xfrm>
                <a:custGeom>
                  <a:avLst/>
                  <a:gdLst>
                    <a:gd name="T0" fmla="*/ 0 w 47"/>
                    <a:gd name="T1" fmla="*/ 19 h 232"/>
                    <a:gd name="T2" fmla="*/ 14 w 47"/>
                    <a:gd name="T3" fmla="*/ 55 h 232"/>
                    <a:gd name="T4" fmla="*/ 22 w 47"/>
                    <a:gd name="T5" fmla="*/ 101 h 232"/>
                    <a:gd name="T6" fmla="*/ 24 w 47"/>
                    <a:gd name="T7" fmla="*/ 159 h 232"/>
                    <a:gd name="T8" fmla="*/ 19 w 47"/>
                    <a:gd name="T9" fmla="*/ 232 h 232"/>
                    <a:gd name="T10" fmla="*/ 45 w 47"/>
                    <a:gd name="T11" fmla="*/ 217 h 232"/>
                    <a:gd name="T12" fmla="*/ 47 w 47"/>
                    <a:gd name="T13" fmla="*/ 178 h 232"/>
                    <a:gd name="T14" fmla="*/ 47 w 47"/>
                    <a:gd name="T15" fmla="*/ 140 h 232"/>
                    <a:gd name="T16" fmla="*/ 45 w 47"/>
                    <a:gd name="T17" fmla="*/ 103 h 232"/>
                    <a:gd name="T18" fmla="*/ 41 w 47"/>
                    <a:gd name="T19" fmla="*/ 71 h 232"/>
                    <a:gd name="T20" fmla="*/ 36 w 47"/>
                    <a:gd name="T21" fmla="*/ 52 h 232"/>
                    <a:gd name="T22" fmla="*/ 29 w 47"/>
                    <a:gd name="T23" fmla="*/ 34 h 232"/>
                    <a:gd name="T24" fmla="*/ 22 w 47"/>
                    <a:gd name="T25" fmla="*/ 17 h 232"/>
                    <a:gd name="T26" fmla="*/ 13 w 47"/>
                    <a:gd name="T27" fmla="*/ 0 h 232"/>
                    <a:gd name="T28" fmla="*/ 0 w 47"/>
                    <a:gd name="T29" fmla="*/ 19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 h="232">
                      <a:moveTo>
                        <a:pt x="0" y="19"/>
                      </a:moveTo>
                      <a:lnTo>
                        <a:pt x="14" y="55"/>
                      </a:lnTo>
                      <a:lnTo>
                        <a:pt x="22" y="101"/>
                      </a:lnTo>
                      <a:lnTo>
                        <a:pt x="24" y="159"/>
                      </a:lnTo>
                      <a:lnTo>
                        <a:pt x="19" y="232"/>
                      </a:lnTo>
                      <a:lnTo>
                        <a:pt x="45" y="217"/>
                      </a:lnTo>
                      <a:lnTo>
                        <a:pt x="47" y="178"/>
                      </a:lnTo>
                      <a:lnTo>
                        <a:pt x="47" y="140"/>
                      </a:lnTo>
                      <a:lnTo>
                        <a:pt x="45" y="103"/>
                      </a:lnTo>
                      <a:lnTo>
                        <a:pt x="41" y="71"/>
                      </a:lnTo>
                      <a:lnTo>
                        <a:pt x="36" y="52"/>
                      </a:lnTo>
                      <a:lnTo>
                        <a:pt x="29" y="34"/>
                      </a:lnTo>
                      <a:lnTo>
                        <a:pt x="22" y="17"/>
                      </a:lnTo>
                      <a:lnTo>
                        <a:pt x="13" y="0"/>
                      </a:lnTo>
                      <a:lnTo>
                        <a:pt x="0" y="1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42" name="Freeform 18"/>
                <p:cNvSpPr>
                  <a:spLocks/>
                </p:cNvSpPr>
                <p:nvPr userDrawn="1"/>
              </p:nvSpPr>
              <p:spPr bwMode="ltGray">
                <a:xfrm rot="4200091">
                  <a:off x="199" y="1720"/>
                  <a:ext cx="60" cy="27"/>
                </a:xfrm>
                <a:custGeom>
                  <a:avLst/>
                  <a:gdLst>
                    <a:gd name="T0" fmla="*/ 87 w 87"/>
                    <a:gd name="T1" fmla="*/ 22 h 40"/>
                    <a:gd name="T2" fmla="*/ 77 w 87"/>
                    <a:gd name="T3" fmla="*/ 17 h 40"/>
                    <a:gd name="T4" fmla="*/ 68 w 87"/>
                    <a:gd name="T5" fmla="*/ 12 h 40"/>
                    <a:gd name="T6" fmla="*/ 58 w 87"/>
                    <a:gd name="T7" fmla="*/ 7 h 40"/>
                    <a:gd name="T8" fmla="*/ 47 w 87"/>
                    <a:gd name="T9" fmla="*/ 5 h 40"/>
                    <a:gd name="T10" fmla="*/ 37 w 87"/>
                    <a:gd name="T11" fmla="*/ 3 h 40"/>
                    <a:gd name="T12" fmla="*/ 26 w 87"/>
                    <a:gd name="T13" fmla="*/ 2 h 40"/>
                    <a:gd name="T14" fmla="*/ 13 w 87"/>
                    <a:gd name="T15" fmla="*/ 0 h 40"/>
                    <a:gd name="T16" fmla="*/ 0 w 87"/>
                    <a:gd name="T17" fmla="*/ 2 h 40"/>
                    <a:gd name="T18" fmla="*/ 6 w 87"/>
                    <a:gd name="T19" fmla="*/ 6 h 40"/>
                    <a:gd name="T20" fmla="*/ 14 w 87"/>
                    <a:gd name="T21" fmla="*/ 10 h 40"/>
                    <a:gd name="T22" fmla="*/ 22 w 87"/>
                    <a:gd name="T23" fmla="*/ 14 h 40"/>
                    <a:gd name="T24" fmla="*/ 33 w 87"/>
                    <a:gd name="T25" fmla="*/ 18 h 40"/>
                    <a:gd name="T26" fmla="*/ 42 w 87"/>
                    <a:gd name="T27" fmla="*/ 22 h 40"/>
                    <a:gd name="T28" fmla="*/ 52 w 87"/>
                    <a:gd name="T29" fmla="*/ 27 h 40"/>
                    <a:gd name="T30" fmla="*/ 64 w 87"/>
                    <a:gd name="T31" fmla="*/ 33 h 40"/>
                    <a:gd name="T32" fmla="*/ 74 w 87"/>
                    <a:gd name="T33" fmla="*/ 40 h 40"/>
                    <a:gd name="T34" fmla="*/ 87 w 87"/>
                    <a:gd name="T35"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7" h="40">
                      <a:moveTo>
                        <a:pt x="87" y="22"/>
                      </a:moveTo>
                      <a:lnTo>
                        <a:pt x="77" y="17"/>
                      </a:lnTo>
                      <a:lnTo>
                        <a:pt x="68" y="12"/>
                      </a:lnTo>
                      <a:lnTo>
                        <a:pt x="58" y="7"/>
                      </a:lnTo>
                      <a:lnTo>
                        <a:pt x="47" y="5"/>
                      </a:lnTo>
                      <a:lnTo>
                        <a:pt x="37" y="3"/>
                      </a:lnTo>
                      <a:lnTo>
                        <a:pt x="26" y="2"/>
                      </a:lnTo>
                      <a:lnTo>
                        <a:pt x="13" y="0"/>
                      </a:lnTo>
                      <a:lnTo>
                        <a:pt x="0" y="2"/>
                      </a:lnTo>
                      <a:lnTo>
                        <a:pt x="6" y="6"/>
                      </a:lnTo>
                      <a:lnTo>
                        <a:pt x="14" y="10"/>
                      </a:lnTo>
                      <a:lnTo>
                        <a:pt x="22" y="14"/>
                      </a:lnTo>
                      <a:lnTo>
                        <a:pt x="33" y="18"/>
                      </a:lnTo>
                      <a:lnTo>
                        <a:pt x="42" y="22"/>
                      </a:lnTo>
                      <a:lnTo>
                        <a:pt x="52" y="27"/>
                      </a:lnTo>
                      <a:lnTo>
                        <a:pt x="64" y="33"/>
                      </a:lnTo>
                      <a:lnTo>
                        <a:pt x="74" y="40"/>
                      </a:lnTo>
                      <a:lnTo>
                        <a:pt x="87" y="2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52243" name="Group 19"/>
            <p:cNvGrpSpPr>
              <a:grpSpLocks/>
            </p:cNvGrpSpPr>
            <p:nvPr/>
          </p:nvGrpSpPr>
          <p:grpSpPr bwMode="auto">
            <a:xfrm rot="-15351438">
              <a:off x="343" y="3854"/>
              <a:ext cx="392" cy="424"/>
              <a:chOff x="1727" y="866"/>
              <a:chExt cx="129" cy="157"/>
            </a:xfrm>
          </p:grpSpPr>
          <p:sp>
            <p:nvSpPr>
              <p:cNvPr id="52244" name="Freeform 20"/>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45" name="Freeform 21"/>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46" name="Freeform 22"/>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2247" name="Group 23"/>
            <p:cNvGrpSpPr>
              <a:grpSpLocks/>
            </p:cNvGrpSpPr>
            <p:nvPr/>
          </p:nvGrpSpPr>
          <p:grpSpPr bwMode="auto">
            <a:xfrm rot="5003157">
              <a:off x="249" y="1102"/>
              <a:ext cx="412" cy="500"/>
              <a:chOff x="1727" y="866"/>
              <a:chExt cx="129" cy="157"/>
            </a:xfrm>
          </p:grpSpPr>
          <p:sp>
            <p:nvSpPr>
              <p:cNvPr id="52248" name="Freeform 24"/>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49" name="Freeform 25"/>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50" name="Freeform 26"/>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2251" name="Group 27"/>
            <p:cNvGrpSpPr>
              <a:grpSpLocks/>
            </p:cNvGrpSpPr>
            <p:nvPr/>
          </p:nvGrpSpPr>
          <p:grpSpPr bwMode="auto">
            <a:xfrm>
              <a:off x="815" y="0"/>
              <a:ext cx="345" cy="367"/>
              <a:chOff x="1727" y="866"/>
              <a:chExt cx="129" cy="157"/>
            </a:xfrm>
          </p:grpSpPr>
          <p:sp>
            <p:nvSpPr>
              <p:cNvPr id="52252" name="Freeform 28"/>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53" name="Freeform 29"/>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54" name="Freeform 30"/>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2255" name="Freeform 31"/>
            <p:cNvSpPr>
              <a:spLocks/>
            </p:cNvSpPr>
            <p:nvPr/>
          </p:nvSpPr>
          <p:spPr bwMode="ltGray">
            <a:xfrm>
              <a:off x="87" y="94"/>
              <a:ext cx="699" cy="756"/>
            </a:xfrm>
            <a:custGeom>
              <a:avLst/>
              <a:gdLst>
                <a:gd name="T0" fmla="*/ 1 w 699"/>
                <a:gd name="T1" fmla="*/ 392 h 756"/>
                <a:gd name="T2" fmla="*/ 3 w 699"/>
                <a:gd name="T3" fmla="*/ 252 h 756"/>
                <a:gd name="T4" fmla="*/ 21 w 699"/>
                <a:gd name="T5" fmla="*/ 210 h 756"/>
                <a:gd name="T6" fmla="*/ 29 w 699"/>
                <a:gd name="T7" fmla="*/ 182 h 756"/>
                <a:gd name="T8" fmla="*/ 39 w 699"/>
                <a:gd name="T9" fmla="*/ 154 h 756"/>
                <a:gd name="T10" fmla="*/ 51 w 699"/>
                <a:gd name="T11" fmla="*/ 138 h 756"/>
                <a:gd name="T12" fmla="*/ 111 w 699"/>
                <a:gd name="T13" fmla="*/ 74 h 756"/>
                <a:gd name="T14" fmla="*/ 169 w 699"/>
                <a:gd name="T15" fmla="*/ 30 h 756"/>
                <a:gd name="T16" fmla="*/ 225 w 699"/>
                <a:gd name="T17" fmla="*/ 10 h 756"/>
                <a:gd name="T18" fmla="*/ 249 w 699"/>
                <a:gd name="T19" fmla="*/ 4 h 756"/>
                <a:gd name="T20" fmla="*/ 265 w 699"/>
                <a:gd name="T21" fmla="*/ 0 h 756"/>
                <a:gd name="T22" fmla="*/ 357 w 699"/>
                <a:gd name="T23" fmla="*/ 2 h 756"/>
                <a:gd name="T24" fmla="*/ 385 w 699"/>
                <a:gd name="T25" fmla="*/ 6 h 756"/>
                <a:gd name="T26" fmla="*/ 489 w 699"/>
                <a:gd name="T27" fmla="*/ 40 h 756"/>
                <a:gd name="T28" fmla="*/ 619 w 699"/>
                <a:gd name="T29" fmla="*/ 128 h 756"/>
                <a:gd name="T30" fmla="*/ 653 w 699"/>
                <a:gd name="T31" fmla="*/ 178 h 756"/>
                <a:gd name="T32" fmla="*/ 693 w 699"/>
                <a:gd name="T33" fmla="*/ 322 h 756"/>
                <a:gd name="T34" fmla="*/ 687 w 699"/>
                <a:gd name="T35" fmla="*/ 434 h 756"/>
                <a:gd name="T36" fmla="*/ 665 w 699"/>
                <a:gd name="T37" fmla="*/ 538 h 756"/>
                <a:gd name="T38" fmla="*/ 639 w 699"/>
                <a:gd name="T39" fmla="*/ 564 h 756"/>
                <a:gd name="T40" fmla="*/ 631 w 699"/>
                <a:gd name="T41" fmla="*/ 580 h 756"/>
                <a:gd name="T42" fmla="*/ 607 w 699"/>
                <a:gd name="T43" fmla="*/ 588 h 756"/>
                <a:gd name="T44" fmla="*/ 473 w 699"/>
                <a:gd name="T45" fmla="*/ 664 h 756"/>
                <a:gd name="T46" fmla="*/ 449 w 699"/>
                <a:gd name="T47" fmla="*/ 678 h 756"/>
                <a:gd name="T48" fmla="*/ 405 w 699"/>
                <a:gd name="T49" fmla="*/ 684 h 756"/>
                <a:gd name="T50" fmla="*/ 375 w 699"/>
                <a:gd name="T51" fmla="*/ 690 h 756"/>
                <a:gd name="T52" fmla="*/ 267 w 699"/>
                <a:gd name="T53" fmla="*/ 684 h 756"/>
                <a:gd name="T54" fmla="*/ 259 w 699"/>
                <a:gd name="T55" fmla="*/ 722 h 756"/>
                <a:gd name="T56" fmla="*/ 241 w 699"/>
                <a:gd name="T57" fmla="*/ 756 h 756"/>
                <a:gd name="T58" fmla="*/ 185 w 699"/>
                <a:gd name="T59" fmla="*/ 728 h 756"/>
                <a:gd name="T60" fmla="*/ 163 w 699"/>
                <a:gd name="T61" fmla="*/ 720 h 756"/>
                <a:gd name="T62" fmla="*/ 151 w 699"/>
                <a:gd name="T63" fmla="*/ 716 h 756"/>
                <a:gd name="T64" fmla="*/ 195 w 699"/>
                <a:gd name="T65" fmla="*/ 674 h 756"/>
                <a:gd name="T66" fmla="*/ 211 w 699"/>
                <a:gd name="T67" fmla="*/ 644 h 756"/>
                <a:gd name="T68" fmla="*/ 209 w 699"/>
                <a:gd name="T69" fmla="*/ 626 h 756"/>
                <a:gd name="T70" fmla="*/ 195 w 699"/>
                <a:gd name="T71" fmla="*/ 620 h 756"/>
                <a:gd name="T72" fmla="*/ 165 w 699"/>
                <a:gd name="T73" fmla="*/ 596 h 756"/>
                <a:gd name="T74" fmla="*/ 99 w 699"/>
                <a:gd name="T75" fmla="*/ 534 h 756"/>
                <a:gd name="T76" fmla="*/ 61 w 699"/>
                <a:gd name="T77" fmla="*/ 506 h 756"/>
                <a:gd name="T78" fmla="*/ 23 w 699"/>
                <a:gd name="T79" fmla="*/ 470 h 756"/>
                <a:gd name="T80" fmla="*/ 7 w 699"/>
                <a:gd name="T81" fmla="*/ 434 h 756"/>
                <a:gd name="T82" fmla="*/ 5 w 699"/>
                <a:gd name="T83" fmla="*/ 396 h 756"/>
                <a:gd name="T84" fmla="*/ 1 w 699"/>
                <a:gd name="T85" fmla="*/ 392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99" h="756">
                  <a:moveTo>
                    <a:pt x="1" y="392"/>
                  </a:moveTo>
                  <a:cubicBezTo>
                    <a:pt x="2" y="345"/>
                    <a:pt x="2" y="299"/>
                    <a:pt x="3" y="252"/>
                  </a:cubicBezTo>
                  <a:cubicBezTo>
                    <a:pt x="3" y="238"/>
                    <a:pt x="16" y="224"/>
                    <a:pt x="21" y="210"/>
                  </a:cubicBezTo>
                  <a:cubicBezTo>
                    <a:pt x="24" y="202"/>
                    <a:pt x="29" y="182"/>
                    <a:pt x="29" y="182"/>
                  </a:cubicBezTo>
                  <a:cubicBezTo>
                    <a:pt x="32" y="173"/>
                    <a:pt x="34" y="163"/>
                    <a:pt x="39" y="154"/>
                  </a:cubicBezTo>
                  <a:cubicBezTo>
                    <a:pt x="42" y="148"/>
                    <a:pt x="51" y="138"/>
                    <a:pt x="51" y="138"/>
                  </a:cubicBezTo>
                  <a:cubicBezTo>
                    <a:pt x="58" y="116"/>
                    <a:pt x="88" y="82"/>
                    <a:pt x="111" y="74"/>
                  </a:cubicBezTo>
                  <a:cubicBezTo>
                    <a:pt x="128" y="61"/>
                    <a:pt x="149" y="37"/>
                    <a:pt x="169" y="30"/>
                  </a:cubicBezTo>
                  <a:cubicBezTo>
                    <a:pt x="182" y="17"/>
                    <a:pt x="207" y="15"/>
                    <a:pt x="225" y="10"/>
                  </a:cubicBezTo>
                  <a:cubicBezTo>
                    <a:pt x="233" y="8"/>
                    <a:pt x="241" y="6"/>
                    <a:pt x="249" y="4"/>
                  </a:cubicBezTo>
                  <a:cubicBezTo>
                    <a:pt x="254" y="3"/>
                    <a:pt x="265" y="0"/>
                    <a:pt x="265" y="0"/>
                  </a:cubicBezTo>
                  <a:cubicBezTo>
                    <a:pt x="296" y="1"/>
                    <a:pt x="326" y="0"/>
                    <a:pt x="357" y="2"/>
                  </a:cubicBezTo>
                  <a:cubicBezTo>
                    <a:pt x="366" y="2"/>
                    <a:pt x="385" y="6"/>
                    <a:pt x="385" y="6"/>
                  </a:cubicBezTo>
                  <a:cubicBezTo>
                    <a:pt x="417" y="17"/>
                    <a:pt x="463" y="14"/>
                    <a:pt x="489" y="40"/>
                  </a:cubicBezTo>
                  <a:cubicBezTo>
                    <a:pt x="528" y="60"/>
                    <a:pt x="592" y="105"/>
                    <a:pt x="619" y="128"/>
                  </a:cubicBezTo>
                  <a:cubicBezTo>
                    <a:pt x="635" y="134"/>
                    <a:pt x="643" y="164"/>
                    <a:pt x="653" y="178"/>
                  </a:cubicBezTo>
                  <a:cubicBezTo>
                    <a:pt x="667" y="234"/>
                    <a:pt x="687" y="265"/>
                    <a:pt x="693" y="322"/>
                  </a:cubicBezTo>
                  <a:cubicBezTo>
                    <a:pt x="699" y="365"/>
                    <a:pt x="692" y="398"/>
                    <a:pt x="687" y="434"/>
                  </a:cubicBezTo>
                  <a:cubicBezTo>
                    <a:pt x="686" y="469"/>
                    <a:pt x="691" y="510"/>
                    <a:pt x="665" y="538"/>
                  </a:cubicBezTo>
                  <a:cubicBezTo>
                    <a:pt x="657" y="547"/>
                    <a:pt x="644" y="553"/>
                    <a:pt x="639" y="564"/>
                  </a:cubicBezTo>
                  <a:cubicBezTo>
                    <a:pt x="636" y="569"/>
                    <a:pt x="636" y="576"/>
                    <a:pt x="631" y="580"/>
                  </a:cubicBezTo>
                  <a:cubicBezTo>
                    <a:pt x="624" y="585"/>
                    <a:pt x="607" y="588"/>
                    <a:pt x="607" y="588"/>
                  </a:cubicBezTo>
                  <a:cubicBezTo>
                    <a:pt x="581" y="602"/>
                    <a:pt x="499" y="649"/>
                    <a:pt x="473" y="664"/>
                  </a:cubicBezTo>
                  <a:cubicBezTo>
                    <a:pt x="465" y="666"/>
                    <a:pt x="449" y="678"/>
                    <a:pt x="449" y="678"/>
                  </a:cubicBezTo>
                  <a:cubicBezTo>
                    <a:pt x="438" y="685"/>
                    <a:pt x="417" y="679"/>
                    <a:pt x="405" y="684"/>
                  </a:cubicBezTo>
                  <a:cubicBezTo>
                    <a:pt x="396" y="687"/>
                    <a:pt x="385" y="688"/>
                    <a:pt x="375" y="690"/>
                  </a:cubicBezTo>
                  <a:cubicBezTo>
                    <a:pt x="328" y="689"/>
                    <a:pt x="307" y="687"/>
                    <a:pt x="267" y="684"/>
                  </a:cubicBezTo>
                  <a:cubicBezTo>
                    <a:pt x="249" y="690"/>
                    <a:pt x="264" y="683"/>
                    <a:pt x="259" y="722"/>
                  </a:cubicBezTo>
                  <a:cubicBezTo>
                    <a:pt x="258" y="733"/>
                    <a:pt x="250" y="750"/>
                    <a:pt x="241" y="756"/>
                  </a:cubicBezTo>
                  <a:cubicBezTo>
                    <a:pt x="218" y="752"/>
                    <a:pt x="207" y="735"/>
                    <a:pt x="185" y="728"/>
                  </a:cubicBezTo>
                  <a:cubicBezTo>
                    <a:pt x="176" y="725"/>
                    <a:pt x="171" y="724"/>
                    <a:pt x="163" y="720"/>
                  </a:cubicBezTo>
                  <a:cubicBezTo>
                    <a:pt x="159" y="718"/>
                    <a:pt x="151" y="716"/>
                    <a:pt x="151" y="716"/>
                  </a:cubicBezTo>
                  <a:cubicBezTo>
                    <a:pt x="157" y="695"/>
                    <a:pt x="180" y="689"/>
                    <a:pt x="195" y="674"/>
                  </a:cubicBezTo>
                  <a:cubicBezTo>
                    <a:pt x="198" y="665"/>
                    <a:pt x="205" y="652"/>
                    <a:pt x="211" y="644"/>
                  </a:cubicBezTo>
                  <a:cubicBezTo>
                    <a:pt x="210" y="638"/>
                    <a:pt x="212" y="631"/>
                    <a:pt x="209" y="626"/>
                  </a:cubicBezTo>
                  <a:cubicBezTo>
                    <a:pt x="207" y="621"/>
                    <a:pt x="199" y="623"/>
                    <a:pt x="195" y="620"/>
                  </a:cubicBezTo>
                  <a:cubicBezTo>
                    <a:pt x="185" y="612"/>
                    <a:pt x="173" y="606"/>
                    <a:pt x="165" y="596"/>
                  </a:cubicBezTo>
                  <a:cubicBezTo>
                    <a:pt x="146" y="573"/>
                    <a:pt x="123" y="552"/>
                    <a:pt x="99" y="534"/>
                  </a:cubicBezTo>
                  <a:cubicBezTo>
                    <a:pt x="87" y="525"/>
                    <a:pt x="72" y="517"/>
                    <a:pt x="61" y="506"/>
                  </a:cubicBezTo>
                  <a:cubicBezTo>
                    <a:pt x="49" y="494"/>
                    <a:pt x="37" y="480"/>
                    <a:pt x="23" y="470"/>
                  </a:cubicBezTo>
                  <a:cubicBezTo>
                    <a:pt x="13" y="456"/>
                    <a:pt x="10" y="451"/>
                    <a:pt x="7" y="434"/>
                  </a:cubicBezTo>
                  <a:cubicBezTo>
                    <a:pt x="6" y="421"/>
                    <a:pt x="7" y="408"/>
                    <a:pt x="5" y="396"/>
                  </a:cubicBezTo>
                  <a:cubicBezTo>
                    <a:pt x="5" y="394"/>
                    <a:pt x="0" y="391"/>
                    <a:pt x="1" y="392"/>
                  </a:cubicBezTo>
                  <a:close/>
                </a:path>
              </a:pathLst>
            </a:custGeom>
            <a:solidFill>
              <a:schemeClr val="accent1">
                <a:alpha val="5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56" name="Freeform 32"/>
            <p:cNvSpPr>
              <a:spLocks/>
            </p:cNvSpPr>
            <p:nvPr/>
          </p:nvSpPr>
          <p:spPr bwMode="ltGray">
            <a:xfrm rot="828663">
              <a:off x="242" y="3404"/>
              <a:ext cx="132" cy="167"/>
            </a:xfrm>
            <a:custGeom>
              <a:avLst/>
              <a:gdLst>
                <a:gd name="T0" fmla="*/ 0 w 109"/>
                <a:gd name="T1" fmla="*/ 0 h 156"/>
                <a:gd name="T2" fmla="*/ 5 w 109"/>
                <a:gd name="T3" fmla="*/ 1 h 156"/>
                <a:gd name="T4" fmla="*/ 18 w 109"/>
                <a:gd name="T5" fmla="*/ 5 h 156"/>
                <a:gd name="T6" fmla="*/ 37 w 109"/>
                <a:gd name="T7" fmla="*/ 12 h 156"/>
                <a:gd name="T8" fmla="*/ 58 w 109"/>
                <a:gd name="T9" fmla="*/ 24 h 156"/>
                <a:gd name="T10" fmla="*/ 78 w 109"/>
                <a:gd name="T11" fmla="*/ 44 h 156"/>
                <a:gd name="T12" fmla="*/ 96 w 109"/>
                <a:gd name="T13" fmla="*/ 71 h 156"/>
                <a:gd name="T14" fmla="*/ 107 w 109"/>
                <a:gd name="T15" fmla="*/ 108 h 156"/>
                <a:gd name="T16" fmla="*/ 109 w 109"/>
                <a:gd name="T17" fmla="*/ 156 h 156"/>
                <a:gd name="T18" fmla="*/ 105 w 109"/>
                <a:gd name="T19" fmla="*/ 156 h 156"/>
                <a:gd name="T20" fmla="*/ 99 w 109"/>
                <a:gd name="T21" fmla="*/ 156 h 156"/>
                <a:gd name="T22" fmla="*/ 93 w 109"/>
                <a:gd name="T23" fmla="*/ 156 h 156"/>
                <a:gd name="T24" fmla="*/ 87 w 109"/>
                <a:gd name="T25" fmla="*/ 154 h 156"/>
                <a:gd name="T26" fmla="*/ 81 w 109"/>
                <a:gd name="T27" fmla="*/ 153 h 156"/>
                <a:gd name="T28" fmla="*/ 74 w 109"/>
                <a:gd name="T29" fmla="*/ 150 h 156"/>
                <a:gd name="T30" fmla="*/ 66 w 109"/>
                <a:gd name="T31" fmla="*/ 145 h 156"/>
                <a:gd name="T32" fmla="*/ 58 w 109"/>
                <a:gd name="T33" fmla="*/ 139 h 156"/>
                <a:gd name="T34" fmla="*/ 53 w 109"/>
                <a:gd name="T35" fmla="*/ 126 h 156"/>
                <a:gd name="T36" fmla="*/ 53 w 109"/>
                <a:gd name="T37" fmla="*/ 111 h 156"/>
                <a:gd name="T38" fmla="*/ 56 w 109"/>
                <a:gd name="T39" fmla="*/ 96 h 156"/>
                <a:gd name="T40" fmla="*/ 59 w 109"/>
                <a:gd name="T41" fmla="*/ 80 h 156"/>
                <a:gd name="T42" fmla="*/ 56 w 109"/>
                <a:gd name="T43" fmla="*/ 62 h 156"/>
                <a:gd name="T44" fmla="*/ 48 w 109"/>
                <a:gd name="T45" fmla="*/ 43 h 156"/>
                <a:gd name="T46" fmla="*/ 31 w 109"/>
                <a:gd name="T47" fmla="*/ 23 h 156"/>
                <a:gd name="T48" fmla="*/ 0 w 109"/>
                <a:gd name="T4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57" name="Freeform 33"/>
            <p:cNvSpPr>
              <a:spLocks/>
            </p:cNvSpPr>
            <p:nvPr/>
          </p:nvSpPr>
          <p:spPr bwMode="ltGray">
            <a:xfrm rot="828663">
              <a:off x="266" y="3592"/>
              <a:ext cx="66" cy="43"/>
            </a:xfrm>
            <a:custGeom>
              <a:avLst/>
              <a:gdLst>
                <a:gd name="T0" fmla="*/ 0 w 54"/>
                <a:gd name="T1" fmla="*/ 0 h 40"/>
                <a:gd name="T2" fmla="*/ 1 w 54"/>
                <a:gd name="T3" fmla="*/ 1 h 40"/>
                <a:gd name="T4" fmla="*/ 6 w 54"/>
                <a:gd name="T5" fmla="*/ 3 h 40"/>
                <a:gd name="T6" fmla="*/ 13 w 54"/>
                <a:gd name="T7" fmla="*/ 8 h 40"/>
                <a:gd name="T8" fmla="*/ 21 w 54"/>
                <a:gd name="T9" fmla="*/ 12 h 40"/>
                <a:gd name="T10" fmla="*/ 29 w 54"/>
                <a:gd name="T11" fmla="*/ 15 h 40"/>
                <a:gd name="T12" fmla="*/ 38 w 54"/>
                <a:gd name="T13" fmla="*/ 17 h 40"/>
                <a:gd name="T14" fmla="*/ 46 w 54"/>
                <a:gd name="T15" fmla="*/ 18 h 40"/>
                <a:gd name="T16" fmla="*/ 54 w 54"/>
                <a:gd name="T17" fmla="*/ 16 h 40"/>
                <a:gd name="T18" fmla="*/ 53 w 54"/>
                <a:gd name="T19" fmla="*/ 25 h 40"/>
                <a:gd name="T20" fmla="*/ 50 w 54"/>
                <a:gd name="T21" fmla="*/ 33 h 40"/>
                <a:gd name="T22" fmla="*/ 44 w 54"/>
                <a:gd name="T23" fmla="*/ 38 h 40"/>
                <a:gd name="T24" fmla="*/ 37 w 54"/>
                <a:gd name="T25" fmla="*/ 40 h 40"/>
                <a:gd name="T26" fmla="*/ 28 w 54"/>
                <a:gd name="T27" fmla="*/ 39 h 40"/>
                <a:gd name="T28" fmla="*/ 19 w 54"/>
                <a:gd name="T29" fmla="*/ 32 h 40"/>
                <a:gd name="T30" fmla="*/ 10 w 54"/>
                <a:gd name="T31" fmla="*/ 20 h 40"/>
                <a:gd name="T32" fmla="*/ 0 w 54"/>
                <a:gd name="T3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58" name="Freeform 34"/>
            <p:cNvSpPr>
              <a:spLocks/>
            </p:cNvSpPr>
            <p:nvPr/>
          </p:nvSpPr>
          <p:spPr bwMode="ltGray">
            <a:xfrm>
              <a:off x="11" y="4110"/>
              <a:ext cx="118" cy="209"/>
            </a:xfrm>
            <a:custGeom>
              <a:avLst/>
              <a:gdLst>
                <a:gd name="T0" fmla="*/ 0 w 118"/>
                <a:gd name="T1" fmla="*/ 0 h 209"/>
                <a:gd name="T2" fmla="*/ 6 w 118"/>
                <a:gd name="T3" fmla="*/ 8 h 209"/>
                <a:gd name="T4" fmla="*/ 15 w 118"/>
                <a:gd name="T5" fmla="*/ 19 h 209"/>
                <a:gd name="T6" fmla="*/ 26 w 118"/>
                <a:gd name="T7" fmla="*/ 33 h 209"/>
                <a:gd name="T8" fmla="*/ 38 w 118"/>
                <a:gd name="T9" fmla="*/ 51 h 209"/>
                <a:gd name="T10" fmla="*/ 54 w 118"/>
                <a:gd name="T11" fmla="*/ 72 h 209"/>
                <a:gd name="T12" fmla="*/ 67 w 118"/>
                <a:gd name="T13" fmla="*/ 94 h 209"/>
                <a:gd name="T14" fmla="*/ 79 w 118"/>
                <a:gd name="T15" fmla="*/ 119 h 209"/>
                <a:gd name="T16" fmla="*/ 87 w 118"/>
                <a:gd name="T17" fmla="*/ 146 h 209"/>
                <a:gd name="T18" fmla="*/ 94 w 118"/>
                <a:gd name="T19" fmla="*/ 175 h 209"/>
                <a:gd name="T20" fmla="*/ 91 w 118"/>
                <a:gd name="T21" fmla="*/ 209 h 209"/>
                <a:gd name="T22" fmla="*/ 118 w 118"/>
                <a:gd name="T23" fmla="*/ 209 h 209"/>
                <a:gd name="T24" fmla="*/ 117 w 118"/>
                <a:gd name="T25" fmla="*/ 177 h 209"/>
                <a:gd name="T26" fmla="*/ 104 w 118"/>
                <a:gd name="T27" fmla="*/ 119 h 209"/>
                <a:gd name="T28" fmla="*/ 82 w 118"/>
                <a:gd name="T29" fmla="*/ 69 h 209"/>
                <a:gd name="T30" fmla="*/ 47 w 118"/>
                <a:gd name="T31" fmla="*/ 27 h 209"/>
                <a:gd name="T32" fmla="*/ 0 w 118"/>
                <a:gd name="T33"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8" h="209">
                  <a:moveTo>
                    <a:pt x="0" y="0"/>
                  </a:moveTo>
                  <a:lnTo>
                    <a:pt x="6" y="8"/>
                  </a:lnTo>
                  <a:lnTo>
                    <a:pt x="15" y="19"/>
                  </a:lnTo>
                  <a:lnTo>
                    <a:pt x="26" y="33"/>
                  </a:lnTo>
                  <a:lnTo>
                    <a:pt x="38" y="51"/>
                  </a:lnTo>
                  <a:lnTo>
                    <a:pt x="54" y="72"/>
                  </a:lnTo>
                  <a:lnTo>
                    <a:pt x="67" y="94"/>
                  </a:lnTo>
                  <a:lnTo>
                    <a:pt x="79" y="119"/>
                  </a:lnTo>
                  <a:lnTo>
                    <a:pt x="87" y="146"/>
                  </a:lnTo>
                  <a:lnTo>
                    <a:pt x="94" y="175"/>
                  </a:lnTo>
                  <a:lnTo>
                    <a:pt x="91" y="209"/>
                  </a:lnTo>
                  <a:lnTo>
                    <a:pt x="118" y="209"/>
                  </a:lnTo>
                  <a:lnTo>
                    <a:pt x="117" y="177"/>
                  </a:lnTo>
                  <a:lnTo>
                    <a:pt x="104" y="119"/>
                  </a:lnTo>
                  <a:lnTo>
                    <a:pt x="82" y="69"/>
                  </a:lnTo>
                  <a:lnTo>
                    <a:pt x="47" y="27"/>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59" name="Freeform 35"/>
            <p:cNvSpPr>
              <a:spLocks/>
            </p:cNvSpPr>
            <p:nvPr/>
          </p:nvSpPr>
          <p:spPr bwMode="ltGray">
            <a:xfrm>
              <a:off x="0" y="3968"/>
              <a:ext cx="130" cy="128"/>
            </a:xfrm>
            <a:custGeom>
              <a:avLst/>
              <a:gdLst>
                <a:gd name="T0" fmla="*/ 103 w 130"/>
                <a:gd name="T1" fmla="*/ 0 h 128"/>
                <a:gd name="T2" fmla="*/ 130 w 130"/>
                <a:gd name="T3" fmla="*/ 128 h 128"/>
                <a:gd name="T4" fmla="*/ 125 w 130"/>
                <a:gd name="T5" fmla="*/ 126 h 128"/>
                <a:gd name="T6" fmla="*/ 111 w 130"/>
                <a:gd name="T7" fmla="*/ 121 h 128"/>
                <a:gd name="T8" fmla="*/ 92 w 130"/>
                <a:gd name="T9" fmla="*/ 111 h 128"/>
                <a:gd name="T10" fmla="*/ 68 w 130"/>
                <a:gd name="T11" fmla="*/ 103 h 128"/>
                <a:gd name="T12" fmla="*/ 41 w 130"/>
                <a:gd name="T13" fmla="*/ 94 h 128"/>
                <a:gd name="T14" fmla="*/ 19 w 130"/>
                <a:gd name="T15" fmla="*/ 90 h 128"/>
                <a:gd name="T16" fmla="*/ 0 w 130"/>
                <a:gd name="T17" fmla="*/ 93 h 128"/>
                <a:gd name="T18" fmla="*/ 0 w 130"/>
                <a:gd name="T19" fmla="*/ 72 h 128"/>
                <a:gd name="T20" fmla="*/ 12 w 130"/>
                <a:gd name="T21" fmla="*/ 70 h 128"/>
                <a:gd name="T22" fmla="*/ 24 w 130"/>
                <a:gd name="T23" fmla="*/ 66 h 128"/>
                <a:gd name="T24" fmla="*/ 38 w 130"/>
                <a:gd name="T25" fmla="*/ 66 h 128"/>
                <a:gd name="T26" fmla="*/ 51 w 130"/>
                <a:gd name="T27" fmla="*/ 67 h 128"/>
                <a:gd name="T28" fmla="*/ 65 w 130"/>
                <a:gd name="T29" fmla="*/ 70 h 128"/>
                <a:gd name="T30" fmla="*/ 78 w 130"/>
                <a:gd name="T31" fmla="*/ 78 h 128"/>
                <a:gd name="T32" fmla="*/ 81 w 130"/>
                <a:gd name="T33" fmla="*/ 74 h 128"/>
                <a:gd name="T34" fmla="*/ 81 w 130"/>
                <a:gd name="T35" fmla="*/ 58 h 128"/>
                <a:gd name="T36" fmla="*/ 82 w 130"/>
                <a:gd name="T37" fmla="*/ 37 h 128"/>
                <a:gd name="T38" fmla="*/ 82 w 130"/>
                <a:gd name="T39" fmla="*/ 29 h 128"/>
                <a:gd name="T40" fmla="*/ 80 w 130"/>
                <a:gd name="T41" fmla="*/ 29 h 128"/>
                <a:gd name="T42" fmla="*/ 77 w 130"/>
                <a:gd name="T43" fmla="*/ 27 h 128"/>
                <a:gd name="T44" fmla="*/ 76 w 130"/>
                <a:gd name="T45" fmla="*/ 22 h 128"/>
                <a:gd name="T46" fmla="*/ 75 w 130"/>
                <a:gd name="T47" fmla="*/ 19 h 128"/>
                <a:gd name="T48" fmla="*/ 76 w 130"/>
                <a:gd name="T49" fmla="*/ 15 h 128"/>
                <a:gd name="T50" fmla="*/ 79 w 130"/>
                <a:gd name="T51" fmla="*/ 10 h 128"/>
                <a:gd name="T52" fmla="*/ 89 w 130"/>
                <a:gd name="T53" fmla="*/ 6 h 128"/>
                <a:gd name="T54" fmla="*/ 103 w 130"/>
                <a:gd name="T55"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0" h="128">
                  <a:moveTo>
                    <a:pt x="103" y="0"/>
                  </a:moveTo>
                  <a:lnTo>
                    <a:pt x="130" y="128"/>
                  </a:lnTo>
                  <a:lnTo>
                    <a:pt x="125" y="126"/>
                  </a:lnTo>
                  <a:lnTo>
                    <a:pt x="111" y="121"/>
                  </a:lnTo>
                  <a:lnTo>
                    <a:pt x="92" y="111"/>
                  </a:lnTo>
                  <a:lnTo>
                    <a:pt x="68" y="103"/>
                  </a:lnTo>
                  <a:lnTo>
                    <a:pt x="41" y="94"/>
                  </a:lnTo>
                  <a:lnTo>
                    <a:pt x="19" y="90"/>
                  </a:lnTo>
                  <a:lnTo>
                    <a:pt x="0" y="93"/>
                  </a:lnTo>
                  <a:lnTo>
                    <a:pt x="0" y="72"/>
                  </a:lnTo>
                  <a:lnTo>
                    <a:pt x="12" y="70"/>
                  </a:lnTo>
                  <a:lnTo>
                    <a:pt x="24" y="66"/>
                  </a:lnTo>
                  <a:lnTo>
                    <a:pt x="38" y="66"/>
                  </a:lnTo>
                  <a:lnTo>
                    <a:pt x="51" y="67"/>
                  </a:lnTo>
                  <a:lnTo>
                    <a:pt x="65" y="70"/>
                  </a:lnTo>
                  <a:lnTo>
                    <a:pt x="78" y="78"/>
                  </a:lnTo>
                  <a:lnTo>
                    <a:pt x="81" y="74"/>
                  </a:lnTo>
                  <a:lnTo>
                    <a:pt x="81" y="58"/>
                  </a:lnTo>
                  <a:lnTo>
                    <a:pt x="82" y="37"/>
                  </a:lnTo>
                  <a:lnTo>
                    <a:pt x="82" y="29"/>
                  </a:lnTo>
                  <a:lnTo>
                    <a:pt x="80" y="29"/>
                  </a:lnTo>
                  <a:lnTo>
                    <a:pt x="77" y="27"/>
                  </a:lnTo>
                  <a:lnTo>
                    <a:pt x="76" y="22"/>
                  </a:lnTo>
                  <a:lnTo>
                    <a:pt x="75" y="19"/>
                  </a:lnTo>
                  <a:lnTo>
                    <a:pt x="76" y="15"/>
                  </a:lnTo>
                  <a:lnTo>
                    <a:pt x="79" y="10"/>
                  </a:lnTo>
                  <a:lnTo>
                    <a:pt x="89" y="6"/>
                  </a:lnTo>
                  <a:lnTo>
                    <a:pt x="103"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60" name="Freeform 36"/>
            <p:cNvSpPr>
              <a:spLocks/>
            </p:cNvSpPr>
            <p:nvPr/>
          </p:nvSpPr>
          <p:spPr bwMode="ltGray">
            <a:xfrm>
              <a:off x="0" y="3949"/>
              <a:ext cx="47" cy="86"/>
            </a:xfrm>
            <a:custGeom>
              <a:avLst/>
              <a:gdLst>
                <a:gd name="T0" fmla="*/ 37 w 47"/>
                <a:gd name="T1" fmla="*/ 0 h 86"/>
                <a:gd name="T2" fmla="*/ 15 w 47"/>
                <a:gd name="T3" fmla="*/ 37 h 86"/>
                <a:gd name="T4" fmla="*/ 0 w 47"/>
                <a:gd name="T5" fmla="*/ 59 h 86"/>
                <a:gd name="T6" fmla="*/ 0 w 47"/>
                <a:gd name="T7" fmla="*/ 86 h 86"/>
                <a:gd name="T8" fmla="*/ 8 w 47"/>
                <a:gd name="T9" fmla="*/ 82 h 86"/>
                <a:gd name="T10" fmla="*/ 20 w 47"/>
                <a:gd name="T11" fmla="*/ 73 h 86"/>
                <a:gd name="T12" fmla="*/ 33 w 47"/>
                <a:gd name="T13" fmla="*/ 63 h 86"/>
                <a:gd name="T14" fmla="*/ 42 w 47"/>
                <a:gd name="T15" fmla="*/ 51 h 86"/>
                <a:gd name="T16" fmla="*/ 47 w 47"/>
                <a:gd name="T17" fmla="*/ 36 h 86"/>
                <a:gd name="T18" fmla="*/ 46 w 47"/>
                <a:gd name="T19" fmla="*/ 19 h 86"/>
                <a:gd name="T20" fmla="*/ 37 w 47"/>
                <a:gd name="T21"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86">
                  <a:moveTo>
                    <a:pt x="37" y="0"/>
                  </a:moveTo>
                  <a:lnTo>
                    <a:pt x="15" y="37"/>
                  </a:lnTo>
                  <a:lnTo>
                    <a:pt x="0" y="59"/>
                  </a:lnTo>
                  <a:lnTo>
                    <a:pt x="0" y="86"/>
                  </a:lnTo>
                  <a:lnTo>
                    <a:pt x="8" y="82"/>
                  </a:lnTo>
                  <a:lnTo>
                    <a:pt x="20" y="73"/>
                  </a:lnTo>
                  <a:lnTo>
                    <a:pt x="33" y="63"/>
                  </a:lnTo>
                  <a:lnTo>
                    <a:pt x="42" y="51"/>
                  </a:lnTo>
                  <a:lnTo>
                    <a:pt x="47" y="36"/>
                  </a:lnTo>
                  <a:lnTo>
                    <a:pt x="46" y="19"/>
                  </a:lnTo>
                  <a:lnTo>
                    <a:pt x="37"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61" name="Freeform 37"/>
            <p:cNvSpPr>
              <a:spLocks/>
            </p:cNvSpPr>
            <p:nvPr/>
          </p:nvSpPr>
          <p:spPr bwMode="ltGray">
            <a:xfrm>
              <a:off x="0" y="3239"/>
              <a:ext cx="497" cy="740"/>
            </a:xfrm>
            <a:custGeom>
              <a:avLst/>
              <a:gdLst>
                <a:gd name="T0" fmla="*/ 0 w 497"/>
                <a:gd name="T1" fmla="*/ 13 h 740"/>
                <a:gd name="T2" fmla="*/ 41 w 497"/>
                <a:gd name="T3" fmla="*/ 4 h 740"/>
                <a:gd name="T4" fmla="*/ 101 w 497"/>
                <a:gd name="T5" fmla="*/ 0 h 740"/>
                <a:gd name="T6" fmla="*/ 170 w 497"/>
                <a:gd name="T7" fmla="*/ 4 h 740"/>
                <a:gd name="T8" fmla="*/ 248 w 497"/>
                <a:gd name="T9" fmla="*/ 21 h 740"/>
                <a:gd name="T10" fmla="*/ 323 w 497"/>
                <a:gd name="T11" fmla="*/ 50 h 740"/>
                <a:gd name="T12" fmla="*/ 382 w 497"/>
                <a:gd name="T13" fmla="*/ 90 h 740"/>
                <a:gd name="T14" fmla="*/ 428 w 497"/>
                <a:gd name="T15" fmla="*/ 141 h 740"/>
                <a:gd name="T16" fmla="*/ 463 w 497"/>
                <a:gd name="T17" fmla="*/ 199 h 740"/>
                <a:gd name="T18" fmla="*/ 485 w 497"/>
                <a:gd name="T19" fmla="*/ 262 h 740"/>
                <a:gd name="T20" fmla="*/ 496 w 497"/>
                <a:gd name="T21" fmla="*/ 327 h 740"/>
                <a:gd name="T22" fmla="*/ 497 w 497"/>
                <a:gd name="T23" fmla="*/ 396 h 740"/>
                <a:gd name="T24" fmla="*/ 487 w 497"/>
                <a:gd name="T25" fmla="*/ 462 h 740"/>
                <a:gd name="T26" fmla="*/ 470 w 497"/>
                <a:gd name="T27" fmla="*/ 527 h 740"/>
                <a:gd name="T28" fmla="*/ 443 w 497"/>
                <a:gd name="T29" fmla="*/ 586 h 740"/>
                <a:gd name="T30" fmla="*/ 406 w 497"/>
                <a:gd name="T31" fmla="*/ 639 h 740"/>
                <a:gd name="T32" fmla="*/ 364 w 497"/>
                <a:gd name="T33" fmla="*/ 683 h 740"/>
                <a:gd name="T34" fmla="*/ 315 w 497"/>
                <a:gd name="T35" fmla="*/ 715 h 740"/>
                <a:gd name="T36" fmla="*/ 259 w 497"/>
                <a:gd name="T37" fmla="*/ 736 h 740"/>
                <a:gd name="T38" fmla="*/ 198 w 497"/>
                <a:gd name="T39" fmla="*/ 740 h 740"/>
                <a:gd name="T40" fmla="*/ 131 w 497"/>
                <a:gd name="T41" fmla="*/ 727 h 740"/>
                <a:gd name="T42" fmla="*/ 167 w 497"/>
                <a:gd name="T43" fmla="*/ 728 h 740"/>
                <a:gd name="T44" fmla="*/ 204 w 497"/>
                <a:gd name="T45" fmla="*/ 718 h 740"/>
                <a:gd name="T46" fmla="*/ 238 w 497"/>
                <a:gd name="T47" fmla="*/ 700 h 740"/>
                <a:gd name="T48" fmla="*/ 272 w 497"/>
                <a:gd name="T49" fmla="*/ 670 h 740"/>
                <a:gd name="T50" fmla="*/ 304 w 497"/>
                <a:gd name="T51" fmla="*/ 635 h 740"/>
                <a:gd name="T52" fmla="*/ 333 w 497"/>
                <a:gd name="T53" fmla="*/ 594 h 740"/>
                <a:gd name="T54" fmla="*/ 358 w 497"/>
                <a:gd name="T55" fmla="*/ 549 h 740"/>
                <a:gd name="T56" fmla="*/ 381 w 497"/>
                <a:gd name="T57" fmla="*/ 500 h 740"/>
                <a:gd name="T58" fmla="*/ 396 w 497"/>
                <a:gd name="T59" fmla="*/ 449 h 740"/>
                <a:gd name="T60" fmla="*/ 408 w 497"/>
                <a:gd name="T61" fmla="*/ 397 h 740"/>
                <a:gd name="T62" fmla="*/ 414 w 497"/>
                <a:gd name="T63" fmla="*/ 346 h 740"/>
                <a:gd name="T64" fmla="*/ 412 w 497"/>
                <a:gd name="T65" fmla="*/ 296 h 740"/>
                <a:gd name="T66" fmla="*/ 402 w 497"/>
                <a:gd name="T67" fmla="*/ 251 h 740"/>
                <a:gd name="T68" fmla="*/ 384 w 497"/>
                <a:gd name="T69" fmla="*/ 208 h 740"/>
                <a:gd name="T70" fmla="*/ 357 w 497"/>
                <a:gd name="T71" fmla="*/ 172 h 740"/>
                <a:gd name="T72" fmla="*/ 320 w 497"/>
                <a:gd name="T73" fmla="*/ 142 h 740"/>
                <a:gd name="T74" fmla="*/ 260 w 497"/>
                <a:gd name="T75" fmla="*/ 107 h 740"/>
                <a:gd name="T76" fmla="*/ 203 w 497"/>
                <a:gd name="T77" fmla="*/ 82 h 740"/>
                <a:gd name="T78" fmla="*/ 154 w 497"/>
                <a:gd name="T79" fmla="*/ 65 h 740"/>
                <a:gd name="T80" fmla="*/ 108 w 497"/>
                <a:gd name="T81" fmla="*/ 56 h 740"/>
                <a:gd name="T82" fmla="*/ 68 w 497"/>
                <a:gd name="T83" fmla="*/ 55 h 740"/>
                <a:gd name="T84" fmla="*/ 32 w 497"/>
                <a:gd name="T85" fmla="*/ 61 h 740"/>
                <a:gd name="T86" fmla="*/ 0 w 497"/>
                <a:gd name="T87" fmla="*/ 70 h 740"/>
                <a:gd name="T88" fmla="*/ 0 w 497"/>
                <a:gd name="T89" fmla="*/ 13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97" h="740">
                  <a:moveTo>
                    <a:pt x="0" y="13"/>
                  </a:moveTo>
                  <a:lnTo>
                    <a:pt x="41" y="4"/>
                  </a:lnTo>
                  <a:lnTo>
                    <a:pt x="101" y="0"/>
                  </a:lnTo>
                  <a:lnTo>
                    <a:pt x="170" y="4"/>
                  </a:lnTo>
                  <a:lnTo>
                    <a:pt x="248" y="21"/>
                  </a:lnTo>
                  <a:lnTo>
                    <a:pt x="323" y="50"/>
                  </a:lnTo>
                  <a:lnTo>
                    <a:pt x="382" y="90"/>
                  </a:lnTo>
                  <a:lnTo>
                    <a:pt x="428" y="141"/>
                  </a:lnTo>
                  <a:lnTo>
                    <a:pt x="463" y="199"/>
                  </a:lnTo>
                  <a:lnTo>
                    <a:pt x="485" y="262"/>
                  </a:lnTo>
                  <a:lnTo>
                    <a:pt x="496" y="327"/>
                  </a:lnTo>
                  <a:lnTo>
                    <a:pt x="497" y="396"/>
                  </a:lnTo>
                  <a:lnTo>
                    <a:pt x="487" y="462"/>
                  </a:lnTo>
                  <a:lnTo>
                    <a:pt x="470" y="527"/>
                  </a:lnTo>
                  <a:lnTo>
                    <a:pt x="443" y="586"/>
                  </a:lnTo>
                  <a:lnTo>
                    <a:pt x="406" y="639"/>
                  </a:lnTo>
                  <a:lnTo>
                    <a:pt x="364" y="683"/>
                  </a:lnTo>
                  <a:lnTo>
                    <a:pt x="315" y="715"/>
                  </a:lnTo>
                  <a:lnTo>
                    <a:pt x="259" y="736"/>
                  </a:lnTo>
                  <a:lnTo>
                    <a:pt x="198" y="740"/>
                  </a:lnTo>
                  <a:lnTo>
                    <a:pt x="131" y="727"/>
                  </a:lnTo>
                  <a:lnTo>
                    <a:pt x="167" y="728"/>
                  </a:lnTo>
                  <a:lnTo>
                    <a:pt x="204" y="718"/>
                  </a:lnTo>
                  <a:lnTo>
                    <a:pt x="238" y="700"/>
                  </a:lnTo>
                  <a:lnTo>
                    <a:pt x="272" y="670"/>
                  </a:lnTo>
                  <a:lnTo>
                    <a:pt x="304" y="635"/>
                  </a:lnTo>
                  <a:lnTo>
                    <a:pt x="333" y="594"/>
                  </a:lnTo>
                  <a:lnTo>
                    <a:pt x="358" y="549"/>
                  </a:lnTo>
                  <a:lnTo>
                    <a:pt x="381" y="500"/>
                  </a:lnTo>
                  <a:lnTo>
                    <a:pt x="396" y="449"/>
                  </a:lnTo>
                  <a:lnTo>
                    <a:pt x="408" y="397"/>
                  </a:lnTo>
                  <a:lnTo>
                    <a:pt x="414" y="346"/>
                  </a:lnTo>
                  <a:lnTo>
                    <a:pt x="412" y="296"/>
                  </a:lnTo>
                  <a:lnTo>
                    <a:pt x="402" y="251"/>
                  </a:lnTo>
                  <a:lnTo>
                    <a:pt x="384" y="208"/>
                  </a:lnTo>
                  <a:lnTo>
                    <a:pt x="357" y="172"/>
                  </a:lnTo>
                  <a:lnTo>
                    <a:pt x="320" y="142"/>
                  </a:lnTo>
                  <a:lnTo>
                    <a:pt x="260" y="107"/>
                  </a:lnTo>
                  <a:lnTo>
                    <a:pt x="203" y="82"/>
                  </a:lnTo>
                  <a:lnTo>
                    <a:pt x="154" y="65"/>
                  </a:lnTo>
                  <a:lnTo>
                    <a:pt x="108" y="56"/>
                  </a:lnTo>
                  <a:lnTo>
                    <a:pt x="68" y="55"/>
                  </a:lnTo>
                  <a:lnTo>
                    <a:pt x="32" y="61"/>
                  </a:lnTo>
                  <a:lnTo>
                    <a:pt x="0" y="70"/>
                  </a:lnTo>
                  <a:lnTo>
                    <a:pt x="0" y="13"/>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62" name="Freeform 38"/>
            <p:cNvSpPr>
              <a:spLocks/>
            </p:cNvSpPr>
            <p:nvPr/>
          </p:nvSpPr>
          <p:spPr bwMode="ltGray">
            <a:xfrm rot="1584153">
              <a:off x="20" y="410"/>
              <a:ext cx="344" cy="245"/>
            </a:xfrm>
            <a:custGeom>
              <a:avLst/>
              <a:gdLst>
                <a:gd name="T0" fmla="*/ 0 w 257"/>
                <a:gd name="T1" fmla="*/ 0 h 237"/>
                <a:gd name="T2" fmla="*/ 0 w 257"/>
                <a:gd name="T3" fmla="*/ 25 h 237"/>
                <a:gd name="T4" fmla="*/ 3 w 257"/>
                <a:gd name="T5" fmla="*/ 50 h 237"/>
                <a:gd name="T6" fmla="*/ 6 w 257"/>
                <a:gd name="T7" fmla="*/ 75 h 237"/>
                <a:gd name="T8" fmla="*/ 11 w 257"/>
                <a:gd name="T9" fmla="*/ 98 h 237"/>
                <a:gd name="T10" fmla="*/ 18 w 257"/>
                <a:gd name="T11" fmla="*/ 119 h 237"/>
                <a:gd name="T12" fmla="*/ 27 w 257"/>
                <a:gd name="T13" fmla="*/ 141 h 237"/>
                <a:gd name="T14" fmla="*/ 38 w 257"/>
                <a:gd name="T15" fmla="*/ 161 h 237"/>
                <a:gd name="T16" fmla="*/ 51 w 257"/>
                <a:gd name="T17" fmla="*/ 178 h 237"/>
                <a:gd name="T18" fmla="*/ 67 w 257"/>
                <a:gd name="T19" fmla="*/ 194 h 237"/>
                <a:gd name="T20" fmla="*/ 86 w 257"/>
                <a:gd name="T21" fmla="*/ 208 h 237"/>
                <a:gd name="T22" fmla="*/ 106 w 257"/>
                <a:gd name="T23" fmla="*/ 219 h 237"/>
                <a:gd name="T24" fmla="*/ 131 w 257"/>
                <a:gd name="T25" fmla="*/ 228 h 237"/>
                <a:gd name="T26" fmla="*/ 158 w 257"/>
                <a:gd name="T27" fmla="*/ 234 h 237"/>
                <a:gd name="T28" fmla="*/ 188 w 257"/>
                <a:gd name="T29" fmla="*/ 237 h 237"/>
                <a:gd name="T30" fmla="*/ 220 w 257"/>
                <a:gd name="T31" fmla="*/ 236 h 237"/>
                <a:gd name="T32" fmla="*/ 257 w 257"/>
                <a:gd name="T33" fmla="*/ 232 h 237"/>
                <a:gd name="T34" fmla="*/ 224 w 257"/>
                <a:gd name="T35" fmla="*/ 227 h 237"/>
                <a:gd name="T36" fmla="*/ 195 w 257"/>
                <a:gd name="T37" fmla="*/ 220 h 237"/>
                <a:gd name="T38" fmla="*/ 170 w 257"/>
                <a:gd name="T39" fmla="*/ 212 h 237"/>
                <a:gd name="T40" fmla="*/ 148 w 257"/>
                <a:gd name="T41" fmla="*/ 204 h 237"/>
                <a:gd name="T42" fmla="*/ 128 w 257"/>
                <a:gd name="T43" fmla="*/ 193 h 237"/>
                <a:gd name="T44" fmla="*/ 112 w 257"/>
                <a:gd name="T45" fmla="*/ 182 h 237"/>
                <a:gd name="T46" fmla="*/ 97 w 257"/>
                <a:gd name="T47" fmla="*/ 169 h 237"/>
                <a:gd name="T48" fmla="*/ 84 w 257"/>
                <a:gd name="T49" fmla="*/ 155 h 237"/>
                <a:gd name="T50" fmla="*/ 72 w 257"/>
                <a:gd name="T51" fmla="*/ 141 h 237"/>
                <a:gd name="T52" fmla="*/ 61 w 257"/>
                <a:gd name="T53" fmla="*/ 125 h 237"/>
                <a:gd name="T54" fmla="*/ 52 w 257"/>
                <a:gd name="T55" fmla="*/ 107 h 237"/>
                <a:gd name="T56" fmla="*/ 43 w 257"/>
                <a:gd name="T57" fmla="*/ 88 h 237"/>
                <a:gd name="T58" fmla="*/ 33 w 257"/>
                <a:gd name="T59" fmla="*/ 69 h 237"/>
                <a:gd name="T60" fmla="*/ 23 w 257"/>
                <a:gd name="T61" fmla="*/ 47 h 237"/>
                <a:gd name="T62" fmla="*/ 12 w 257"/>
                <a:gd name="T63" fmla="*/ 24 h 237"/>
                <a:gd name="T64" fmla="*/ 0 w 257"/>
                <a:gd name="T65"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63" name="Freeform 39"/>
            <p:cNvSpPr>
              <a:spLocks/>
            </p:cNvSpPr>
            <p:nvPr/>
          </p:nvSpPr>
          <p:spPr bwMode="ltGray">
            <a:xfrm rot="1584153">
              <a:off x="242" y="756"/>
              <a:ext cx="167" cy="115"/>
            </a:xfrm>
            <a:custGeom>
              <a:avLst/>
              <a:gdLst>
                <a:gd name="T0" fmla="*/ 77 w 124"/>
                <a:gd name="T1" fmla="*/ 0 h 110"/>
                <a:gd name="T2" fmla="*/ 124 w 124"/>
                <a:gd name="T3" fmla="*/ 108 h 110"/>
                <a:gd name="T4" fmla="*/ 120 w 124"/>
                <a:gd name="T5" fmla="*/ 107 h 110"/>
                <a:gd name="T6" fmla="*/ 107 w 124"/>
                <a:gd name="T7" fmla="*/ 105 h 110"/>
                <a:gd name="T8" fmla="*/ 89 w 124"/>
                <a:gd name="T9" fmla="*/ 101 h 110"/>
                <a:gd name="T10" fmla="*/ 68 w 124"/>
                <a:gd name="T11" fmla="*/ 99 h 110"/>
                <a:gd name="T12" fmla="*/ 45 w 124"/>
                <a:gd name="T13" fmla="*/ 97 h 110"/>
                <a:gd name="T14" fmla="*/ 25 w 124"/>
                <a:gd name="T15" fmla="*/ 98 h 110"/>
                <a:gd name="T16" fmla="*/ 9 w 124"/>
                <a:gd name="T17" fmla="*/ 102 h 110"/>
                <a:gd name="T18" fmla="*/ 0 w 124"/>
                <a:gd name="T19" fmla="*/ 110 h 110"/>
                <a:gd name="T20" fmla="*/ 4 w 124"/>
                <a:gd name="T21" fmla="*/ 98 h 110"/>
                <a:gd name="T22" fmla="*/ 8 w 124"/>
                <a:gd name="T23" fmla="*/ 89 h 110"/>
                <a:gd name="T24" fmla="*/ 16 w 124"/>
                <a:gd name="T25" fmla="*/ 82 h 110"/>
                <a:gd name="T26" fmla="*/ 25 w 124"/>
                <a:gd name="T27" fmla="*/ 76 h 110"/>
                <a:gd name="T28" fmla="*/ 36 w 124"/>
                <a:gd name="T29" fmla="*/ 72 h 110"/>
                <a:gd name="T30" fmla="*/ 47 w 124"/>
                <a:gd name="T31" fmla="*/ 71 h 110"/>
                <a:gd name="T32" fmla="*/ 59 w 124"/>
                <a:gd name="T33" fmla="*/ 71 h 110"/>
                <a:gd name="T34" fmla="*/ 72 w 124"/>
                <a:gd name="T35" fmla="*/ 74 h 110"/>
                <a:gd name="T36" fmla="*/ 73 w 124"/>
                <a:gd name="T37" fmla="*/ 71 h 110"/>
                <a:gd name="T38" fmla="*/ 70 w 124"/>
                <a:gd name="T39" fmla="*/ 56 h 110"/>
                <a:gd name="T40" fmla="*/ 67 w 124"/>
                <a:gd name="T41" fmla="*/ 38 h 110"/>
                <a:gd name="T42" fmla="*/ 65 w 124"/>
                <a:gd name="T43" fmla="*/ 30 h 110"/>
                <a:gd name="T44" fmla="*/ 63 w 124"/>
                <a:gd name="T45" fmla="*/ 30 h 110"/>
                <a:gd name="T46" fmla="*/ 61 w 124"/>
                <a:gd name="T47" fmla="*/ 29 h 110"/>
                <a:gd name="T48" fmla="*/ 59 w 124"/>
                <a:gd name="T49" fmla="*/ 26 h 110"/>
                <a:gd name="T50" fmla="*/ 57 w 124"/>
                <a:gd name="T51" fmla="*/ 23 h 110"/>
                <a:gd name="T52" fmla="*/ 57 w 124"/>
                <a:gd name="T53" fmla="*/ 19 h 110"/>
                <a:gd name="T54" fmla="*/ 59 w 124"/>
                <a:gd name="T55" fmla="*/ 14 h 110"/>
                <a:gd name="T56" fmla="*/ 66 w 124"/>
                <a:gd name="T57" fmla="*/ 8 h 110"/>
                <a:gd name="T58" fmla="*/ 77 w 124"/>
                <a:gd name="T5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64" name="Freeform 40"/>
            <p:cNvSpPr>
              <a:spLocks/>
            </p:cNvSpPr>
            <p:nvPr/>
          </p:nvSpPr>
          <p:spPr bwMode="ltGray">
            <a:xfrm rot="1584153">
              <a:off x="574" y="286"/>
              <a:ext cx="147" cy="160"/>
            </a:xfrm>
            <a:custGeom>
              <a:avLst/>
              <a:gdLst>
                <a:gd name="T0" fmla="*/ 0 w 109"/>
                <a:gd name="T1" fmla="*/ 0 h 156"/>
                <a:gd name="T2" fmla="*/ 5 w 109"/>
                <a:gd name="T3" fmla="*/ 1 h 156"/>
                <a:gd name="T4" fmla="*/ 18 w 109"/>
                <a:gd name="T5" fmla="*/ 5 h 156"/>
                <a:gd name="T6" fmla="*/ 37 w 109"/>
                <a:gd name="T7" fmla="*/ 12 h 156"/>
                <a:gd name="T8" fmla="*/ 58 w 109"/>
                <a:gd name="T9" fmla="*/ 24 h 156"/>
                <a:gd name="T10" fmla="*/ 78 w 109"/>
                <a:gd name="T11" fmla="*/ 44 h 156"/>
                <a:gd name="T12" fmla="*/ 96 w 109"/>
                <a:gd name="T13" fmla="*/ 71 h 156"/>
                <a:gd name="T14" fmla="*/ 107 w 109"/>
                <a:gd name="T15" fmla="*/ 108 h 156"/>
                <a:gd name="T16" fmla="*/ 109 w 109"/>
                <a:gd name="T17" fmla="*/ 156 h 156"/>
                <a:gd name="T18" fmla="*/ 105 w 109"/>
                <a:gd name="T19" fmla="*/ 156 h 156"/>
                <a:gd name="T20" fmla="*/ 99 w 109"/>
                <a:gd name="T21" fmla="*/ 156 h 156"/>
                <a:gd name="T22" fmla="*/ 93 w 109"/>
                <a:gd name="T23" fmla="*/ 156 h 156"/>
                <a:gd name="T24" fmla="*/ 87 w 109"/>
                <a:gd name="T25" fmla="*/ 154 h 156"/>
                <a:gd name="T26" fmla="*/ 81 w 109"/>
                <a:gd name="T27" fmla="*/ 153 h 156"/>
                <a:gd name="T28" fmla="*/ 74 w 109"/>
                <a:gd name="T29" fmla="*/ 150 h 156"/>
                <a:gd name="T30" fmla="*/ 66 w 109"/>
                <a:gd name="T31" fmla="*/ 145 h 156"/>
                <a:gd name="T32" fmla="*/ 58 w 109"/>
                <a:gd name="T33" fmla="*/ 139 h 156"/>
                <a:gd name="T34" fmla="*/ 53 w 109"/>
                <a:gd name="T35" fmla="*/ 126 h 156"/>
                <a:gd name="T36" fmla="*/ 53 w 109"/>
                <a:gd name="T37" fmla="*/ 111 h 156"/>
                <a:gd name="T38" fmla="*/ 56 w 109"/>
                <a:gd name="T39" fmla="*/ 96 h 156"/>
                <a:gd name="T40" fmla="*/ 59 w 109"/>
                <a:gd name="T41" fmla="*/ 80 h 156"/>
                <a:gd name="T42" fmla="*/ 56 w 109"/>
                <a:gd name="T43" fmla="*/ 62 h 156"/>
                <a:gd name="T44" fmla="*/ 48 w 109"/>
                <a:gd name="T45" fmla="*/ 43 h 156"/>
                <a:gd name="T46" fmla="*/ 31 w 109"/>
                <a:gd name="T47" fmla="*/ 23 h 156"/>
                <a:gd name="T48" fmla="*/ 0 w 109"/>
                <a:gd name="T4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65" name="Freeform 41"/>
            <p:cNvSpPr>
              <a:spLocks/>
            </p:cNvSpPr>
            <p:nvPr/>
          </p:nvSpPr>
          <p:spPr bwMode="ltGray">
            <a:xfrm rot="1584153">
              <a:off x="236" y="721"/>
              <a:ext cx="62" cy="97"/>
            </a:xfrm>
            <a:custGeom>
              <a:avLst/>
              <a:gdLst>
                <a:gd name="T0" fmla="*/ 31 w 46"/>
                <a:gd name="T1" fmla="*/ 0 h 94"/>
                <a:gd name="T2" fmla="*/ 20 w 46"/>
                <a:gd name="T3" fmla="*/ 38 h 94"/>
                <a:gd name="T4" fmla="*/ 15 w 46"/>
                <a:gd name="T5" fmla="*/ 62 h 94"/>
                <a:gd name="T6" fmla="*/ 11 w 46"/>
                <a:gd name="T7" fmla="*/ 79 h 94"/>
                <a:gd name="T8" fmla="*/ 0 w 46"/>
                <a:gd name="T9" fmla="*/ 94 h 94"/>
                <a:gd name="T10" fmla="*/ 12 w 46"/>
                <a:gd name="T11" fmla="*/ 88 h 94"/>
                <a:gd name="T12" fmla="*/ 23 w 46"/>
                <a:gd name="T13" fmla="*/ 80 h 94"/>
                <a:gd name="T14" fmla="*/ 32 w 46"/>
                <a:gd name="T15" fmla="*/ 69 h 94"/>
                <a:gd name="T16" fmla="*/ 40 w 46"/>
                <a:gd name="T17" fmla="*/ 57 h 94"/>
                <a:gd name="T18" fmla="*/ 45 w 46"/>
                <a:gd name="T19" fmla="*/ 44 h 94"/>
                <a:gd name="T20" fmla="*/ 46 w 46"/>
                <a:gd name="T21" fmla="*/ 30 h 94"/>
                <a:gd name="T22" fmla="*/ 42 w 46"/>
                <a:gd name="T23" fmla="*/ 15 h 94"/>
                <a:gd name="T24" fmla="*/ 31 w 46"/>
                <a:gd name="T25"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66" name="Freeform 42"/>
            <p:cNvSpPr>
              <a:spLocks/>
            </p:cNvSpPr>
            <p:nvPr/>
          </p:nvSpPr>
          <p:spPr bwMode="ltGray">
            <a:xfrm rot="1584153">
              <a:off x="585" y="466"/>
              <a:ext cx="72" cy="41"/>
            </a:xfrm>
            <a:custGeom>
              <a:avLst/>
              <a:gdLst>
                <a:gd name="T0" fmla="*/ 0 w 54"/>
                <a:gd name="T1" fmla="*/ 0 h 40"/>
                <a:gd name="T2" fmla="*/ 1 w 54"/>
                <a:gd name="T3" fmla="*/ 1 h 40"/>
                <a:gd name="T4" fmla="*/ 6 w 54"/>
                <a:gd name="T5" fmla="*/ 3 h 40"/>
                <a:gd name="T6" fmla="*/ 13 w 54"/>
                <a:gd name="T7" fmla="*/ 8 h 40"/>
                <a:gd name="T8" fmla="*/ 21 w 54"/>
                <a:gd name="T9" fmla="*/ 12 h 40"/>
                <a:gd name="T10" fmla="*/ 29 w 54"/>
                <a:gd name="T11" fmla="*/ 15 h 40"/>
                <a:gd name="T12" fmla="*/ 38 w 54"/>
                <a:gd name="T13" fmla="*/ 17 h 40"/>
                <a:gd name="T14" fmla="*/ 46 w 54"/>
                <a:gd name="T15" fmla="*/ 18 h 40"/>
                <a:gd name="T16" fmla="*/ 54 w 54"/>
                <a:gd name="T17" fmla="*/ 16 h 40"/>
                <a:gd name="T18" fmla="*/ 53 w 54"/>
                <a:gd name="T19" fmla="*/ 25 h 40"/>
                <a:gd name="T20" fmla="*/ 50 w 54"/>
                <a:gd name="T21" fmla="*/ 33 h 40"/>
                <a:gd name="T22" fmla="*/ 44 w 54"/>
                <a:gd name="T23" fmla="*/ 38 h 40"/>
                <a:gd name="T24" fmla="*/ 37 w 54"/>
                <a:gd name="T25" fmla="*/ 40 h 40"/>
                <a:gd name="T26" fmla="*/ 28 w 54"/>
                <a:gd name="T27" fmla="*/ 39 h 40"/>
                <a:gd name="T28" fmla="*/ 19 w 54"/>
                <a:gd name="T29" fmla="*/ 32 h 40"/>
                <a:gd name="T30" fmla="*/ 10 w 54"/>
                <a:gd name="T31" fmla="*/ 20 h 40"/>
                <a:gd name="T32" fmla="*/ 0 w 54"/>
                <a:gd name="T3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67" name="Freeform 43"/>
            <p:cNvSpPr>
              <a:spLocks/>
            </p:cNvSpPr>
            <p:nvPr/>
          </p:nvSpPr>
          <p:spPr bwMode="ltGray">
            <a:xfrm>
              <a:off x="0" y="886"/>
              <a:ext cx="360" cy="650"/>
            </a:xfrm>
            <a:custGeom>
              <a:avLst/>
              <a:gdLst>
                <a:gd name="T0" fmla="*/ 264 w 360"/>
                <a:gd name="T1" fmla="*/ 0 h 650"/>
                <a:gd name="T2" fmla="*/ 269 w 360"/>
                <a:gd name="T3" fmla="*/ 9 h 650"/>
                <a:gd name="T4" fmla="*/ 277 w 360"/>
                <a:gd name="T5" fmla="*/ 22 h 650"/>
                <a:gd name="T6" fmla="*/ 286 w 360"/>
                <a:gd name="T7" fmla="*/ 39 h 650"/>
                <a:gd name="T8" fmla="*/ 297 w 360"/>
                <a:gd name="T9" fmla="*/ 58 h 650"/>
                <a:gd name="T10" fmla="*/ 309 w 360"/>
                <a:gd name="T11" fmla="*/ 83 h 650"/>
                <a:gd name="T12" fmla="*/ 319 w 360"/>
                <a:gd name="T13" fmla="*/ 108 h 650"/>
                <a:gd name="T14" fmla="*/ 329 w 360"/>
                <a:gd name="T15" fmla="*/ 136 h 650"/>
                <a:gd name="T16" fmla="*/ 333 w 360"/>
                <a:gd name="T17" fmla="*/ 163 h 650"/>
                <a:gd name="T18" fmla="*/ 336 w 360"/>
                <a:gd name="T19" fmla="*/ 193 h 650"/>
                <a:gd name="T20" fmla="*/ 332 w 360"/>
                <a:gd name="T21" fmla="*/ 223 h 650"/>
                <a:gd name="T22" fmla="*/ 323 w 360"/>
                <a:gd name="T23" fmla="*/ 255 h 650"/>
                <a:gd name="T24" fmla="*/ 310 w 360"/>
                <a:gd name="T25" fmla="*/ 285 h 650"/>
                <a:gd name="T26" fmla="*/ 287 w 360"/>
                <a:gd name="T27" fmla="*/ 315 h 650"/>
                <a:gd name="T28" fmla="*/ 257 w 360"/>
                <a:gd name="T29" fmla="*/ 343 h 650"/>
                <a:gd name="T30" fmla="*/ 218 w 360"/>
                <a:gd name="T31" fmla="*/ 370 h 650"/>
                <a:gd name="T32" fmla="*/ 167 w 360"/>
                <a:gd name="T33" fmla="*/ 396 h 650"/>
                <a:gd name="T34" fmla="*/ 111 w 360"/>
                <a:gd name="T35" fmla="*/ 425 h 650"/>
                <a:gd name="T36" fmla="*/ 69 w 360"/>
                <a:gd name="T37" fmla="*/ 457 h 650"/>
                <a:gd name="T38" fmla="*/ 35 w 360"/>
                <a:gd name="T39" fmla="*/ 490 h 650"/>
                <a:gd name="T40" fmla="*/ 12 w 360"/>
                <a:gd name="T41" fmla="*/ 526 h 650"/>
                <a:gd name="T42" fmla="*/ 0 w 360"/>
                <a:gd name="T43" fmla="*/ 553 h 650"/>
                <a:gd name="T44" fmla="*/ 0 w 360"/>
                <a:gd name="T45" fmla="*/ 650 h 650"/>
                <a:gd name="T46" fmla="*/ 6 w 360"/>
                <a:gd name="T47" fmla="*/ 628 h 650"/>
                <a:gd name="T48" fmla="*/ 19 w 360"/>
                <a:gd name="T49" fmla="*/ 594 h 650"/>
                <a:gd name="T50" fmla="*/ 43 w 360"/>
                <a:gd name="T51" fmla="*/ 551 h 650"/>
                <a:gd name="T52" fmla="*/ 76 w 360"/>
                <a:gd name="T53" fmla="*/ 503 h 650"/>
                <a:gd name="T54" fmla="*/ 125 w 360"/>
                <a:gd name="T55" fmla="*/ 454 h 650"/>
                <a:gd name="T56" fmla="*/ 190 w 360"/>
                <a:gd name="T57" fmla="*/ 408 h 650"/>
                <a:gd name="T58" fmla="*/ 275 w 360"/>
                <a:gd name="T59" fmla="*/ 365 h 650"/>
                <a:gd name="T60" fmla="*/ 308 w 360"/>
                <a:gd name="T61" fmla="*/ 342 h 650"/>
                <a:gd name="T62" fmla="*/ 335 w 360"/>
                <a:gd name="T63" fmla="*/ 305 h 650"/>
                <a:gd name="T64" fmla="*/ 352 w 360"/>
                <a:gd name="T65" fmla="*/ 255 h 650"/>
                <a:gd name="T66" fmla="*/ 360 w 360"/>
                <a:gd name="T67" fmla="*/ 201 h 650"/>
                <a:gd name="T68" fmla="*/ 356 w 360"/>
                <a:gd name="T69" fmla="*/ 144 h 650"/>
                <a:gd name="T70" fmla="*/ 341 w 360"/>
                <a:gd name="T71" fmla="*/ 88 h 650"/>
                <a:gd name="T72" fmla="*/ 311 w 360"/>
                <a:gd name="T73" fmla="*/ 39 h 650"/>
                <a:gd name="T74" fmla="*/ 264 w 360"/>
                <a:gd name="T75" fmla="*/ 0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0" h="650">
                  <a:moveTo>
                    <a:pt x="264" y="0"/>
                  </a:moveTo>
                  <a:lnTo>
                    <a:pt x="269" y="9"/>
                  </a:lnTo>
                  <a:lnTo>
                    <a:pt x="277" y="22"/>
                  </a:lnTo>
                  <a:lnTo>
                    <a:pt x="286" y="39"/>
                  </a:lnTo>
                  <a:lnTo>
                    <a:pt x="297" y="58"/>
                  </a:lnTo>
                  <a:lnTo>
                    <a:pt x="309" y="83"/>
                  </a:lnTo>
                  <a:lnTo>
                    <a:pt x="319" y="108"/>
                  </a:lnTo>
                  <a:lnTo>
                    <a:pt x="329" y="136"/>
                  </a:lnTo>
                  <a:lnTo>
                    <a:pt x="333" y="163"/>
                  </a:lnTo>
                  <a:lnTo>
                    <a:pt x="336" y="193"/>
                  </a:lnTo>
                  <a:lnTo>
                    <a:pt x="332" y="223"/>
                  </a:lnTo>
                  <a:lnTo>
                    <a:pt x="323" y="255"/>
                  </a:lnTo>
                  <a:lnTo>
                    <a:pt x="310" y="285"/>
                  </a:lnTo>
                  <a:lnTo>
                    <a:pt x="287" y="315"/>
                  </a:lnTo>
                  <a:lnTo>
                    <a:pt x="257" y="343"/>
                  </a:lnTo>
                  <a:lnTo>
                    <a:pt x="218" y="370"/>
                  </a:lnTo>
                  <a:lnTo>
                    <a:pt x="167" y="396"/>
                  </a:lnTo>
                  <a:lnTo>
                    <a:pt x="111" y="425"/>
                  </a:lnTo>
                  <a:lnTo>
                    <a:pt x="69" y="457"/>
                  </a:lnTo>
                  <a:lnTo>
                    <a:pt x="35" y="490"/>
                  </a:lnTo>
                  <a:lnTo>
                    <a:pt x="12" y="526"/>
                  </a:lnTo>
                  <a:lnTo>
                    <a:pt x="0" y="553"/>
                  </a:lnTo>
                  <a:lnTo>
                    <a:pt x="0" y="650"/>
                  </a:lnTo>
                  <a:lnTo>
                    <a:pt x="6" y="628"/>
                  </a:lnTo>
                  <a:lnTo>
                    <a:pt x="19" y="594"/>
                  </a:lnTo>
                  <a:lnTo>
                    <a:pt x="43" y="551"/>
                  </a:lnTo>
                  <a:lnTo>
                    <a:pt x="76" y="503"/>
                  </a:lnTo>
                  <a:lnTo>
                    <a:pt x="125" y="454"/>
                  </a:lnTo>
                  <a:lnTo>
                    <a:pt x="190" y="408"/>
                  </a:lnTo>
                  <a:lnTo>
                    <a:pt x="275" y="365"/>
                  </a:lnTo>
                  <a:lnTo>
                    <a:pt x="308" y="342"/>
                  </a:lnTo>
                  <a:lnTo>
                    <a:pt x="335" y="305"/>
                  </a:lnTo>
                  <a:lnTo>
                    <a:pt x="352" y="255"/>
                  </a:lnTo>
                  <a:lnTo>
                    <a:pt x="360" y="201"/>
                  </a:lnTo>
                  <a:lnTo>
                    <a:pt x="356" y="144"/>
                  </a:lnTo>
                  <a:lnTo>
                    <a:pt x="341" y="88"/>
                  </a:lnTo>
                  <a:lnTo>
                    <a:pt x="311" y="39"/>
                  </a:lnTo>
                  <a:lnTo>
                    <a:pt x="264"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68" name="Freeform 44"/>
            <p:cNvSpPr>
              <a:spLocks/>
            </p:cNvSpPr>
            <p:nvPr/>
          </p:nvSpPr>
          <p:spPr bwMode="ltGray">
            <a:xfrm rot="1584153">
              <a:off x="56" y="84"/>
              <a:ext cx="804" cy="686"/>
            </a:xfrm>
            <a:custGeom>
              <a:avLst/>
              <a:gdLst>
                <a:gd name="T0" fmla="*/ 16 w 596"/>
                <a:gd name="T1" fmla="*/ 370 h 666"/>
                <a:gd name="T2" fmla="*/ 6 w 596"/>
                <a:gd name="T3" fmla="*/ 341 h 666"/>
                <a:gd name="T4" fmla="*/ 0 w 596"/>
                <a:gd name="T5" fmla="*/ 289 h 666"/>
                <a:gd name="T6" fmla="*/ 4 w 596"/>
                <a:gd name="T7" fmla="*/ 222 h 666"/>
                <a:gd name="T8" fmla="*/ 25 w 596"/>
                <a:gd name="T9" fmla="*/ 151 h 666"/>
                <a:gd name="T10" fmla="*/ 69 w 596"/>
                <a:gd name="T11" fmla="*/ 84 h 666"/>
                <a:gd name="T12" fmla="*/ 142 w 596"/>
                <a:gd name="T13" fmla="*/ 31 h 666"/>
                <a:gd name="T14" fmla="*/ 247 w 596"/>
                <a:gd name="T15" fmla="*/ 2 h 666"/>
                <a:gd name="T16" fmla="*/ 380 w 596"/>
                <a:gd name="T17" fmla="*/ 9 h 666"/>
                <a:gd name="T18" fmla="*/ 484 w 596"/>
                <a:gd name="T19" fmla="*/ 68 h 666"/>
                <a:gd name="T20" fmla="*/ 554 w 596"/>
                <a:gd name="T21" fmla="*/ 165 h 666"/>
                <a:gd name="T22" fmla="*/ 591 w 596"/>
                <a:gd name="T23" fmla="*/ 284 h 666"/>
                <a:gd name="T24" fmla="*/ 595 w 596"/>
                <a:gd name="T25" fmla="*/ 409 h 666"/>
                <a:gd name="T26" fmla="*/ 566 w 596"/>
                <a:gd name="T27" fmla="*/ 525 h 666"/>
                <a:gd name="T28" fmla="*/ 507 w 596"/>
                <a:gd name="T29" fmla="*/ 615 h 666"/>
                <a:gd name="T30" fmla="*/ 417 w 596"/>
                <a:gd name="T31" fmla="*/ 663 h 666"/>
                <a:gd name="T32" fmla="*/ 389 w 596"/>
                <a:gd name="T33" fmla="*/ 659 h 666"/>
                <a:gd name="T34" fmla="*/ 441 w 596"/>
                <a:gd name="T35" fmla="*/ 617 h 666"/>
                <a:gd name="T36" fmla="*/ 482 w 596"/>
                <a:gd name="T37" fmla="*/ 544 h 666"/>
                <a:gd name="T38" fmla="*/ 509 w 596"/>
                <a:gd name="T39" fmla="*/ 454 h 666"/>
                <a:gd name="T40" fmla="*/ 520 w 596"/>
                <a:gd name="T41" fmla="*/ 355 h 666"/>
                <a:gd name="T42" fmla="*/ 514 w 596"/>
                <a:gd name="T43" fmla="*/ 258 h 666"/>
                <a:gd name="T44" fmla="*/ 485 w 596"/>
                <a:gd name="T45" fmla="*/ 174 h 666"/>
                <a:gd name="T46" fmla="*/ 433 w 596"/>
                <a:gd name="T47" fmla="*/ 112 h 666"/>
                <a:gd name="T48" fmla="*/ 341 w 596"/>
                <a:gd name="T49" fmla="*/ 75 h 666"/>
                <a:gd name="T50" fmla="*/ 246 w 596"/>
                <a:gd name="T51" fmla="*/ 61 h 666"/>
                <a:gd name="T52" fmla="*/ 174 w 596"/>
                <a:gd name="T53" fmla="*/ 71 h 666"/>
                <a:gd name="T54" fmla="*/ 121 w 596"/>
                <a:gd name="T55" fmla="*/ 101 h 666"/>
                <a:gd name="T56" fmla="*/ 84 w 596"/>
                <a:gd name="T57" fmla="*/ 149 h 666"/>
                <a:gd name="T58" fmla="*/ 57 w 596"/>
                <a:gd name="T59" fmla="*/ 206 h 666"/>
                <a:gd name="T60" fmla="*/ 40 w 596"/>
                <a:gd name="T61" fmla="*/ 272 h 666"/>
                <a:gd name="T62" fmla="*/ 28 w 596"/>
                <a:gd name="T63" fmla="*/ 339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2269" name="Rectangle 45"/>
          <p:cNvSpPr>
            <a:spLocks noGrp="1" noChangeArrowheads="1"/>
          </p:cNvSpPr>
          <p:nvPr>
            <p:ph type="title"/>
          </p:nvPr>
        </p:nvSpPr>
        <p:spPr bwMode="auto">
          <a:xfrm>
            <a:off x="442913" y="103188"/>
            <a:ext cx="8243887"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52270" name="Rectangle 46"/>
          <p:cNvSpPr>
            <a:spLocks noGrp="1" noChangeArrowheads="1"/>
          </p:cNvSpPr>
          <p:nvPr>
            <p:ph type="body" idx="1"/>
          </p:nvPr>
        </p:nvSpPr>
        <p:spPr bwMode="auto">
          <a:xfrm>
            <a:off x="457200" y="1600200"/>
            <a:ext cx="8229600" cy="445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2271" name="Rectangle 47"/>
          <p:cNvSpPr>
            <a:spLocks noGrp="1" noChangeArrowheads="1"/>
          </p:cNvSpPr>
          <p:nvPr>
            <p:ph type="dt" sz="half" idx="2"/>
          </p:nvPr>
        </p:nvSpPr>
        <p:spPr bwMode="auto">
          <a:xfrm>
            <a:off x="457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0"/>
              </a:spcBef>
              <a:defRPr sz="1400" b="0">
                <a:solidFill>
                  <a:schemeClr val="tx1"/>
                </a:solidFill>
                <a:latin typeface="+mn-lt"/>
              </a:defRPr>
            </a:lvl1pPr>
          </a:lstStyle>
          <a:p>
            <a:endParaRPr lang="en-US" altLang="zh-CN"/>
          </a:p>
        </p:txBody>
      </p:sp>
      <p:sp>
        <p:nvSpPr>
          <p:cNvPr id="52272" name="Rectangle 48"/>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spcBef>
                <a:spcPct val="0"/>
              </a:spcBef>
              <a:defRPr sz="1400" b="0">
                <a:solidFill>
                  <a:schemeClr val="tx1"/>
                </a:solidFill>
                <a:latin typeface="+mn-lt"/>
              </a:defRPr>
            </a:lvl1pPr>
          </a:lstStyle>
          <a:p>
            <a:endParaRPr lang="en-US" altLang="zh-CN"/>
          </a:p>
        </p:txBody>
      </p:sp>
      <p:sp>
        <p:nvSpPr>
          <p:cNvPr id="52273" name="Rectangle 49"/>
          <p:cNvSpPr>
            <a:spLocks noGrp="1" noChangeArrowheads="1"/>
          </p:cNvSpPr>
          <p:nvPr>
            <p:ph type="sldNum" sz="quarter" idx="4"/>
          </p:nvPr>
        </p:nvSpPr>
        <p:spPr bwMode="auto">
          <a:xfrm>
            <a:off x="6553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spcBef>
                <a:spcPct val="0"/>
              </a:spcBef>
              <a:defRPr sz="1400" b="0">
                <a:solidFill>
                  <a:schemeClr val="tx1"/>
                </a:solidFill>
                <a:latin typeface="+mn-lt"/>
              </a:defRPr>
            </a:lvl1pPr>
          </a:lstStyle>
          <a:p>
            <a:fld id="{689046F4-143C-46A7-87E2-4313F711A88E}" type="slidenum">
              <a:rPr lang="en-US" altLang="zh-CN"/>
              <a:pPr/>
              <a:t>‹#›</a:t>
            </a:fld>
            <a:endParaRPr lang="en-US" altLang="zh-CN"/>
          </a:p>
        </p:txBody>
      </p:sp>
      <p:sp>
        <p:nvSpPr>
          <p:cNvPr id="52274" name="Rectangle 50"/>
          <p:cNvSpPr>
            <a:spLocks noChangeArrowheads="1"/>
          </p:cNvSpPr>
          <p:nvPr userDrawn="1"/>
        </p:nvSpPr>
        <p:spPr bwMode="auto">
          <a:xfrm>
            <a:off x="0" y="0"/>
            <a:ext cx="9144000" cy="533400"/>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52275" name="Rectangle 51"/>
          <p:cNvSpPr>
            <a:spLocks noChangeArrowheads="1"/>
          </p:cNvSpPr>
          <p:nvPr userDrawn="1"/>
        </p:nvSpPr>
        <p:spPr bwMode="auto">
          <a:xfrm>
            <a:off x="0" y="6629400"/>
            <a:ext cx="9144000" cy="228600"/>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52279" name="Text Box 55"/>
          <p:cNvSpPr txBox="1">
            <a:spLocks noChangeArrowheads="1"/>
          </p:cNvSpPr>
          <p:nvPr userDrawn="1"/>
        </p:nvSpPr>
        <p:spPr bwMode="auto">
          <a:xfrm>
            <a:off x="6516688" y="44450"/>
            <a:ext cx="373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chemeClr val="tx1"/>
                </a:solidFill>
                <a:latin typeface="楷体_GB2312" pitchFamily="49" charset="-122"/>
                <a:ea typeface="楷体_GB2312" pitchFamily="49" charset="-122"/>
              </a:rPr>
              <a:t>第</a:t>
            </a:r>
            <a:r>
              <a:rPr lang="en-US" altLang="zh-CN">
                <a:solidFill>
                  <a:schemeClr val="tx1"/>
                </a:solidFill>
                <a:latin typeface="楷体_GB2312" pitchFamily="49" charset="-122"/>
                <a:ea typeface="楷体_GB2312" pitchFamily="49" charset="-122"/>
              </a:rPr>
              <a:t>5</a:t>
            </a:r>
            <a:r>
              <a:rPr lang="zh-CN" altLang="en-US">
                <a:solidFill>
                  <a:schemeClr val="tx1"/>
                </a:solidFill>
                <a:latin typeface="楷体_GB2312" pitchFamily="49" charset="-122"/>
                <a:ea typeface="楷体_GB2312" pitchFamily="49" charset="-122"/>
              </a:rPr>
              <a:t>章 刚体的转动</a:t>
            </a:r>
          </a:p>
        </p:txBody>
      </p:sp>
      <p:sp>
        <p:nvSpPr>
          <p:cNvPr id="52280" name="Rectangle 56"/>
          <p:cNvSpPr>
            <a:spLocks noChangeArrowheads="1"/>
          </p:cNvSpPr>
          <p:nvPr userDrawn="1"/>
        </p:nvSpPr>
        <p:spPr bwMode="auto">
          <a:xfrm>
            <a:off x="0" y="30163"/>
            <a:ext cx="4343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zh-CN" altLang="en-US" sz="2800">
                <a:solidFill>
                  <a:schemeClr val="tx1"/>
                </a:solidFill>
                <a:latin typeface="楷体_GB2312" pitchFamily="49" charset="-122"/>
                <a:ea typeface="楷体_GB2312" pitchFamily="49" charset="-122"/>
              </a:rPr>
              <a:t>第</a:t>
            </a:r>
            <a:r>
              <a:rPr kumimoji="1" lang="en-US" altLang="zh-CN" sz="2800">
                <a:solidFill>
                  <a:schemeClr val="tx1"/>
                </a:solidFill>
                <a:latin typeface="楷体_GB2312" pitchFamily="49" charset="-122"/>
                <a:ea typeface="楷体_GB2312" pitchFamily="49" charset="-122"/>
              </a:rPr>
              <a:t>5</a:t>
            </a:r>
            <a:r>
              <a:rPr kumimoji="1" lang="zh-CN" altLang="en-US" sz="2800">
                <a:solidFill>
                  <a:schemeClr val="tx1"/>
                </a:solidFill>
                <a:latin typeface="楷体_GB2312" pitchFamily="49" charset="-122"/>
                <a:ea typeface="楷体_GB2312" pitchFamily="49" charset="-122"/>
              </a:rPr>
              <a:t>章 教学基本要求</a:t>
            </a:r>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Lst>
  <p:txStyles>
    <p:titleStyle>
      <a:lvl1pPr algn="ctr" rtl="0" fontAlgn="base">
        <a:lnSpc>
          <a:spcPct val="90000"/>
        </a:lnSpc>
        <a:spcBef>
          <a:spcPct val="0"/>
        </a:spcBef>
        <a:spcAft>
          <a:spcPct val="0"/>
        </a:spcAft>
        <a:defRPr sz="4400" kern="1200">
          <a:solidFill>
            <a:schemeClr val="tx2"/>
          </a:solidFill>
          <a:effectLst>
            <a:outerShdw blurRad="38100" dist="38100" dir="2700000" algn="tl">
              <a:srgbClr val="C0C0C0"/>
            </a:outerShdw>
          </a:effectLst>
          <a:latin typeface="+mj-lt"/>
          <a:ea typeface="+mj-ea"/>
          <a:cs typeface="+mj-cs"/>
        </a:defRPr>
      </a:lvl1pPr>
      <a:lvl2pPr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2pPr>
      <a:lvl3pPr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3pPr>
      <a:lvl4pPr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4pPr>
      <a:lvl5pPr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5pPr>
      <a:lvl6pPr marL="4572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6pPr>
      <a:lvl7pPr marL="9144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7pPr>
      <a:lvl8pPr marL="13716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8pPr>
      <a:lvl9pPr marL="18288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290" name="Group 2"/>
          <p:cNvGrpSpPr>
            <a:grpSpLocks/>
          </p:cNvGrpSpPr>
          <p:nvPr/>
        </p:nvGrpSpPr>
        <p:grpSpPr bwMode="auto">
          <a:xfrm>
            <a:off x="-7938" y="0"/>
            <a:ext cx="2833688" cy="6856413"/>
            <a:chOff x="-5" y="0"/>
            <a:chExt cx="1785" cy="4319"/>
          </a:xfrm>
        </p:grpSpPr>
        <p:sp>
          <p:nvSpPr>
            <p:cNvPr id="52227" name="Freeform 3"/>
            <p:cNvSpPr>
              <a:spLocks/>
            </p:cNvSpPr>
            <p:nvPr/>
          </p:nvSpPr>
          <p:spPr bwMode="ltGray">
            <a:xfrm>
              <a:off x="-5" y="3262"/>
              <a:ext cx="472" cy="802"/>
            </a:xfrm>
            <a:custGeom>
              <a:avLst/>
              <a:gdLst/>
              <a:ahLst/>
              <a:cxnLst>
                <a:cxn ang="0">
                  <a:pos x="5" y="32"/>
                </a:cxn>
                <a:cxn ang="0">
                  <a:pos x="189" y="26"/>
                </a:cxn>
                <a:cxn ang="0">
                  <a:pos x="309" y="66"/>
                </a:cxn>
                <a:cxn ang="0">
                  <a:pos x="357" y="98"/>
                </a:cxn>
                <a:cxn ang="0">
                  <a:pos x="413" y="162"/>
                </a:cxn>
                <a:cxn ang="0">
                  <a:pos x="437" y="250"/>
                </a:cxn>
                <a:cxn ang="0">
                  <a:pos x="397" y="530"/>
                </a:cxn>
                <a:cxn ang="0">
                  <a:pos x="341" y="634"/>
                </a:cxn>
                <a:cxn ang="0">
                  <a:pos x="173" y="714"/>
                </a:cxn>
                <a:cxn ang="0">
                  <a:pos x="77" y="730"/>
                </a:cxn>
                <a:cxn ang="0">
                  <a:pos x="69" y="802"/>
                </a:cxn>
                <a:cxn ang="0">
                  <a:pos x="7" y="788"/>
                </a:cxn>
                <a:cxn ang="0">
                  <a:pos x="5" y="751"/>
                </a:cxn>
                <a:cxn ang="0">
                  <a:pos x="37" y="722"/>
                </a:cxn>
                <a:cxn ang="0">
                  <a:pos x="5" y="670"/>
                </a:cxn>
                <a:cxn ang="0">
                  <a:pos x="5" y="32"/>
                </a:cxn>
              </a:cxnLst>
              <a:rect l="0" t="0" r="r" b="b"/>
              <a:pathLst>
                <a:path w="472" h="802">
                  <a:moveTo>
                    <a:pt x="5" y="32"/>
                  </a:moveTo>
                  <a:cubicBezTo>
                    <a:pt x="101" y="0"/>
                    <a:pt x="20" y="17"/>
                    <a:pt x="189" y="26"/>
                  </a:cubicBezTo>
                  <a:cubicBezTo>
                    <a:pt x="221" y="37"/>
                    <a:pt x="280" y="47"/>
                    <a:pt x="309" y="66"/>
                  </a:cubicBezTo>
                  <a:cubicBezTo>
                    <a:pt x="325" y="77"/>
                    <a:pt x="357" y="98"/>
                    <a:pt x="357" y="98"/>
                  </a:cubicBezTo>
                  <a:cubicBezTo>
                    <a:pt x="394" y="154"/>
                    <a:pt x="373" y="135"/>
                    <a:pt x="413" y="162"/>
                  </a:cubicBezTo>
                  <a:cubicBezTo>
                    <a:pt x="433" y="223"/>
                    <a:pt x="426" y="193"/>
                    <a:pt x="437" y="250"/>
                  </a:cubicBezTo>
                  <a:cubicBezTo>
                    <a:pt x="433" y="370"/>
                    <a:pt x="472" y="455"/>
                    <a:pt x="397" y="530"/>
                  </a:cubicBezTo>
                  <a:cubicBezTo>
                    <a:pt x="385" y="567"/>
                    <a:pt x="368" y="607"/>
                    <a:pt x="341" y="634"/>
                  </a:cubicBezTo>
                  <a:cubicBezTo>
                    <a:pt x="319" y="701"/>
                    <a:pt x="233" y="707"/>
                    <a:pt x="173" y="714"/>
                  </a:cubicBezTo>
                  <a:cubicBezTo>
                    <a:pt x="142" y="724"/>
                    <a:pt x="100" y="707"/>
                    <a:pt x="77" y="730"/>
                  </a:cubicBezTo>
                  <a:cubicBezTo>
                    <a:pt x="60" y="747"/>
                    <a:pt x="72" y="778"/>
                    <a:pt x="69" y="802"/>
                  </a:cubicBezTo>
                  <a:cubicBezTo>
                    <a:pt x="53" y="799"/>
                    <a:pt x="23" y="792"/>
                    <a:pt x="7" y="788"/>
                  </a:cubicBezTo>
                  <a:cubicBezTo>
                    <a:pt x="5" y="788"/>
                    <a:pt x="0" y="762"/>
                    <a:pt x="5" y="751"/>
                  </a:cubicBezTo>
                  <a:cubicBezTo>
                    <a:pt x="10" y="740"/>
                    <a:pt x="37" y="735"/>
                    <a:pt x="37" y="722"/>
                  </a:cubicBezTo>
                  <a:cubicBezTo>
                    <a:pt x="26" y="682"/>
                    <a:pt x="22" y="685"/>
                    <a:pt x="5" y="670"/>
                  </a:cubicBezTo>
                  <a:cubicBezTo>
                    <a:pt x="5" y="541"/>
                    <a:pt x="5" y="233"/>
                    <a:pt x="5" y="32"/>
                  </a:cubicBezTo>
                  <a:close/>
                </a:path>
              </a:pathLst>
            </a:custGeom>
            <a:solidFill>
              <a:schemeClr val="folHlink">
                <a:alpha val="50000"/>
              </a:schemeClr>
            </a:solidFill>
            <a:ln w="9525">
              <a:noFill/>
              <a:round/>
              <a:headEnd/>
              <a:tailEnd/>
            </a:ln>
            <a:effectLst/>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12301" name="Group 4"/>
            <p:cNvGrpSpPr>
              <a:grpSpLocks/>
            </p:cNvGrpSpPr>
            <p:nvPr/>
          </p:nvGrpSpPr>
          <p:grpSpPr bwMode="auto">
            <a:xfrm rot="14964908" flipH="1">
              <a:off x="104" y="2441"/>
              <a:ext cx="452" cy="444"/>
              <a:chOff x="1727" y="866"/>
              <a:chExt cx="129" cy="157"/>
            </a:xfrm>
          </p:grpSpPr>
          <p:sp>
            <p:nvSpPr>
              <p:cNvPr id="52229" name="Freeform 5"/>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30" name="Freeform 6"/>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31" name="Freeform 7"/>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52232" name="Freeform 8"/>
            <p:cNvSpPr>
              <a:spLocks/>
            </p:cNvSpPr>
            <p:nvPr/>
          </p:nvSpPr>
          <p:spPr bwMode="ltGray">
            <a:xfrm>
              <a:off x="90" y="1736"/>
              <a:ext cx="710" cy="768"/>
            </a:xfrm>
            <a:custGeom>
              <a:avLst/>
              <a:gdLst/>
              <a:ahLst/>
              <a:cxnLst>
                <a:cxn ang="0">
                  <a:pos x="14" y="416"/>
                </a:cxn>
                <a:cxn ang="0">
                  <a:pos x="14" y="272"/>
                </a:cxn>
                <a:cxn ang="0">
                  <a:pos x="102" y="144"/>
                </a:cxn>
                <a:cxn ang="0">
                  <a:pos x="150" y="96"/>
                </a:cxn>
                <a:cxn ang="0">
                  <a:pos x="198" y="64"/>
                </a:cxn>
                <a:cxn ang="0">
                  <a:pos x="350" y="0"/>
                </a:cxn>
                <a:cxn ang="0">
                  <a:pos x="534" y="8"/>
                </a:cxn>
                <a:cxn ang="0">
                  <a:pos x="662" y="96"/>
                </a:cxn>
                <a:cxn ang="0">
                  <a:pos x="710" y="200"/>
                </a:cxn>
                <a:cxn ang="0">
                  <a:pos x="702" y="400"/>
                </a:cxn>
                <a:cxn ang="0">
                  <a:pos x="678" y="448"/>
                </a:cxn>
                <a:cxn ang="0">
                  <a:pos x="550" y="632"/>
                </a:cxn>
                <a:cxn ang="0">
                  <a:pos x="518" y="656"/>
                </a:cxn>
                <a:cxn ang="0">
                  <a:pos x="470" y="664"/>
                </a:cxn>
                <a:cxn ang="0">
                  <a:pos x="518" y="680"/>
                </a:cxn>
                <a:cxn ang="0">
                  <a:pos x="566" y="696"/>
                </a:cxn>
                <a:cxn ang="0">
                  <a:pos x="574" y="720"/>
                </a:cxn>
                <a:cxn ang="0">
                  <a:pos x="526" y="736"/>
                </a:cxn>
                <a:cxn ang="0">
                  <a:pos x="502" y="752"/>
                </a:cxn>
                <a:cxn ang="0">
                  <a:pos x="454" y="768"/>
                </a:cxn>
                <a:cxn ang="0">
                  <a:pos x="438" y="712"/>
                </a:cxn>
                <a:cxn ang="0">
                  <a:pos x="246" y="688"/>
                </a:cxn>
                <a:cxn ang="0">
                  <a:pos x="134" y="648"/>
                </a:cxn>
                <a:cxn ang="0">
                  <a:pos x="110" y="624"/>
                </a:cxn>
                <a:cxn ang="0">
                  <a:pos x="78" y="576"/>
                </a:cxn>
                <a:cxn ang="0">
                  <a:pos x="54" y="464"/>
                </a:cxn>
                <a:cxn ang="0">
                  <a:pos x="30" y="408"/>
                </a:cxn>
                <a:cxn ang="0">
                  <a:pos x="22" y="384"/>
                </a:cxn>
                <a:cxn ang="0">
                  <a:pos x="14" y="416"/>
                </a:cxn>
              </a:cxnLst>
              <a:rect l="0" t="0" r="r" b="b"/>
              <a:pathLst>
                <a:path w="710" h="768">
                  <a:moveTo>
                    <a:pt x="14" y="416"/>
                  </a:moveTo>
                  <a:cubicBezTo>
                    <a:pt x="6" y="353"/>
                    <a:pt x="0" y="339"/>
                    <a:pt x="14" y="272"/>
                  </a:cubicBezTo>
                  <a:cubicBezTo>
                    <a:pt x="24" y="227"/>
                    <a:pt x="72" y="178"/>
                    <a:pt x="102" y="144"/>
                  </a:cubicBezTo>
                  <a:cubicBezTo>
                    <a:pt x="117" y="127"/>
                    <a:pt x="134" y="112"/>
                    <a:pt x="150" y="96"/>
                  </a:cubicBezTo>
                  <a:cubicBezTo>
                    <a:pt x="164" y="82"/>
                    <a:pt x="198" y="64"/>
                    <a:pt x="198" y="64"/>
                  </a:cubicBezTo>
                  <a:cubicBezTo>
                    <a:pt x="231" y="14"/>
                    <a:pt x="294" y="7"/>
                    <a:pt x="350" y="0"/>
                  </a:cubicBezTo>
                  <a:cubicBezTo>
                    <a:pt x="411" y="3"/>
                    <a:pt x="473" y="1"/>
                    <a:pt x="534" y="8"/>
                  </a:cubicBezTo>
                  <a:cubicBezTo>
                    <a:pt x="582" y="13"/>
                    <a:pt x="624" y="71"/>
                    <a:pt x="662" y="96"/>
                  </a:cubicBezTo>
                  <a:cubicBezTo>
                    <a:pt x="691" y="140"/>
                    <a:pt x="698" y="151"/>
                    <a:pt x="710" y="200"/>
                  </a:cubicBezTo>
                  <a:cubicBezTo>
                    <a:pt x="707" y="267"/>
                    <a:pt x="707" y="333"/>
                    <a:pt x="702" y="400"/>
                  </a:cubicBezTo>
                  <a:cubicBezTo>
                    <a:pt x="700" y="423"/>
                    <a:pt x="688" y="428"/>
                    <a:pt x="678" y="448"/>
                  </a:cubicBezTo>
                  <a:cubicBezTo>
                    <a:pt x="646" y="512"/>
                    <a:pt x="626" y="607"/>
                    <a:pt x="550" y="632"/>
                  </a:cubicBezTo>
                  <a:cubicBezTo>
                    <a:pt x="539" y="640"/>
                    <a:pt x="530" y="651"/>
                    <a:pt x="518" y="656"/>
                  </a:cubicBezTo>
                  <a:cubicBezTo>
                    <a:pt x="503" y="662"/>
                    <a:pt x="470" y="648"/>
                    <a:pt x="470" y="664"/>
                  </a:cubicBezTo>
                  <a:cubicBezTo>
                    <a:pt x="470" y="681"/>
                    <a:pt x="502" y="675"/>
                    <a:pt x="518" y="680"/>
                  </a:cubicBezTo>
                  <a:cubicBezTo>
                    <a:pt x="534" y="685"/>
                    <a:pt x="566" y="696"/>
                    <a:pt x="566" y="696"/>
                  </a:cubicBezTo>
                  <a:cubicBezTo>
                    <a:pt x="569" y="704"/>
                    <a:pt x="580" y="714"/>
                    <a:pt x="574" y="720"/>
                  </a:cubicBezTo>
                  <a:cubicBezTo>
                    <a:pt x="562" y="732"/>
                    <a:pt x="542" y="731"/>
                    <a:pt x="526" y="736"/>
                  </a:cubicBezTo>
                  <a:cubicBezTo>
                    <a:pt x="517" y="739"/>
                    <a:pt x="511" y="748"/>
                    <a:pt x="502" y="752"/>
                  </a:cubicBezTo>
                  <a:cubicBezTo>
                    <a:pt x="487" y="759"/>
                    <a:pt x="454" y="768"/>
                    <a:pt x="454" y="768"/>
                  </a:cubicBezTo>
                  <a:cubicBezTo>
                    <a:pt x="448" y="750"/>
                    <a:pt x="453" y="725"/>
                    <a:pt x="438" y="712"/>
                  </a:cubicBezTo>
                  <a:cubicBezTo>
                    <a:pt x="407" y="685"/>
                    <a:pt x="256" y="689"/>
                    <a:pt x="246" y="688"/>
                  </a:cubicBezTo>
                  <a:cubicBezTo>
                    <a:pt x="207" y="680"/>
                    <a:pt x="166" y="674"/>
                    <a:pt x="134" y="648"/>
                  </a:cubicBezTo>
                  <a:cubicBezTo>
                    <a:pt x="125" y="641"/>
                    <a:pt x="117" y="633"/>
                    <a:pt x="110" y="624"/>
                  </a:cubicBezTo>
                  <a:cubicBezTo>
                    <a:pt x="98" y="609"/>
                    <a:pt x="78" y="576"/>
                    <a:pt x="78" y="576"/>
                  </a:cubicBezTo>
                  <a:cubicBezTo>
                    <a:pt x="66" y="506"/>
                    <a:pt x="74" y="544"/>
                    <a:pt x="54" y="464"/>
                  </a:cubicBezTo>
                  <a:cubicBezTo>
                    <a:pt x="37" y="397"/>
                    <a:pt x="58" y="463"/>
                    <a:pt x="30" y="408"/>
                  </a:cubicBezTo>
                  <a:cubicBezTo>
                    <a:pt x="26" y="400"/>
                    <a:pt x="30" y="380"/>
                    <a:pt x="22" y="384"/>
                  </a:cubicBezTo>
                  <a:cubicBezTo>
                    <a:pt x="12" y="389"/>
                    <a:pt x="17" y="405"/>
                    <a:pt x="14" y="416"/>
                  </a:cubicBezTo>
                  <a:close/>
                </a:path>
              </a:pathLst>
            </a:custGeom>
            <a:solidFill>
              <a:schemeClr val="accent2">
                <a:alpha val="50000"/>
              </a:schemeClr>
            </a:solidFill>
            <a:ln w="9525">
              <a:noFill/>
              <a:round/>
              <a:headEnd/>
              <a:tailEnd/>
            </a:ln>
            <a:effectLst/>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12303" name="Group 9"/>
            <p:cNvGrpSpPr>
              <a:grpSpLocks/>
            </p:cNvGrpSpPr>
            <p:nvPr/>
          </p:nvGrpSpPr>
          <p:grpSpPr bwMode="auto">
            <a:xfrm rot="416244">
              <a:off x="9" y="1746"/>
              <a:ext cx="1771" cy="1741"/>
              <a:chOff x="41" y="2787"/>
              <a:chExt cx="902" cy="833"/>
            </a:xfrm>
          </p:grpSpPr>
          <p:sp>
            <p:nvSpPr>
              <p:cNvPr id="52234" name="Freeform 10"/>
              <p:cNvSpPr>
                <a:spLocks/>
              </p:cNvSpPr>
              <p:nvPr userDrawn="1"/>
            </p:nvSpPr>
            <p:spPr bwMode="ltGray">
              <a:xfrm rot="373331" flipH="1">
                <a:off x="125" y="2787"/>
                <a:ext cx="313" cy="303"/>
              </a:xfrm>
              <a:custGeom>
                <a:avLst/>
                <a:gdLst/>
                <a:ahLst/>
                <a:cxnLst>
                  <a:cxn ang="0">
                    <a:pos x="46" y="210"/>
                  </a:cxn>
                  <a:cxn ang="0">
                    <a:pos x="37" y="198"/>
                  </a:cxn>
                  <a:cxn ang="0">
                    <a:pos x="26" y="181"/>
                  </a:cxn>
                  <a:cxn ang="0">
                    <a:pos x="15" y="159"/>
                  </a:cxn>
                  <a:cxn ang="0">
                    <a:pos x="5" y="135"/>
                  </a:cxn>
                  <a:cxn ang="0">
                    <a:pos x="0" y="109"/>
                  </a:cxn>
                  <a:cxn ang="0">
                    <a:pos x="1" y="82"/>
                  </a:cxn>
                  <a:cxn ang="0">
                    <a:pos x="9" y="57"/>
                  </a:cxn>
                  <a:cxn ang="0">
                    <a:pos x="27" y="35"/>
                  </a:cxn>
                  <a:cxn ang="0">
                    <a:pos x="45" y="22"/>
                  </a:cxn>
                  <a:cxn ang="0">
                    <a:pos x="60" y="12"/>
                  </a:cxn>
                  <a:cxn ang="0">
                    <a:pos x="72" y="7"/>
                  </a:cxn>
                  <a:cxn ang="0">
                    <a:pos x="81" y="5"/>
                  </a:cxn>
                  <a:cxn ang="0">
                    <a:pos x="88" y="5"/>
                  </a:cxn>
                  <a:cxn ang="0">
                    <a:pos x="104" y="0"/>
                  </a:cxn>
                  <a:cxn ang="0">
                    <a:pos x="148" y="8"/>
                  </a:cxn>
                  <a:cxn ang="0">
                    <a:pos x="160" y="12"/>
                  </a:cxn>
                  <a:cxn ang="0">
                    <a:pos x="172" y="15"/>
                  </a:cxn>
                  <a:cxn ang="0">
                    <a:pos x="182" y="19"/>
                  </a:cxn>
                  <a:cxn ang="0">
                    <a:pos x="190" y="23"/>
                  </a:cxn>
                  <a:cxn ang="0">
                    <a:pos x="198" y="27"/>
                  </a:cxn>
                  <a:cxn ang="0">
                    <a:pos x="205" y="32"/>
                  </a:cxn>
                  <a:cxn ang="0">
                    <a:pos x="211" y="38"/>
                  </a:cxn>
                  <a:cxn ang="0">
                    <a:pos x="217" y="45"/>
                  </a:cxn>
                  <a:cxn ang="0">
                    <a:pos x="205" y="40"/>
                  </a:cxn>
                  <a:cxn ang="0">
                    <a:pos x="194" y="36"/>
                  </a:cxn>
                  <a:cxn ang="0">
                    <a:pos x="183" y="33"/>
                  </a:cxn>
                  <a:cxn ang="0">
                    <a:pos x="172" y="30"/>
                  </a:cxn>
                  <a:cxn ang="0">
                    <a:pos x="163" y="27"/>
                  </a:cxn>
                  <a:cxn ang="0">
                    <a:pos x="153" y="26"/>
                  </a:cxn>
                  <a:cxn ang="0">
                    <a:pos x="143" y="24"/>
                  </a:cxn>
                  <a:cxn ang="0">
                    <a:pos x="134" y="24"/>
                  </a:cxn>
                  <a:cxn ang="0">
                    <a:pos x="125" y="24"/>
                  </a:cxn>
                  <a:cxn ang="0">
                    <a:pos x="116" y="25"/>
                  </a:cxn>
                  <a:cxn ang="0">
                    <a:pos x="107" y="27"/>
                  </a:cxn>
                  <a:cxn ang="0">
                    <a:pos x="99" y="29"/>
                  </a:cxn>
                  <a:cxn ang="0">
                    <a:pos x="91" y="33"/>
                  </a:cxn>
                  <a:cxn ang="0">
                    <a:pos x="82" y="36"/>
                  </a:cxn>
                  <a:cxn ang="0">
                    <a:pos x="74" y="41"/>
                  </a:cxn>
                  <a:cxn ang="0">
                    <a:pos x="66" y="46"/>
                  </a:cxn>
                  <a:cxn ang="0">
                    <a:pos x="52" y="61"/>
                  </a:cxn>
                  <a:cxn ang="0">
                    <a:pos x="42" y="80"/>
                  </a:cxn>
                  <a:cxn ang="0">
                    <a:pos x="37" y="103"/>
                  </a:cxn>
                  <a:cxn ang="0">
                    <a:pos x="35" y="126"/>
                  </a:cxn>
                  <a:cxn ang="0">
                    <a:pos x="35" y="151"/>
                  </a:cxn>
                  <a:cxn ang="0">
                    <a:pos x="38" y="174"/>
                  </a:cxn>
                  <a:cxn ang="0">
                    <a:pos x="41" y="194"/>
                  </a:cxn>
                  <a:cxn ang="0">
                    <a:pos x="46" y="210"/>
                  </a:cxn>
                </a:cxnLst>
                <a:rect l="0" t="0" r="r" b="b"/>
                <a:pathLst>
                  <a:path w="217" h="210">
                    <a:moveTo>
                      <a:pt x="46" y="210"/>
                    </a:moveTo>
                    <a:lnTo>
                      <a:pt x="37" y="198"/>
                    </a:lnTo>
                    <a:lnTo>
                      <a:pt x="26" y="181"/>
                    </a:lnTo>
                    <a:lnTo>
                      <a:pt x="15" y="159"/>
                    </a:lnTo>
                    <a:lnTo>
                      <a:pt x="5" y="135"/>
                    </a:lnTo>
                    <a:lnTo>
                      <a:pt x="0" y="109"/>
                    </a:lnTo>
                    <a:lnTo>
                      <a:pt x="1" y="82"/>
                    </a:lnTo>
                    <a:lnTo>
                      <a:pt x="9" y="57"/>
                    </a:lnTo>
                    <a:lnTo>
                      <a:pt x="27" y="35"/>
                    </a:lnTo>
                    <a:lnTo>
                      <a:pt x="45" y="22"/>
                    </a:lnTo>
                    <a:lnTo>
                      <a:pt x="60" y="12"/>
                    </a:lnTo>
                    <a:lnTo>
                      <a:pt x="72" y="7"/>
                    </a:lnTo>
                    <a:lnTo>
                      <a:pt x="81" y="5"/>
                    </a:lnTo>
                    <a:lnTo>
                      <a:pt x="88" y="5"/>
                    </a:lnTo>
                    <a:lnTo>
                      <a:pt x="104" y="0"/>
                    </a:lnTo>
                    <a:lnTo>
                      <a:pt x="148" y="8"/>
                    </a:lnTo>
                    <a:lnTo>
                      <a:pt x="160" y="12"/>
                    </a:lnTo>
                    <a:lnTo>
                      <a:pt x="172" y="15"/>
                    </a:lnTo>
                    <a:lnTo>
                      <a:pt x="182" y="19"/>
                    </a:lnTo>
                    <a:lnTo>
                      <a:pt x="190" y="23"/>
                    </a:lnTo>
                    <a:lnTo>
                      <a:pt x="198" y="27"/>
                    </a:lnTo>
                    <a:lnTo>
                      <a:pt x="205" y="32"/>
                    </a:lnTo>
                    <a:lnTo>
                      <a:pt x="211" y="38"/>
                    </a:lnTo>
                    <a:lnTo>
                      <a:pt x="217" y="45"/>
                    </a:lnTo>
                    <a:lnTo>
                      <a:pt x="205" y="40"/>
                    </a:lnTo>
                    <a:lnTo>
                      <a:pt x="194" y="36"/>
                    </a:lnTo>
                    <a:lnTo>
                      <a:pt x="183" y="33"/>
                    </a:lnTo>
                    <a:lnTo>
                      <a:pt x="172" y="30"/>
                    </a:lnTo>
                    <a:lnTo>
                      <a:pt x="163" y="27"/>
                    </a:lnTo>
                    <a:lnTo>
                      <a:pt x="153" y="26"/>
                    </a:lnTo>
                    <a:lnTo>
                      <a:pt x="143" y="24"/>
                    </a:lnTo>
                    <a:lnTo>
                      <a:pt x="134" y="24"/>
                    </a:lnTo>
                    <a:lnTo>
                      <a:pt x="125" y="24"/>
                    </a:lnTo>
                    <a:lnTo>
                      <a:pt x="116" y="25"/>
                    </a:lnTo>
                    <a:lnTo>
                      <a:pt x="107" y="27"/>
                    </a:lnTo>
                    <a:lnTo>
                      <a:pt x="99" y="29"/>
                    </a:lnTo>
                    <a:lnTo>
                      <a:pt x="91" y="33"/>
                    </a:lnTo>
                    <a:lnTo>
                      <a:pt x="82" y="36"/>
                    </a:lnTo>
                    <a:lnTo>
                      <a:pt x="74" y="41"/>
                    </a:lnTo>
                    <a:lnTo>
                      <a:pt x="66" y="46"/>
                    </a:lnTo>
                    <a:lnTo>
                      <a:pt x="52" y="61"/>
                    </a:lnTo>
                    <a:lnTo>
                      <a:pt x="42" y="80"/>
                    </a:lnTo>
                    <a:lnTo>
                      <a:pt x="37" y="103"/>
                    </a:lnTo>
                    <a:lnTo>
                      <a:pt x="35" y="126"/>
                    </a:lnTo>
                    <a:lnTo>
                      <a:pt x="35" y="151"/>
                    </a:lnTo>
                    <a:lnTo>
                      <a:pt x="38" y="174"/>
                    </a:lnTo>
                    <a:lnTo>
                      <a:pt x="41" y="194"/>
                    </a:lnTo>
                    <a:lnTo>
                      <a:pt x="46" y="21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35" name="Freeform 11"/>
              <p:cNvSpPr>
                <a:spLocks/>
              </p:cNvSpPr>
              <p:nvPr userDrawn="1"/>
            </p:nvSpPr>
            <p:spPr bwMode="ltGray">
              <a:xfrm rot="373331" flipH="1">
                <a:off x="41" y="2843"/>
                <a:ext cx="262" cy="308"/>
              </a:xfrm>
              <a:custGeom>
                <a:avLst/>
                <a:gdLst/>
                <a:ahLst/>
                <a:cxnLst>
                  <a:cxn ang="0">
                    <a:pos x="109" y="0"/>
                  </a:cxn>
                  <a:cxn ang="0">
                    <a:pos x="112" y="2"/>
                  </a:cxn>
                  <a:cxn ang="0">
                    <a:pos x="118" y="8"/>
                  </a:cxn>
                  <a:cxn ang="0">
                    <a:pos x="127" y="18"/>
                  </a:cxn>
                  <a:cxn ang="0">
                    <a:pos x="137" y="33"/>
                  </a:cxn>
                  <a:cxn ang="0">
                    <a:pos x="145" y="52"/>
                  </a:cxn>
                  <a:cxn ang="0">
                    <a:pos x="150" y="76"/>
                  </a:cxn>
                  <a:cxn ang="0">
                    <a:pos x="150" y="105"/>
                  </a:cxn>
                  <a:cxn ang="0">
                    <a:pos x="144" y="139"/>
                  </a:cxn>
                  <a:cxn ang="0">
                    <a:pos x="140" y="149"/>
                  </a:cxn>
                  <a:cxn ang="0">
                    <a:pos x="136" y="157"/>
                  </a:cxn>
                  <a:cxn ang="0">
                    <a:pos x="131" y="165"/>
                  </a:cxn>
                  <a:cxn ang="0">
                    <a:pos x="125" y="173"/>
                  </a:cxn>
                  <a:cxn ang="0">
                    <a:pos x="117" y="180"/>
                  </a:cxn>
                  <a:cxn ang="0">
                    <a:pos x="110" y="185"/>
                  </a:cxn>
                  <a:cxn ang="0">
                    <a:pos x="102" y="191"/>
                  </a:cxn>
                  <a:cxn ang="0">
                    <a:pos x="92" y="195"/>
                  </a:cxn>
                  <a:cxn ang="0">
                    <a:pos x="82" y="197"/>
                  </a:cxn>
                  <a:cxn ang="0">
                    <a:pos x="72" y="200"/>
                  </a:cxn>
                  <a:cxn ang="0">
                    <a:pos x="61" y="201"/>
                  </a:cxn>
                  <a:cxn ang="0">
                    <a:pos x="49" y="201"/>
                  </a:cxn>
                  <a:cxn ang="0">
                    <a:pos x="37" y="200"/>
                  </a:cxn>
                  <a:cxn ang="0">
                    <a:pos x="25" y="197"/>
                  </a:cxn>
                  <a:cxn ang="0">
                    <a:pos x="12" y="193"/>
                  </a:cxn>
                  <a:cxn ang="0">
                    <a:pos x="0" y="188"/>
                  </a:cxn>
                  <a:cxn ang="0">
                    <a:pos x="11" y="195"/>
                  </a:cxn>
                  <a:cxn ang="0">
                    <a:pos x="22" y="200"/>
                  </a:cxn>
                  <a:cxn ang="0">
                    <a:pos x="33" y="205"/>
                  </a:cxn>
                  <a:cxn ang="0">
                    <a:pos x="43" y="208"/>
                  </a:cxn>
                  <a:cxn ang="0">
                    <a:pos x="53" y="211"/>
                  </a:cxn>
                  <a:cxn ang="0">
                    <a:pos x="63" y="212"/>
                  </a:cxn>
                  <a:cxn ang="0">
                    <a:pos x="73" y="213"/>
                  </a:cxn>
                  <a:cxn ang="0">
                    <a:pos x="83" y="213"/>
                  </a:cxn>
                  <a:cxn ang="0">
                    <a:pos x="91" y="212"/>
                  </a:cxn>
                  <a:cxn ang="0">
                    <a:pos x="100" y="210"/>
                  </a:cxn>
                  <a:cxn ang="0">
                    <a:pos x="108" y="208"/>
                  </a:cxn>
                  <a:cxn ang="0">
                    <a:pos x="116" y="206"/>
                  </a:cxn>
                  <a:cxn ang="0">
                    <a:pos x="123" y="203"/>
                  </a:cxn>
                  <a:cxn ang="0">
                    <a:pos x="130" y="199"/>
                  </a:cxn>
                  <a:cxn ang="0">
                    <a:pos x="136" y="195"/>
                  </a:cxn>
                  <a:cxn ang="0">
                    <a:pos x="142" y="191"/>
                  </a:cxn>
                  <a:cxn ang="0">
                    <a:pos x="158" y="176"/>
                  </a:cxn>
                  <a:cxn ang="0">
                    <a:pos x="169" y="161"/>
                  </a:cxn>
                  <a:cxn ang="0">
                    <a:pos x="176" y="144"/>
                  </a:cxn>
                  <a:cxn ang="0">
                    <a:pos x="179" y="128"/>
                  </a:cxn>
                  <a:cxn ang="0">
                    <a:pos x="181" y="111"/>
                  </a:cxn>
                  <a:cxn ang="0">
                    <a:pos x="181" y="95"/>
                  </a:cxn>
                  <a:cxn ang="0">
                    <a:pos x="182" y="79"/>
                  </a:cxn>
                  <a:cxn ang="0">
                    <a:pos x="173" y="46"/>
                  </a:cxn>
                  <a:cxn ang="0">
                    <a:pos x="156" y="21"/>
                  </a:cxn>
                  <a:cxn ang="0">
                    <a:pos x="151" y="18"/>
                  </a:cxn>
                  <a:cxn ang="0">
                    <a:pos x="147" y="15"/>
                  </a:cxn>
                  <a:cxn ang="0">
                    <a:pos x="142" y="13"/>
                  </a:cxn>
                  <a:cxn ang="0">
                    <a:pos x="138" y="11"/>
                  </a:cxn>
                  <a:cxn ang="0">
                    <a:pos x="132" y="9"/>
                  </a:cxn>
                  <a:cxn ang="0">
                    <a:pos x="126" y="6"/>
                  </a:cxn>
                  <a:cxn ang="0">
                    <a:pos x="119" y="3"/>
                  </a:cxn>
                  <a:cxn ang="0">
                    <a:pos x="109" y="0"/>
                  </a:cxn>
                </a:cxnLst>
                <a:rect l="0" t="0" r="r" b="b"/>
                <a:pathLst>
                  <a:path w="182" h="213">
                    <a:moveTo>
                      <a:pt x="109" y="0"/>
                    </a:moveTo>
                    <a:lnTo>
                      <a:pt x="112" y="2"/>
                    </a:lnTo>
                    <a:lnTo>
                      <a:pt x="118" y="8"/>
                    </a:lnTo>
                    <a:lnTo>
                      <a:pt x="127" y="18"/>
                    </a:lnTo>
                    <a:lnTo>
                      <a:pt x="137" y="33"/>
                    </a:lnTo>
                    <a:lnTo>
                      <a:pt x="145" y="52"/>
                    </a:lnTo>
                    <a:lnTo>
                      <a:pt x="150" y="76"/>
                    </a:lnTo>
                    <a:lnTo>
                      <a:pt x="150" y="105"/>
                    </a:lnTo>
                    <a:lnTo>
                      <a:pt x="144" y="139"/>
                    </a:lnTo>
                    <a:lnTo>
                      <a:pt x="140" y="149"/>
                    </a:lnTo>
                    <a:lnTo>
                      <a:pt x="136" y="157"/>
                    </a:lnTo>
                    <a:lnTo>
                      <a:pt x="131" y="165"/>
                    </a:lnTo>
                    <a:lnTo>
                      <a:pt x="125" y="173"/>
                    </a:lnTo>
                    <a:lnTo>
                      <a:pt x="117" y="180"/>
                    </a:lnTo>
                    <a:lnTo>
                      <a:pt x="110" y="185"/>
                    </a:lnTo>
                    <a:lnTo>
                      <a:pt x="102" y="191"/>
                    </a:lnTo>
                    <a:lnTo>
                      <a:pt x="92" y="195"/>
                    </a:lnTo>
                    <a:lnTo>
                      <a:pt x="82" y="197"/>
                    </a:lnTo>
                    <a:lnTo>
                      <a:pt x="72" y="200"/>
                    </a:lnTo>
                    <a:lnTo>
                      <a:pt x="61" y="201"/>
                    </a:lnTo>
                    <a:lnTo>
                      <a:pt x="49" y="201"/>
                    </a:lnTo>
                    <a:lnTo>
                      <a:pt x="37" y="200"/>
                    </a:lnTo>
                    <a:lnTo>
                      <a:pt x="25" y="197"/>
                    </a:lnTo>
                    <a:lnTo>
                      <a:pt x="12" y="193"/>
                    </a:lnTo>
                    <a:lnTo>
                      <a:pt x="0" y="188"/>
                    </a:lnTo>
                    <a:lnTo>
                      <a:pt x="11" y="195"/>
                    </a:lnTo>
                    <a:lnTo>
                      <a:pt x="22" y="200"/>
                    </a:lnTo>
                    <a:lnTo>
                      <a:pt x="33" y="205"/>
                    </a:lnTo>
                    <a:lnTo>
                      <a:pt x="43" y="208"/>
                    </a:lnTo>
                    <a:lnTo>
                      <a:pt x="53" y="211"/>
                    </a:lnTo>
                    <a:lnTo>
                      <a:pt x="63" y="212"/>
                    </a:lnTo>
                    <a:lnTo>
                      <a:pt x="73" y="213"/>
                    </a:lnTo>
                    <a:lnTo>
                      <a:pt x="83" y="213"/>
                    </a:lnTo>
                    <a:lnTo>
                      <a:pt x="91" y="212"/>
                    </a:lnTo>
                    <a:lnTo>
                      <a:pt x="100" y="210"/>
                    </a:lnTo>
                    <a:lnTo>
                      <a:pt x="108" y="208"/>
                    </a:lnTo>
                    <a:lnTo>
                      <a:pt x="116" y="206"/>
                    </a:lnTo>
                    <a:lnTo>
                      <a:pt x="123" y="203"/>
                    </a:lnTo>
                    <a:lnTo>
                      <a:pt x="130" y="199"/>
                    </a:lnTo>
                    <a:lnTo>
                      <a:pt x="136" y="195"/>
                    </a:lnTo>
                    <a:lnTo>
                      <a:pt x="142" y="191"/>
                    </a:lnTo>
                    <a:lnTo>
                      <a:pt x="158" y="176"/>
                    </a:lnTo>
                    <a:lnTo>
                      <a:pt x="169" y="161"/>
                    </a:lnTo>
                    <a:lnTo>
                      <a:pt x="176" y="144"/>
                    </a:lnTo>
                    <a:lnTo>
                      <a:pt x="179" y="128"/>
                    </a:lnTo>
                    <a:lnTo>
                      <a:pt x="181" y="111"/>
                    </a:lnTo>
                    <a:lnTo>
                      <a:pt x="181" y="95"/>
                    </a:lnTo>
                    <a:lnTo>
                      <a:pt x="182" y="79"/>
                    </a:lnTo>
                    <a:lnTo>
                      <a:pt x="173" y="46"/>
                    </a:lnTo>
                    <a:lnTo>
                      <a:pt x="156" y="21"/>
                    </a:lnTo>
                    <a:lnTo>
                      <a:pt x="151" y="18"/>
                    </a:lnTo>
                    <a:lnTo>
                      <a:pt x="147" y="15"/>
                    </a:lnTo>
                    <a:lnTo>
                      <a:pt x="142" y="13"/>
                    </a:lnTo>
                    <a:lnTo>
                      <a:pt x="138" y="11"/>
                    </a:lnTo>
                    <a:lnTo>
                      <a:pt x="132" y="9"/>
                    </a:lnTo>
                    <a:lnTo>
                      <a:pt x="126" y="6"/>
                    </a:lnTo>
                    <a:lnTo>
                      <a:pt x="119" y="3"/>
                    </a:lnTo>
                    <a:lnTo>
                      <a:pt x="109"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36" name="Freeform 12"/>
              <p:cNvSpPr>
                <a:spLocks/>
              </p:cNvSpPr>
              <p:nvPr userDrawn="1"/>
            </p:nvSpPr>
            <p:spPr bwMode="ltGray">
              <a:xfrm rot="373331" flipH="1">
                <a:off x="121" y="2907"/>
                <a:ext cx="93" cy="156"/>
              </a:xfrm>
              <a:custGeom>
                <a:avLst/>
                <a:gdLst/>
                <a:ahLst/>
                <a:cxnLst>
                  <a:cxn ang="0">
                    <a:pos x="94" y="0"/>
                  </a:cxn>
                  <a:cxn ang="0">
                    <a:pos x="105" y="9"/>
                  </a:cxn>
                  <a:cxn ang="0">
                    <a:pos x="115" y="27"/>
                  </a:cxn>
                  <a:cxn ang="0">
                    <a:pos x="123" y="50"/>
                  </a:cxn>
                  <a:cxn ang="0">
                    <a:pos x="128" y="78"/>
                  </a:cxn>
                  <a:cxn ang="0">
                    <a:pos x="127" y="111"/>
                  </a:cxn>
                  <a:cxn ang="0">
                    <a:pos x="116" y="145"/>
                  </a:cxn>
                  <a:cxn ang="0">
                    <a:pos x="94" y="181"/>
                  </a:cxn>
                  <a:cxn ang="0">
                    <a:pos x="60" y="217"/>
                  </a:cxn>
                  <a:cxn ang="0">
                    <a:pos x="49" y="213"/>
                  </a:cxn>
                  <a:cxn ang="0">
                    <a:pos x="38" y="210"/>
                  </a:cxn>
                  <a:cxn ang="0">
                    <a:pos x="26" y="205"/>
                  </a:cxn>
                  <a:cxn ang="0">
                    <a:pos x="16" y="201"/>
                  </a:cxn>
                  <a:cxn ang="0">
                    <a:pos x="8" y="196"/>
                  </a:cxn>
                  <a:cxn ang="0">
                    <a:pos x="2" y="190"/>
                  </a:cxn>
                  <a:cxn ang="0">
                    <a:pos x="0" y="183"/>
                  </a:cxn>
                  <a:cxn ang="0">
                    <a:pos x="1" y="178"/>
                  </a:cxn>
                  <a:cxn ang="0">
                    <a:pos x="13" y="171"/>
                  </a:cxn>
                  <a:cxn ang="0">
                    <a:pos x="29" y="161"/>
                  </a:cxn>
                  <a:cxn ang="0">
                    <a:pos x="46" y="150"/>
                  </a:cxn>
                  <a:cxn ang="0">
                    <a:pos x="63" y="134"/>
                  </a:cxn>
                  <a:cxn ang="0">
                    <a:pos x="79" y="112"/>
                  </a:cxn>
                  <a:cxn ang="0">
                    <a:pos x="91" y="83"/>
                  </a:cxn>
                  <a:cxn ang="0">
                    <a:pos x="97" y="46"/>
                  </a:cxn>
                  <a:cxn ang="0">
                    <a:pos x="94" y="0"/>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37" name="Freeform 13"/>
              <p:cNvSpPr>
                <a:spLocks/>
              </p:cNvSpPr>
              <p:nvPr userDrawn="1"/>
            </p:nvSpPr>
            <p:spPr bwMode="ltGray">
              <a:xfrm rot="373331" flipH="1">
                <a:off x="313" y="3110"/>
                <a:ext cx="85" cy="93"/>
              </a:xfrm>
              <a:custGeom>
                <a:avLst/>
                <a:gdLst/>
                <a:ahLst/>
                <a:cxnLst>
                  <a:cxn ang="0">
                    <a:pos x="75" y="0"/>
                  </a:cxn>
                  <a:cxn ang="0">
                    <a:pos x="0" y="25"/>
                  </a:cxn>
                  <a:cxn ang="0">
                    <a:pos x="3" y="26"/>
                  </a:cxn>
                  <a:cxn ang="0">
                    <a:pos x="14" y="29"/>
                  </a:cxn>
                  <a:cxn ang="0">
                    <a:pos x="29" y="36"/>
                  </a:cxn>
                  <a:cxn ang="0">
                    <a:pos x="46" y="47"/>
                  </a:cxn>
                  <a:cxn ang="0">
                    <a:pos x="66" y="62"/>
                  </a:cxn>
                  <a:cxn ang="0">
                    <a:pos x="84" y="80"/>
                  </a:cxn>
                  <a:cxn ang="0">
                    <a:pos x="102" y="103"/>
                  </a:cxn>
                  <a:cxn ang="0">
                    <a:pos x="116" y="132"/>
                  </a:cxn>
                  <a:cxn ang="0">
                    <a:pos x="117" y="120"/>
                  </a:cxn>
                  <a:cxn ang="0">
                    <a:pos x="115" y="107"/>
                  </a:cxn>
                  <a:cxn ang="0">
                    <a:pos x="108" y="90"/>
                  </a:cxn>
                  <a:cxn ang="0">
                    <a:pos x="99" y="74"/>
                  </a:cxn>
                  <a:cxn ang="0">
                    <a:pos x="89" y="58"/>
                  </a:cxn>
                  <a:cxn ang="0">
                    <a:pos x="78" y="45"/>
                  </a:cxn>
                  <a:cxn ang="0">
                    <a:pos x="67" y="36"/>
                  </a:cxn>
                  <a:cxn ang="0">
                    <a:pos x="58" y="32"/>
                  </a:cxn>
                  <a:cxn ang="0">
                    <a:pos x="69" y="29"/>
                  </a:cxn>
                  <a:cxn ang="0">
                    <a:pos x="79" y="28"/>
                  </a:cxn>
                  <a:cxn ang="0">
                    <a:pos x="89" y="26"/>
                  </a:cxn>
                  <a:cxn ang="0">
                    <a:pos x="98" y="25"/>
                  </a:cxn>
                  <a:cxn ang="0">
                    <a:pos x="105" y="24"/>
                  </a:cxn>
                  <a:cxn ang="0">
                    <a:pos x="109" y="22"/>
                  </a:cxn>
                  <a:cxn ang="0">
                    <a:pos x="113" y="21"/>
                  </a:cxn>
                  <a:cxn ang="0">
                    <a:pos x="114" y="21"/>
                  </a:cxn>
                  <a:cxn ang="0">
                    <a:pos x="75" y="0"/>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38" name="Freeform 14"/>
              <p:cNvSpPr>
                <a:spLocks/>
              </p:cNvSpPr>
              <p:nvPr userDrawn="1"/>
            </p:nvSpPr>
            <p:spPr bwMode="ltGray">
              <a:xfrm rot="373331" flipH="1">
                <a:off x="289" y="3134"/>
                <a:ext cx="21" cy="55"/>
              </a:xfrm>
              <a:custGeom>
                <a:avLst/>
                <a:gdLst/>
                <a:ahLst/>
                <a:cxnLst>
                  <a:cxn ang="0">
                    <a:pos x="29" y="0"/>
                  </a:cxn>
                  <a:cxn ang="0">
                    <a:pos x="23" y="0"/>
                  </a:cxn>
                  <a:cxn ang="0">
                    <a:pos x="16" y="4"/>
                  </a:cxn>
                  <a:cxn ang="0">
                    <a:pos x="9" y="9"/>
                  </a:cxn>
                  <a:cxn ang="0">
                    <a:pos x="4" y="19"/>
                  </a:cxn>
                  <a:cxn ang="0">
                    <a:pos x="1" y="30"/>
                  </a:cxn>
                  <a:cxn ang="0">
                    <a:pos x="0" y="44"/>
                  </a:cxn>
                  <a:cxn ang="0">
                    <a:pos x="3" y="60"/>
                  </a:cxn>
                  <a:cxn ang="0">
                    <a:pos x="11" y="77"/>
                  </a:cxn>
                  <a:cxn ang="0">
                    <a:pos x="15" y="53"/>
                  </a:cxn>
                  <a:cxn ang="0">
                    <a:pos x="19" y="37"/>
                  </a:cxn>
                  <a:cxn ang="0">
                    <a:pos x="23" y="22"/>
                  </a:cxn>
                  <a:cxn ang="0">
                    <a:pos x="29" y="0"/>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12335" name="Group 15"/>
              <p:cNvGrpSpPr>
                <a:grpSpLocks/>
              </p:cNvGrpSpPr>
              <p:nvPr userDrawn="1"/>
            </p:nvGrpSpPr>
            <p:grpSpPr bwMode="auto">
              <a:xfrm rot="10886446" flipH="1">
                <a:off x="335" y="3251"/>
                <a:ext cx="608" cy="369"/>
                <a:chOff x="-366" y="1704"/>
                <a:chExt cx="608" cy="369"/>
              </a:xfrm>
            </p:grpSpPr>
            <p:sp>
              <p:nvSpPr>
                <p:cNvPr id="52240" name="Freeform 16"/>
                <p:cNvSpPr>
                  <a:spLocks/>
                </p:cNvSpPr>
                <p:nvPr userDrawn="1"/>
              </p:nvSpPr>
              <p:spPr bwMode="ltGray">
                <a:xfrm rot="4200091">
                  <a:off x="-243" y="1807"/>
                  <a:ext cx="143" cy="390"/>
                </a:xfrm>
                <a:custGeom>
                  <a:avLst/>
                  <a:gdLst/>
                  <a:ahLst/>
                  <a:cxnLst>
                    <a:cxn ang="0">
                      <a:pos x="12" y="44"/>
                    </a:cxn>
                    <a:cxn ang="0">
                      <a:pos x="6" y="72"/>
                    </a:cxn>
                    <a:cxn ang="0">
                      <a:pos x="3" y="99"/>
                    </a:cxn>
                    <a:cxn ang="0">
                      <a:pos x="0" y="125"/>
                    </a:cxn>
                    <a:cxn ang="0">
                      <a:pos x="0" y="151"/>
                    </a:cxn>
                    <a:cxn ang="0">
                      <a:pos x="3" y="180"/>
                    </a:cxn>
                    <a:cxn ang="0">
                      <a:pos x="7" y="211"/>
                    </a:cxn>
                    <a:cxn ang="0">
                      <a:pos x="16" y="247"/>
                    </a:cxn>
                    <a:cxn ang="0">
                      <a:pos x="29" y="287"/>
                    </a:cxn>
                    <a:cxn ang="0">
                      <a:pos x="43" y="325"/>
                    </a:cxn>
                    <a:cxn ang="0">
                      <a:pos x="61" y="364"/>
                    </a:cxn>
                    <a:cxn ang="0">
                      <a:pos x="83" y="406"/>
                    </a:cxn>
                    <a:cxn ang="0">
                      <a:pos x="106" y="446"/>
                    </a:cxn>
                    <a:cxn ang="0">
                      <a:pos x="132" y="483"/>
                    </a:cxn>
                    <a:cxn ang="0">
                      <a:pos x="157" y="516"/>
                    </a:cxn>
                    <a:cxn ang="0">
                      <a:pos x="182" y="544"/>
                    </a:cxn>
                    <a:cxn ang="0">
                      <a:pos x="207" y="564"/>
                    </a:cxn>
                    <a:cxn ang="0">
                      <a:pos x="160" y="501"/>
                    </a:cxn>
                    <a:cxn ang="0">
                      <a:pos x="127" y="448"/>
                    </a:cxn>
                    <a:cxn ang="0">
                      <a:pos x="103" y="405"/>
                    </a:cxn>
                    <a:cxn ang="0">
                      <a:pos x="87" y="368"/>
                    </a:cxn>
                    <a:cxn ang="0">
                      <a:pos x="75" y="337"/>
                    </a:cxn>
                    <a:cxn ang="0">
                      <a:pos x="68" y="309"/>
                    </a:cxn>
                    <a:cxn ang="0">
                      <a:pos x="63" y="285"/>
                    </a:cxn>
                    <a:cxn ang="0">
                      <a:pos x="56" y="261"/>
                    </a:cxn>
                    <a:cxn ang="0">
                      <a:pos x="44" y="205"/>
                    </a:cxn>
                    <a:cxn ang="0">
                      <a:pos x="41" y="140"/>
                    </a:cxn>
                    <a:cxn ang="0">
                      <a:pos x="43" y="68"/>
                    </a:cxn>
                    <a:cxn ang="0">
                      <a:pos x="50" y="0"/>
                    </a:cxn>
                    <a:cxn ang="0">
                      <a:pos x="12" y="44"/>
                    </a:cxn>
                  </a:cxnLst>
                  <a:rect l="0" t="0" r="r" b="b"/>
                  <a:pathLst>
                    <a:path w="207" h="564">
                      <a:moveTo>
                        <a:pt x="12" y="44"/>
                      </a:moveTo>
                      <a:lnTo>
                        <a:pt x="6" y="72"/>
                      </a:lnTo>
                      <a:lnTo>
                        <a:pt x="3" y="99"/>
                      </a:lnTo>
                      <a:lnTo>
                        <a:pt x="0" y="125"/>
                      </a:lnTo>
                      <a:lnTo>
                        <a:pt x="0" y="151"/>
                      </a:lnTo>
                      <a:lnTo>
                        <a:pt x="3" y="180"/>
                      </a:lnTo>
                      <a:lnTo>
                        <a:pt x="7" y="211"/>
                      </a:lnTo>
                      <a:lnTo>
                        <a:pt x="16" y="247"/>
                      </a:lnTo>
                      <a:lnTo>
                        <a:pt x="29" y="287"/>
                      </a:lnTo>
                      <a:lnTo>
                        <a:pt x="43" y="325"/>
                      </a:lnTo>
                      <a:lnTo>
                        <a:pt x="61" y="364"/>
                      </a:lnTo>
                      <a:lnTo>
                        <a:pt x="83" y="406"/>
                      </a:lnTo>
                      <a:lnTo>
                        <a:pt x="106" y="446"/>
                      </a:lnTo>
                      <a:lnTo>
                        <a:pt x="132" y="483"/>
                      </a:lnTo>
                      <a:lnTo>
                        <a:pt x="157" y="516"/>
                      </a:lnTo>
                      <a:lnTo>
                        <a:pt x="182" y="544"/>
                      </a:lnTo>
                      <a:lnTo>
                        <a:pt x="207" y="564"/>
                      </a:lnTo>
                      <a:lnTo>
                        <a:pt x="160" y="501"/>
                      </a:lnTo>
                      <a:lnTo>
                        <a:pt x="127" y="448"/>
                      </a:lnTo>
                      <a:lnTo>
                        <a:pt x="103" y="405"/>
                      </a:lnTo>
                      <a:lnTo>
                        <a:pt x="87" y="368"/>
                      </a:lnTo>
                      <a:lnTo>
                        <a:pt x="75" y="337"/>
                      </a:lnTo>
                      <a:lnTo>
                        <a:pt x="68" y="309"/>
                      </a:lnTo>
                      <a:lnTo>
                        <a:pt x="63" y="285"/>
                      </a:lnTo>
                      <a:lnTo>
                        <a:pt x="56" y="261"/>
                      </a:lnTo>
                      <a:lnTo>
                        <a:pt x="44" y="205"/>
                      </a:lnTo>
                      <a:lnTo>
                        <a:pt x="41" y="140"/>
                      </a:lnTo>
                      <a:lnTo>
                        <a:pt x="43" y="68"/>
                      </a:lnTo>
                      <a:lnTo>
                        <a:pt x="50" y="0"/>
                      </a:lnTo>
                      <a:lnTo>
                        <a:pt x="12" y="44"/>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41" name="Freeform 17"/>
                <p:cNvSpPr>
                  <a:spLocks/>
                </p:cNvSpPr>
                <p:nvPr userDrawn="1"/>
              </p:nvSpPr>
              <p:spPr bwMode="ltGray">
                <a:xfrm rot="4200091">
                  <a:off x="124" y="1761"/>
                  <a:ext cx="33" cy="160"/>
                </a:xfrm>
                <a:custGeom>
                  <a:avLst/>
                  <a:gdLst/>
                  <a:ahLst/>
                  <a:cxnLst>
                    <a:cxn ang="0">
                      <a:pos x="0" y="19"/>
                    </a:cxn>
                    <a:cxn ang="0">
                      <a:pos x="14" y="55"/>
                    </a:cxn>
                    <a:cxn ang="0">
                      <a:pos x="22" y="101"/>
                    </a:cxn>
                    <a:cxn ang="0">
                      <a:pos x="24" y="159"/>
                    </a:cxn>
                    <a:cxn ang="0">
                      <a:pos x="19" y="232"/>
                    </a:cxn>
                    <a:cxn ang="0">
                      <a:pos x="45" y="217"/>
                    </a:cxn>
                    <a:cxn ang="0">
                      <a:pos x="47" y="178"/>
                    </a:cxn>
                    <a:cxn ang="0">
                      <a:pos x="47" y="140"/>
                    </a:cxn>
                    <a:cxn ang="0">
                      <a:pos x="45" y="103"/>
                    </a:cxn>
                    <a:cxn ang="0">
                      <a:pos x="41" y="71"/>
                    </a:cxn>
                    <a:cxn ang="0">
                      <a:pos x="36" y="52"/>
                    </a:cxn>
                    <a:cxn ang="0">
                      <a:pos x="29" y="34"/>
                    </a:cxn>
                    <a:cxn ang="0">
                      <a:pos x="22" y="17"/>
                    </a:cxn>
                    <a:cxn ang="0">
                      <a:pos x="13" y="0"/>
                    </a:cxn>
                    <a:cxn ang="0">
                      <a:pos x="0" y="19"/>
                    </a:cxn>
                  </a:cxnLst>
                  <a:rect l="0" t="0" r="r" b="b"/>
                  <a:pathLst>
                    <a:path w="47" h="232">
                      <a:moveTo>
                        <a:pt x="0" y="19"/>
                      </a:moveTo>
                      <a:lnTo>
                        <a:pt x="14" y="55"/>
                      </a:lnTo>
                      <a:lnTo>
                        <a:pt x="22" y="101"/>
                      </a:lnTo>
                      <a:lnTo>
                        <a:pt x="24" y="159"/>
                      </a:lnTo>
                      <a:lnTo>
                        <a:pt x="19" y="232"/>
                      </a:lnTo>
                      <a:lnTo>
                        <a:pt x="45" y="217"/>
                      </a:lnTo>
                      <a:lnTo>
                        <a:pt x="47" y="178"/>
                      </a:lnTo>
                      <a:lnTo>
                        <a:pt x="47" y="140"/>
                      </a:lnTo>
                      <a:lnTo>
                        <a:pt x="45" y="103"/>
                      </a:lnTo>
                      <a:lnTo>
                        <a:pt x="41" y="71"/>
                      </a:lnTo>
                      <a:lnTo>
                        <a:pt x="36" y="52"/>
                      </a:lnTo>
                      <a:lnTo>
                        <a:pt x="29" y="34"/>
                      </a:lnTo>
                      <a:lnTo>
                        <a:pt x="22" y="17"/>
                      </a:lnTo>
                      <a:lnTo>
                        <a:pt x="13" y="0"/>
                      </a:lnTo>
                      <a:lnTo>
                        <a:pt x="0" y="19"/>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42" name="Freeform 18"/>
                <p:cNvSpPr>
                  <a:spLocks/>
                </p:cNvSpPr>
                <p:nvPr userDrawn="1"/>
              </p:nvSpPr>
              <p:spPr bwMode="ltGray">
                <a:xfrm rot="4200091">
                  <a:off x="197" y="1721"/>
                  <a:ext cx="60" cy="27"/>
                </a:xfrm>
                <a:custGeom>
                  <a:avLst/>
                  <a:gdLst/>
                  <a:ahLst/>
                  <a:cxnLst>
                    <a:cxn ang="0">
                      <a:pos x="87" y="22"/>
                    </a:cxn>
                    <a:cxn ang="0">
                      <a:pos x="77" y="17"/>
                    </a:cxn>
                    <a:cxn ang="0">
                      <a:pos x="68" y="12"/>
                    </a:cxn>
                    <a:cxn ang="0">
                      <a:pos x="58" y="7"/>
                    </a:cxn>
                    <a:cxn ang="0">
                      <a:pos x="47" y="5"/>
                    </a:cxn>
                    <a:cxn ang="0">
                      <a:pos x="37" y="3"/>
                    </a:cxn>
                    <a:cxn ang="0">
                      <a:pos x="26" y="2"/>
                    </a:cxn>
                    <a:cxn ang="0">
                      <a:pos x="13" y="0"/>
                    </a:cxn>
                    <a:cxn ang="0">
                      <a:pos x="0" y="2"/>
                    </a:cxn>
                    <a:cxn ang="0">
                      <a:pos x="6" y="6"/>
                    </a:cxn>
                    <a:cxn ang="0">
                      <a:pos x="14" y="10"/>
                    </a:cxn>
                    <a:cxn ang="0">
                      <a:pos x="22" y="14"/>
                    </a:cxn>
                    <a:cxn ang="0">
                      <a:pos x="33" y="18"/>
                    </a:cxn>
                    <a:cxn ang="0">
                      <a:pos x="42" y="22"/>
                    </a:cxn>
                    <a:cxn ang="0">
                      <a:pos x="52" y="27"/>
                    </a:cxn>
                    <a:cxn ang="0">
                      <a:pos x="64" y="33"/>
                    </a:cxn>
                    <a:cxn ang="0">
                      <a:pos x="74" y="40"/>
                    </a:cxn>
                    <a:cxn ang="0">
                      <a:pos x="87" y="22"/>
                    </a:cxn>
                  </a:cxnLst>
                  <a:rect l="0" t="0" r="r" b="b"/>
                  <a:pathLst>
                    <a:path w="87" h="40">
                      <a:moveTo>
                        <a:pt x="87" y="22"/>
                      </a:moveTo>
                      <a:lnTo>
                        <a:pt x="77" y="17"/>
                      </a:lnTo>
                      <a:lnTo>
                        <a:pt x="68" y="12"/>
                      </a:lnTo>
                      <a:lnTo>
                        <a:pt x="58" y="7"/>
                      </a:lnTo>
                      <a:lnTo>
                        <a:pt x="47" y="5"/>
                      </a:lnTo>
                      <a:lnTo>
                        <a:pt x="37" y="3"/>
                      </a:lnTo>
                      <a:lnTo>
                        <a:pt x="26" y="2"/>
                      </a:lnTo>
                      <a:lnTo>
                        <a:pt x="13" y="0"/>
                      </a:lnTo>
                      <a:lnTo>
                        <a:pt x="0" y="2"/>
                      </a:lnTo>
                      <a:lnTo>
                        <a:pt x="6" y="6"/>
                      </a:lnTo>
                      <a:lnTo>
                        <a:pt x="14" y="10"/>
                      </a:lnTo>
                      <a:lnTo>
                        <a:pt x="22" y="14"/>
                      </a:lnTo>
                      <a:lnTo>
                        <a:pt x="33" y="18"/>
                      </a:lnTo>
                      <a:lnTo>
                        <a:pt x="42" y="22"/>
                      </a:lnTo>
                      <a:lnTo>
                        <a:pt x="52" y="27"/>
                      </a:lnTo>
                      <a:lnTo>
                        <a:pt x="64" y="33"/>
                      </a:lnTo>
                      <a:lnTo>
                        <a:pt x="74" y="40"/>
                      </a:lnTo>
                      <a:lnTo>
                        <a:pt x="87" y="22"/>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grpSp>
          <p:nvGrpSpPr>
            <p:cNvPr id="12304" name="Group 19"/>
            <p:cNvGrpSpPr>
              <a:grpSpLocks/>
            </p:cNvGrpSpPr>
            <p:nvPr/>
          </p:nvGrpSpPr>
          <p:grpSpPr bwMode="auto">
            <a:xfrm rot="6248562">
              <a:off x="343" y="3854"/>
              <a:ext cx="392" cy="424"/>
              <a:chOff x="1727" y="866"/>
              <a:chExt cx="129" cy="157"/>
            </a:xfrm>
          </p:grpSpPr>
          <p:sp>
            <p:nvSpPr>
              <p:cNvPr id="52244" name="Freeform 20"/>
              <p:cNvSpPr>
                <a:spLocks/>
              </p:cNvSpPr>
              <p:nvPr userDrawn="1"/>
            </p:nvSpPr>
            <p:spPr bwMode="ltGray">
              <a:xfrm>
                <a:off x="1727" y="867"/>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45" name="Freeform 21"/>
              <p:cNvSpPr>
                <a:spLocks/>
              </p:cNvSpPr>
              <p:nvPr userDrawn="1"/>
            </p:nvSpPr>
            <p:spPr bwMode="ltGray">
              <a:xfrm>
                <a:off x="1786" y="895"/>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46" name="Freeform 22"/>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12305" name="Group 23"/>
            <p:cNvGrpSpPr>
              <a:grpSpLocks/>
            </p:cNvGrpSpPr>
            <p:nvPr/>
          </p:nvGrpSpPr>
          <p:grpSpPr bwMode="auto">
            <a:xfrm rot="5003157">
              <a:off x="249" y="1102"/>
              <a:ext cx="412" cy="500"/>
              <a:chOff x="1727" y="866"/>
              <a:chExt cx="129" cy="157"/>
            </a:xfrm>
          </p:grpSpPr>
          <p:sp>
            <p:nvSpPr>
              <p:cNvPr id="52248" name="Freeform 24"/>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49" name="Freeform 25"/>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0" name="Freeform 26"/>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12306" name="Group 27"/>
            <p:cNvGrpSpPr>
              <a:grpSpLocks/>
            </p:cNvGrpSpPr>
            <p:nvPr/>
          </p:nvGrpSpPr>
          <p:grpSpPr bwMode="auto">
            <a:xfrm>
              <a:off x="815" y="0"/>
              <a:ext cx="345" cy="367"/>
              <a:chOff x="1727" y="866"/>
              <a:chExt cx="129" cy="157"/>
            </a:xfrm>
          </p:grpSpPr>
          <p:sp>
            <p:nvSpPr>
              <p:cNvPr id="52252" name="Freeform 28"/>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3" name="Freeform 29"/>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4" name="Freeform 30"/>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52255" name="Freeform 31"/>
            <p:cNvSpPr>
              <a:spLocks/>
            </p:cNvSpPr>
            <p:nvPr/>
          </p:nvSpPr>
          <p:spPr bwMode="ltGray">
            <a:xfrm>
              <a:off x="87" y="94"/>
              <a:ext cx="699" cy="756"/>
            </a:xfrm>
            <a:custGeom>
              <a:avLst/>
              <a:gdLst/>
              <a:ahLst/>
              <a:cxnLst>
                <a:cxn ang="0">
                  <a:pos x="1" y="392"/>
                </a:cxn>
                <a:cxn ang="0">
                  <a:pos x="3" y="252"/>
                </a:cxn>
                <a:cxn ang="0">
                  <a:pos x="21" y="210"/>
                </a:cxn>
                <a:cxn ang="0">
                  <a:pos x="29" y="182"/>
                </a:cxn>
                <a:cxn ang="0">
                  <a:pos x="39" y="154"/>
                </a:cxn>
                <a:cxn ang="0">
                  <a:pos x="51" y="138"/>
                </a:cxn>
                <a:cxn ang="0">
                  <a:pos x="111" y="74"/>
                </a:cxn>
                <a:cxn ang="0">
                  <a:pos x="169" y="30"/>
                </a:cxn>
                <a:cxn ang="0">
                  <a:pos x="225" y="10"/>
                </a:cxn>
                <a:cxn ang="0">
                  <a:pos x="249" y="4"/>
                </a:cxn>
                <a:cxn ang="0">
                  <a:pos x="265" y="0"/>
                </a:cxn>
                <a:cxn ang="0">
                  <a:pos x="357" y="2"/>
                </a:cxn>
                <a:cxn ang="0">
                  <a:pos x="385" y="6"/>
                </a:cxn>
                <a:cxn ang="0">
                  <a:pos x="489" y="40"/>
                </a:cxn>
                <a:cxn ang="0">
                  <a:pos x="619" y="128"/>
                </a:cxn>
                <a:cxn ang="0">
                  <a:pos x="653" y="178"/>
                </a:cxn>
                <a:cxn ang="0">
                  <a:pos x="693" y="322"/>
                </a:cxn>
                <a:cxn ang="0">
                  <a:pos x="687" y="434"/>
                </a:cxn>
                <a:cxn ang="0">
                  <a:pos x="665" y="538"/>
                </a:cxn>
                <a:cxn ang="0">
                  <a:pos x="639" y="564"/>
                </a:cxn>
                <a:cxn ang="0">
                  <a:pos x="631" y="580"/>
                </a:cxn>
                <a:cxn ang="0">
                  <a:pos x="607" y="588"/>
                </a:cxn>
                <a:cxn ang="0">
                  <a:pos x="473" y="664"/>
                </a:cxn>
                <a:cxn ang="0">
                  <a:pos x="449" y="678"/>
                </a:cxn>
                <a:cxn ang="0">
                  <a:pos x="405" y="684"/>
                </a:cxn>
                <a:cxn ang="0">
                  <a:pos x="375" y="690"/>
                </a:cxn>
                <a:cxn ang="0">
                  <a:pos x="267" y="684"/>
                </a:cxn>
                <a:cxn ang="0">
                  <a:pos x="259" y="722"/>
                </a:cxn>
                <a:cxn ang="0">
                  <a:pos x="241" y="756"/>
                </a:cxn>
                <a:cxn ang="0">
                  <a:pos x="185" y="728"/>
                </a:cxn>
                <a:cxn ang="0">
                  <a:pos x="163" y="720"/>
                </a:cxn>
                <a:cxn ang="0">
                  <a:pos x="151" y="716"/>
                </a:cxn>
                <a:cxn ang="0">
                  <a:pos x="195" y="674"/>
                </a:cxn>
                <a:cxn ang="0">
                  <a:pos x="211" y="644"/>
                </a:cxn>
                <a:cxn ang="0">
                  <a:pos x="209" y="626"/>
                </a:cxn>
                <a:cxn ang="0">
                  <a:pos x="195" y="620"/>
                </a:cxn>
                <a:cxn ang="0">
                  <a:pos x="165" y="596"/>
                </a:cxn>
                <a:cxn ang="0">
                  <a:pos x="99" y="534"/>
                </a:cxn>
                <a:cxn ang="0">
                  <a:pos x="61" y="506"/>
                </a:cxn>
                <a:cxn ang="0">
                  <a:pos x="23" y="470"/>
                </a:cxn>
                <a:cxn ang="0">
                  <a:pos x="7" y="434"/>
                </a:cxn>
                <a:cxn ang="0">
                  <a:pos x="5" y="396"/>
                </a:cxn>
                <a:cxn ang="0">
                  <a:pos x="1" y="392"/>
                </a:cxn>
              </a:cxnLst>
              <a:rect l="0" t="0" r="r" b="b"/>
              <a:pathLst>
                <a:path w="699" h="756">
                  <a:moveTo>
                    <a:pt x="1" y="392"/>
                  </a:moveTo>
                  <a:cubicBezTo>
                    <a:pt x="2" y="345"/>
                    <a:pt x="2" y="299"/>
                    <a:pt x="3" y="252"/>
                  </a:cubicBezTo>
                  <a:cubicBezTo>
                    <a:pt x="3" y="238"/>
                    <a:pt x="16" y="224"/>
                    <a:pt x="21" y="210"/>
                  </a:cubicBezTo>
                  <a:cubicBezTo>
                    <a:pt x="24" y="202"/>
                    <a:pt x="29" y="182"/>
                    <a:pt x="29" y="182"/>
                  </a:cubicBezTo>
                  <a:cubicBezTo>
                    <a:pt x="32" y="173"/>
                    <a:pt x="34" y="163"/>
                    <a:pt x="39" y="154"/>
                  </a:cubicBezTo>
                  <a:cubicBezTo>
                    <a:pt x="42" y="148"/>
                    <a:pt x="51" y="138"/>
                    <a:pt x="51" y="138"/>
                  </a:cubicBezTo>
                  <a:cubicBezTo>
                    <a:pt x="58" y="116"/>
                    <a:pt x="88" y="82"/>
                    <a:pt x="111" y="74"/>
                  </a:cubicBezTo>
                  <a:cubicBezTo>
                    <a:pt x="128" y="61"/>
                    <a:pt x="149" y="37"/>
                    <a:pt x="169" y="30"/>
                  </a:cubicBezTo>
                  <a:cubicBezTo>
                    <a:pt x="182" y="17"/>
                    <a:pt x="207" y="15"/>
                    <a:pt x="225" y="10"/>
                  </a:cubicBezTo>
                  <a:cubicBezTo>
                    <a:pt x="233" y="8"/>
                    <a:pt x="241" y="6"/>
                    <a:pt x="249" y="4"/>
                  </a:cubicBezTo>
                  <a:cubicBezTo>
                    <a:pt x="254" y="3"/>
                    <a:pt x="265" y="0"/>
                    <a:pt x="265" y="0"/>
                  </a:cubicBezTo>
                  <a:cubicBezTo>
                    <a:pt x="296" y="1"/>
                    <a:pt x="326" y="0"/>
                    <a:pt x="357" y="2"/>
                  </a:cubicBezTo>
                  <a:cubicBezTo>
                    <a:pt x="366" y="2"/>
                    <a:pt x="385" y="6"/>
                    <a:pt x="385" y="6"/>
                  </a:cubicBezTo>
                  <a:cubicBezTo>
                    <a:pt x="417" y="17"/>
                    <a:pt x="463" y="14"/>
                    <a:pt x="489" y="40"/>
                  </a:cubicBezTo>
                  <a:cubicBezTo>
                    <a:pt x="528" y="60"/>
                    <a:pt x="592" y="105"/>
                    <a:pt x="619" y="128"/>
                  </a:cubicBezTo>
                  <a:cubicBezTo>
                    <a:pt x="635" y="134"/>
                    <a:pt x="643" y="164"/>
                    <a:pt x="653" y="178"/>
                  </a:cubicBezTo>
                  <a:cubicBezTo>
                    <a:pt x="667" y="234"/>
                    <a:pt x="687" y="265"/>
                    <a:pt x="693" y="322"/>
                  </a:cubicBezTo>
                  <a:cubicBezTo>
                    <a:pt x="699" y="365"/>
                    <a:pt x="692" y="398"/>
                    <a:pt x="687" y="434"/>
                  </a:cubicBezTo>
                  <a:cubicBezTo>
                    <a:pt x="686" y="469"/>
                    <a:pt x="691" y="510"/>
                    <a:pt x="665" y="538"/>
                  </a:cubicBezTo>
                  <a:cubicBezTo>
                    <a:pt x="657" y="547"/>
                    <a:pt x="644" y="553"/>
                    <a:pt x="639" y="564"/>
                  </a:cubicBezTo>
                  <a:cubicBezTo>
                    <a:pt x="636" y="569"/>
                    <a:pt x="636" y="576"/>
                    <a:pt x="631" y="580"/>
                  </a:cubicBezTo>
                  <a:cubicBezTo>
                    <a:pt x="624" y="585"/>
                    <a:pt x="607" y="588"/>
                    <a:pt x="607" y="588"/>
                  </a:cubicBezTo>
                  <a:cubicBezTo>
                    <a:pt x="581" y="602"/>
                    <a:pt x="499" y="649"/>
                    <a:pt x="473" y="664"/>
                  </a:cubicBezTo>
                  <a:cubicBezTo>
                    <a:pt x="465" y="666"/>
                    <a:pt x="449" y="678"/>
                    <a:pt x="449" y="678"/>
                  </a:cubicBezTo>
                  <a:cubicBezTo>
                    <a:pt x="438" y="685"/>
                    <a:pt x="417" y="679"/>
                    <a:pt x="405" y="684"/>
                  </a:cubicBezTo>
                  <a:cubicBezTo>
                    <a:pt x="396" y="687"/>
                    <a:pt x="385" y="688"/>
                    <a:pt x="375" y="690"/>
                  </a:cubicBezTo>
                  <a:cubicBezTo>
                    <a:pt x="328" y="689"/>
                    <a:pt x="307" y="687"/>
                    <a:pt x="267" y="684"/>
                  </a:cubicBezTo>
                  <a:cubicBezTo>
                    <a:pt x="249" y="690"/>
                    <a:pt x="264" y="683"/>
                    <a:pt x="259" y="722"/>
                  </a:cubicBezTo>
                  <a:cubicBezTo>
                    <a:pt x="258" y="733"/>
                    <a:pt x="250" y="750"/>
                    <a:pt x="241" y="756"/>
                  </a:cubicBezTo>
                  <a:cubicBezTo>
                    <a:pt x="218" y="752"/>
                    <a:pt x="207" y="735"/>
                    <a:pt x="185" y="728"/>
                  </a:cubicBezTo>
                  <a:cubicBezTo>
                    <a:pt x="176" y="725"/>
                    <a:pt x="171" y="724"/>
                    <a:pt x="163" y="720"/>
                  </a:cubicBezTo>
                  <a:cubicBezTo>
                    <a:pt x="159" y="718"/>
                    <a:pt x="151" y="716"/>
                    <a:pt x="151" y="716"/>
                  </a:cubicBezTo>
                  <a:cubicBezTo>
                    <a:pt x="157" y="695"/>
                    <a:pt x="180" y="689"/>
                    <a:pt x="195" y="674"/>
                  </a:cubicBezTo>
                  <a:cubicBezTo>
                    <a:pt x="198" y="665"/>
                    <a:pt x="205" y="652"/>
                    <a:pt x="211" y="644"/>
                  </a:cubicBezTo>
                  <a:cubicBezTo>
                    <a:pt x="210" y="638"/>
                    <a:pt x="212" y="631"/>
                    <a:pt x="209" y="626"/>
                  </a:cubicBezTo>
                  <a:cubicBezTo>
                    <a:pt x="207" y="621"/>
                    <a:pt x="199" y="623"/>
                    <a:pt x="195" y="620"/>
                  </a:cubicBezTo>
                  <a:cubicBezTo>
                    <a:pt x="185" y="612"/>
                    <a:pt x="173" y="606"/>
                    <a:pt x="165" y="596"/>
                  </a:cubicBezTo>
                  <a:cubicBezTo>
                    <a:pt x="146" y="573"/>
                    <a:pt x="123" y="552"/>
                    <a:pt x="99" y="534"/>
                  </a:cubicBezTo>
                  <a:cubicBezTo>
                    <a:pt x="87" y="525"/>
                    <a:pt x="72" y="517"/>
                    <a:pt x="61" y="506"/>
                  </a:cubicBezTo>
                  <a:cubicBezTo>
                    <a:pt x="49" y="494"/>
                    <a:pt x="37" y="480"/>
                    <a:pt x="23" y="470"/>
                  </a:cubicBezTo>
                  <a:cubicBezTo>
                    <a:pt x="13" y="456"/>
                    <a:pt x="10" y="451"/>
                    <a:pt x="7" y="434"/>
                  </a:cubicBezTo>
                  <a:cubicBezTo>
                    <a:pt x="6" y="421"/>
                    <a:pt x="7" y="408"/>
                    <a:pt x="5" y="396"/>
                  </a:cubicBezTo>
                  <a:cubicBezTo>
                    <a:pt x="5" y="394"/>
                    <a:pt x="0" y="391"/>
                    <a:pt x="1" y="392"/>
                  </a:cubicBezTo>
                  <a:close/>
                </a:path>
              </a:pathLst>
            </a:custGeom>
            <a:solidFill>
              <a:schemeClr val="accent1">
                <a:alpha val="50000"/>
              </a:schemeClr>
            </a:solidFill>
            <a:ln w="9525">
              <a:noFill/>
              <a:round/>
              <a:headEnd/>
              <a:tailEnd/>
            </a:ln>
            <a:effectLst/>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6" name="Freeform 32"/>
            <p:cNvSpPr>
              <a:spLocks/>
            </p:cNvSpPr>
            <p:nvPr/>
          </p:nvSpPr>
          <p:spPr bwMode="ltGray">
            <a:xfrm rot="828663">
              <a:off x="242" y="3404"/>
              <a:ext cx="132" cy="167"/>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7" name="Freeform 33"/>
            <p:cNvSpPr>
              <a:spLocks/>
            </p:cNvSpPr>
            <p:nvPr/>
          </p:nvSpPr>
          <p:spPr bwMode="ltGray">
            <a:xfrm rot="828663">
              <a:off x="266" y="3592"/>
              <a:ext cx="66" cy="43"/>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8" name="Freeform 34"/>
            <p:cNvSpPr>
              <a:spLocks/>
            </p:cNvSpPr>
            <p:nvPr/>
          </p:nvSpPr>
          <p:spPr bwMode="ltGray">
            <a:xfrm>
              <a:off x="11" y="4110"/>
              <a:ext cx="118" cy="209"/>
            </a:xfrm>
            <a:custGeom>
              <a:avLst/>
              <a:gdLst/>
              <a:ahLst/>
              <a:cxnLst>
                <a:cxn ang="0">
                  <a:pos x="0" y="0"/>
                </a:cxn>
                <a:cxn ang="0">
                  <a:pos x="6" y="8"/>
                </a:cxn>
                <a:cxn ang="0">
                  <a:pos x="15" y="19"/>
                </a:cxn>
                <a:cxn ang="0">
                  <a:pos x="26" y="33"/>
                </a:cxn>
                <a:cxn ang="0">
                  <a:pos x="38" y="51"/>
                </a:cxn>
                <a:cxn ang="0">
                  <a:pos x="54" y="72"/>
                </a:cxn>
                <a:cxn ang="0">
                  <a:pos x="67" y="94"/>
                </a:cxn>
                <a:cxn ang="0">
                  <a:pos x="79" y="119"/>
                </a:cxn>
                <a:cxn ang="0">
                  <a:pos x="87" y="146"/>
                </a:cxn>
                <a:cxn ang="0">
                  <a:pos x="94" y="175"/>
                </a:cxn>
                <a:cxn ang="0">
                  <a:pos x="91" y="209"/>
                </a:cxn>
                <a:cxn ang="0">
                  <a:pos x="118" y="209"/>
                </a:cxn>
                <a:cxn ang="0">
                  <a:pos x="117" y="177"/>
                </a:cxn>
                <a:cxn ang="0">
                  <a:pos x="104" y="119"/>
                </a:cxn>
                <a:cxn ang="0">
                  <a:pos x="82" y="69"/>
                </a:cxn>
                <a:cxn ang="0">
                  <a:pos x="47" y="27"/>
                </a:cxn>
                <a:cxn ang="0">
                  <a:pos x="0" y="0"/>
                </a:cxn>
              </a:cxnLst>
              <a:rect l="0" t="0" r="r" b="b"/>
              <a:pathLst>
                <a:path w="118" h="209">
                  <a:moveTo>
                    <a:pt x="0" y="0"/>
                  </a:moveTo>
                  <a:lnTo>
                    <a:pt x="6" y="8"/>
                  </a:lnTo>
                  <a:lnTo>
                    <a:pt x="15" y="19"/>
                  </a:lnTo>
                  <a:lnTo>
                    <a:pt x="26" y="33"/>
                  </a:lnTo>
                  <a:lnTo>
                    <a:pt x="38" y="51"/>
                  </a:lnTo>
                  <a:lnTo>
                    <a:pt x="54" y="72"/>
                  </a:lnTo>
                  <a:lnTo>
                    <a:pt x="67" y="94"/>
                  </a:lnTo>
                  <a:lnTo>
                    <a:pt x="79" y="119"/>
                  </a:lnTo>
                  <a:lnTo>
                    <a:pt x="87" y="146"/>
                  </a:lnTo>
                  <a:lnTo>
                    <a:pt x="94" y="175"/>
                  </a:lnTo>
                  <a:lnTo>
                    <a:pt x="91" y="209"/>
                  </a:lnTo>
                  <a:lnTo>
                    <a:pt x="118" y="209"/>
                  </a:lnTo>
                  <a:lnTo>
                    <a:pt x="117" y="177"/>
                  </a:lnTo>
                  <a:lnTo>
                    <a:pt x="104" y="119"/>
                  </a:lnTo>
                  <a:lnTo>
                    <a:pt x="82" y="69"/>
                  </a:lnTo>
                  <a:lnTo>
                    <a:pt x="47" y="27"/>
                  </a:lnTo>
                  <a:lnTo>
                    <a:pt x="0"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9" name="Freeform 35"/>
            <p:cNvSpPr>
              <a:spLocks/>
            </p:cNvSpPr>
            <p:nvPr/>
          </p:nvSpPr>
          <p:spPr bwMode="ltGray">
            <a:xfrm>
              <a:off x="0" y="3968"/>
              <a:ext cx="130" cy="128"/>
            </a:xfrm>
            <a:custGeom>
              <a:avLst/>
              <a:gdLst/>
              <a:ahLst/>
              <a:cxnLst>
                <a:cxn ang="0">
                  <a:pos x="103" y="0"/>
                </a:cxn>
                <a:cxn ang="0">
                  <a:pos x="130" y="128"/>
                </a:cxn>
                <a:cxn ang="0">
                  <a:pos x="125" y="126"/>
                </a:cxn>
                <a:cxn ang="0">
                  <a:pos x="111" y="121"/>
                </a:cxn>
                <a:cxn ang="0">
                  <a:pos x="92" y="111"/>
                </a:cxn>
                <a:cxn ang="0">
                  <a:pos x="68" y="103"/>
                </a:cxn>
                <a:cxn ang="0">
                  <a:pos x="41" y="94"/>
                </a:cxn>
                <a:cxn ang="0">
                  <a:pos x="19" y="90"/>
                </a:cxn>
                <a:cxn ang="0">
                  <a:pos x="0" y="93"/>
                </a:cxn>
                <a:cxn ang="0">
                  <a:pos x="0" y="72"/>
                </a:cxn>
                <a:cxn ang="0">
                  <a:pos x="12" y="70"/>
                </a:cxn>
                <a:cxn ang="0">
                  <a:pos x="24" y="66"/>
                </a:cxn>
                <a:cxn ang="0">
                  <a:pos x="38" y="66"/>
                </a:cxn>
                <a:cxn ang="0">
                  <a:pos x="51" y="67"/>
                </a:cxn>
                <a:cxn ang="0">
                  <a:pos x="65" y="70"/>
                </a:cxn>
                <a:cxn ang="0">
                  <a:pos x="78" y="78"/>
                </a:cxn>
                <a:cxn ang="0">
                  <a:pos x="81" y="74"/>
                </a:cxn>
                <a:cxn ang="0">
                  <a:pos x="81" y="58"/>
                </a:cxn>
                <a:cxn ang="0">
                  <a:pos x="82" y="37"/>
                </a:cxn>
                <a:cxn ang="0">
                  <a:pos x="82" y="29"/>
                </a:cxn>
                <a:cxn ang="0">
                  <a:pos x="80" y="29"/>
                </a:cxn>
                <a:cxn ang="0">
                  <a:pos x="77" y="27"/>
                </a:cxn>
                <a:cxn ang="0">
                  <a:pos x="76" y="22"/>
                </a:cxn>
                <a:cxn ang="0">
                  <a:pos x="75" y="19"/>
                </a:cxn>
                <a:cxn ang="0">
                  <a:pos x="76" y="15"/>
                </a:cxn>
                <a:cxn ang="0">
                  <a:pos x="79" y="10"/>
                </a:cxn>
                <a:cxn ang="0">
                  <a:pos x="89" y="6"/>
                </a:cxn>
                <a:cxn ang="0">
                  <a:pos x="103" y="0"/>
                </a:cxn>
              </a:cxnLst>
              <a:rect l="0" t="0" r="r" b="b"/>
              <a:pathLst>
                <a:path w="130" h="128">
                  <a:moveTo>
                    <a:pt x="103" y="0"/>
                  </a:moveTo>
                  <a:lnTo>
                    <a:pt x="130" y="128"/>
                  </a:lnTo>
                  <a:lnTo>
                    <a:pt x="125" y="126"/>
                  </a:lnTo>
                  <a:lnTo>
                    <a:pt x="111" y="121"/>
                  </a:lnTo>
                  <a:lnTo>
                    <a:pt x="92" y="111"/>
                  </a:lnTo>
                  <a:lnTo>
                    <a:pt x="68" y="103"/>
                  </a:lnTo>
                  <a:lnTo>
                    <a:pt x="41" y="94"/>
                  </a:lnTo>
                  <a:lnTo>
                    <a:pt x="19" y="90"/>
                  </a:lnTo>
                  <a:lnTo>
                    <a:pt x="0" y="93"/>
                  </a:lnTo>
                  <a:lnTo>
                    <a:pt x="0" y="72"/>
                  </a:lnTo>
                  <a:lnTo>
                    <a:pt x="12" y="70"/>
                  </a:lnTo>
                  <a:lnTo>
                    <a:pt x="24" y="66"/>
                  </a:lnTo>
                  <a:lnTo>
                    <a:pt x="38" y="66"/>
                  </a:lnTo>
                  <a:lnTo>
                    <a:pt x="51" y="67"/>
                  </a:lnTo>
                  <a:lnTo>
                    <a:pt x="65" y="70"/>
                  </a:lnTo>
                  <a:lnTo>
                    <a:pt x="78" y="78"/>
                  </a:lnTo>
                  <a:lnTo>
                    <a:pt x="81" y="74"/>
                  </a:lnTo>
                  <a:lnTo>
                    <a:pt x="81" y="58"/>
                  </a:lnTo>
                  <a:lnTo>
                    <a:pt x="82" y="37"/>
                  </a:lnTo>
                  <a:lnTo>
                    <a:pt x="82" y="29"/>
                  </a:lnTo>
                  <a:lnTo>
                    <a:pt x="80" y="29"/>
                  </a:lnTo>
                  <a:lnTo>
                    <a:pt x="77" y="27"/>
                  </a:lnTo>
                  <a:lnTo>
                    <a:pt x="76" y="22"/>
                  </a:lnTo>
                  <a:lnTo>
                    <a:pt x="75" y="19"/>
                  </a:lnTo>
                  <a:lnTo>
                    <a:pt x="76" y="15"/>
                  </a:lnTo>
                  <a:lnTo>
                    <a:pt x="79" y="10"/>
                  </a:lnTo>
                  <a:lnTo>
                    <a:pt x="89" y="6"/>
                  </a:lnTo>
                  <a:lnTo>
                    <a:pt x="103"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0" name="Freeform 36"/>
            <p:cNvSpPr>
              <a:spLocks/>
            </p:cNvSpPr>
            <p:nvPr/>
          </p:nvSpPr>
          <p:spPr bwMode="ltGray">
            <a:xfrm>
              <a:off x="0" y="3949"/>
              <a:ext cx="47" cy="86"/>
            </a:xfrm>
            <a:custGeom>
              <a:avLst/>
              <a:gdLst/>
              <a:ahLst/>
              <a:cxnLst>
                <a:cxn ang="0">
                  <a:pos x="37" y="0"/>
                </a:cxn>
                <a:cxn ang="0">
                  <a:pos x="15" y="37"/>
                </a:cxn>
                <a:cxn ang="0">
                  <a:pos x="0" y="59"/>
                </a:cxn>
                <a:cxn ang="0">
                  <a:pos x="0" y="86"/>
                </a:cxn>
                <a:cxn ang="0">
                  <a:pos x="8" y="82"/>
                </a:cxn>
                <a:cxn ang="0">
                  <a:pos x="20" y="73"/>
                </a:cxn>
                <a:cxn ang="0">
                  <a:pos x="33" y="63"/>
                </a:cxn>
                <a:cxn ang="0">
                  <a:pos x="42" y="51"/>
                </a:cxn>
                <a:cxn ang="0">
                  <a:pos x="47" y="36"/>
                </a:cxn>
                <a:cxn ang="0">
                  <a:pos x="46" y="19"/>
                </a:cxn>
                <a:cxn ang="0">
                  <a:pos x="37" y="0"/>
                </a:cxn>
              </a:cxnLst>
              <a:rect l="0" t="0" r="r" b="b"/>
              <a:pathLst>
                <a:path w="47" h="86">
                  <a:moveTo>
                    <a:pt x="37" y="0"/>
                  </a:moveTo>
                  <a:lnTo>
                    <a:pt x="15" y="37"/>
                  </a:lnTo>
                  <a:lnTo>
                    <a:pt x="0" y="59"/>
                  </a:lnTo>
                  <a:lnTo>
                    <a:pt x="0" y="86"/>
                  </a:lnTo>
                  <a:lnTo>
                    <a:pt x="8" y="82"/>
                  </a:lnTo>
                  <a:lnTo>
                    <a:pt x="20" y="73"/>
                  </a:lnTo>
                  <a:lnTo>
                    <a:pt x="33" y="63"/>
                  </a:lnTo>
                  <a:lnTo>
                    <a:pt x="42" y="51"/>
                  </a:lnTo>
                  <a:lnTo>
                    <a:pt x="47" y="36"/>
                  </a:lnTo>
                  <a:lnTo>
                    <a:pt x="46" y="19"/>
                  </a:lnTo>
                  <a:lnTo>
                    <a:pt x="37"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1" name="Freeform 37"/>
            <p:cNvSpPr>
              <a:spLocks/>
            </p:cNvSpPr>
            <p:nvPr/>
          </p:nvSpPr>
          <p:spPr bwMode="ltGray">
            <a:xfrm>
              <a:off x="0" y="3239"/>
              <a:ext cx="497" cy="740"/>
            </a:xfrm>
            <a:custGeom>
              <a:avLst/>
              <a:gdLst/>
              <a:ahLst/>
              <a:cxnLst>
                <a:cxn ang="0">
                  <a:pos x="0" y="13"/>
                </a:cxn>
                <a:cxn ang="0">
                  <a:pos x="41" y="4"/>
                </a:cxn>
                <a:cxn ang="0">
                  <a:pos x="101" y="0"/>
                </a:cxn>
                <a:cxn ang="0">
                  <a:pos x="170" y="4"/>
                </a:cxn>
                <a:cxn ang="0">
                  <a:pos x="248" y="21"/>
                </a:cxn>
                <a:cxn ang="0">
                  <a:pos x="323" y="50"/>
                </a:cxn>
                <a:cxn ang="0">
                  <a:pos x="382" y="90"/>
                </a:cxn>
                <a:cxn ang="0">
                  <a:pos x="428" y="141"/>
                </a:cxn>
                <a:cxn ang="0">
                  <a:pos x="463" y="199"/>
                </a:cxn>
                <a:cxn ang="0">
                  <a:pos x="485" y="262"/>
                </a:cxn>
                <a:cxn ang="0">
                  <a:pos x="496" y="327"/>
                </a:cxn>
                <a:cxn ang="0">
                  <a:pos x="497" y="396"/>
                </a:cxn>
                <a:cxn ang="0">
                  <a:pos x="487" y="462"/>
                </a:cxn>
                <a:cxn ang="0">
                  <a:pos x="470" y="527"/>
                </a:cxn>
                <a:cxn ang="0">
                  <a:pos x="443" y="586"/>
                </a:cxn>
                <a:cxn ang="0">
                  <a:pos x="406" y="639"/>
                </a:cxn>
                <a:cxn ang="0">
                  <a:pos x="364" y="683"/>
                </a:cxn>
                <a:cxn ang="0">
                  <a:pos x="315" y="715"/>
                </a:cxn>
                <a:cxn ang="0">
                  <a:pos x="259" y="736"/>
                </a:cxn>
                <a:cxn ang="0">
                  <a:pos x="198" y="740"/>
                </a:cxn>
                <a:cxn ang="0">
                  <a:pos x="131" y="727"/>
                </a:cxn>
                <a:cxn ang="0">
                  <a:pos x="167" y="728"/>
                </a:cxn>
                <a:cxn ang="0">
                  <a:pos x="204" y="718"/>
                </a:cxn>
                <a:cxn ang="0">
                  <a:pos x="238" y="700"/>
                </a:cxn>
                <a:cxn ang="0">
                  <a:pos x="272" y="670"/>
                </a:cxn>
                <a:cxn ang="0">
                  <a:pos x="304" y="635"/>
                </a:cxn>
                <a:cxn ang="0">
                  <a:pos x="333" y="594"/>
                </a:cxn>
                <a:cxn ang="0">
                  <a:pos x="358" y="549"/>
                </a:cxn>
                <a:cxn ang="0">
                  <a:pos x="381" y="500"/>
                </a:cxn>
                <a:cxn ang="0">
                  <a:pos x="396" y="449"/>
                </a:cxn>
                <a:cxn ang="0">
                  <a:pos x="408" y="397"/>
                </a:cxn>
                <a:cxn ang="0">
                  <a:pos x="414" y="346"/>
                </a:cxn>
                <a:cxn ang="0">
                  <a:pos x="412" y="296"/>
                </a:cxn>
                <a:cxn ang="0">
                  <a:pos x="402" y="251"/>
                </a:cxn>
                <a:cxn ang="0">
                  <a:pos x="384" y="208"/>
                </a:cxn>
                <a:cxn ang="0">
                  <a:pos x="357" y="172"/>
                </a:cxn>
                <a:cxn ang="0">
                  <a:pos x="320" y="142"/>
                </a:cxn>
                <a:cxn ang="0">
                  <a:pos x="260" y="107"/>
                </a:cxn>
                <a:cxn ang="0">
                  <a:pos x="203" y="82"/>
                </a:cxn>
                <a:cxn ang="0">
                  <a:pos x="154" y="65"/>
                </a:cxn>
                <a:cxn ang="0">
                  <a:pos x="108" y="56"/>
                </a:cxn>
                <a:cxn ang="0">
                  <a:pos x="68" y="55"/>
                </a:cxn>
                <a:cxn ang="0">
                  <a:pos x="32" y="61"/>
                </a:cxn>
                <a:cxn ang="0">
                  <a:pos x="0" y="70"/>
                </a:cxn>
                <a:cxn ang="0">
                  <a:pos x="0" y="13"/>
                </a:cxn>
              </a:cxnLst>
              <a:rect l="0" t="0" r="r" b="b"/>
              <a:pathLst>
                <a:path w="497" h="740">
                  <a:moveTo>
                    <a:pt x="0" y="13"/>
                  </a:moveTo>
                  <a:lnTo>
                    <a:pt x="41" y="4"/>
                  </a:lnTo>
                  <a:lnTo>
                    <a:pt x="101" y="0"/>
                  </a:lnTo>
                  <a:lnTo>
                    <a:pt x="170" y="4"/>
                  </a:lnTo>
                  <a:lnTo>
                    <a:pt x="248" y="21"/>
                  </a:lnTo>
                  <a:lnTo>
                    <a:pt x="323" y="50"/>
                  </a:lnTo>
                  <a:lnTo>
                    <a:pt x="382" y="90"/>
                  </a:lnTo>
                  <a:lnTo>
                    <a:pt x="428" y="141"/>
                  </a:lnTo>
                  <a:lnTo>
                    <a:pt x="463" y="199"/>
                  </a:lnTo>
                  <a:lnTo>
                    <a:pt x="485" y="262"/>
                  </a:lnTo>
                  <a:lnTo>
                    <a:pt x="496" y="327"/>
                  </a:lnTo>
                  <a:lnTo>
                    <a:pt x="497" y="396"/>
                  </a:lnTo>
                  <a:lnTo>
                    <a:pt x="487" y="462"/>
                  </a:lnTo>
                  <a:lnTo>
                    <a:pt x="470" y="527"/>
                  </a:lnTo>
                  <a:lnTo>
                    <a:pt x="443" y="586"/>
                  </a:lnTo>
                  <a:lnTo>
                    <a:pt x="406" y="639"/>
                  </a:lnTo>
                  <a:lnTo>
                    <a:pt x="364" y="683"/>
                  </a:lnTo>
                  <a:lnTo>
                    <a:pt x="315" y="715"/>
                  </a:lnTo>
                  <a:lnTo>
                    <a:pt x="259" y="736"/>
                  </a:lnTo>
                  <a:lnTo>
                    <a:pt x="198" y="740"/>
                  </a:lnTo>
                  <a:lnTo>
                    <a:pt x="131" y="727"/>
                  </a:lnTo>
                  <a:lnTo>
                    <a:pt x="167" y="728"/>
                  </a:lnTo>
                  <a:lnTo>
                    <a:pt x="204" y="718"/>
                  </a:lnTo>
                  <a:lnTo>
                    <a:pt x="238" y="700"/>
                  </a:lnTo>
                  <a:lnTo>
                    <a:pt x="272" y="670"/>
                  </a:lnTo>
                  <a:lnTo>
                    <a:pt x="304" y="635"/>
                  </a:lnTo>
                  <a:lnTo>
                    <a:pt x="333" y="594"/>
                  </a:lnTo>
                  <a:lnTo>
                    <a:pt x="358" y="549"/>
                  </a:lnTo>
                  <a:lnTo>
                    <a:pt x="381" y="500"/>
                  </a:lnTo>
                  <a:lnTo>
                    <a:pt x="396" y="449"/>
                  </a:lnTo>
                  <a:lnTo>
                    <a:pt x="408" y="397"/>
                  </a:lnTo>
                  <a:lnTo>
                    <a:pt x="414" y="346"/>
                  </a:lnTo>
                  <a:lnTo>
                    <a:pt x="412" y="296"/>
                  </a:lnTo>
                  <a:lnTo>
                    <a:pt x="402" y="251"/>
                  </a:lnTo>
                  <a:lnTo>
                    <a:pt x="384" y="208"/>
                  </a:lnTo>
                  <a:lnTo>
                    <a:pt x="357" y="172"/>
                  </a:lnTo>
                  <a:lnTo>
                    <a:pt x="320" y="142"/>
                  </a:lnTo>
                  <a:lnTo>
                    <a:pt x="260" y="107"/>
                  </a:lnTo>
                  <a:lnTo>
                    <a:pt x="203" y="82"/>
                  </a:lnTo>
                  <a:lnTo>
                    <a:pt x="154" y="65"/>
                  </a:lnTo>
                  <a:lnTo>
                    <a:pt x="108" y="56"/>
                  </a:lnTo>
                  <a:lnTo>
                    <a:pt x="68" y="55"/>
                  </a:lnTo>
                  <a:lnTo>
                    <a:pt x="32" y="61"/>
                  </a:lnTo>
                  <a:lnTo>
                    <a:pt x="0" y="70"/>
                  </a:lnTo>
                  <a:lnTo>
                    <a:pt x="0" y="13"/>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2" name="Freeform 38"/>
            <p:cNvSpPr>
              <a:spLocks/>
            </p:cNvSpPr>
            <p:nvPr/>
          </p:nvSpPr>
          <p:spPr bwMode="ltGray">
            <a:xfrm rot="1584153">
              <a:off x="20" y="410"/>
              <a:ext cx="344" cy="245"/>
            </a:xfrm>
            <a:custGeom>
              <a:avLst/>
              <a:gdLst/>
              <a:ahLst/>
              <a:cxnLst>
                <a:cxn ang="0">
                  <a:pos x="0" y="0"/>
                </a:cxn>
                <a:cxn ang="0">
                  <a:pos x="0" y="25"/>
                </a:cxn>
                <a:cxn ang="0">
                  <a:pos x="3" y="50"/>
                </a:cxn>
                <a:cxn ang="0">
                  <a:pos x="6" y="75"/>
                </a:cxn>
                <a:cxn ang="0">
                  <a:pos x="11" y="98"/>
                </a:cxn>
                <a:cxn ang="0">
                  <a:pos x="18" y="119"/>
                </a:cxn>
                <a:cxn ang="0">
                  <a:pos x="27" y="141"/>
                </a:cxn>
                <a:cxn ang="0">
                  <a:pos x="38" y="161"/>
                </a:cxn>
                <a:cxn ang="0">
                  <a:pos x="51" y="178"/>
                </a:cxn>
                <a:cxn ang="0">
                  <a:pos x="67" y="194"/>
                </a:cxn>
                <a:cxn ang="0">
                  <a:pos x="86" y="208"/>
                </a:cxn>
                <a:cxn ang="0">
                  <a:pos x="106" y="219"/>
                </a:cxn>
                <a:cxn ang="0">
                  <a:pos x="131" y="228"/>
                </a:cxn>
                <a:cxn ang="0">
                  <a:pos x="158" y="234"/>
                </a:cxn>
                <a:cxn ang="0">
                  <a:pos x="188" y="237"/>
                </a:cxn>
                <a:cxn ang="0">
                  <a:pos x="220" y="236"/>
                </a:cxn>
                <a:cxn ang="0">
                  <a:pos x="257" y="232"/>
                </a:cxn>
                <a:cxn ang="0">
                  <a:pos x="224" y="227"/>
                </a:cxn>
                <a:cxn ang="0">
                  <a:pos x="195" y="220"/>
                </a:cxn>
                <a:cxn ang="0">
                  <a:pos x="170" y="212"/>
                </a:cxn>
                <a:cxn ang="0">
                  <a:pos x="148" y="204"/>
                </a:cxn>
                <a:cxn ang="0">
                  <a:pos x="128" y="193"/>
                </a:cxn>
                <a:cxn ang="0">
                  <a:pos x="112" y="182"/>
                </a:cxn>
                <a:cxn ang="0">
                  <a:pos x="97" y="169"/>
                </a:cxn>
                <a:cxn ang="0">
                  <a:pos x="84" y="155"/>
                </a:cxn>
                <a:cxn ang="0">
                  <a:pos x="72" y="141"/>
                </a:cxn>
                <a:cxn ang="0">
                  <a:pos x="61" y="125"/>
                </a:cxn>
                <a:cxn ang="0">
                  <a:pos x="52" y="107"/>
                </a:cxn>
                <a:cxn ang="0">
                  <a:pos x="43" y="88"/>
                </a:cxn>
                <a:cxn ang="0">
                  <a:pos x="33" y="69"/>
                </a:cxn>
                <a:cxn ang="0">
                  <a:pos x="23" y="47"/>
                </a:cxn>
                <a:cxn ang="0">
                  <a:pos x="12" y="24"/>
                </a:cxn>
                <a:cxn ang="0">
                  <a:pos x="0" y="0"/>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3" name="Freeform 39"/>
            <p:cNvSpPr>
              <a:spLocks/>
            </p:cNvSpPr>
            <p:nvPr/>
          </p:nvSpPr>
          <p:spPr bwMode="ltGray">
            <a:xfrm rot="1584153">
              <a:off x="242" y="756"/>
              <a:ext cx="167" cy="115"/>
            </a:xfrm>
            <a:custGeom>
              <a:avLst/>
              <a:gdLst/>
              <a:ahLst/>
              <a:cxnLst>
                <a:cxn ang="0">
                  <a:pos x="77" y="0"/>
                </a:cxn>
                <a:cxn ang="0">
                  <a:pos x="124" y="108"/>
                </a:cxn>
                <a:cxn ang="0">
                  <a:pos x="120" y="107"/>
                </a:cxn>
                <a:cxn ang="0">
                  <a:pos x="107" y="105"/>
                </a:cxn>
                <a:cxn ang="0">
                  <a:pos x="89" y="101"/>
                </a:cxn>
                <a:cxn ang="0">
                  <a:pos x="68" y="99"/>
                </a:cxn>
                <a:cxn ang="0">
                  <a:pos x="45" y="97"/>
                </a:cxn>
                <a:cxn ang="0">
                  <a:pos x="25" y="98"/>
                </a:cxn>
                <a:cxn ang="0">
                  <a:pos x="9" y="102"/>
                </a:cxn>
                <a:cxn ang="0">
                  <a:pos x="0" y="110"/>
                </a:cxn>
                <a:cxn ang="0">
                  <a:pos x="4" y="98"/>
                </a:cxn>
                <a:cxn ang="0">
                  <a:pos x="8" y="89"/>
                </a:cxn>
                <a:cxn ang="0">
                  <a:pos x="16" y="82"/>
                </a:cxn>
                <a:cxn ang="0">
                  <a:pos x="25" y="76"/>
                </a:cxn>
                <a:cxn ang="0">
                  <a:pos x="36" y="72"/>
                </a:cxn>
                <a:cxn ang="0">
                  <a:pos x="47" y="71"/>
                </a:cxn>
                <a:cxn ang="0">
                  <a:pos x="59" y="71"/>
                </a:cxn>
                <a:cxn ang="0">
                  <a:pos x="72" y="74"/>
                </a:cxn>
                <a:cxn ang="0">
                  <a:pos x="73" y="71"/>
                </a:cxn>
                <a:cxn ang="0">
                  <a:pos x="70" y="56"/>
                </a:cxn>
                <a:cxn ang="0">
                  <a:pos x="67" y="38"/>
                </a:cxn>
                <a:cxn ang="0">
                  <a:pos x="65" y="30"/>
                </a:cxn>
                <a:cxn ang="0">
                  <a:pos x="63" y="30"/>
                </a:cxn>
                <a:cxn ang="0">
                  <a:pos x="61" y="29"/>
                </a:cxn>
                <a:cxn ang="0">
                  <a:pos x="59" y="26"/>
                </a:cxn>
                <a:cxn ang="0">
                  <a:pos x="57" y="23"/>
                </a:cxn>
                <a:cxn ang="0">
                  <a:pos x="57" y="19"/>
                </a:cxn>
                <a:cxn ang="0">
                  <a:pos x="59" y="14"/>
                </a:cxn>
                <a:cxn ang="0">
                  <a:pos x="66" y="8"/>
                </a:cxn>
                <a:cxn ang="0">
                  <a:pos x="77" y="0"/>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4" name="Freeform 40"/>
            <p:cNvSpPr>
              <a:spLocks/>
            </p:cNvSpPr>
            <p:nvPr/>
          </p:nvSpPr>
          <p:spPr bwMode="ltGray">
            <a:xfrm rot="1584153">
              <a:off x="574" y="286"/>
              <a:ext cx="147" cy="160"/>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5" name="Freeform 41"/>
            <p:cNvSpPr>
              <a:spLocks/>
            </p:cNvSpPr>
            <p:nvPr/>
          </p:nvSpPr>
          <p:spPr bwMode="ltGray">
            <a:xfrm rot="1584153">
              <a:off x="236" y="721"/>
              <a:ext cx="62" cy="97"/>
            </a:xfrm>
            <a:custGeom>
              <a:avLst/>
              <a:gdLst/>
              <a:ahLst/>
              <a:cxnLst>
                <a:cxn ang="0">
                  <a:pos x="31" y="0"/>
                </a:cxn>
                <a:cxn ang="0">
                  <a:pos x="20" y="38"/>
                </a:cxn>
                <a:cxn ang="0">
                  <a:pos x="15" y="62"/>
                </a:cxn>
                <a:cxn ang="0">
                  <a:pos x="11" y="79"/>
                </a:cxn>
                <a:cxn ang="0">
                  <a:pos x="0" y="94"/>
                </a:cxn>
                <a:cxn ang="0">
                  <a:pos x="12" y="88"/>
                </a:cxn>
                <a:cxn ang="0">
                  <a:pos x="23" y="80"/>
                </a:cxn>
                <a:cxn ang="0">
                  <a:pos x="32" y="69"/>
                </a:cxn>
                <a:cxn ang="0">
                  <a:pos x="40" y="57"/>
                </a:cxn>
                <a:cxn ang="0">
                  <a:pos x="45" y="44"/>
                </a:cxn>
                <a:cxn ang="0">
                  <a:pos x="46" y="30"/>
                </a:cxn>
                <a:cxn ang="0">
                  <a:pos x="42" y="15"/>
                </a:cxn>
                <a:cxn ang="0">
                  <a:pos x="31" y="0"/>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6" name="Freeform 42"/>
            <p:cNvSpPr>
              <a:spLocks/>
            </p:cNvSpPr>
            <p:nvPr/>
          </p:nvSpPr>
          <p:spPr bwMode="ltGray">
            <a:xfrm rot="1584153">
              <a:off x="585" y="466"/>
              <a:ext cx="72" cy="41"/>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7" name="Freeform 43"/>
            <p:cNvSpPr>
              <a:spLocks/>
            </p:cNvSpPr>
            <p:nvPr/>
          </p:nvSpPr>
          <p:spPr bwMode="ltGray">
            <a:xfrm>
              <a:off x="0" y="886"/>
              <a:ext cx="360" cy="650"/>
            </a:xfrm>
            <a:custGeom>
              <a:avLst/>
              <a:gdLst/>
              <a:ahLst/>
              <a:cxnLst>
                <a:cxn ang="0">
                  <a:pos x="264" y="0"/>
                </a:cxn>
                <a:cxn ang="0">
                  <a:pos x="269" y="9"/>
                </a:cxn>
                <a:cxn ang="0">
                  <a:pos x="277" y="22"/>
                </a:cxn>
                <a:cxn ang="0">
                  <a:pos x="286" y="39"/>
                </a:cxn>
                <a:cxn ang="0">
                  <a:pos x="297" y="58"/>
                </a:cxn>
                <a:cxn ang="0">
                  <a:pos x="309" y="83"/>
                </a:cxn>
                <a:cxn ang="0">
                  <a:pos x="319" y="108"/>
                </a:cxn>
                <a:cxn ang="0">
                  <a:pos x="329" y="136"/>
                </a:cxn>
                <a:cxn ang="0">
                  <a:pos x="333" y="163"/>
                </a:cxn>
                <a:cxn ang="0">
                  <a:pos x="336" y="193"/>
                </a:cxn>
                <a:cxn ang="0">
                  <a:pos x="332" y="223"/>
                </a:cxn>
                <a:cxn ang="0">
                  <a:pos x="323" y="255"/>
                </a:cxn>
                <a:cxn ang="0">
                  <a:pos x="310" y="285"/>
                </a:cxn>
                <a:cxn ang="0">
                  <a:pos x="287" y="315"/>
                </a:cxn>
                <a:cxn ang="0">
                  <a:pos x="257" y="343"/>
                </a:cxn>
                <a:cxn ang="0">
                  <a:pos x="218" y="370"/>
                </a:cxn>
                <a:cxn ang="0">
                  <a:pos x="167" y="396"/>
                </a:cxn>
                <a:cxn ang="0">
                  <a:pos x="111" y="425"/>
                </a:cxn>
                <a:cxn ang="0">
                  <a:pos x="69" y="457"/>
                </a:cxn>
                <a:cxn ang="0">
                  <a:pos x="35" y="490"/>
                </a:cxn>
                <a:cxn ang="0">
                  <a:pos x="12" y="526"/>
                </a:cxn>
                <a:cxn ang="0">
                  <a:pos x="0" y="553"/>
                </a:cxn>
                <a:cxn ang="0">
                  <a:pos x="0" y="650"/>
                </a:cxn>
                <a:cxn ang="0">
                  <a:pos x="6" y="628"/>
                </a:cxn>
                <a:cxn ang="0">
                  <a:pos x="19" y="594"/>
                </a:cxn>
                <a:cxn ang="0">
                  <a:pos x="43" y="551"/>
                </a:cxn>
                <a:cxn ang="0">
                  <a:pos x="76" y="503"/>
                </a:cxn>
                <a:cxn ang="0">
                  <a:pos x="125" y="454"/>
                </a:cxn>
                <a:cxn ang="0">
                  <a:pos x="190" y="408"/>
                </a:cxn>
                <a:cxn ang="0">
                  <a:pos x="275" y="365"/>
                </a:cxn>
                <a:cxn ang="0">
                  <a:pos x="308" y="342"/>
                </a:cxn>
                <a:cxn ang="0">
                  <a:pos x="335" y="305"/>
                </a:cxn>
                <a:cxn ang="0">
                  <a:pos x="352" y="255"/>
                </a:cxn>
                <a:cxn ang="0">
                  <a:pos x="360" y="201"/>
                </a:cxn>
                <a:cxn ang="0">
                  <a:pos x="356" y="144"/>
                </a:cxn>
                <a:cxn ang="0">
                  <a:pos x="341" y="88"/>
                </a:cxn>
                <a:cxn ang="0">
                  <a:pos x="311" y="39"/>
                </a:cxn>
                <a:cxn ang="0">
                  <a:pos x="264" y="0"/>
                </a:cxn>
              </a:cxnLst>
              <a:rect l="0" t="0" r="r" b="b"/>
              <a:pathLst>
                <a:path w="360" h="650">
                  <a:moveTo>
                    <a:pt x="264" y="0"/>
                  </a:moveTo>
                  <a:lnTo>
                    <a:pt x="269" y="9"/>
                  </a:lnTo>
                  <a:lnTo>
                    <a:pt x="277" y="22"/>
                  </a:lnTo>
                  <a:lnTo>
                    <a:pt x="286" y="39"/>
                  </a:lnTo>
                  <a:lnTo>
                    <a:pt x="297" y="58"/>
                  </a:lnTo>
                  <a:lnTo>
                    <a:pt x="309" y="83"/>
                  </a:lnTo>
                  <a:lnTo>
                    <a:pt x="319" y="108"/>
                  </a:lnTo>
                  <a:lnTo>
                    <a:pt x="329" y="136"/>
                  </a:lnTo>
                  <a:lnTo>
                    <a:pt x="333" y="163"/>
                  </a:lnTo>
                  <a:lnTo>
                    <a:pt x="336" y="193"/>
                  </a:lnTo>
                  <a:lnTo>
                    <a:pt x="332" y="223"/>
                  </a:lnTo>
                  <a:lnTo>
                    <a:pt x="323" y="255"/>
                  </a:lnTo>
                  <a:lnTo>
                    <a:pt x="310" y="285"/>
                  </a:lnTo>
                  <a:lnTo>
                    <a:pt x="287" y="315"/>
                  </a:lnTo>
                  <a:lnTo>
                    <a:pt x="257" y="343"/>
                  </a:lnTo>
                  <a:lnTo>
                    <a:pt x="218" y="370"/>
                  </a:lnTo>
                  <a:lnTo>
                    <a:pt x="167" y="396"/>
                  </a:lnTo>
                  <a:lnTo>
                    <a:pt x="111" y="425"/>
                  </a:lnTo>
                  <a:lnTo>
                    <a:pt x="69" y="457"/>
                  </a:lnTo>
                  <a:lnTo>
                    <a:pt x="35" y="490"/>
                  </a:lnTo>
                  <a:lnTo>
                    <a:pt x="12" y="526"/>
                  </a:lnTo>
                  <a:lnTo>
                    <a:pt x="0" y="553"/>
                  </a:lnTo>
                  <a:lnTo>
                    <a:pt x="0" y="650"/>
                  </a:lnTo>
                  <a:lnTo>
                    <a:pt x="6" y="628"/>
                  </a:lnTo>
                  <a:lnTo>
                    <a:pt x="19" y="594"/>
                  </a:lnTo>
                  <a:lnTo>
                    <a:pt x="43" y="551"/>
                  </a:lnTo>
                  <a:lnTo>
                    <a:pt x="76" y="503"/>
                  </a:lnTo>
                  <a:lnTo>
                    <a:pt x="125" y="454"/>
                  </a:lnTo>
                  <a:lnTo>
                    <a:pt x="190" y="408"/>
                  </a:lnTo>
                  <a:lnTo>
                    <a:pt x="275" y="365"/>
                  </a:lnTo>
                  <a:lnTo>
                    <a:pt x="308" y="342"/>
                  </a:lnTo>
                  <a:lnTo>
                    <a:pt x="335" y="305"/>
                  </a:lnTo>
                  <a:lnTo>
                    <a:pt x="352" y="255"/>
                  </a:lnTo>
                  <a:lnTo>
                    <a:pt x="360" y="201"/>
                  </a:lnTo>
                  <a:lnTo>
                    <a:pt x="356" y="144"/>
                  </a:lnTo>
                  <a:lnTo>
                    <a:pt x="341" y="88"/>
                  </a:lnTo>
                  <a:lnTo>
                    <a:pt x="311" y="39"/>
                  </a:lnTo>
                  <a:lnTo>
                    <a:pt x="264"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8" name="Freeform 44"/>
            <p:cNvSpPr>
              <a:spLocks/>
            </p:cNvSpPr>
            <p:nvPr/>
          </p:nvSpPr>
          <p:spPr bwMode="ltGray">
            <a:xfrm rot="1584153">
              <a:off x="56" y="84"/>
              <a:ext cx="804" cy="686"/>
            </a:xfrm>
            <a:custGeom>
              <a:avLst/>
              <a:gdLst/>
              <a:ahLst/>
              <a:cxnLst>
                <a:cxn ang="0">
                  <a:pos x="16" y="370"/>
                </a:cxn>
                <a:cxn ang="0">
                  <a:pos x="6" y="341"/>
                </a:cxn>
                <a:cxn ang="0">
                  <a:pos x="0" y="289"/>
                </a:cxn>
                <a:cxn ang="0">
                  <a:pos x="4" y="222"/>
                </a:cxn>
                <a:cxn ang="0">
                  <a:pos x="25" y="151"/>
                </a:cxn>
                <a:cxn ang="0">
                  <a:pos x="69" y="84"/>
                </a:cxn>
                <a:cxn ang="0">
                  <a:pos x="142" y="31"/>
                </a:cxn>
                <a:cxn ang="0">
                  <a:pos x="247" y="2"/>
                </a:cxn>
                <a:cxn ang="0">
                  <a:pos x="380" y="9"/>
                </a:cxn>
                <a:cxn ang="0">
                  <a:pos x="484" y="68"/>
                </a:cxn>
                <a:cxn ang="0">
                  <a:pos x="554" y="165"/>
                </a:cxn>
                <a:cxn ang="0">
                  <a:pos x="591" y="284"/>
                </a:cxn>
                <a:cxn ang="0">
                  <a:pos x="595" y="409"/>
                </a:cxn>
                <a:cxn ang="0">
                  <a:pos x="566" y="525"/>
                </a:cxn>
                <a:cxn ang="0">
                  <a:pos x="507" y="615"/>
                </a:cxn>
                <a:cxn ang="0">
                  <a:pos x="417" y="663"/>
                </a:cxn>
                <a:cxn ang="0">
                  <a:pos x="389" y="659"/>
                </a:cxn>
                <a:cxn ang="0">
                  <a:pos x="441" y="617"/>
                </a:cxn>
                <a:cxn ang="0">
                  <a:pos x="482" y="544"/>
                </a:cxn>
                <a:cxn ang="0">
                  <a:pos x="509" y="454"/>
                </a:cxn>
                <a:cxn ang="0">
                  <a:pos x="520" y="355"/>
                </a:cxn>
                <a:cxn ang="0">
                  <a:pos x="514" y="258"/>
                </a:cxn>
                <a:cxn ang="0">
                  <a:pos x="485" y="174"/>
                </a:cxn>
                <a:cxn ang="0">
                  <a:pos x="433" y="112"/>
                </a:cxn>
                <a:cxn ang="0">
                  <a:pos x="341" y="75"/>
                </a:cxn>
                <a:cxn ang="0">
                  <a:pos x="246" y="61"/>
                </a:cxn>
                <a:cxn ang="0">
                  <a:pos x="174" y="71"/>
                </a:cxn>
                <a:cxn ang="0">
                  <a:pos x="121" y="101"/>
                </a:cxn>
                <a:cxn ang="0">
                  <a:pos x="84" y="149"/>
                </a:cxn>
                <a:cxn ang="0">
                  <a:pos x="57" y="206"/>
                </a:cxn>
                <a:cxn ang="0">
                  <a:pos x="40" y="272"/>
                </a:cxn>
                <a:cxn ang="0">
                  <a:pos x="28" y="339"/>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52269" name="Rectangle 45"/>
          <p:cNvSpPr>
            <a:spLocks noGrp="1" noChangeArrowheads="1"/>
          </p:cNvSpPr>
          <p:nvPr>
            <p:ph type="title"/>
          </p:nvPr>
        </p:nvSpPr>
        <p:spPr bwMode="auto">
          <a:xfrm>
            <a:off x="442913" y="103188"/>
            <a:ext cx="8243887" cy="13144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2292" name="Rectangle 46"/>
          <p:cNvSpPr>
            <a:spLocks noGrp="1" noChangeArrowheads="1"/>
          </p:cNvSpPr>
          <p:nvPr>
            <p:ph type="body" idx="1"/>
          </p:nvPr>
        </p:nvSpPr>
        <p:spPr bwMode="auto">
          <a:xfrm>
            <a:off x="457200" y="1600200"/>
            <a:ext cx="8229600" cy="445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2271" name="Rectangle 47"/>
          <p:cNvSpPr>
            <a:spLocks noGrp="1" noChangeArrowheads="1"/>
          </p:cNvSpPr>
          <p:nvPr>
            <p:ph type="dt" sz="half" idx="2"/>
          </p:nvPr>
        </p:nvSpPr>
        <p:spPr bwMode="auto">
          <a:xfrm>
            <a:off x="457200" y="6243638"/>
            <a:ext cx="2133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spcBef>
                <a:spcPct val="0"/>
              </a:spcBef>
              <a:defRPr sz="1400" b="0" smtClean="0">
                <a:solidFill>
                  <a:schemeClr val="tx1"/>
                </a:solidFill>
                <a:latin typeface="+mn-lt"/>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52272" name="Rectangle 48"/>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spcBef>
                <a:spcPct val="0"/>
              </a:spcBef>
              <a:defRPr sz="1400" b="0" smtClean="0">
                <a:solidFill>
                  <a:schemeClr val="tx1"/>
                </a:solidFill>
                <a:latin typeface="+mn-lt"/>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52273" name="Rectangle 49"/>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0"/>
              </a:spcBef>
              <a:defRPr sz="1400" b="0">
                <a:solidFill>
                  <a:schemeClr val="tx1"/>
                </a:solidFill>
                <a:latin typeface="Verdan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B1C6FA5A-0CDB-4657-A1D3-8371D480026C}"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52274" name="Rectangle 50"/>
          <p:cNvSpPr>
            <a:spLocks noChangeArrowheads="1"/>
          </p:cNvSpPr>
          <p:nvPr userDrawn="1"/>
        </p:nvSpPr>
        <p:spPr bwMode="auto">
          <a:xfrm>
            <a:off x="0" y="0"/>
            <a:ext cx="9144000" cy="533400"/>
          </a:xfrm>
          <a:prstGeom prst="rect">
            <a:avLst/>
          </a:prstGeom>
          <a:solidFill>
            <a:srgbClr val="00FF00"/>
          </a:solidFill>
          <a:ln w="9525">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zh-CN" sz="24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75" name="Rectangle 51"/>
          <p:cNvSpPr>
            <a:spLocks noChangeArrowheads="1"/>
          </p:cNvSpPr>
          <p:nvPr userDrawn="1"/>
        </p:nvSpPr>
        <p:spPr bwMode="auto">
          <a:xfrm>
            <a:off x="0" y="6629400"/>
            <a:ext cx="9144000" cy="228600"/>
          </a:xfrm>
          <a:prstGeom prst="rect">
            <a:avLst/>
          </a:prstGeom>
          <a:solidFill>
            <a:srgbClr val="00FF00"/>
          </a:solidFill>
          <a:ln w="9525">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zh-CN" sz="24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79" name="Text Box 55"/>
          <p:cNvSpPr txBox="1">
            <a:spLocks noChangeArrowheads="1"/>
          </p:cNvSpPr>
          <p:nvPr userDrawn="1"/>
        </p:nvSpPr>
        <p:spPr bwMode="auto">
          <a:xfrm>
            <a:off x="6408738" y="19050"/>
            <a:ext cx="3276600" cy="457200"/>
          </a:xfrm>
          <a:prstGeom prst="rect">
            <a:avLst/>
          </a:prstGeom>
          <a:noFill/>
          <a:ln w="9525">
            <a:noFill/>
            <a:miter lim="800000"/>
            <a:headEnd/>
            <a:tailEnd/>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400" b="1" i="0" u="none" strike="noStrike" kern="1200" cap="none" spc="0" normalizeH="0" baseline="0" noProof="0">
                <a:ln>
                  <a:noFill/>
                </a:ln>
                <a:solidFill>
                  <a:srgbClr val="000000"/>
                </a:solidFill>
                <a:effectLst/>
                <a:uLnTx/>
                <a:uFillTx/>
                <a:latin typeface="楷体_GB2312" pitchFamily="49" charset="-122"/>
                <a:ea typeface="楷体_GB2312" pitchFamily="49" charset="-122"/>
                <a:cs typeface="+mn-cs"/>
              </a:rPr>
              <a:t>第</a:t>
            </a:r>
            <a:r>
              <a:rPr kumimoji="0" lang="en-US" altLang="zh-CN" sz="2400" b="1" i="0" u="none" strike="noStrike" kern="1200" cap="none" spc="0" normalizeH="0" baseline="0" noProof="0">
                <a:ln>
                  <a:noFill/>
                </a:ln>
                <a:solidFill>
                  <a:srgbClr val="000000"/>
                </a:solidFill>
                <a:effectLst/>
                <a:uLnTx/>
                <a:uFillTx/>
                <a:latin typeface="楷体_GB2312" pitchFamily="49" charset="-122"/>
                <a:ea typeface="楷体_GB2312" pitchFamily="49" charset="-122"/>
                <a:cs typeface="+mn-cs"/>
              </a:rPr>
              <a:t>5</a:t>
            </a:r>
            <a:r>
              <a:rPr kumimoji="0" lang="zh-CN" altLang="en-US" sz="2400" b="1" i="0" u="none" strike="noStrike" kern="1200" cap="none" spc="0" normalizeH="0" baseline="0" noProof="0">
                <a:ln>
                  <a:noFill/>
                </a:ln>
                <a:solidFill>
                  <a:srgbClr val="000000"/>
                </a:solidFill>
                <a:effectLst/>
                <a:uLnTx/>
                <a:uFillTx/>
                <a:latin typeface="楷体_GB2312" pitchFamily="49" charset="-122"/>
                <a:ea typeface="楷体_GB2312" pitchFamily="49" charset="-122"/>
                <a:cs typeface="+mn-cs"/>
              </a:rPr>
              <a:t>章 刚体的转动</a:t>
            </a:r>
          </a:p>
        </p:txBody>
      </p:sp>
      <p:sp>
        <p:nvSpPr>
          <p:cNvPr id="52280" name="Rectangle 56"/>
          <p:cNvSpPr>
            <a:spLocks noChangeArrowheads="1"/>
          </p:cNvSpPr>
          <p:nvPr userDrawn="1"/>
        </p:nvSpPr>
        <p:spPr bwMode="auto">
          <a:xfrm>
            <a:off x="0" y="30163"/>
            <a:ext cx="6019800" cy="457200"/>
          </a:xfrm>
          <a:prstGeom prst="rect">
            <a:avLst/>
          </a:prstGeom>
          <a:noFill/>
          <a:ln w="9525">
            <a:noFill/>
            <a:miter lim="800000"/>
            <a:headEnd/>
            <a:tailEnd/>
          </a:ln>
          <a:effec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rPr>
              <a:t>5 – 1</a:t>
            </a:r>
            <a:r>
              <a:rPr kumimoji="1" lang="en-US" altLang="zh-CN" sz="2400" b="1" i="0" u="none" strike="noStrike" kern="1200" cap="none" spc="0" normalizeH="0" baseline="0" noProof="0">
                <a:ln>
                  <a:noFill/>
                </a:ln>
                <a:solidFill>
                  <a:srgbClr val="000000"/>
                </a:solidFill>
                <a:effectLst/>
                <a:uLnTx/>
                <a:uFillTx/>
                <a:latin typeface="楷体_GB2312" pitchFamily="49" charset="-122"/>
                <a:ea typeface="楷体_GB2312" pitchFamily="49" charset="-122"/>
                <a:cs typeface="+mn-cs"/>
              </a:rPr>
              <a:t> </a:t>
            </a:r>
            <a:r>
              <a:rPr kumimoji="1" lang="zh-CN" altLang="en-US" sz="2400" b="1" i="0" u="none" strike="noStrike" kern="1200" cap="none" spc="0" normalizeH="0" baseline="0" noProof="0">
                <a:ln>
                  <a:noFill/>
                </a:ln>
                <a:solidFill>
                  <a:srgbClr val="000000"/>
                </a:solidFill>
                <a:effectLst/>
                <a:uLnTx/>
                <a:uFillTx/>
                <a:latin typeface="楷体_GB2312" pitchFamily="49" charset="-122"/>
                <a:ea typeface="楷体_GB2312" pitchFamily="49" charset="-122"/>
                <a:cs typeface="+mn-cs"/>
              </a:rPr>
              <a:t>刚体的定轴转动</a:t>
            </a:r>
          </a:p>
        </p:txBody>
      </p:sp>
    </p:spTree>
    <p:extLst>
      <p:ext uri="{BB962C8B-B14F-4D97-AF65-F5344CB8AC3E}">
        <p14:creationId xmlns:p14="http://schemas.microsoft.com/office/powerpoint/2010/main" val="833218242"/>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timing>
    <p:tnLst>
      <p:par>
        <p:cTn id="1" dur="indefinite" restart="never" nodeType="tmRoot"/>
      </p:par>
    </p:tnLst>
  </p:timing>
  <p:txStyles>
    <p:titleStyle>
      <a:lvl1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mj-lt"/>
          <a:ea typeface="+mj-ea"/>
          <a:cs typeface="+mj-cs"/>
        </a:defRPr>
      </a:lvl1pPr>
      <a:lvl2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2pPr>
      <a:lvl3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3pPr>
      <a:lvl4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4pPr>
      <a:lvl5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5pPr>
      <a:lvl6pPr marL="4572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6pPr>
      <a:lvl7pPr marL="9144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7pPr>
      <a:lvl8pPr marL="13716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8pPr>
      <a:lvl9pPr marL="18288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9458" name="Group 2"/>
          <p:cNvGrpSpPr>
            <a:grpSpLocks/>
          </p:cNvGrpSpPr>
          <p:nvPr/>
        </p:nvGrpSpPr>
        <p:grpSpPr bwMode="auto">
          <a:xfrm>
            <a:off x="-7938" y="0"/>
            <a:ext cx="2833688" cy="6856413"/>
            <a:chOff x="-5" y="0"/>
            <a:chExt cx="1785" cy="4319"/>
          </a:xfrm>
        </p:grpSpPr>
        <p:sp>
          <p:nvSpPr>
            <p:cNvPr id="52227" name="Freeform 3"/>
            <p:cNvSpPr>
              <a:spLocks/>
            </p:cNvSpPr>
            <p:nvPr/>
          </p:nvSpPr>
          <p:spPr bwMode="ltGray">
            <a:xfrm>
              <a:off x="-5" y="3262"/>
              <a:ext cx="472" cy="802"/>
            </a:xfrm>
            <a:custGeom>
              <a:avLst/>
              <a:gdLst/>
              <a:ahLst/>
              <a:cxnLst>
                <a:cxn ang="0">
                  <a:pos x="5" y="32"/>
                </a:cxn>
                <a:cxn ang="0">
                  <a:pos x="189" y="26"/>
                </a:cxn>
                <a:cxn ang="0">
                  <a:pos x="309" y="66"/>
                </a:cxn>
                <a:cxn ang="0">
                  <a:pos x="357" y="98"/>
                </a:cxn>
                <a:cxn ang="0">
                  <a:pos x="413" y="162"/>
                </a:cxn>
                <a:cxn ang="0">
                  <a:pos x="437" y="250"/>
                </a:cxn>
                <a:cxn ang="0">
                  <a:pos x="397" y="530"/>
                </a:cxn>
                <a:cxn ang="0">
                  <a:pos x="341" y="634"/>
                </a:cxn>
                <a:cxn ang="0">
                  <a:pos x="173" y="714"/>
                </a:cxn>
                <a:cxn ang="0">
                  <a:pos x="77" y="730"/>
                </a:cxn>
                <a:cxn ang="0">
                  <a:pos x="69" y="802"/>
                </a:cxn>
                <a:cxn ang="0">
                  <a:pos x="7" y="788"/>
                </a:cxn>
                <a:cxn ang="0">
                  <a:pos x="5" y="751"/>
                </a:cxn>
                <a:cxn ang="0">
                  <a:pos x="37" y="722"/>
                </a:cxn>
                <a:cxn ang="0">
                  <a:pos x="5" y="670"/>
                </a:cxn>
                <a:cxn ang="0">
                  <a:pos x="5" y="32"/>
                </a:cxn>
              </a:cxnLst>
              <a:rect l="0" t="0" r="r" b="b"/>
              <a:pathLst>
                <a:path w="472" h="802">
                  <a:moveTo>
                    <a:pt x="5" y="32"/>
                  </a:moveTo>
                  <a:cubicBezTo>
                    <a:pt x="101" y="0"/>
                    <a:pt x="20" y="17"/>
                    <a:pt x="189" y="26"/>
                  </a:cubicBezTo>
                  <a:cubicBezTo>
                    <a:pt x="221" y="37"/>
                    <a:pt x="280" y="47"/>
                    <a:pt x="309" y="66"/>
                  </a:cubicBezTo>
                  <a:cubicBezTo>
                    <a:pt x="325" y="77"/>
                    <a:pt x="357" y="98"/>
                    <a:pt x="357" y="98"/>
                  </a:cubicBezTo>
                  <a:cubicBezTo>
                    <a:pt x="394" y="154"/>
                    <a:pt x="373" y="135"/>
                    <a:pt x="413" y="162"/>
                  </a:cubicBezTo>
                  <a:cubicBezTo>
                    <a:pt x="433" y="223"/>
                    <a:pt x="426" y="193"/>
                    <a:pt x="437" y="250"/>
                  </a:cubicBezTo>
                  <a:cubicBezTo>
                    <a:pt x="433" y="370"/>
                    <a:pt x="472" y="455"/>
                    <a:pt x="397" y="530"/>
                  </a:cubicBezTo>
                  <a:cubicBezTo>
                    <a:pt x="385" y="567"/>
                    <a:pt x="368" y="607"/>
                    <a:pt x="341" y="634"/>
                  </a:cubicBezTo>
                  <a:cubicBezTo>
                    <a:pt x="319" y="701"/>
                    <a:pt x="233" y="707"/>
                    <a:pt x="173" y="714"/>
                  </a:cubicBezTo>
                  <a:cubicBezTo>
                    <a:pt x="142" y="724"/>
                    <a:pt x="100" y="707"/>
                    <a:pt x="77" y="730"/>
                  </a:cubicBezTo>
                  <a:cubicBezTo>
                    <a:pt x="60" y="747"/>
                    <a:pt x="72" y="778"/>
                    <a:pt x="69" y="802"/>
                  </a:cubicBezTo>
                  <a:cubicBezTo>
                    <a:pt x="53" y="799"/>
                    <a:pt x="23" y="792"/>
                    <a:pt x="7" y="788"/>
                  </a:cubicBezTo>
                  <a:cubicBezTo>
                    <a:pt x="5" y="788"/>
                    <a:pt x="0" y="762"/>
                    <a:pt x="5" y="751"/>
                  </a:cubicBezTo>
                  <a:cubicBezTo>
                    <a:pt x="10" y="740"/>
                    <a:pt x="37" y="735"/>
                    <a:pt x="37" y="722"/>
                  </a:cubicBezTo>
                  <a:cubicBezTo>
                    <a:pt x="26" y="682"/>
                    <a:pt x="22" y="685"/>
                    <a:pt x="5" y="670"/>
                  </a:cubicBezTo>
                  <a:cubicBezTo>
                    <a:pt x="5" y="541"/>
                    <a:pt x="5" y="233"/>
                    <a:pt x="5" y="32"/>
                  </a:cubicBezTo>
                  <a:close/>
                </a:path>
              </a:pathLst>
            </a:custGeom>
            <a:solidFill>
              <a:schemeClr val="folHlink">
                <a:alpha val="50000"/>
              </a:schemeClr>
            </a:solidFill>
            <a:ln w="9525">
              <a:noFill/>
              <a:round/>
              <a:headEnd/>
              <a:tailE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19469" name="Group 4"/>
            <p:cNvGrpSpPr>
              <a:grpSpLocks/>
            </p:cNvGrpSpPr>
            <p:nvPr/>
          </p:nvGrpSpPr>
          <p:grpSpPr bwMode="auto">
            <a:xfrm rot="14964908" flipH="1">
              <a:off x="104" y="2441"/>
              <a:ext cx="452" cy="444"/>
              <a:chOff x="1727" y="866"/>
              <a:chExt cx="129" cy="157"/>
            </a:xfrm>
          </p:grpSpPr>
          <p:sp>
            <p:nvSpPr>
              <p:cNvPr id="52229" name="Freeform 5"/>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30" name="Freeform 6"/>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31" name="Freeform 7"/>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52232" name="Freeform 8"/>
            <p:cNvSpPr>
              <a:spLocks/>
            </p:cNvSpPr>
            <p:nvPr/>
          </p:nvSpPr>
          <p:spPr bwMode="ltGray">
            <a:xfrm>
              <a:off x="90" y="1736"/>
              <a:ext cx="710" cy="768"/>
            </a:xfrm>
            <a:custGeom>
              <a:avLst/>
              <a:gdLst/>
              <a:ahLst/>
              <a:cxnLst>
                <a:cxn ang="0">
                  <a:pos x="14" y="416"/>
                </a:cxn>
                <a:cxn ang="0">
                  <a:pos x="14" y="272"/>
                </a:cxn>
                <a:cxn ang="0">
                  <a:pos x="102" y="144"/>
                </a:cxn>
                <a:cxn ang="0">
                  <a:pos x="150" y="96"/>
                </a:cxn>
                <a:cxn ang="0">
                  <a:pos x="198" y="64"/>
                </a:cxn>
                <a:cxn ang="0">
                  <a:pos x="350" y="0"/>
                </a:cxn>
                <a:cxn ang="0">
                  <a:pos x="534" y="8"/>
                </a:cxn>
                <a:cxn ang="0">
                  <a:pos x="662" y="96"/>
                </a:cxn>
                <a:cxn ang="0">
                  <a:pos x="710" y="200"/>
                </a:cxn>
                <a:cxn ang="0">
                  <a:pos x="702" y="400"/>
                </a:cxn>
                <a:cxn ang="0">
                  <a:pos x="678" y="448"/>
                </a:cxn>
                <a:cxn ang="0">
                  <a:pos x="550" y="632"/>
                </a:cxn>
                <a:cxn ang="0">
                  <a:pos x="518" y="656"/>
                </a:cxn>
                <a:cxn ang="0">
                  <a:pos x="470" y="664"/>
                </a:cxn>
                <a:cxn ang="0">
                  <a:pos x="518" y="680"/>
                </a:cxn>
                <a:cxn ang="0">
                  <a:pos x="566" y="696"/>
                </a:cxn>
                <a:cxn ang="0">
                  <a:pos x="574" y="720"/>
                </a:cxn>
                <a:cxn ang="0">
                  <a:pos x="526" y="736"/>
                </a:cxn>
                <a:cxn ang="0">
                  <a:pos x="502" y="752"/>
                </a:cxn>
                <a:cxn ang="0">
                  <a:pos x="454" y="768"/>
                </a:cxn>
                <a:cxn ang="0">
                  <a:pos x="438" y="712"/>
                </a:cxn>
                <a:cxn ang="0">
                  <a:pos x="246" y="688"/>
                </a:cxn>
                <a:cxn ang="0">
                  <a:pos x="134" y="648"/>
                </a:cxn>
                <a:cxn ang="0">
                  <a:pos x="110" y="624"/>
                </a:cxn>
                <a:cxn ang="0">
                  <a:pos x="78" y="576"/>
                </a:cxn>
                <a:cxn ang="0">
                  <a:pos x="54" y="464"/>
                </a:cxn>
                <a:cxn ang="0">
                  <a:pos x="30" y="408"/>
                </a:cxn>
                <a:cxn ang="0">
                  <a:pos x="22" y="384"/>
                </a:cxn>
                <a:cxn ang="0">
                  <a:pos x="14" y="416"/>
                </a:cxn>
              </a:cxnLst>
              <a:rect l="0" t="0" r="r" b="b"/>
              <a:pathLst>
                <a:path w="710" h="768">
                  <a:moveTo>
                    <a:pt x="14" y="416"/>
                  </a:moveTo>
                  <a:cubicBezTo>
                    <a:pt x="6" y="353"/>
                    <a:pt x="0" y="339"/>
                    <a:pt x="14" y="272"/>
                  </a:cubicBezTo>
                  <a:cubicBezTo>
                    <a:pt x="24" y="227"/>
                    <a:pt x="72" y="178"/>
                    <a:pt x="102" y="144"/>
                  </a:cubicBezTo>
                  <a:cubicBezTo>
                    <a:pt x="117" y="127"/>
                    <a:pt x="134" y="112"/>
                    <a:pt x="150" y="96"/>
                  </a:cubicBezTo>
                  <a:cubicBezTo>
                    <a:pt x="164" y="82"/>
                    <a:pt x="198" y="64"/>
                    <a:pt x="198" y="64"/>
                  </a:cubicBezTo>
                  <a:cubicBezTo>
                    <a:pt x="231" y="14"/>
                    <a:pt x="294" y="7"/>
                    <a:pt x="350" y="0"/>
                  </a:cubicBezTo>
                  <a:cubicBezTo>
                    <a:pt x="411" y="3"/>
                    <a:pt x="473" y="1"/>
                    <a:pt x="534" y="8"/>
                  </a:cubicBezTo>
                  <a:cubicBezTo>
                    <a:pt x="582" y="13"/>
                    <a:pt x="624" y="71"/>
                    <a:pt x="662" y="96"/>
                  </a:cubicBezTo>
                  <a:cubicBezTo>
                    <a:pt x="691" y="140"/>
                    <a:pt x="698" y="151"/>
                    <a:pt x="710" y="200"/>
                  </a:cubicBezTo>
                  <a:cubicBezTo>
                    <a:pt x="707" y="267"/>
                    <a:pt x="707" y="333"/>
                    <a:pt x="702" y="400"/>
                  </a:cubicBezTo>
                  <a:cubicBezTo>
                    <a:pt x="700" y="423"/>
                    <a:pt x="688" y="428"/>
                    <a:pt x="678" y="448"/>
                  </a:cubicBezTo>
                  <a:cubicBezTo>
                    <a:pt x="646" y="512"/>
                    <a:pt x="626" y="607"/>
                    <a:pt x="550" y="632"/>
                  </a:cubicBezTo>
                  <a:cubicBezTo>
                    <a:pt x="539" y="640"/>
                    <a:pt x="530" y="651"/>
                    <a:pt x="518" y="656"/>
                  </a:cubicBezTo>
                  <a:cubicBezTo>
                    <a:pt x="503" y="662"/>
                    <a:pt x="470" y="648"/>
                    <a:pt x="470" y="664"/>
                  </a:cubicBezTo>
                  <a:cubicBezTo>
                    <a:pt x="470" y="681"/>
                    <a:pt x="502" y="675"/>
                    <a:pt x="518" y="680"/>
                  </a:cubicBezTo>
                  <a:cubicBezTo>
                    <a:pt x="534" y="685"/>
                    <a:pt x="566" y="696"/>
                    <a:pt x="566" y="696"/>
                  </a:cubicBezTo>
                  <a:cubicBezTo>
                    <a:pt x="569" y="704"/>
                    <a:pt x="580" y="714"/>
                    <a:pt x="574" y="720"/>
                  </a:cubicBezTo>
                  <a:cubicBezTo>
                    <a:pt x="562" y="732"/>
                    <a:pt x="542" y="731"/>
                    <a:pt x="526" y="736"/>
                  </a:cubicBezTo>
                  <a:cubicBezTo>
                    <a:pt x="517" y="739"/>
                    <a:pt x="511" y="748"/>
                    <a:pt x="502" y="752"/>
                  </a:cubicBezTo>
                  <a:cubicBezTo>
                    <a:pt x="487" y="759"/>
                    <a:pt x="454" y="768"/>
                    <a:pt x="454" y="768"/>
                  </a:cubicBezTo>
                  <a:cubicBezTo>
                    <a:pt x="448" y="750"/>
                    <a:pt x="453" y="725"/>
                    <a:pt x="438" y="712"/>
                  </a:cubicBezTo>
                  <a:cubicBezTo>
                    <a:pt x="407" y="685"/>
                    <a:pt x="256" y="689"/>
                    <a:pt x="246" y="688"/>
                  </a:cubicBezTo>
                  <a:cubicBezTo>
                    <a:pt x="207" y="680"/>
                    <a:pt x="166" y="674"/>
                    <a:pt x="134" y="648"/>
                  </a:cubicBezTo>
                  <a:cubicBezTo>
                    <a:pt x="125" y="641"/>
                    <a:pt x="117" y="633"/>
                    <a:pt x="110" y="624"/>
                  </a:cubicBezTo>
                  <a:cubicBezTo>
                    <a:pt x="98" y="609"/>
                    <a:pt x="78" y="576"/>
                    <a:pt x="78" y="576"/>
                  </a:cubicBezTo>
                  <a:cubicBezTo>
                    <a:pt x="66" y="506"/>
                    <a:pt x="74" y="544"/>
                    <a:pt x="54" y="464"/>
                  </a:cubicBezTo>
                  <a:cubicBezTo>
                    <a:pt x="37" y="397"/>
                    <a:pt x="58" y="463"/>
                    <a:pt x="30" y="408"/>
                  </a:cubicBezTo>
                  <a:cubicBezTo>
                    <a:pt x="26" y="400"/>
                    <a:pt x="30" y="380"/>
                    <a:pt x="22" y="384"/>
                  </a:cubicBezTo>
                  <a:cubicBezTo>
                    <a:pt x="12" y="389"/>
                    <a:pt x="17" y="405"/>
                    <a:pt x="14" y="416"/>
                  </a:cubicBezTo>
                  <a:close/>
                </a:path>
              </a:pathLst>
            </a:custGeom>
            <a:solidFill>
              <a:schemeClr val="accent2">
                <a:alpha val="50000"/>
              </a:schemeClr>
            </a:solidFill>
            <a:ln w="9525">
              <a:noFill/>
              <a:round/>
              <a:headEnd/>
              <a:tailE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19471" name="Group 9"/>
            <p:cNvGrpSpPr>
              <a:grpSpLocks/>
            </p:cNvGrpSpPr>
            <p:nvPr/>
          </p:nvGrpSpPr>
          <p:grpSpPr bwMode="auto">
            <a:xfrm rot="416244">
              <a:off x="9" y="1746"/>
              <a:ext cx="1771" cy="1741"/>
              <a:chOff x="41" y="2787"/>
              <a:chExt cx="902" cy="833"/>
            </a:xfrm>
          </p:grpSpPr>
          <p:sp>
            <p:nvSpPr>
              <p:cNvPr id="52234" name="Freeform 10"/>
              <p:cNvSpPr>
                <a:spLocks/>
              </p:cNvSpPr>
              <p:nvPr userDrawn="1"/>
            </p:nvSpPr>
            <p:spPr bwMode="ltGray">
              <a:xfrm rot="373331" flipH="1">
                <a:off x="125" y="2787"/>
                <a:ext cx="313" cy="303"/>
              </a:xfrm>
              <a:custGeom>
                <a:avLst/>
                <a:gdLst/>
                <a:ahLst/>
                <a:cxnLst>
                  <a:cxn ang="0">
                    <a:pos x="46" y="210"/>
                  </a:cxn>
                  <a:cxn ang="0">
                    <a:pos x="37" y="198"/>
                  </a:cxn>
                  <a:cxn ang="0">
                    <a:pos x="26" y="181"/>
                  </a:cxn>
                  <a:cxn ang="0">
                    <a:pos x="15" y="159"/>
                  </a:cxn>
                  <a:cxn ang="0">
                    <a:pos x="5" y="135"/>
                  </a:cxn>
                  <a:cxn ang="0">
                    <a:pos x="0" y="109"/>
                  </a:cxn>
                  <a:cxn ang="0">
                    <a:pos x="1" y="82"/>
                  </a:cxn>
                  <a:cxn ang="0">
                    <a:pos x="9" y="57"/>
                  </a:cxn>
                  <a:cxn ang="0">
                    <a:pos x="27" y="35"/>
                  </a:cxn>
                  <a:cxn ang="0">
                    <a:pos x="45" y="22"/>
                  </a:cxn>
                  <a:cxn ang="0">
                    <a:pos x="60" y="12"/>
                  </a:cxn>
                  <a:cxn ang="0">
                    <a:pos x="72" y="7"/>
                  </a:cxn>
                  <a:cxn ang="0">
                    <a:pos x="81" y="5"/>
                  </a:cxn>
                  <a:cxn ang="0">
                    <a:pos x="88" y="5"/>
                  </a:cxn>
                  <a:cxn ang="0">
                    <a:pos x="104" y="0"/>
                  </a:cxn>
                  <a:cxn ang="0">
                    <a:pos x="148" y="8"/>
                  </a:cxn>
                  <a:cxn ang="0">
                    <a:pos x="160" y="12"/>
                  </a:cxn>
                  <a:cxn ang="0">
                    <a:pos x="172" y="15"/>
                  </a:cxn>
                  <a:cxn ang="0">
                    <a:pos x="182" y="19"/>
                  </a:cxn>
                  <a:cxn ang="0">
                    <a:pos x="190" y="23"/>
                  </a:cxn>
                  <a:cxn ang="0">
                    <a:pos x="198" y="27"/>
                  </a:cxn>
                  <a:cxn ang="0">
                    <a:pos x="205" y="32"/>
                  </a:cxn>
                  <a:cxn ang="0">
                    <a:pos x="211" y="38"/>
                  </a:cxn>
                  <a:cxn ang="0">
                    <a:pos x="217" y="45"/>
                  </a:cxn>
                  <a:cxn ang="0">
                    <a:pos x="205" y="40"/>
                  </a:cxn>
                  <a:cxn ang="0">
                    <a:pos x="194" y="36"/>
                  </a:cxn>
                  <a:cxn ang="0">
                    <a:pos x="183" y="33"/>
                  </a:cxn>
                  <a:cxn ang="0">
                    <a:pos x="172" y="30"/>
                  </a:cxn>
                  <a:cxn ang="0">
                    <a:pos x="163" y="27"/>
                  </a:cxn>
                  <a:cxn ang="0">
                    <a:pos x="153" y="26"/>
                  </a:cxn>
                  <a:cxn ang="0">
                    <a:pos x="143" y="24"/>
                  </a:cxn>
                  <a:cxn ang="0">
                    <a:pos x="134" y="24"/>
                  </a:cxn>
                  <a:cxn ang="0">
                    <a:pos x="125" y="24"/>
                  </a:cxn>
                  <a:cxn ang="0">
                    <a:pos x="116" y="25"/>
                  </a:cxn>
                  <a:cxn ang="0">
                    <a:pos x="107" y="27"/>
                  </a:cxn>
                  <a:cxn ang="0">
                    <a:pos x="99" y="29"/>
                  </a:cxn>
                  <a:cxn ang="0">
                    <a:pos x="91" y="33"/>
                  </a:cxn>
                  <a:cxn ang="0">
                    <a:pos x="82" y="36"/>
                  </a:cxn>
                  <a:cxn ang="0">
                    <a:pos x="74" y="41"/>
                  </a:cxn>
                  <a:cxn ang="0">
                    <a:pos x="66" y="46"/>
                  </a:cxn>
                  <a:cxn ang="0">
                    <a:pos x="52" y="61"/>
                  </a:cxn>
                  <a:cxn ang="0">
                    <a:pos x="42" y="80"/>
                  </a:cxn>
                  <a:cxn ang="0">
                    <a:pos x="37" y="103"/>
                  </a:cxn>
                  <a:cxn ang="0">
                    <a:pos x="35" y="126"/>
                  </a:cxn>
                  <a:cxn ang="0">
                    <a:pos x="35" y="151"/>
                  </a:cxn>
                  <a:cxn ang="0">
                    <a:pos x="38" y="174"/>
                  </a:cxn>
                  <a:cxn ang="0">
                    <a:pos x="41" y="194"/>
                  </a:cxn>
                  <a:cxn ang="0">
                    <a:pos x="46" y="210"/>
                  </a:cxn>
                </a:cxnLst>
                <a:rect l="0" t="0" r="r" b="b"/>
                <a:pathLst>
                  <a:path w="217" h="210">
                    <a:moveTo>
                      <a:pt x="46" y="210"/>
                    </a:moveTo>
                    <a:lnTo>
                      <a:pt x="37" y="198"/>
                    </a:lnTo>
                    <a:lnTo>
                      <a:pt x="26" y="181"/>
                    </a:lnTo>
                    <a:lnTo>
                      <a:pt x="15" y="159"/>
                    </a:lnTo>
                    <a:lnTo>
                      <a:pt x="5" y="135"/>
                    </a:lnTo>
                    <a:lnTo>
                      <a:pt x="0" y="109"/>
                    </a:lnTo>
                    <a:lnTo>
                      <a:pt x="1" y="82"/>
                    </a:lnTo>
                    <a:lnTo>
                      <a:pt x="9" y="57"/>
                    </a:lnTo>
                    <a:lnTo>
                      <a:pt x="27" y="35"/>
                    </a:lnTo>
                    <a:lnTo>
                      <a:pt x="45" y="22"/>
                    </a:lnTo>
                    <a:lnTo>
                      <a:pt x="60" y="12"/>
                    </a:lnTo>
                    <a:lnTo>
                      <a:pt x="72" y="7"/>
                    </a:lnTo>
                    <a:lnTo>
                      <a:pt x="81" y="5"/>
                    </a:lnTo>
                    <a:lnTo>
                      <a:pt x="88" y="5"/>
                    </a:lnTo>
                    <a:lnTo>
                      <a:pt x="104" y="0"/>
                    </a:lnTo>
                    <a:lnTo>
                      <a:pt x="148" y="8"/>
                    </a:lnTo>
                    <a:lnTo>
                      <a:pt x="160" y="12"/>
                    </a:lnTo>
                    <a:lnTo>
                      <a:pt x="172" y="15"/>
                    </a:lnTo>
                    <a:lnTo>
                      <a:pt x="182" y="19"/>
                    </a:lnTo>
                    <a:lnTo>
                      <a:pt x="190" y="23"/>
                    </a:lnTo>
                    <a:lnTo>
                      <a:pt x="198" y="27"/>
                    </a:lnTo>
                    <a:lnTo>
                      <a:pt x="205" y="32"/>
                    </a:lnTo>
                    <a:lnTo>
                      <a:pt x="211" y="38"/>
                    </a:lnTo>
                    <a:lnTo>
                      <a:pt x="217" y="45"/>
                    </a:lnTo>
                    <a:lnTo>
                      <a:pt x="205" y="40"/>
                    </a:lnTo>
                    <a:lnTo>
                      <a:pt x="194" y="36"/>
                    </a:lnTo>
                    <a:lnTo>
                      <a:pt x="183" y="33"/>
                    </a:lnTo>
                    <a:lnTo>
                      <a:pt x="172" y="30"/>
                    </a:lnTo>
                    <a:lnTo>
                      <a:pt x="163" y="27"/>
                    </a:lnTo>
                    <a:lnTo>
                      <a:pt x="153" y="26"/>
                    </a:lnTo>
                    <a:lnTo>
                      <a:pt x="143" y="24"/>
                    </a:lnTo>
                    <a:lnTo>
                      <a:pt x="134" y="24"/>
                    </a:lnTo>
                    <a:lnTo>
                      <a:pt x="125" y="24"/>
                    </a:lnTo>
                    <a:lnTo>
                      <a:pt x="116" y="25"/>
                    </a:lnTo>
                    <a:lnTo>
                      <a:pt x="107" y="27"/>
                    </a:lnTo>
                    <a:lnTo>
                      <a:pt x="99" y="29"/>
                    </a:lnTo>
                    <a:lnTo>
                      <a:pt x="91" y="33"/>
                    </a:lnTo>
                    <a:lnTo>
                      <a:pt x="82" y="36"/>
                    </a:lnTo>
                    <a:lnTo>
                      <a:pt x="74" y="41"/>
                    </a:lnTo>
                    <a:lnTo>
                      <a:pt x="66" y="46"/>
                    </a:lnTo>
                    <a:lnTo>
                      <a:pt x="52" y="61"/>
                    </a:lnTo>
                    <a:lnTo>
                      <a:pt x="42" y="80"/>
                    </a:lnTo>
                    <a:lnTo>
                      <a:pt x="37" y="103"/>
                    </a:lnTo>
                    <a:lnTo>
                      <a:pt x="35" y="126"/>
                    </a:lnTo>
                    <a:lnTo>
                      <a:pt x="35" y="151"/>
                    </a:lnTo>
                    <a:lnTo>
                      <a:pt x="38" y="174"/>
                    </a:lnTo>
                    <a:lnTo>
                      <a:pt x="41" y="194"/>
                    </a:lnTo>
                    <a:lnTo>
                      <a:pt x="46" y="210"/>
                    </a:lnTo>
                    <a:close/>
                  </a:path>
                </a:pathLst>
              </a:custGeom>
              <a:solidFill>
                <a:schemeClr val="accent2"/>
              </a:solidFill>
              <a:ln w="9525">
                <a:no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35" name="Freeform 11"/>
              <p:cNvSpPr>
                <a:spLocks/>
              </p:cNvSpPr>
              <p:nvPr userDrawn="1"/>
            </p:nvSpPr>
            <p:spPr bwMode="ltGray">
              <a:xfrm rot="373331" flipH="1">
                <a:off x="41" y="2843"/>
                <a:ext cx="262" cy="308"/>
              </a:xfrm>
              <a:custGeom>
                <a:avLst/>
                <a:gdLst/>
                <a:ahLst/>
                <a:cxnLst>
                  <a:cxn ang="0">
                    <a:pos x="109" y="0"/>
                  </a:cxn>
                  <a:cxn ang="0">
                    <a:pos x="112" y="2"/>
                  </a:cxn>
                  <a:cxn ang="0">
                    <a:pos x="118" y="8"/>
                  </a:cxn>
                  <a:cxn ang="0">
                    <a:pos x="127" y="18"/>
                  </a:cxn>
                  <a:cxn ang="0">
                    <a:pos x="137" y="33"/>
                  </a:cxn>
                  <a:cxn ang="0">
                    <a:pos x="145" y="52"/>
                  </a:cxn>
                  <a:cxn ang="0">
                    <a:pos x="150" y="76"/>
                  </a:cxn>
                  <a:cxn ang="0">
                    <a:pos x="150" y="105"/>
                  </a:cxn>
                  <a:cxn ang="0">
                    <a:pos x="144" y="139"/>
                  </a:cxn>
                  <a:cxn ang="0">
                    <a:pos x="140" y="149"/>
                  </a:cxn>
                  <a:cxn ang="0">
                    <a:pos x="136" y="157"/>
                  </a:cxn>
                  <a:cxn ang="0">
                    <a:pos x="131" y="165"/>
                  </a:cxn>
                  <a:cxn ang="0">
                    <a:pos x="125" y="173"/>
                  </a:cxn>
                  <a:cxn ang="0">
                    <a:pos x="117" y="180"/>
                  </a:cxn>
                  <a:cxn ang="0">
                    <a:pos x="110" y="185"/>
                  </a:cxn>
                  <a:cxn ang="0">
                    <a:pos x="102" y="191"/>
                  </a:cxn>
                  <a:cxn ang="0">
                    <a:pos x="92" y="195"/>
                  </a:cxn>
                  <a:cxn ang="0">
                    <a:pos x="82" y="197"/>
                  </a:cxn>
                  <a:cxn ang="0">
                    <a:pos x="72" y="200"/>
                  </a:cxn>
                  <a:cxn ang="0">
                    <a:pos x="61" y="201"/>
                  </a:cxn>
                  <a:cxn ang="0">
                    <a:pos x="49" y="201"/>
                  </a:cxn>
                  <a:cxn ang="0">
                    <a:pos x="37" y="200"/>
                  </a:cxn>
                  <a:cxn ang="0">
                    <a:pos x="25" y="197"/>
                  </a:cxn>
                  <a:cxn ang="0">
                    <a:pos x="12" y="193"/>
                  </a:cxn>
                  <a:cxn ang="0">
                    <a:pos x="0" y="188"/>
                  </a:cxn>
                  <a:cxn ang="0">
                    <a:pos x="11" y="195"/>
                  </a:cxn>
                  <a:cxn ang="0">
                    <a:pos x="22" y="200"/>
                  </a:cxn>
                  <a:cxn ang="0">
                    <a:pos x="33" y="205"/>
                  </a:cxn>
                  <a:cxn ang="0">
                    <a:pos x="43" y="208"/>
                  </a:cxn>
                  <a:cxn ang="0">
                    <a:pos x="53" y="211"/>
                  </a:cxn>
                  <a:cxn ang="0">
                    <a:pos x="63" y="212"/>
                  </a:cxn>
                  <a:cxn ang="0">
                    <a:pos x="73" y="213"/>
                  </a:cxn>
                  <a:cxn ang="0">
                    <a:pos x="83" y="213"/>
                  </a:cxn>
                  <a:cxn ang="0">
                    <a:pos x="91" y="212"/>
                  </a:cxn>
                  <a:cxn ang="0">
                    <a:pos x="100" y="210"/>
                  </a:cxn>
                  <a:cxn ang="0">
                    <a:pos x="108" y="208"/>
                  </a:cxn>
                  <a:cxn ang="0">
                    <a:pos x="116" y="206"/>
                  </a:cxn>
                  <a:cxn ang="0">
                    <a:pos x="123" y="203"/>
                  </a:cxn>
                  <a:cxn ang="0">
                    <a:pos x="130" y="199"/>
                  </a:cxn>
                  <a:cxn ang="0">
                    <a:pos x="136" y="195"/>
                  </a:cxn>
                  <a:cxn ang="0">
                    <a:pos x="142" y="191"/>
                  </a:cxn>
                  <a:cxn ang="0">
                    <a:pos x="158" y="176"/>
                  </a:cxn>
                  <a:cxn ang="0">
                    <a:pos x="169" y="161"/>
                  </a:cxn>
                  <a:cxn ang="0">
                    <a:pos x="176" y="144"/>
                  </a:cxn>
                  <a:cxn ang="0">
                    <a:pos x="179" y="128"/>
                  </a:cxn>
                  <a:cxn ang="0">
                    <a:pos x="181" y="111"/>
                  </a:cxn>
                  <a:cxn ang="0">
                    <a:pos x="181" y="95"/>
                  </a:cxn>
                  <a:cxn ang="0">
                    <a:pos x="182" y="79"/>
                  </a:cxn>
                  <a:cxn ang="0">
                    <a:pos x="173" y="46"/>
                  </a:cxn>
                  <a:cxn ang="0">
                    <a:pos x="156" y="21"/>
                  </a:cxn>
                  <a:cxn ang="0">
                    <a:pos x="151" y="18"/>
                  </a:cxn>
                  <a:cxn ang="0">
                    <a:pos x="147" y="15"/>
                  </a:cxn>
                  <a:cxn ang="0">
                    <a:pos x="142" y="13"/>
                  </a:cxn>
                  <a:cxn ang="0">
                    <a:pos x="138" y="11"/>
                  </a:cxn>
                  <a:cxn ang="0">
                    <a:pos x="132" y="9"/>
                  </a:cxn>
                  <a:cxn ang="0">
                    <a:pos x="126" y="6"/>
                  </a:cxn>
                  <a:cxn ang="0">
                    <a:pos x="119" y="3"/>
                  </a:cxn>
                  <a:cxn ang="0">
                    <a:pos x="109" y="0"/>
                  </a:cxn>
                </a:cxnLst>
                <a:rect l="0" t="0" r="r" b="b"/>
                <a:pathLst>
                  <a:path w="182" h="213">
                    <a:moveTo>
                      <a:pt x="109" y="0"/>
                    </a:moveTo>
                    <a:lnTo>
                      <a:pt x="112" y="2"/>
                    </a:lnTo>
                    <a:lnTo>
                      <a:pt x="118" y="8"/>
                    </a:lnTo>
                    <a:lnTo>
                      <a:pt x="127" y="18"/>
                    </a:lnTo>
                    <a:lnTo>
                      <a:pt x="137" y="33"/>
                    </a:lnTo>
                    <a:lnTo>
                      <a:pt x="145" y="52"/>
                    </a:lnTo>
                    <a:lnTo>
                      <a:pt x="150" y="76"/>
                    </a:lnTo>
                    <a:lnTo>
                      <a:pt x="150" y="105"/>
                    </a:lnTo>
                    <a:lnTo>
                      <a:pt x="144" y="139"/>
                    </a:lnTo>
                    <a:lnTo>
                      <a:pt x="140" y="149"/>
                    </a:lnTo>
                    <a:lnTo>
                      <a:pt x="136" y="157"/>
                    </a:lnTo>
                    <a:lnTo>
                      <a:pt x="131" y="165"/>
                    </a:lnTo>
                    <a:lnTo>
                      <a:pt x="125" y="173"/>
                    </a:lnTo>
                    <a:lnTo>
                      <a:pt x="117" y="180"/>
                    </a:lnTo>
                    <a:lnTo>
                      <a:pt x="110" y="185"/>
                    </a:lnTo>
                    <a:lnTo>
                      <a:pt x="102" y="191"/>
                    </a:lnTo>
                    <a:lnTo>
                      <a:pt x="92" y="195"/>
                    </a:lnTo>
                    <a:lnTo>
                      <a:pt x="82" y="197"/>
                    </a:lnTo>
                    <a:lnTo>
                      <a:pt x="72" y="200"/>
                    </a:lnTo>
                    <a:lnTo>
                      <a:pt x="61" y="201"/>
                    </a:lnTo>
                    <a:lnTo>
                      <a:pt x="49" y="201"/>
                    </a:lnTo>
                    <a:lnTo>
                      <a:pt x="37" y="200"/>
                    </a:lnTo>
                    <a:lnTo>
                      <a:pt x="25" y="197"/>
                    </a:lnTo>
                    <a:lnTo>
                      <a:pt x="12" y="193"/>
                    </a:lnTo>
                    <a:lnTo>
                      <a:pt x="0" y="188"/>
                    </a:lnTo>
                    <a:lnTo>
                      <a:pt x="11" y="195"/>
                    </a:lnTo>
                    <a:lnTo>
                      <a:pt x="22" y="200"/>
                    </a:lnTo>
                    <a:lnTo>
                      <a:pt x="33" y="205"/>
                    </a:lnTo>
                    <a:lnTo>
                      <a:pt x="43" y="208"/>
                    </a:lnTo>
                    <a:lnTo>
                      <a:pt x="53" y="211"/>
                    </a:lnTo>
                    <a:lnTo>
                      <a:pt x="63" y="212"/>
                    </a:lnTo>
                    <a:lnTo>
                      <a:pt x="73" y="213"/>
                    </a:lnTo>
                    <a:lnTo>
                      <a:pt x="83" y="213"/>
                    </a:lnTo>
                    <a:lnTo>
                      <a:pt x="91" y="212"/>
                    </a:lnTo>
                    <a:lnTo>
                      <a:pt x="100" y="210"/>
                    </a:lnTo>
                    <a:lnTo>
                      <a:pt x="108" y="208"/>
                    </a:lnTo>
                    <a:lnTo>
                      <a:pt x="116" y="206"/>
                    </a:lnTo>
                    <a:lnTo>
                      <a:pt x="123" y="203"/>
                    </a:lnTo>
                    <a:lnTo>
                      <a:pt x="130" y="199"/>
                    </a:lnTo>
                    <a:lnTo>
                      <a:pt x="136" y="195"/>
                    </a:lnTo>
                    <a:lnTo>
                      <a:pt x="142" y="191"/>
                    </a:lnTo>
                    <a:lnTo>
                      <a:pt x="158" y="176"/>
                    </a:lnTo>
                    <a:lnTo>
                      <a:pt x="169" y="161"/>
                    </a:lnTo>
                    <a:lnTo>
                      <a:pt x="176" y="144"/>
                    </a:lnTo>
                    <a:lnTo>
                      <a:pt x="179" y="128"/>
                    </a:lnTo>
                    <a:lnTo>
                      <a:pt x="181" y="111"/>
                    </a:lnTo>
                    <a:lnTo>
                      <a:pt x="181" y="95"/>
                    </a:lnTo>
                    <a:lnTo>
                      <a:pt x="182" y="79"/>
                    </a:lnTo>
                    <a:lnTo>
                      <a:pt x="173" y="46"/>
                    </a:lnTo>
                    <a:lnTo>
                      <a:pt x="156" y="21"/>
                    </a:lnTo>
                    <a:lnTo>
                      <a:pt x="151" y="18"/>
                    </a:lnTo>
                    <a:lnTo>
                      <a:pt x="147" y="15"/>
                    </a:lnTo>
                    <a:lnTo>
                      <a:pt x="142" y="13"/>
                    </a:lnTo>
                    <a:lnTo>
                      <a:pt x="138" y="11"/>
                    </a:lnTo>
                    <a:lnTo>
                      <a:pt x="132" y="9"/>
                    </a:lnTo>
                    <a:lnTo>
                      <a:pt x="126" y="6"/>
                    </a:lnTo>
                    <a:lnTo>
                      <a:pt x="119" y="3"/>
                    </a:lnTo>
                    <a:lnTo>
                      <a:pt x="109" y="0"/>
                    </a:lnTo>
                    <a:close/>
                  </a:path>
                </a:pathLst>
              </a:custGeom>
              <a:solidFill>
                <a:schemeClr val="accent2"/>
              </a:solidFill>
              <a:ln w="9525">
                <a:no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36" name="Freeform 12"/>
              <p:cNvSpPr>
                <a:spLocks/>
              </p:cNvSpPr>
              <p:nvPr userDrawn="1"/>
            </p:nvSpPr>
            <p:spPr bwMode="ltGray">
              <a:xfrm rot="373331" flipH="1">
                <a:off x="121" y="2907"/>
                <a:ext cx="93" cy="156"/>
              </a:xfrm>
              <a:custGeom>
                <a:avLst/>
                <a:gdLst/>
                <a:ahLst/>
                <a:cxnLst>
                  <a:cxn ang="0">
                    <a:pos x="94" y="0"/>
                  </a:cxn>
                  <a:cxn ang="0">
                    <a:pos x="105" y="9"/>
                  </a:cxn>
                  <a:cxn ang="0">
                    <a:pos x="115" y="27"/>
                  </a:cxn>
                  <a:cxn ang="0">
                    <a:pos x="123" y="50"/>
                  </a:cxn>
                  <a:cxn ang="0">
                    <a:pos x="128" y="78"/>
                  </a:cxn>
                  <a:cxn ang="0">
                    <a:pos x="127" y="111"/>
                  </a:cxn>
                  <a:cxn ang="0">
                    <a:pos x="116" y="145"/>
                  </a:cxn>
                  <a:cxn ang="0">
                    <a:pos x="94" y="181"/>
                  </a:cxn>
                  <a:cxn ang="0">
                    <a:pos x="60" y="217"/>
                  </a:cxn>
                  <a:cxn ang="0">
                    <a:pos x="49" y="213"/>
                  </a:cxn>
                  <a:cxn ang="0">
                    <a:pos x="38" y="210"/>
                  </a:cxn>
                  <a:cxn ang="0">
                    <a:pos x="26" y="205"/>
                  </a:cxn>
                  <a:cxn ang="0">
                    <a:pos x="16" y="201"/>
                  </a:cxn>
                  <a:cxn ang="0">
                    <a:pos x="8" y="196"/>
                  </a:cxn>
                  <a:cxn ang="0">
                    <a:pos x="2" y="190"/>
                  </a:cxn>
                  <a:cxn ang="0">
                    <a:pos x="0" y="183"/>
                  </a:cxn>
                  <a:cxn ang="0">
                    <a:pos x="1" y="178"/>
                  </a:cxn>
                  <a:cxn ang="0">
                    <a:pos x="13" y="171"/>
                  </a:cxn>
                  <a:cxn ang="0">
                    <a:pos x="29" y="161"/>
                  </a:cxn>
                  <a:cxn ang="0">
                    <a:pos x="46" y="150"/>
                  </a:cxn>
                  <a:cxn ang="0">
                    <a:pos x="63" y="134"/>
                  </a:cxn>
                  <a:cxn ang="0">
                    <a:pos x="79" y="112"/>
                  </a:cxn>
                  <a:cxn ang="0">
                    <a:pos x="91" y="83"/>
                  </a:cxn>
                  <a:cxn ang="0">
                    <a:pos x="97" y="46"/>
                  </a:cxn>
                  <a:cxn ang="0">
                    <a:pos x="94" y="0"/>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accent2"/>
              </a:solidFill>
              <a:ln w="9525">
                <a:no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37" name="Freeform 13"/>
              <p:cNvSpPr>
                <a:spLocks/>
              </p:cNvSpPr>
              <p:nvPr userDrawn="1"/>
            </p:nvSpPr>
            <p:spPr bwMode="ltGray">
              <a:xfrm rot="373331" flipH="1">
                <a:off x="313" y="3110"/>
                <a:ext cx="85" cy="93"/>
              </a:xfrm>
              <a:custGeom>
                <a:avLst/>
                <a:gdLst/>
                <a:ahLst/>
                <a:cxnLst>
                  <a:cxn ang="0">
                    <a:pos x="75" y="0"/>
                  </a:cxn>
                  <a:cxn ang="0">
                    <a:pos x="0" y="25"/>
                  </a:cxn>
                  <a:cxn ang="0">
                    <a:pos x="3" y="26"/>
                  </a:cxn>
                  <a:cxn ang="0">
                    <a:pos x="14" y="29"/>
                  </a:cxn>
                  <a:cxn ang="0">
                    <a:pos x="29" y="36"/>
                  </a:cxn>
                  <a:cxn ang="0">
                    <a:pos x="46" y="47"/>
                  </a:cxn>
                  <a:cxn ang="0">
                    <a:pos x="66" y="62"/>
                  </a:cxn>
                  <a:cxn ang="0">
                    <a:pos x="84" y="80"/>
                  </a:cxn>
                  <a:cxn ang="0">
                    <a:pos x="102" y="103"/>
                  </a:cxn>
                  <a:cxn ang="0">
                    <a:pos x="116" y="132"/>
                  </a:cxn>
                  <a:cxn ang="0">
                    <a:pos x="117" y="120"/>
                  </a:cxn>
                  <a:cxn ang="0">
                    <a:pos x="115" y="107"/>
                  </a:cxn>
                  <a:cxn ang="0">
                    <a:pos x="108" y="90"/>
                  </a:cxn>
                  <a:cxn ang="0">
                    <a:pos x="99" y="74"/>
                  </a:cxn>
                  <a:cxn ang="0">
                    <a:pos x="89" y="58"/>
                  </a:cxn>
                  <a:cxn ang="0">
                    <a:pos x="78" y="45"/>
                  </a:cxn>
                  <a:cxn ang="0">
                    <a:pos x="67" y="36"/>
                  </a:cxn>
                  <a:cxn ang="0">
                    <a:pos x="58" y="32"/>
                  </a:cxn>
                  <a:cxn ang="0">
                    <a:pos x="69" y="29"/>
                  </a:cxn>
                  <a:cxn ang="0">
                    <a:pos x="79" y="28"/>
                  </a:cxn>
                  <a:cxn ang="0">
                    <a:pos x="89" y="26"/>
                  </a:cxn>
                  <a:cxn ang="0">
                    <a:pos x="98" y="25"/>
                  </a:cxn>
                  <a:cxn ang="0">
                    <a:pos x="105" y="24"/>
                  </a:cxn>
                  <a:cxn ang="0">
                    <a:pos x="109" y="22"/>
                  </a:cxn>
                  <a:cxn ang="0">
                    <a:pos x="113" y="21"/>
                  </a:cxn>
                  <a:cxn ang="0">
                    <a:pos x="114" y="21"/>
                  </a:cxn>
                  <a:cxn ang="0">
                    <a:pos x="75" y="0"/>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accent2"/>
              </a:solidFill>
              <a:ln w="9525">
                <a:no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38" name="Freeform 14"/>
              <p:cNvSpPr>
                <a:spLocks/>
              </p:cNvSpPr>
              <p:nvPr userDrawn="1"/>
            </p:nvSpPr>
            <p:spPr bwMode="ltGray">
              <a:xfrm rot="373331" flipH="1">
                <a:off x="289" y="3133"/>
                <a:ext cx="21" cy="55"/>
              </a:xfrm>
              <a:custGeom>
                <a:avLst/>
                <a:gdLst/>
                <a:ahLst/>
                <a:cxnLst>
                  <a:cxn ang="0">
                    <a:pos x="29" y="0"/>
                  </a:cxn>
                  <a:cxn ang="0">
                    <a:pos x="23" y="0"/>
                  </a:cxn>
                  <a:cxn ang="0">
                    <a:pos x="16" y="4"/>
                  </a:cxn>
                  <a:cxn ang="0">
                    <a:pos x="9" y="9"/>
                  </a:cxn>
                  <a:cxn ang="0">
                    <a:pos x="4" y="19"/>
                  </a:cxn>
                  <a:cxn ang="0">
                    <a:pos x="1" y="30"/>
                  </a:cxn>
                  <a:cxn ang="0">
                    <a:pos x="0" y="44"/>
                  </a:cxn>
                  <a:cxn ang="0">
                    <a:pos x="3" y="60"/>
                  </a:cxn>
                  <a:cxn ang="0">
                    <a:pos x="11" y="77"/>
                  </a:cxn>
                  <a:cxn ang="0">
                    <a:pos x="15" y="53"/>
                  </a:cxn>
                  <a:cxn ang="0">
                    <a:pos x="19" y="37"/>
                  </a:cxn>
                  <a:cxn ang="0">
                    <a:pos x="23" y="22"/>
                  </a:cxn>
                  <a:cxn ang="0">
                    <a:pos x="29" y="0"/>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accent2"/>
              </a:solidFill>
              <a:ln w="9525">
                <a:no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19503" name="Group 15"/>
              <p:cNvGrpSpPr>
                <a:grpSpLocks/>
              </p:cNvGrpSpPr>
              <p:nvPr userDrawn="1"/>
            </p:nvGrpSpPr>
            <p:grpSpPr bwMode="auto">
              <a:xfrm rot="10886446" flipH="1">
                <a:off x="335" y="3251"/>
                <a:ext cx="608" cy="369"/>
                <a:chOff x="-366" y="1704"/>
                <a:chExt cx="608" cy="369"/>
              </a:xfrm>
            </p:grpSpPr>
            <p:sp>
              <p:nvSpPr>
                <p:cNvPr id="52240" name="Freeform 16"/>
                <p:cNvSpPr>
                  <a:spLocks/>
                </p:cNvSpPr>
                <p:nvPr userDrawn="1"/>
              </p:nvSpPr>
              <p:spPr bwMode="ltGray">
                <a:xfrm rot="4200091">
                  <a:off x="-243" y="1807"/>
                  <a:ext cx="143" cy="390"/>
                </a:xfrm>
                <a:custGeom>
                  <a:avLst/>
                  <a:gdLst/>
                  <a:ahLst/>
                  <a:cxnLst>
                    <a:cxn ang="0">
                      <a:pos x="12" y="44"/>
                    </a:cxn>
                    <a:cxn ang="0">
                      <a:pos x="6" y="72"/>
                    </a:cxn>
                    <a:cxn ang="0">
                      <a:pos x="3" y="99"/>
                    </a:cxn>
                    <a:cxn ang="0">
                      <a:pos x="0" y="125"/>
                    </a:cxn>
                    <a:cxn ang="0">
                      <a:pos x="0" y="151"/>
                    </a:cxn>
                    <a:cxn ang="0">
                      <a:pos x="3" y="180"/>
                    </a:cxn>
                    <a:cxn ang="0">
                      <a:pos x="7" y="211"/>
                    </a:cxn>
                    <a:cxn ang="0">
                      <a:pos x="16" y="247"/>
                    </a:cxn>
                    <a:cxn ang="0">
                      <a:pos x="29" y="287"/>
                    </a:cxn>
                    <a:cxn ang="0">
                      <a:pos x="43" y="325"/>
                    </a:cxn>
                    <a:cxn ang="0">
                      <a:pos x="61" y="364"/>
                    </a:cxn>
                    <a:cxn ang="0">
                      <a:pos x="83" y="406"/>
                    </a:cxn>
                    <a:cxn ang="0">
                      <a:pos x="106" y="446"/>
                    </a:cxn>
                    <a:cxn ang="0">
                      <a:pos x="132" y="483"/>
                    </a:cxn>
                    <a:cxn ang="0">
                      <a:pos x="157" y="516"/>
                    </a:cxn>
                    <a:cxn ang="0">
                      <a:pos x="182" y="544"/>
                    </a:cxn>
                    <a:cxn ang="0">
                      <a:pos x="207" y="564"/>
                    </a:cxn>
                    <a:cxn ang="0">
                      <a:pos x="160" y="501"/>
                    </a:cxn>
                    <a:cxn ang="0">
                      <a:pos x="127" y="448"/>
                    </a:cxn>
                    <a:cxn ang="0">
                      <a:pos x="103" y="405"/>
                    </a:cxn>
                    <a:cxn ang="0">
                      <a:pos x="87" y="368"/>
                    </a:cxn>
                    <a:cxn ang="0">
                      <a:pos x="75" y="337"/>
                    </a:cxn>
                    <a:cxn ang="0">
                      <a:pos x="68" y="309"/>
                    </a:cxn>
                    <a:cxn ang="0">
                      <a:pos x="63" y="285"/>
                    </a:cxn>
                    <a:cxn ang="0">
                      <a:pos x="56" y="261"/>
                    </a:cxn>
                    <a:cxn ang="0">
                      <a:pos x="44" y="205"/>
                    </a:cxn>
                    <a:cxn ang="0">
                      <a:pos x="41" y="140"/>
                    </a:cxn>
                    <a:cxn ang="0">
                      <a:pos x="43" y="68"/>
                    </a:cxn>
                    <a:cxn ang="0">
                      <a:pos x="50" y="0"/>
                    </a:cxn>
                    <a:cxn ang="0">
                      <a:pos x="12" y="44"/>
                    </a:cxn>
                  </a:cxnLst>
                  <a:rect l="0" t="0" r="r" b="b"/>
                  <a:pathLst>
                    <a:path w="207" h="564">
                      <a:moveTo>
                        <a:pt x="12" y="44"/>
                      </a:moveTo>
                      <a:lnTo>
                        <a:pt x="6" y="72"/>
                      </a:lnTo>
                      <a:lnTo>
                        <a:pt x="3" y="99"/>
                      </a:lnTo>
                      <a:lnTo>
                        <a:pt x="0" y="125"/>
                      </a:lnTo>
                      <a:lnTo>
                        <a:pt x="0" y="151"/>
                      </a:lnTo>
                      <a:lnTo>
                        <a:pt x="3" y="180"/>
                      </a:lnTo>
                      <a:lnTo>
                        <a:pt x="7" y="211"/>
                      </a:lnTo>
                      <a:lnTo>
                        <a:pt x="16" y="247"/>
                      </a:lnTo>
                      <a:lnTo>
                        <a:pt x="29" y="287"/>
                      </a:lnTo>
                      <a:lnTo>
                        <a:pt x="43" y="325"/>
                      </a:lnTo>
                      <a:lnTo>
                        <a:pt x="61" y="364"/>
                      </a:lnTo>
                      <a:lnTo>
                        <a:pt x="83" y="406"/>
                      </a:lnTo>
                      <a:lnTo>
                        <a:pt x="106" y="446"/>
                      </a:lnTo>
                      <a:lnTo>
                        <a:pt x="132" y="483"/>
                      </a:lnTo>
                      <a:lnTo>
                        <a:pt x="157" y="516"/>
                      </a:lnTo>
                      <a:lnTo>
                        <a:pt x="182" y="544"/>
                      </a:lnTo>
                      <a:lnTo>
                        <a:pt x="207" y="564"/>
                      </a:lnTo>
                      <a:lnTo>
                        <a:pt x="160" y="501"/>
                      </a:lnTo>
                      <a:lnTo>
                        <a:pt x="127" y="448"/>
                      </a:lnTo>
                      <a:lnTo>
                        <a:pt x="103" y="405"/>
                      </a:lnTo>
                      <a:lnTo>
                        <a:pt x="87" y="368"/>
                      </a:lnTo>
                      <a:lnTo>
                        <a:pt x="75" y="337"/>
                      </a:lnTo>
                      <a:lnTo>
                        <a:pt x="68" y="309"/>
                      </a:lnTo>
                      <a:lnTo>
                        <a:pt x="63" y="285"/>
                      </a:lnTo>
                      <a:lnTo>
                        <a:pt x="56" y="261"/>
                      </a:lnTo>
                      <a:lnTo>
                        <a:pt x="44" y="205"/>
                      </a:lnTo>
                      <a:lnTo>
                        <a:pt x="41" y="140"/>
                      </a:lnTo>
                      <a:lnTo>
                        <a:pt x="43" y="68"/>
                      </a:lnTo>
                      <a:lnTo>
                        <a:pt x="50" y="0"/>
                      </a:lnTo>
                      <a:lnTo>
                        <a:pt x="12" y="44"/>
                      </a:lnTo>
                      <a:close/>
                    </a:path>
                  </a:pathLst>
                </a:custGeom>
                <a:solidFill>
                  <a:schemeClr val="accent2"/>
                </a:solidFill>
                <a:ln w="9525">
                  <a:no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41" name="Freeform 17"/>
                <p:cNvSpPr>
                  <a:spLocks/>
                </p:cNvSpPr>
                <p:nvPr userDrawn="1"/>
              </p:nvSpPr>
              <p:spPr bwMode="ltGray">
                <a:xfrm rot="4200091">
                  <a:off x="124" y="1761"/>
                  <a:ext cx="33" cy="160"/>
                </a:xfrm>
                <a:custGeom>
                  <a:avLst/>
                  <a:gdLst/>
                  <a:ahLst/>
                  <a:cxnLst>
                    <a:cxn ang="0">
                      <a:pos x="0" y="19"/>
                    </a:cxn>
                    <a:cxn ang="0">
                      <a:pos x="14" y="55"/>
                    </a:cxn>
                    <a:cxn ang="0">
                      <a:pos x="22" y="101"/>
                    </a:cxn>
                    <a:cxn ang="0">
                      <a:pos x="24" y="159"/>
                    </a:cxn>
                    <a:cxn ang="0">
                      <a:pos x="19" y="232"/>
                    </a:cxn>
                    <a:cxn ang="0">
                      <a:pos x="45" y="217"/>
                    </a:cxn>
                    <a:cxn ang="0">
                      <a:pos x="47" y="178"/>
                    </a:cxn>
                    <a:cxn ang="0">
                      <a:pos x="47" y="140"/>
                    </a:cxn>
                    <a:cxn ang="0">
                      <a:pos x="45" y="103"/>
                    </a:cxn>
                    <a:cxn ang="0">
                      <a:pos x="41" y="71"/>
                    </a:cxn>
                    <a:cxn ang="0">
                      <a:pos x="36" y="52"/>
                    </a:cxn>
                    <a:cxn ang="0">
                      <a:pos x="29" y="34"/>
                    </a:cxn>
                    <a:cxn ang="0">
                      <a:pos x="22" y="17"/>
                    </a:cxn>
                    <a:cxn ang="0">
                      <a:pos x="13" y="0"/>
                    </a:cxn>
                    <a:cxn ang="0">
                      <a:pos x="0" y="19"/>
                    </a:cxn>
                  </a:cxnLst>
                  <a:rect l="0" t="0" r="r" b="b"/>
                  <a:pathLst>
                    <a:path w="47" h="232">
                      <a:moveTo>
                        <a:pt x="0" y="19"/>
                      </a:moveTo>
                      <a:lnTo>
                        <a:pt x="14" y="55"/>
                      </a:lnTo>
                      <a:lnTo>
                        <a:pt x="22" y="101"/>
                      </a:lnTo>
                      <a:lnTo>
                        <a:pt x="24" y="159"/>
                      </a:lnTo>
                      <a:lnTo>
                        <a:pt x="19" y="232"/>
                      </a:lnTo>
                      <a:lnTo>
                        <a:pt x="45" y="217"/>
                      </a:lnTo>
                      <a:lnTo>
                        <a:pt x="47" y="178"/>
                      </a:lnTo>
                      <a:lnTo>
                        <a:pt x="47" y="140"/>
                      </a:lnTo>
                      <a:lnTo>
                        <a:pt x="45" y="103"/>
                      </a:lnTo>
                      <a:lnTo>
                        <a:pt x="41" y="71"/>
                      </a:lnTo>
                      <a:lnTo>
                        <a:pt x="36" y="52"/>
                      </a:lnTo>
                      <a:lnTo>
                        <a:pt x="29" y="34"/>
                      </a:lnTo>
                      <a:lnTo>
                        <a:pt x="22" y="17"/>
                      </a:lnTo>
                      <a:lnTo>
                        <a:pt x="13" y="0"/>
                      </a:lnTo>
                      <a:lnTo>
                        <a:pt x="0" y="19"/>
                      </a:lnTo>
                      <a:close/>
                    </a:path>
                  </a:pathLst>
                </a:custGeom>
                <a:solidFill>
                  <a:schemeClr val="accent2"/>
                </a:solidFill>
                <a:ln w="9525">
                  <a:no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42" name="Freeform 18"/>
                <p:cNvSpPr>
                  <a:spLocks/>
                </p:cNvSpPr>
                <p:nvPr userDrawn="1"/>
              </p:nvSpPr>
              <p:spPr bwMode="ltGray">
                <a:xfrm rot="4200091">
                  <a:off x="195" y="1722"/>
                  <a:ext cx="60" cy="27"/>
                </a:xfrm>
                <a:custGeom>
                  <a:avLst/>
                  <a:gdLst/>
                  <a:ahLst/>
                  <a:cxnLst>
                    <a:cxn ang="0">
                      <a:pos x="87" y="22"/>
                    </a:cxn>
                    <a:cxn ang="0">
                      <a:pos x="77" y="17"/>
                    </a:cxn>
                    <a:cxn ang="0">
                      <a:pos x="68" y="12"/>
                    </a:cxn>
                    <a:cxn ang="0">
                      <a:pos x="58" y="7"/>
                    </a:cxn>
                    <a:cxn ang="0">
                      <a:pos x="47" y="5"/>
                    </a:cxn>
                    <a:cxn ang="0">
                      <a:pos x="37" y="3"/>
                    </a:cxn>
                    <a:cxn ang="0">
                      <a:pos x="26" y="2"/>
                    </a:cxn>
                    <a:cxn ang="0">
                      <a:pos x="13" y="0"/>
                    </a:cxn>
                    <a:cxn ang="0">
                      <a:pos x="0" y="2"/>
                    </a:cxn>
                    <a:cxn ang="0">
                      <a:pos x="6" y="6"/>
                    </a:cxn>
                    <a:cxn ang="0">
                      <a:pos x="14" y="10"/>
                    </a:cxn>
                    <a:cxn ang="0">
                      <a:pos x="22" y="14"/>
                    </a:cxn>
                    <a:cxn ang="0">
                      <a:pos x="33" y="18"/>
                    </a:cxn>
                    <a:cxn ang="0">
                      <a:pos x="42" y="22"/>
                    </a:cxn>
                    <a:cxn ang="0">
                      <a:pos x="52" y="27"/>
                    </a:cxn>
                    <a:cxn ang="0">
                      <a:pos x="64" y="33"/>
                    </a:cxn>
                    <a:cxn ang="0">
                      <a:pos x="74" y="40"/>
                    </a:cxn>
                    <a:cxn ang="0">
                      <a:pos x="87" y="22"/>
                    </a:cxn>
                  </a:cxnLst>
                  <a:rect l="0" t="0" r="r" b="b"/>
                  <a:pathLst>
                    <a:path w="87" h="40">
                      <a:moveTo>
                        <a:pt x="87" y="22"/>
                      </a:moveTo>
                      <a:lnTo>
                        <a:pt x="77" y="17"/>
                      </a:lnTo>
                      <a:lnTo>
                        <a:pt x="68" y="12"/>
                      </a:lnTo>
                      <a:lnTo>
                        <a:pt x="58" y="7"/>
                      </a:lnTo>
                      <a:lnTo>
                        <a:pt x="47" y="5"/>
                      </a:lnTo>
                      <a:lnTo>
                        <a:pt x="37" y="3"/>
                      </a:lnTo>
                      <a:lnTo>
                        <a:pt x="26" y="2"/>
                      </a:lnTo>
                      <a:lnTo>
                        <a:pt x="13" y="0"/>
                      </a:lnTo>
                      <a:lnTo>
                        <a:pt x="0" y="2"/>
                      </a:lnTo>
                      <a:lnTo>
                        <a:pt x="6" y="6"/>
                      </a:lnTo>
                      <a:lnTo>
                        <a:pt x="14" y="10"/>
                      </a:lnTo>
                      <a:lnTo>
                        <a:pt x="22" y="14"/>
                      </a:lnTo>
                      <a:lnTo>
                        <a:pt x="33" y="18"/>
                      </a:lnTo>
                      <a:lnTo>
                        <a:pt x="42" y="22"/>
                      </a:lnTo>
                      <a:lnTo>
                        <a:pt x="52" y="27"/>
                      </a:lnTo>
                      <a:lnTo>
                        <a:pt x="64" y="33"/>
                      </a:lnTo>
                      <a:lnTo>
                        <a:pt x="74" y="40"/>
                      </a:lnTo>
                      <a:lnTo>
                        <a:pt x="87" y="22"/>
                      </a:lnTo>
                      <a:close/>
                    </a:path>
                  </a:pathLst>
                </a:custGeom>
                <a:solidFill>
                  <a:schemeClr val="accent2"/>
                </a:solidFill>
                <a:ln w="9525">
                  <a:no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grpSp>
          <p:nvGrpSpPr>
            <p:cNvPr id="19472" name="Group 19"/>
            <p:cNvGrpSpPr>
              <a:grpSpLocks/>
            </p:cNvGrpSpPr>
            <p:nvPr/>
          </p:nvGrpSpPr>
          <p:grpSpPr bwMode="auto">
            <a:xfrm rot="6248562">
              <a:off x="343" y="3854"/>
              <a:ext cx="392" cy="424"/>
              <a:chOff x="1727" y="866"/>
              <a:chExt cx="129" cy="157"/>
            </a:xfrm>
          </p:grpSpPr>
          <p:sp>
            <p:nvSpPr>
              <p:cNvPr id="52244" name="Freeform 20"/>
              <p:cNvSpPr>
                <a:spLocks/>
              </p:cNvSpPr>
              <p:nvPr userDrawn="1"/>
            </p:nvSpPr>
            <p:spPr bwMode="ltGray">
              <a:xfrm>
                <a:off x="1727" y="868"/>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45" name="Freeform 21"/>
              <p:cNvSpPr>
                <a:spLocks/>
              </p:cNvSpPr>
              <p:nvPr userDrawn="1"/>
            </p:nvSpPr>
            <p:spPr bwMode="ltGray">
              <a:xfrm>
                <a:off x="1786" y="896"/>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46" name="Freeform 22"/>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19473" name="Group 23"/>
            <p:cNvGrpSpPr>
              <a:grpSpLocks/>
            </p:cNvGrpSpPr>
            <p:nvPr/>
          </p:nvGrpSpPr>
          <p:grpSpPr bwMode="auto">
            <a:xfrm rot="5003157">
              <a:off x="249" y="1102"/>
              <a:ext cx="412" cy="500"/>
              <a:chOff x="1727" y="866"/>
              <a:chExt cx="129" cy="157"/>
            </a:xfrm>
          </p:grpSpPr>
          <p:sp>
            <p:nvSpPr>
              <p:cNvPr id="52248" name="Freeform 24"/>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49" name="Freeform 25"/>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0" name="Freeform 26"/>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19474" name="Group 27"/>
            <p:cNvGrpSpPr>
              <a:grpSpLocks/>
            </p:cNvGrpSpPr>
            <p:nvPr/>
          </p:nvGrpSpPr>
          <p:grpSpPr bwMode="auto">
            <a:xfrm>
              <a:off x="815" y="0"/>
              <a:ext cx="345" cy="367"/>
              <a:chOff x="1727" y="866"/>
              <a:chExt cx="129" cy="157"/>
            </a:xfrm>
          </p:grpSpPr>
          <p:sp>
            <p:nvSpPr>
              <p:cNvPr id="52252" name="Freeform 28"/>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3" name="Freeform 29"/>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4" name="Freeform 30"/>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52255" name="Freeform 31"/>
            <p:cNvSpPr>
              <a:spLocks/>
            </p:cNvSpPr>
            <p:nvPr/>
          </p:nvSpPr>
          <p:spPr bwMode="ltGray">
            <a:xfrm>
              <a:off x="87" y="94"/>
              <a:ext cx="699" cy="756"/>
            </a:xfrm>
            <a:custGeom>
              <a:avLst/>
              <a:gdLst/>
              <a:ahLst/>
              <a:cxnLst>
                <a:cxn ang="0">
                  <a:pos x="1" y="392"/>
                </a:cxn>
                <a:cxn ang="0">
                  <a:pos x="3" y="252"/>
                </a:cxn>
                <a:cxn ang="0">
                  <a:pos x="21" y="210"/>
                </a:cxn>
                <a:cxn ang="0">
                  <a:pos x="29" y="182"/>
                </a:cxn>
                <a:cxn ang="0">
                  <a:pos x="39" y="154"/>
                </a:cxn>
                <a:cxn ang="0">
                  <a:pos x="51" y="138"/>
                </a:cxn>
                <a:cxn ang="0">
                  <a:pos x="111" y="74"/>
                </a:cxn>
                <a:cxn ang="0">
                  <a:pos x="169" y="30"/>
                </a:cxn>
                <a:cxn ang="0">
                  <a:pos x="225" y="10"/>
                </a:cxn>
                <a:cxn ang="0">
                  <a:pos x="249" y="4"/>
                </a:cxn>
                <a:cxn ang="0">
                  <a:pos x="265" y="0"/>
                </a:cxn>
                <a:cxn ang="0">
                  <a:pos x="357" y="2"/>
                </a:cxn>
                <a:cxn ang="0">
                  <a:pos x="385" y="6"/>
                </a:cxn>
                <a:cxn ang="0">
                  <a:pos x="489" y="40"/>
                </a:cxn>
                <a:cxn ang="0">
                  <a:pos x="619" y="128"/>
                </a:cxn>
                <a:cxn ang="0">
                  <a:pos x="653" y="178"/>
                </a:cxn>
                <a:cxn ang="0">
                  <a:pos x="693" y="322"/>
                </a:cxn>
                <a:cxn ang="0">
                  <a:pos x="687" y="434"/>
                </a:cxn>
                <a:cxn ang="0">
                  <a:pos x="665" y="538"/>
                </a:cxn>
                <a:cxn ang="0">
                  <a:pos x="639" y="564"/>
                </a:cxn>
                <a:cxn ang="0">
                  <a:pos x="631" y="580"/>
                </a:cxn>
                <a:cxn ang="0">
                  <a:pos x="607" y="588"/>
                </a:cxn>
                <a:cxn ang="0">
                  <a:pos x="473" y="664"/>
                </a:cxn>
                <a:cxn ang="0">
                  <a:pos x="449" y="678"/>
                </a:cxn>
                <a:cxn ang="0">
                  <a:pos x="405" y="684"/>
                </a:cxn>
                <a:cxn ang="0">
                  <a:pos x="375" y="690"/>
                </a:cxn>
                <a:cxn ang="0">
                  <a:pos x="267" y="684"/>
                </a:cxn>
                <a:cxn ang="0">
                  <a:pos x="259" y="722"/>
                </a:cxn>
                <a:cxn ang="0">
                  <a:pos x="241" y="756"/>
                </a:cxn>
                <a:cxn ang="0">
                  <a:pos x="185" y="728"/>
                </a:cxn>
                <a:cxn ang="0">
                  <a:pos x="163" y="720"/>
                </a:cxn>
                <a:cxn ang="0">
                  <a:pos x="151" y="716"/>
                </a:cxn>
                <a:cxn ang="0">
                  <a:pos x="195" y="674"/>
                </a:cxn>
                <a:cxn ang="0">
                  <a:pos x="211" y="644"/>
                </a:cxn>
                <a:cxn ang="0">
                  <a:pos x="209" y="626"/>
                </a:cxn>
                <a:cxn ang="0">
                  <a:pos x="195" y="620"/>
                </a:cxn>
                <a:cxn ang="0">
                  <a:pos x="165" y="596"/>
                </a:cxn>
                <a:cxn ang="0">
                  <a:pos x="99" y="534"/>
                </a:cxn>
                <a:cxn ang="0">
                  <a:pos x="61" y="506"/>
                </a:cxn>
                <a:cxn ang="0">
                  <a:pos x="23" y="470"/>
                </a:cxn>
                <a:cxn ang="0">
                  <a:pos x="7" y="434"/>
                </a:cxn>
                <a:cxn ang="0">
                  <a:pos x="5" y="396"/>
                </a:cxn>
                <a:cxn ang="0">
                  <a:pos x="1" y="392"/>
                </a:cxn>
              </a:cxnLst>
              <a:rect l="0" t="0" r="r" b="b"/>
              <a:pathLst>
                <a:path w="699" h="756">
                  <a:moveTo>
                    <a:pt x="1" y="392"/>
                  </a:moveTo>
                  <a:cubicBezTo>
                    <a:pt x="2" y="345"/>
                    <a:pt x="2" y="299"/>
                    <a:pt x="3" y="252"/>
                  </a:cubicBezTo>
                  <a:cubicBezTo>
                    <a:pt x="3" y="238"/>
                    <a:pt x="16" y="224"/>
                    <a:pt x="21" y="210"/>
                  </a:cubicBezTo>
                  <a:cubicBezTo>
                    <a:pt x="24" y="202"/>
                    <a:pt x="29" y="182"/>
                    <a:pt x="29" y="182"/>
                  </a:cubicBezTo>
                  <a:cubicBezTo>
                    <a:pt x="32" y="173"/>
                    <a:pt x="34" y="163"/>
                    <a:pt x="39" y="154"/>
                  </a:cubicBezTo>
                  <a:cubicBezTo>
                    <a:pt x="42" y="148"/>
                    <a:pt x="51" y="138"/>
                    <a:pt x="51" y="138"/>
                  </a:cubicBezTo>
                  <a:cubicBezTo>
                    <a:pt x="58" y="116"/>
                    <a:pt x="88" y="82"/>
                    <a:pt x="111" y="74"/>
                  </a:cubicBezTo>
                  <a:cubicBezTo>
                    <a:pt x="128" y="61"/>
                    <a:pt x="149" y="37"/>
                    <a:pt x="169" y="30"/>
                  </a:cubicBezTo>
                  <a:cubicBezTo>
                    <a:pt x="182" y="17"/>
                    <a:pt x="207" y="15"/>
                    <a:pt x="225" y="10"/>
                  </a:cubicBezTo>
                  <a:cubicBezTo>
                    <a:pt x="233" y="8"/>
                    <a:pt x="241" y="6"/>
                    <a:pt x="249" y="4"/>
                  </a:cubicBezTo>
                  <a:cubicBezTo>
                    <a:pt x="254" y="3"/>
                    <a:pt x="265" y="0"/>
                    <a:pt x="265" y="0"/>
                  </a:cubicBezTo>
                  <a:cubicBezTo>
                    <a:pt x="296" y="1"/>
                    <a:pt x="326" y="0"/>
                    <a:pt x="357" y="2"/>
                  </a:cubicBezTo>
                  <a:cubicBezTo>
                    <a:pt x="366" y="2"/>
                    <a:pt x="385" y="6"/>
                    <a:pt x="385" y="6"/>
                  </a:cubicBezTo>
                  <a:cubicBezTo>
                    <a:pt x="417" y="17"/>
                    <a:pt x="463" y="14"/>
                    <a:pt x="489" y="40"/>
                  </a:cubicBezTo>
                  <a:cubicBezTo>
                    <a:pt x="528" y="60"/>
                    <a:pt x="592" y="105"/>
                    <a:pt x="619" y="128"/>
                  </a:cubicBezTo>
                  <a:cubicBezTo>
                    <a:pt x="635" y="134"/>
                    <a:pt x="643" y="164"/>
                    <a:pt x="653" y="178"/>
                  </a:cubicBezTo>
                  <a:cubicBezTo>
                    <a:pt x="667" y="234"/>
                    <a:pt x="687" y="265"/>
                    <a:pt x="693" y="322"/>
                  </a:cubicBezTo>
                  <a:cubicBezTo>
                    <a:pt x="699" y="365"/>
                    <a:pt x="692" y="398"/>
                    <a:pt x="687" y="434"/>
                  </a:cubicBezTo>
                  <a:cubicBezTo>
                    <a:pt x="686" y="469"/>
                    <a:pt x="691" y="510"/>
                    <a:pt x="665" y="538"/>
                  </a:cubicBezTo>
                  <a:cubicBezTo>
                    <a:pt x="657" y="547"/>
                    <a:pt x="644" y="553"/>
                    <a:pt x="639" y="564"/>
                  </a:cubicBezTo>
                  <a:cubicBezTo>
                    <a:pt x="636" y="569"/>
                    <a:pt x="636" y="576"/>
                    <a:pt x="631" y="580"/>
                  </a:cubicBezTo>
                  <a:cubicBezTo>
                    <a:pt x="624" y="585"/>
                    <a:pt x="607" y="588"/>
                    <a:pt x="607" y="588"/>
                  </a:cubicBezTo>
                  <a:cubicBezTo>
                    <a:pt x="581" y="602"/>
                    <a:pt x="499" y="649"/>
                    <a:pt x="473" y="664"/>
                  </a:cubicBezTo>
                  <a:cubicBezTo>
                    <a:pt x="465" y="666"/>
                    <a:pt x="449" y="678"/>
                    <a:pt x="449" y="678"/>
                  </a:cubicBezTo>
                  <a:cubicBezTo>
                    <a:pt x="438" y="685"/>
                    <a:pt x="417" y="679"/>
                    <a:pt x="405" y="684"/>
                  </a:cubicBezTo>
                  <a:cubicBezTo>
                    <a:pt x="396" y="687"/>
                    <a:pt x="385" y="688"/>
                    <a:pt x="375" y="690"/>
                  </a:cubicBezTo>
                  <a:cubicBezTo>
                    <a:pt x="328" y="689"/>
                    <a:pt x="307" y="687"/>
                    <a:pt x="267" y="684"/>
                  </a:cubicBezTo>
                  <a:cubicBezTo>
                    <a:pt x="249" y="690"/>
                    <a:pt x="264" y="683"/>
                    <a:pt x="259" y="722"/>
                  </a:cubicBezTo>
                  <a:cubicBezTo>
                    <a:pt x="258" y="733"/>
                    <a:pt x="250" y="750"/>
                    <a:pt x="241" y="756"/>
                  </a:cubicBezTo>
                  <a:cubicBezTo>
                    <a:pt x="218" y="752"/>
                    <a:pt x="207" y="735"/>
                    <a:pt x="185" y="728"/>
                  </a:cubicBezTo>
                  <a:cubicBezTo>
                    <a:pt x="176" y="725"/>
                    <a:pt x="171" y="724"/>
                    <a:pt x="163" y="720"/>
                  </a:cubicBezTo>
                  <a:cubicBezTo>
                    <a:pt x="159" y="718"/>
                    <a:pt x="151" y="716"/>
                    <a:pt x="151" y="716"/>
                  </a:cubicBezTo>
                  <a:cubicBezTo>
                    <a:pt x="157" y="695"/>
                    <a:pt x="180" y="689"/>
                    <a:pt x="195" y="674"/>
                  </a:cubicBezTo>
                  <a:cubicBezTo>
                    <a:pt x="198" y="665"/>
                    <a:pt x="205" y="652"/>
                    <a:pt x="211" y="644"/>
                  </a:cubicBezTo>
                  <a:cubicBezTo>
                    <a:pt x="210" y="638"/>
                    <a:pt x="212" y="631"/>
                    <a:pt x="209" y="626"/>
                  </a:cubicBezTo>
                  <a:cubicBezTo>
                    <a:pt x="207" y="621"/>
                    <a:pt x="199" y="623"/>
                    <a:pt x="195" y="620"/>
                  </a:cubicBezTo>
                  <a:cubicBezTo>
                    <a:pt x="185" y="612"/>
                    <a:pt x="173" y="606"/>
                    <a:pt x="165" y="596"/>
                  </a:cubicBezTo>
                  <a:cubicBezTo>
                    <a:pt x="146" y="573"/>
                    <a:pt x="123" y="552"/>
                    <a:pt x="99" y="534"/>
                  </a:cubicBezTo>
                  <a:cubicBezTo>
                    <a:pt x="87" y="525"/>
                    <a:pt x="72" y="517"/>
                    <a:pt x="61" y="506"/>
                  </a:cubicBezTo>
                  <a:cubicBezTo>
                    <a:pt x="49" y="494"/>
                    <a:pt x="37" y="480"/>
                    <a:pt x="23" y="470"/>
                  </a:cubicBezTo>
                  <a:cubicBezTo>
                    <a:pt x="13" y="456"/>
                    <a:pt x="10" y="451"/>
                    <a:pt x="7" y="434"/>
                  </a:cubicBezTo>
                  <a:cubicBezTo>
                    <a:pt x="6" y="421"/>
                    <a:pt x="7" y="408"/>
                    <a:pt x="5" y="396"/>
                  </a:cubicBezTo>
                  <a:cubicBezTo>
                    <a:pt x="5" y="394"/>
                    <a:pt x="0" y="391"/>
                    <a:pt x="1" y="392"/>
                  </a:cubicBezTo>
                  <a:close/>
                </a:path>
              </a:pathLst>
            </a:custGeom>
            <a:solidFill>
              <a:schemeClr val="accent1">
                <a:alpha val="50000"/>
              </a:schemeClr>
            </a:solidFill>
            <a:ln w="9525">
              <a:noFill/>
              <a:round/>
              <a:headEnd/>
              <a:tailE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6" name="Freeform 32"/>
            <p:cNvSpPr>
              <a:spLocks/>
            </p:cNvSpPr>
            <p:nvPr/>
          </p:nvSpPr>
          <p:spPr bwMode="ltGray">
            <a:xfrm rot="828663">
              <a:off x="242" y="3404"/>
              <a:ext cx="132" cy="167"/>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folHlink"/>
            </a:solidFill>
            <a:ln w="9525">
              <a:no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7" name="Freeform 33"/>
            <p:cNvSpPr>
              <a:spLocks/>
            </p:cNvSpPr>
            <p:nvPr/>
          </p:nvSpPr>
          <p:spPr bwMode="ltGray">
            <a:xfrm rot="828663">
              <a:off x="266" y="3592"/>
              <a:ext cx="66" cy="43"/>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folHlink"/>
            </a:solidFill>
            <a:ln w="9525">
              <a:no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8" name="Freeform 34"/>
            <p:cNvSpPr>
              <a:spLocks/>
            </p:cNvSpPr>
            <p:nvPr/>
          </p:nvSpPr>
          <p:spPr bwMode="ltGray">
            <a:xfrm>
              <a:off x="11" y="4110"/>
              <a:ext cx="118" cy="209"/>
            </a:xfrm>
            <a:custGeom>
              <a:avLst/>
              <a:gdLst/>
              <a:ahLst/>
              <a:cxnLst>
                <a:cxn ang="0">
                  <a:pos x="0" y="0"/>
                </a:cxn>
                <a:cxn ang="0">
                  <a:pos x="6" y="8"/>
                </a:cxn>
                <a:cxn ang="0">
                  <a:pos x="15" y="19"/>
                </a:cxn>
                <a:cxn ang="0">
                  <a:pos x="26" y="33"/>
                </a:cxn>
                <a:cxn ang="0">
                  <a:pos x="38" y="51"/>
                </a:cxn>
                <a:cxn ang="0">
                  <a:pos x="54" y="72"/>
                </a:cxn>
                <a:cxn ang="0">
                  <a:pos x="67" y="94"/>
                </a:cxn>
                <a:cxn ang="0">
                  <a:pos x="79" y="119"/>
                </a:cxn>
                <a:cxn ang="0">
                  <a:pos x="87" y="146"/>
                </a:cxn>
                <a:cxn ang="0">
                  <a:pos x="94" y="175"/>
                </a:cxn>
                <a:cxn ang="0">
                  <a:pos x="91" y="209"/>
                </a:cxn>
                <a:cxn ang="0">
                  <a:pos x="118" y="209"/>
                </a:cxn>
                <a:cxn ang="0">
                  <a:pos x="117" y="177"/>
                </a:cxn>
                <a:cxn ang="0">
                  <a:pos x="104" y="119"/>
                </a:cxn>
                <a:cxn ang="0">
                  <a:pos x="82" y="69"/>
                </a:cxn>
                <a:cxn ang="0">
                  <a:pos x="47" y="27"/>
                </a:cxn>
                <a:cxn ang="0">
                  <a:pos x="0" y="0"/>
                </a:cxn>
              </a:cxnLst>
              <a:rect l="0" t="0" r="r" b="b"/>
              <a:pathLst>
                <a:path w="118" h="209">
                  <a:moveTo>
                    <a:pt x="0" y="0"/>
                  </a:moveTo>
                  <a:lnTo>
                    <a:pt x="6" y="8"/>
                  </a:lnTo>
                  <a:lnTo>
                    <a:pt x="15" y="19"/>
                  </a:lnTo>
                  <a:lnTo>
                    <a:pt x="26" y="33"/>
                  </a:lnTo>
                  <a:lnTo>
                    <a:pt x="38" y="51"/>
                  </a:lnTo>
                  <a:lnTo>
                    <a:pt x="54" y="72"/>
                  </a:lnTo>
                  <a:lnTo>
                    <a:pt x="67" y="94"/>
                  </a:lnTo>
                  <a:lnTo>
                    <a:pt x="79" y="119"/>
                  </a:lnTo>
                  <a:lnTo>
                    <a:pt x="87" y="146"/>
                  </a:lnTo>
                  <a:lnTo>
                    <a:pt x="94" y="175"/>
                  </a:lnTo>
                  <a:lnTo>
                    <a:pt x="91" y="209"/>
                  </a:lnTo>
                  <a:lnTo>
                    <a:pt x="118" y="209"/>
                  </a:lnTo>
                  <a:lnTo>
                    <a:pt x="117" y="177"/>
                  </a:lnTo>
                  <a:lnTo>
                    <a:pt x="104" y="119"/>
                  </a:lnTo>
                  <a:lnTo>
                    <a:pt x="82" y="69"/>
                  </a:lnTo>
                  <a:lnTo>
                    <a:pt x="47" y="27"/>
                  </a:lnTo>
                  <a:lnTo>
                    <a:pt x="0" y="0"/>
                  </a:lnTo>
                  <a:close/>
                </a:path>
              </a:pathLst>
            </a:custGeom>
            <a:solidFill>
              <a:schemeClr val="folHlink"/>
            </a:solidFill>
            <a:ln w="9525">
              <a:no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9" name="Freeform 35"/>
            <p:cNvSpPr>
              <a:spLocks/>
            </p:cNvSpPr>
            <p:nvPr/>
          </p:nvSpPr>
          <p:spPr bwMode="ltGray">
            <a:xfrm>
              <a:off x="0" y="3968"/>
              <a:ext cx="130" cy="128"/>
            </a:xfrm>
            <a:custGeom>
              <a:avLst/>
              <a:gdLst/>
              <a:ahLst/>
              <a:cxnLst>
                <a:cxn ang="0">
                  <a:pos x="103" y="0"/>
                </a:cxn>
                <a:cxn ang="0">
                  <a:pos x="130" y="128"/>
                </a:cxn>
                <a:cxn ang="0">
                  <a:pos x="125" y="126"/>
                </a:cxn>
                <a:cxn ang="0">
                  <a:pos x="111" y="121"/>
                </a:cxn>
                <a:cxn ang="0">
                  <a:pos x="92" y="111"/>
                </a:cxn>
                <a:cxn ang="0">
                  <a:pos x="68" y="103"/>
                </a:cxn>
                <a:cxn ang="0">
                  <a:pos x="41" y="94"/>
                </a:cxn>
                <a:cxn ang="0">
                  <a:pos x="19" y="90"/>
                </a:cxn>
                <a:cxn ang="0">
                  <a:pos x="0" y="93"/>
                </a:cxn>
                <a:cxn ang="0">
                  <a:pos x="0" y="72"/>
                </a:cxn>
                <a:cxn ang="0">
                  <a:pos x="12" y="70"/>
                </a:cxn>
                <a:cxn ang="0">
                  <a:pos x="24" y="66"/>
                </a:cxn>
                <a:cxn ang="0">
                  <a:pos x="38" y="66"/>
                </a:cxn>
                <a:cxn ang="0">
                  <a:pos x="51" y="67"/>
                </a:cxn>
                <a:cxn ang="0">
                  <a:pos x="65" y="70"/>
                </a:cxn>
                <a:cxn ang="0">
                  <a:pos x="78" y="78"/>
                </a:cxn>
                <a:cxn ang="0">
                  <a:pos x="81" y="74"/>
                </a:cxn>
                <a:cxn ang="0">
                  <a:pos x="81" y="58"/>
                </a:cxn>
                <a:cxn ang="0">
                  <a:pos x="82" y="37"/>
                </a:cxn>
                <a:cxn ang="0">
                  <a:pos x="82" y="29"/>
                </a:cxn>
                <a:cxn ang="0">
                  <a:pos x="80" y="29"/>
                </a:cxn>
                <a:cxn ang="0">
                  <a:pos x="77" y="27"/>
                </a:cxn>
                <a:cxn ang="0">
                  <a:pos x="76" y="22"/>
                </a:cxn>
                <a:cxn ang="0">
                  <a:pos x="75" y="19"/>
                </a:cxn>
                <a:cxn ang="0">
                  <a:pos x="76" y="15"/>
                </a:cxn>
                <a:cxn ang="0">
                  <a:pos x="79" y="10"/>
                </a:cxn>
                <a:cxn ang="0">
                  <a:pos x="89" y="6"/>
                </a:cxn>
                <a:cxn ang="0">
                  <a:pos x="103" y="0"/>
                </a:cxn>
              </a:cxnLst>
              <a:rect l="0" t="0" r="r" b="b"/>
              <a:pathLst>
                <a:path w="130" h="128">
                  <a:moveTo>
                    <a:pt x="103" y="0"/>
                  </a:moveTo>
                  <a:lnTo>
                    <a:pt x="130" y="128"/>
                  </a:lnTo>
                  <a:lnTo>
                    <a:pt x="125" y="126"/>
                  </a:lnTo>
                  <a:lnTo>
                    <a:pt x="111" y="121"/>
                  </a:lnTo>
                  <a:lnTo>
                    <a:pt x="92" y="111"/>
                  </a:lnTo>
                  <a:lnTo>
                    <a:pt x="68" y="103"/>
                  </a:lnTo>
                  <a:lnTo>
                    <a:pt x="41" y="94"/>
                  </a:lnTo>
                  <a:lnTo>
                    <a:pt x="19" y="90"/>
                  </a:lnTo>
                  <a:lnTo>
                    <a:pt x="0" y="93"/>
                  </a:lnTo>
                  <a:lnTo>
                    <a:pt x="0" y="72"/>
                  </a:lnTo>
                  <a:lnTo>
                    <a:pt x="12" y="70"/>
                  </a:lnTo>
                  <a:lnTo>
                    <a:pt x="24" y="66"/>
                  </a:lnTo>
                  <a:lnTo>
                    <a:pt x="38" y="66"/>
                  </a:lnTo>
                  <a:lnTo>
                    <a:pt x="51" y="67"/>
                  </a:lnTo>
                  <a:lnTo>
                    <a:pt x="65" y="70"/>
                  </a:lnTo>
                  <a:lnTo>
                    <a:pt x="78" y="78"/>
                  </a:lnTo>
                  <a:lnTo>
                    <a:pt x="81" y="74"/>
                  </a:lnTo>
                  <a:lnTo>
                    <a:pt x="81" y="58"/>
                  </a:lnTo>
                  <a:lnTo>
                    <a:pt x="82" y="37"/>
                  </a:lnTo>
                  <a:lnTo>
                    <a:pt x="82" y="29"/>
                  </a:lnTo>
                  <a:lnTo>
                    <a:pt x="80" y="29"/>
                  </a:lnTo>
                  <a:lnTo>
                    <a:pt x="77" y="27"/>
                  </a:lnTo>
                  <a:lnTo>
                    <a:pt x="76" y="22"/>
                  </a:lnTo>
                  <a:lnTo>
                    <a:pt x="75" y="19"/>
                  </a:lnTo>
                  <a:lnTo>
                    <a:pt x="76" y="15"/>
                  </a:lnTo>
                  <a:lnTo>
                    <a:pt x="79" y="10"/>
                  </a:lnTo>
                  <a:lnTo>
                    <a:pt x="89" y="6"/>
                  </a:lnTo>
                  <a:lnTo>
                    <a:pt x="103" y="0"/>
                  </a:lnTo>
                  <a:close/>
                </a:path>
              </a:pathLst>
            </a:custGeom>
            <a:solidFill>
              <a:schemeClr val="folHlink"/>
            </a:solidFill>
            <a:ln w="9525">
              <a:no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0" name="Freeform 36"/>
            <p:cNvSpPr>
              <a:spLocks/>
            </p:cNvSpPr>
            <p:nvPr/>
          </p:nvSpPr>
          <p:spPr bwMode="ltGray">
            <a:xfrm>
              <a:off x="0" y="3949"/>
              <a:ext cx="47" cy="86"/>
            </a:xfrm>
            <a:custGeom>
              <a:avLst/>
              <a:gdLst/>
              <a:ahLst/>
              <a:cxnLst>
                <a:cxn ang="0">
                  <a:pos x="37" y="0"/>
                </a:cxn>
                <a:cxn ang="0">
                  <a:pos x="15" y="37"/>
                </a:cxn>
                <a:cxn ang="0">
                  <a:pos x="0" y="59"/>
                </a:cxn>
                <a:cxn ang="0">
                  <a:pos x="0" y="86"/>
                </a:cxn>
                <a:cxn ang="0">
                  <a:pos x="8" y="82"/>
                </a:cxn>
                <a:cxn ang="0">
                  <a:pos x="20" y="73"/>
                </a:cxn>
                <a:cxn ang="0">
                  <a:pos x="33" y="63"/>
                </a:cxn>
                <a:cxn ang="0">
                  <a:pos x="42" y="51"/>
                </a:cxn>
                <a:cxn ang="0">
                  <a:pos x="47" y="36"/>
                </a:cxn>
                <a:cxn ang="0">
                  <a:pos x="46" y="19"/>
                </a:cxn>
                <a:cxn ang="0">
                  <a:pos x="37" y="0"/>
                </a:cxn>
              </a:cxnLst>
              <a:rect l="0" t="0" r="r" b="b"/>
              <a:pathLst>
                <a:path w="47" h="86">
                  <a:moveTo>
                    <a:pt x="37" y="0"/>
                  </a:moveTo>
                  <a:lnTo>
                    <a:pt x="15" y="37"/>
                  </a:lnTo>
                  <a:lnTo>
                    <a:pt x="0" y="59"/>
                  </a:lnTo>
                  <a:lnTo>
                    <a:pt x="0" y="86"/>
                  </a:lnTo>
                  <a:lnTo>
                    <a:pt x="8" y="82"/>
                  </a:lnTo>
                  <a:lnTo>
                    <a:pt x="20" y="73"/>
                  </a:lnTo>
                  <a:lnTo>
                    <a:pt x="33" y="63"/>
                  </a:lnTo>
                  <a:lnTo>
                    <a:pt x="42" y="51"/>
                  </a:lnTo>
                  <a:lnTo>
                    <a:pt x="47" y="36"/>
                  </a:lnTo>
                  <a:lnTo>
                    <a:pt x="46" y="19"/>
                  </a:lnTo>
                  <a:lnTo>
                    <a:pt x="37" y="0"/>
                  </a:lnTo>
                  <a:close/>
                </a:path>
              </a:pathLst>
            </a:custGeom>
            <a:solidFill>
              <a:schemeClr val="folHlink"/>
            </a:solidFill>
            <a:ln w="9525">
              <a:no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1" name="Freeform 37"/>
            <p:cNvSpPr>
              <a:spLocks/>
            </p:cNvSpPr>
            <p:nvPr/>
          </p:nvSpPr>
          <p:spPr bwMode="ltGray">
            <a:xfrm>
              <a:off x="0" y="3239"/>
              <a:ext cx="497" cy="740"/>
            </a:xfrm>
            <a:custGeom>
              <a:avLst/>
              <a:gdLst/>
              <a:ahLst/>
              <a:cxnLst>
                <a:cxn ang="0">
                  <a:pos x="0" y="13"/>
                </a:cxn>
                <a:cxn ang="0">
                  <a:pos x="41" y="4"/>
                </a:cxn>
                <a:cxn ang="0">
                  <a:pos x="101" y="0"/>
                </a:cxn>
                <a:cxn ang="0">
                  <a:pos x="170" y="4"/>
                </a:cxn>
                <a:cxn ang="0">
                  <a:pos x="248" y="21"/>
                </a:cxn>
                <a:cxn ang="0">
                  <a:pos x="323" y="50"/>
                </a:cxn>
                <a:cxn ang="0">
                  <a:pos x="382" y="90"/>
                </a:cxn>
                <a:cxn ang="0">
                  <a:pos x="428" y="141"/>
                </a:cxn>
                <a:cxn ang="0">
                  <a:pos x="463" y="199"/>
                </a:cxn>
                <a:cxn ang="0">
                  <a:pos x="485" y="262"/>
                </a:cxn>
                <a:cxn ang="0">
                  <a:pos x="496" y="327"/>
                </a:cxn>
                <a:cxn ang="0">
                  <a:pos x="497" y="396"/>
                </a:cxn>
                <a:cxn ang="0">
                  <a:pos x="487" y="462"/>
                </a:cxn>
                <a:cxn ang="0">
                  <a:pos x="470" y="527"/>
                </a:cxn>
                <a:cxn ang="0">
                  <a:pos x="443" y="586"/>
                </a:cxn>
                <a:cxn ang="0">
                  <a:pos x="406" y="639"/>
                </a:cxn>
                <a:cxn ang="0">
                  <a:pos x="364" y="683"/>
                </a:cxn>
                <a:cxn ang="0">
                  <a:pos x="315" y="715"/>
                </a:cxn>
                <a:cxn ang="0">
                  <a:pos x="259" y="736"/>
                </a:cxn>
                <a:cxn ang="0">
                  <a:pos x="198" y="740"/>
                </a:cxn>
                <a:cxn ang="0">
                  <a:pos x="131" y="727"/>
                </a:cxn>
                <a:cxn ang="0">
                  <a:pos x="167" y="728"/>
                </a:cxn>
                <a:cxn ang="0">
                  <a:pos x="204" y="718"/>
                </a:cxn>
                <a:cxn ang="0">
                  <a:pos x="238" y="700"/>
                </a:cxn>
                <a:cxn ang="0">
                  <a:pos x="272" y="670"/>
                </a:cxn>
                <a:cxn ang="0">
                  <a:pos x="304" y="635"/>
                </a:cxn>
                <a:cxn ang="0">
                  <a:pos x="333" y="594"/>
                </a:cxn>
                <a:cxn ang="0">
                  <a:pos x="358" y="549"/>
                </a:cxn>
                <a:cxn ang="0">
                  <a:pos x="381" y="500"/>
                </a:cxn>
                <a:cxn ang="0">
                  <a:pos x="396" y="449"/>
                </a:cxn>
                <a:cxn ang="0">
                  <a:pos x="408" y="397"/>
                </a:cxn>
                <a:cxn ang="0">
                  <a:pos x="414" y="346"/>
                </a:cxn>
                <a:cxn ang="0">
                  <a:pos x="412" y="296"/>
                </a:cxn>
                <a:cxn ang="0">
                  <a:pos x="402" y="251"/>
                </a:cxn>
                <a:cxn ang="0">
                  <a:pos x="384" y="208"/>
                </a:cxn>
                <a:cxn ang="0">
                  <a:pos x="357" y="172"/>
                </a:cxn>
                <a:cxn ang="0">
                  <a:pos x="320" y="142"/>
                </a:cxn>
                <a:cxn ang="0">
                  <a:pos x="260" y="107"/>
                </a:cxn>
                <a:cxn ang="0">
                  <a:pos x="203" y="82"/>
                </a:cxn>
                <a:cxn ang="0">
                  <a:pos x="154" y="65"/>
                </a:cxn>
                <a:cxn ang="0">
                  <a:pos x="108" y="56"/>
                </a:cxn>
                <a:cxn ang="0">
                  <a:pos x="68" y="55"/>
                </a:cxn>
                <a:cxn ang="0">
                  <a:pos x="32" y="61"/>
                </a:cxn>
                <a:cxn ang="0">
                  <a:pos x="0" y="70"/>
                </a:cxn>
                <a:cxn ang="0">
                  <a:pos x="0" y="13"/>
                </a:cxn>
              </a:cxnLst>
              <a:rect l="0" t="0" r="r" b="b"/>
              <a:pathLst>
                <a:path w="497" h="740">
                  <a:moveTo>
                    <a:pt x="0" y="13"/>
                  </a:moveTo>
                  <a:lnTo>
                    <a:pt x="41" y="4"/>
                  </a:lnTo>
                  <a:lnTo>
                    <a:pt x="101" y="0"/>
                  </a:lnTo>
                  <a:lnTo>
                    <a:pt x="170" y="4"/>
                  </a:lnTo>
                  <a:lnTo>
                    <a:pt x="248" y="21"/>
                  </a:lnTo>
                  <a:lnTo>
                    <a:pt x="323" y="50"/>
                  </a:lnTo>
                  <a:lnTo>
                    <a:pt x="382" y="90"/>
                  </a:lnTo>
                  <a:lnTo>
                    <a:pt x="428" y="141"/>
                  </a:lnTo>
                  <a:lnTo>
                    <a:pt x="463" y="199"/>
                  </a:lnTo>
                  <a:lnTo>
                    <a:pt x="485" y="262"/>
                  </a:lnTo>
                  <a:lnTo>
                    <a:pt x="496" y="327"/>
                  </a:lnTo>
                  <a:lnTo>
                    <a:pt x="497" y="396"/>
                  </a:lnTo>
                  <a:lnTo>
                    <a:pt x="487" y="462"/>
                  </a:lnTo>
                  <a:lnTo>
                    <a:pt x="470" y="527"/>
                  </a:lnTo>
                  <a:lnTo>
                    <a:pt x="443" y="586"/>
                  </a:lnTo>
                  <a:lnTo>
                    <a:pt x="406" y="639"/>
                  </a:lnTo>
                  <a:lnTo>
                    <a:pt x="364" y="683"/>
                  </a:lnTo>
                  <a:lnTo>
                    <a:pt x="315" y="715"/>
                  </a:lnTo>
                  <a:lnTo>
                    <a:pt x="259" y="736"/>
                  </a:lnTo>
                  <a:lnTo>
                    <a:pt x="198" y="740"/>
                  </a:lnTo>
                  <a:lnTo>
                    <a:pt x="131" y="727"/>
                  </a:lnTo>
                  <a:lnTo>
                    <a:pt x="167" y="728"/>
                  </a:lnTo>
                  <a:lnTo>
                    <a:pt x="204" y="718"/>
                  </a:lnTo>
                  <a:lnTo>
                    <a:pt x="238" y="700"/>
                  </a:lnTo>
                  <a:lnTo>
                    <a:pt x="272" y="670"/>
                  </a:lnTo>
                  <a:lnTo>
                    <a:pt x="304" y="635"/>
                  </a:lnTo>
                  <a:lnTo>
                    <a:pt x="333" y="594"/>
                  </a:lnTo>
                  <a:lnTo>
                    <a:pt x="358" y="549"/>
                  </a:lnTo>
                  <a:lnTo>
                    <a:pt x="381" y="500"/>
                  </a:lnTo>
                  <a:lnTo>
                    <a:pt x="396" y="449"/>
                  </a:lnTo>
                  <a:lnTo>
                    <a:pt x="408" y="397"/>
                  </a:lnTo>
                  <a:lnTo>
                    <a:pt x="414" y="346"/>
                  </a:lnTo>
                  <a:lnTo>
                    <a:pt x="412" y="296"/>
                  </a:lnTo>
                  <a:lnTo>
                    <a:pt x="402" y="251"/>
                  </a:lnTo>
                  <a:lnTo>
                    <a:pt x="384" y="208"/>
                  </a:lnTo>
                  <a:lnTo>
                    <a:pt x="357" y="172"/>
                  </a:lnTo>
                  <a:lnTo>
                    <a:pt x="320" y="142"/>
                  </a:lnTo>
                  <a:lnTo>
                    <a:pt x="260" y="107"/>
                  </a:lnTo>
                  <a:lnTo>
                    <a:pt x="203" y="82"/>
                  </a:lnTo>
                  <a:lnTo>
                    <a:pt x="154" y="65"/>
                  </a:lnTo>
                  <a:lnTo>
                    <a:pt x="108" y="56"/>
                  </a:lnTo>
                  <a:lnTo>
                    <a:pt x="68" y="55"/>
                  </a:lnTo>
                  <a:lnTo>
                    <a:pt x="32" y="61"/>
                  </a:lnTo>
                  <a:lnTo>
                    <a:pt x="0" y="70"/>
                  </a:lnTo>
                  <a:lnTo>
                    <a:pt x="0" y="13"/>
                  </a:lnTo>
                  <a:close/>
                </a:path>
              </a:pathLst>
            </a:custGeom>
            <a:solidFill>
              <a:schemeClr val="folHlink"/>
            </a:solidFill>
            <a:ln w="9525">
              <a:no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2" name="Freeform 38"/>
            <p:cNvSpPr>
              <a:spLocks/>
            </p:cNvSpPr>
            <p:nvPr/>
          </p:nvSpPr>
          <p:spPr bwMode="ltGray">
            <a:xfrm rot="1584153">
              <a:off x="20" y="410"/>
              <a:ext cx="344" cy="245"/>
            </a:xfrm>
            <a:custGeom>
              <a:avLst/>
              <a:gdLst/>
              <a:ahLst/>
              <a:cxnLst>
                <a:cxn ang="0">
                  <a:pos x="0" y="0"/>
                </a:cxn>
                <a:cxn ang="0">
                  <a:pos x="0" y="25"/>
                </a:cxn>
                <a:cxn ang="0">
                  <a:pos x="3" y="50"/>
                </a:cxn>
                <a:cxn ang="0">
                  <a:pos x="6" y="75"/>
                </a:cxn>
                <a:cxn ang="0">
                  <a:pos x="11" y="98"/>
                </a:cxn>
                <a:cxn ang="0">
                  <a:pos x="18" y="119"/>
                </a:cxn>
                <a:cxn ang="0">
                  <a:pos x="27" y="141"/>
                </a:cxn>
                <a:cxn ang="0">
                  <a:pos x="38" y="161"/>
                </a:cxn>
                <a:cxn ang="0">
                  <a:pos x="51" y="178"/>
                </a:cxn>
                <a:cxn ang="0">
                  <a:pos x="67" y="194"/>
                </a:cxn>
                <a:cxn ang="0">
                  <a:pos x="86" y="208"/>
                </a:cxn>
                <a:cxn ang="0">
                  <a:pos x="106" y="219"/>
                </a:cxn>
                <a:cxn ang="0">
                  <a:pos x="131" y="228"/>
                </a:cxn>
                <a:cxn ang="0">
                  <a:pos x="158" y="234"/>
                </a:cxn>
                <a:cxn ang="0">
                  <a:pos x="188" y="237"/>
                </a:cxn>
                <a:cxn ang="0">
                  <a:pos x="220" y="236"/>
                </a:cxn>
                <a:cxn ang="0">
                  <a:pos x="257" y="232"/>
                </a:cxn>
                <a:cxn ang="0">
                  <a:pos x="224" y="227"/>
                </a:cxn>
                <a:cxn ang="0">
                  <a:pos x="195" y="220"/>
                </a:cxn>
                <a:cxn ang="0">
                  <a:pos x="170" y="212"/>
                </a:cxn>
                <a:cxn ang="0">
                  <a:pos x="148" y="204"/>
                </a:cxn>
                <a:cxn ang="0">
                  <a:pos x="128" y="193"/>
                </a:cxn>
                <a:cxn ang="0">
                  <a:pos x="112" y="182"/>
                </a:cxn>
                <a:cxn ang="0">
                  <a:pos x="97" y="169"/>
                </a:cxn>
                <a:cxn ang="0">
                  <a:pos x="84" y="155"/>
                </a:cxn>
                <a:cxn ang="0">
                  <a:pos x="72" y="141"/>
                </a:cxn>
                <a:cxn ang="0">
                  <a:pos x="61" y="125"/>
                </a:cxn>
                <a:cxn ang="0">
                  <a:pos x="52" y="107"/>
                </a:cxn>
                <a:cxn ang="0">
                  <a:pos x="43" y="88"/>
                </a:cxn>
                <a:cxn ang="0">
                  <a:pos x="33" y="69"/>
                </a:cxn>
                <a:cxn ang="0">
                  <a:pos x="23" y="47"/>
                </a:cxn>
                <a:cxn ang="0">
                  <a:pos x="12" y="24"/>
                </a:cxn>
                <a:cxn ang="0">
                  <a:pos x="0" y="0"/>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3" name="Freeform 39"/>
            <p:cNvSpPr>
              <a:spLocks/>
            </p:cNvSpPr>
            <p:nvPr/>
          </p:nvSpPr>
          <p:spPr bwMode="ltGray">
            <a:xfrm rot="1584153">
              <a:off x="242" y="756"/>
              <a:ext cx="167" cy="115"/>
            </a:xfrm>
            <a:custGeom>
              <a:avLst/>
              <a:gdLst/>
              <a:ahLst/>
              <a:cxnLst>
                <a:cxn ang="0">
                  <a:pos x="77" y="0"/>
                </a:cxn>
                <a:cxn ang="0">
                  <a:pos x="124" y="108"/>
                </a:cxn>
                <a:cxn ang="0">
                  <a:pos x="120" y="107"/>
                </a:cxn>
                <a:cxn ang="0">
                  <a:pos x="107" y="105"/>
                </a:cxn>
                <a:cxn ang="0">
                  <a:pos x="89" y="101"/>
                </a:cxn>
                <a:cxn ang="0">
                  <a:pos x="68" y="99"/>
                </a:cxn>
                <a:cxn ang="0">
                  <a:pos x="45" y="97"/>
                </a:cxn>
                <a:cxn ang="0">
                  <a:pos x="25" y="98"/>
                </a:cxn>
                <a:cxn ang="0">
                  <a:pos x="9" y="102"/>
                </a:cxn>
                <a:cxn ang="0">
                  <a:pos x="0" y="110"/>
                </a:cxn>
                <a:cxn ang="0">
                  <a:pos x="4" y="98"/>
                </a:cxn>
                <a:cxn ang="0">
                  <a:pos x="8" y="89"/>
                </a:cxn>
                <a:cxn ang="0">
                  <a:pos x="16" y="82"/>
                </a:cxn>
                <a:cxn ang="0">
                  <a:pos x="25" y="76"/>
                </a:cxn>
                <a:cxn ang="0">
                  <a:pos x="36" y="72"/>
                </a:cxn>
                <a:cxn ang="0">
                  <a:pos x="47" y="71"/>
                </a:cxn>
                <a:cxn ang="0">
                  <a:pos x="59" y="71"/>
                </a:cxn>
                <a:cxn ang="0">
                  <a:pos x="72" y="74"/>
                </a:cxn>
                <a:cxn ang="0">
                  <a:pos x="73" y="71"/>
                </a:cxn>
                <a:cxn ang="0">
                  <a:pos x="70" y="56"/>
                </a:cxn>
                <a:cxn ang="0">
                  <a:pos x="67" y="38"/>
                </a:cxn>
                <a:cxn ang="0">
                  <a:pos x="65" y="30"/>
                </a:cxn>
                <a:cxn ang="0">
                  <a:pos x="63" y="30"/>
                </a:cxn>
                <a:cxn ang="0">
                  <a:pos x="61" y="29"/>
                </a:cxn>
                <a:cxn ang="0">
                  <a:pos x="59" y="26"/>
                </a:cxn>
                <a:cxn ang="0">
                  <a:pos x="57" y="23"/>
                </a:cxn>
                <a:cxn ang="0">
                  <a:pos x="57" y="19"/>
                </a:cxn>
                <a:cxn ang="0">
                  <a:pos x="59" y="14"/>
                </a:cxn>
                <a:cxn ang="0">
                  <a:pos x="66" y="8"/>
                </a:cxn>
                <a:cxn ang="0">
                  <a:pos x="77" y="0"/>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4" name="Freeform 40"/>
            <p:cNvSpPr>
              <a:spLocks/>
            </p:cNvSpPr>
            <p:nvPr/>
          </p:nvSpPr>
          <p:spPr bwMode="ltGray">
            <a:xfrm rot="1584153">
              <a:off x="574" y="286"/>
              <a:ext cx="147" cy="160"/>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1"/>
            </a:solidFill>
            <a:ln w="9525">
              <a:no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5" name="Freeform 41"/>
            <p:cNvSpPr>
              <a:spLocks/>
            </p:cNvSpPr>
            <p:nvPr/>
          </p:nvSpPr>
          <p:spPr bwMode="ltGray">
            <a:xfrm rot="1584153">
              <a:off x="236" y="721"/>
              <a:ext cx="62" cy="97"/>
            </a:xfrm>
            <a:custGeom>
              <a:avLst/>
              <a:gdLst/>
              <a:ahLst/>
              <a:cxnLst>
                <a:cxn ang="0">
                  <a:pos x="31" y="0"/>
                </a:cxn>
                <a:cxn ang="0">
                  <a:pos x="20" y="38"/>
                </a:cxn>
                <a:cxn ang="0">
                  <a:pos x="15" y="62"/>
                </a:cxn>
                <a:cxn ang="0">
                  <a:pos x="11" y="79"/>
                </a:cxn>
                <a:cxn ang="0">
                  <a:pos x="0" y="94"/>
                </a:cxn>
                <a:cxn ang="0">
                  <a:pos x="12" y="88"/>
                </a:cxn>
                <a:cxn ang="0">
                  <a:pos x="23" y="80"/>
                </a:cxn>
                <a:cxn ang="0">
                  <a:pos x="32" y="69"/>
                </a:cxn>
                <a:cxn ang="0">
                  <a:pos x="40" y="57"/>
                </a:cxn>
                <a:cxn ang="0">
                  <a:pos x="45" y="44"/>
                </a:cxn>
                <a:cxn ang="0">
                  <a:pos x="46" y="30"/>
                </a:cxn>
                <a:cxn ang="0">
                  <a:pos x="42" y="15"/>
                </a:cxn>
                <a:cxn ang="0">
                  <a:pos x="31" y="0"/>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6" name="Freeform 42"/>
            <p:cNvSpPr>
              <a:spLocks/>
            </p:cNvSpPr>
            <p:nvPr/>
          </p:nvSpPr>
          <p:spPr bwMode="ltGray">
            <a:xfrm rot="1584153">
              <a:off x="585" y="466"/>
              <a:ext cx="72" cy="41"/>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1"/>
            </a:solidFill>
            <a:ln w="9525">
              <a:no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7" name="Freeform 43"/>
            <p:cNvSpPr>
              <a:spLocks/>
            </p:cNvSpPr>
            <p:nvPr/>
          </p:nvSpPr>
          <p:spPr bwMode="ltGray">
            <a:xfrm>
              <a:off x="0" y="886"/>
              <a:ext cx="360" cy="650"/>
            </a:xfrm>
            <a:custGeom>
              <a:avLst/>
              <a:gdLst/>
              <a:ahLst/>
              <a:cxnLst>
                <a:cxn ang="0">
                  <a:pos x="264" y="0"/>
                </a:cxn>
                <a:cxn ang="0">
                  <a:pos x="269" y="9"/>
                </a:cxn>
                <a:cxn ang="0">
                  <a:pos x="277" y="22"/>
                </a:cxn>
                <a:cxn ang="0">
                  <a:pos x="286" y="39"/>
                </a:cxn>
                <a:cxn ang="0">
                  <a:pos x="297" y="58"/>
                </a:cxn>
                <a:cxn ang="0">
                  <a:pos x="309" y="83"/>
                </a:cxn>
                <a:cxn ang="0">
                  <a:pos x="319" y="108"/>
                </a:cxn>
                <a:cxn ang="0">
                  <a:pos x="329" y="136"/>
                </a:cxn>
                <a:cxn ang="0">
                  <a:pos x="333" y="163"/>
                </a:cxn>
                <a:cxn ang="0">
                  <a:pos x="336" y="193"/>
                </a:cxn>
                <a:cxn ang="0">
                  <a:pos x="332" y="223"/>
                </a:cxn>
                <a:cxn ang="0">
                  <a:pos x="323" y="255"/>
                </a:cxn>
                <a:cxn ang="0">
                  <a:pos x="310" y="285"/>
                </a:cxn>
                <a:cxn ang="0">
                  <a:pos x="287" y="315"/>
                </a:cxn>
                <a:cxn ang="0">
                  <a:pos x="257" y="343"/>
                </a:cxn>
                <a:cxn ang="0">
                  <a:pos x="218" y="370"/>
                </a:cxn>
                <a:cxn ang="0">
                  <a:pos x="167" y="396"/>
                </a:cxn>
                <a:cxn ang="0">
                  <a:pos x="111" y="425"/>
                </a:cxn>
                <a:cxn ang="0">
                  <a:pos x="69" y="457"/>
                </a:cxn>
                <a:cxn ang="0">
                  <a:pos x="35" y="490"/>
                </a:cxn>
                <a:cxn ang="0">
                  <a:pos x="12" y="526"/>
                </a:cxn>
                <a:cxn ang="0">
                  <a:pos x="0" y="553"/>
                </a:cxn>
                <a:cxn ang="0">
                  <a:pos x="0" y="650"/>
                </a:cxn>
                <a:cxn ang="0">
                  <a:pos x="6" y="628"/>
                </a:cxn>
                <a:cxn ang="0">
                  <a:pos x="19" y="594"/>
                </a:cxn>
                <a:cxn ang="0">
                  <a:pos x="43" y="551"/>
                </a:cxn>
                <a:cxn ang="0">
                  <a:pos x="76" y="503"/>
                </a:cxn>
                <a:cxn ang="0">
                  <a:pos x="125" y="454"/>
                </a:cxn>
                <a:cxn ang="0">
                  <a:pos x="190" y="408"/>
                </a:cxn>
                <a:cxn ang="0">
                  <a:pos x="275" y="365"/>
                </a:cxn>
                <a:cxn ang="0">
                  <a:pos x="308" y="342"/>
                </a:cxn>
                <a:cxn ang="0">
                  <a:pos x="335" y="305"/>
                </a:cxn>
                <a:cxn ang="0">
                  <a:pos x="352" y="255"/>
                </a:cxn>
                <a:cxn ang="0">
                  <a:pos x="360" y="201"/>
                </a:cxn>
                <a:cxn ang="0">
                  <a:pos x="356" y="144"/>
                </a:cxn>
                <a:cxn ang="0">
                  <a:pos x="341" y="88"/>
                </a:cxn>
                <a:cxn ang="0">
                  <a:pos x="311" y="39"/>
                </a:cxn>
                <a:cxn ang="0">
                  <a:pos x="264" y="0"/>
                </a:cxn>
              </a:cxnLst>
              <a:rect l="0" t="0" r="r" b="b"/>
              <a:pathLst>
                <a:path w="360" h="650">
                  <a:moveTo>
                    <a:pt x="264" y="0"/>
                  </a:moveTo>
                  <a:lnTo>
                    <a:pt x="269" y="9"/>
                  </a:lnTo>
                  <a:lnTo>
                    <a:pt x="277" y="22"/>
                  </a:lnTo>
                  <a:lnTo>
                    <a:pt x="286" y="39"/>
                  </a:lnTo>
                  <a:lnTo>
                    <a:pt x="297" y="58"/>
                  </a:lnTo>
                  <a:lnTo>
                    <a:pt x="309" y="83"/>
                  </a:lnTo>
                  <a:lnTo>
                    <a:pt x="319" y="108"/>
                  </a:lnTo>
                  <a:lnTo>
                    <a:pt x="329" y="136"/>
                  </a:lnTo>
                  <a:lnTo>
                    <a:pt x="333" y="163"/>
                  </a:lnTo>
                  <a:lnTo>
                    <a:pt x="336" y="193"/>
                  </a:lnTo>
                  <a:lnTo>
                    <a:pt x="332" y="223"/>
                  </a:lnTo>
                  <a:lnTo>
                    <a:pt x="323" y="255"/>
                  </a:lnTo>
                  <a:lnTo>
                    <a:pt x="310" y="285"/>
                  </a:lnTo>
                  <a:lnTo>
                    <a:pt x="287" y="315"/>
                  </a:lnTo>
                  <a:lnTo>
                    <a:pt x="257" y="343"/>
                  </a:lnTo>
                  <a:lnTo>
                    <a:pt x="218" y="370"/>
                  </a:lnTo>
                  <a:lnTo>
                    <a:pt x="167" y="396"/>
                  </a:lnTo>
                  <a:lnTo>
                    <a:pt x="111" y="425"/>
                  </a:lnTo>
                  <a:lnTo>
                    <a:pt x="69" y="457"/>
                  </a:lnTo>
                  <a:lnTo>
                    <a:pt x="35" y="490"/>
                  </a:lnTo>
                  <a:lnTo>
                    <a:pt x="12" y="526"/>
                  </a:lnTo>
                  <a:lnTo>
                    <a:pt x="0" y="553"/>
                  </a:lnTo>
                  <a:lnTo>
                    <a:pt x="0" y="650"/>
                  </a:lnTo>
                  <a:lnTo>
                    <a:pt x="6" y="628"/>
                  </a:lnTo>
                  <a:lnTo>
                    <a:pt x="19" y="594"/>
                  </a:lnTo>
                  <a:lnTo>
                    <a:pt x="43" y="551"/>
                  </a:lnTo>
                  <a:lnTo>
                    <a:pt x="76" y="503"/>
                  </a:lnTo>
                  <a:lnTo>
                    <a:pt x="125" y="454"/>
                  </a:lnTo>
                  <a:lnTo>
                    <a:pt x="190" y="408"/>
                  </a:lnTo>
                  <a:lnTo>
                    <a:pt x="275" y="365"/>
                  </a:lnTo>
                  <a:lnTo>
                    <a:pt x="308" y="342"/>
                  </a:lnTo>
                  <a:lnTo>
                    <a:pt x="335" y="305"/>
                  </a:lnTo>
                  <a:lnTo>
                    <a:pt x="352" y="255"/>
                  </a:lnTo>
                  <a:lnTo>
                    <a:pt x="360" y="201"/>
                  </a:lnTo>
                  <a:lnTo>
                    <a:pt x="356" y="144"/>
                  </a:lnTo>
                  <a:lnTo>
                    <a:pt x="341" y="88"/>
                  </a:lnTo>
                  <a:lnTo>
                    <a:pt x="311" y="39"/>
                  </a:lnTo>
                  <a:lnTo>
                    <a:pt x="264" y="0"/>
                  </a:lnTo>
                  <a:close/>
                </a:path>
              </a:pathLst>
            </a:custGeom>
            <a:solidFill>
              <a:schemeClr val="accent1"/>
            </a:solidFill>
            <a:ln w="9525">
              <a:no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8" name="Freeform 44"/>
            <p:cNvSpPr>
              <a:spLocks/>
            </p:cNvSpPr>
            <p:nvPr/>
          </p:nvSpPr>
          <p:spPr bwMode="ltGray">
            <a:xfrm rot="1584153">
              <a:off x="56" y="84"/>
              <a:ext cx="804" cy="686"/>
            </a:xfrm>
            <a:custGeom>
              <a:avLst/>
              <a:gdLst/>
              <a:ahLst/>
              <a:cxnLst>
                <a:cxn ang="0">
                  <a:pos x="16" y="370"/>
                </a:cxn>
                <a:cxn ang="0">
                  <a:pos x="6" y="341"/>
                </a:cxn>
                <a:cxn ang="0">
                  <a:pos x="0" y="289"/>
                </a:cxn>
                <a:cxn ang="0">
                  <a:pos x="4" y="222"/>
                </a:cxn>
                <a:cxn ang="0">
                  <a:pos x="25" y="151"/>
                </a:cxn>
                <a:cxn ang="0">
                  <a:pos x="69" y="84"/>
                </a:cxn>
                <a:cxn ang="0">
                  <a:pos x="142" y="31"/>
                </a:cxn>
                <a:cxn ang="0">
                  <a:pos x="247" y="2"/>
                </a:cxn>
                <a:cxn ang="0">
                  <a:pos x="380" y="9"/>
                </a:cxn>
                <a:cxn ang="0">
                  <a:pos x="484" y="68"/>
                </a:cxn>
                <a:cxn ang="0">
                  <a:pos x="554" y="165"/>
                </a:cxn>
                <a:cxn ang="0">
                  <a:pos x="591" y="284"/>
                </a:cxn>
                <a:cxn ang="0">
                  <a:pos x="595" y="409"/>
                </a:cxn>
                <a:cxn ang="0">
                  <a:pos x="566" y="525"/>
                </a:cxn>
                <a:cxn ang="0">
                  <a:pos x="507" y="615"/>
                </a:cxn>
                <a:cxn ang="0">
                  <a:pos x="417" y="663"/>
                </a:cxn>
                <a:cxn ang="0">
                  <a:pos x="389" y="659"/>
                </a:cxn>
                <a:cxn ang="0">
                  <a:pos x="441" y="617"/>
                </a:cxn>
                <a:cxn ang="0">
                  <a:pos x="482" y="544"/>
                </a:cxn>
                <a:cxn ang="0">
                  <a:pos x="509" y="454"/>
                </a:cxn>
                <a:cxn ang="0">
                  <a:pos x="520" y="355"/>
                </a:cxn>
                <a:cxn ang="0">
                  <a:pos x="514" y="258"/>
                </a:cxn>
                <a:cxn ang="0">
                  <a:pos x="485" y="174"/>
                </a:cxn>
                <a:cxn ang="0">
                  <a:pos x="433" y="112"/>
                </a:cxn>
                <a:cxn ang="0">
                  <a:pos x="341" y="75"/>
                </a:cxn>
                <a:cxn ang="0">
                  <a:pos x="246" y="61"/>
                </a:cxn>
                <a:cxn ang="0">
                  <a:pos x="174" y="71"/>
                </a:cxn>
                <a:cxn ang="0">
                  <a:pos x="121" y="101"/>
                </a:cxn>
                <a:cxn ang="0">
                  <a:pos x="84" y="149"/>
                </a:cxn>
                <a:cxn ang="0">
                  <a:pos x="57" y="206"/>
                </a:cxn>
                <a:cxn ang="0">
                  <a:pos x="40" y="272"/>
                </a:cxn>
                <a:cxn ang="0">
                  <a:pos x="28" y="339"/>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1"/>
            </a:solidFill>
            <a:ln w="9525">
              <a:no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52269" name="Rectangle 45"/>
          <p:cNvSpPr>
            <a:spLocks noGrp="1" noChangeArrowheads="1"/>
          </p:cNvSpPr>
          <p:nvPr>
            <p:ph type="title"/>
          </p:nvPr>
        </p:nvSpPr>
        <p:spPr bwMode="auto">
          <a:xfrm>
            <a:off x="442913" y="103188"/>
            <a:ext cx="8243887" cy="13144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9460" name="Rectangle 46"/>
          <p:cNvSpPr>
            <a:spLocks noGrp="1" noChangeArrowheads="1"/>
          </p:cNvSpPr>
          <p:nvPr>
            <p:ph type="body" idx="1"/>
          </p:nvPr>
        </p:nvSpPr>
        <p:spPr bwMode="auto">
          <a:xfrm>
            <a:off x="457200" y="1600200"/>
            <a:ext cx="8229600" cy="445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2271" name="Rectangle 47"/>
          <p:cNvSpPr>
            <a:spLocks noGrp="1" noChangeArrowheads="1"/>
          </p:cNvSpPr>
          <p:nvPr>
            <p:ph type="dt" sz="half" idx="2"/>
          </p:nvPr>
        </p:nvSpPr>
        <p:spPr bwMode="auto">
          <a:xfrm>
            <a:off x="457200" y="6243638"/>
            <a:ext cx="2133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400" b="0">
                <a:solidFill>
                  <a:schemeClr val="tx1"/>
                </a:solidFill>
                <a:latin typeface="+mn-lt"/>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52272" name="Rectangle 48"/>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b="0">
                <a:solidFill>
                  <a:schemeClr val="tx1"/>
                </a:solidFill>
                <a:latin typeface="+mn-lt"/>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52273" name="Rectangle 49"/>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b="0">
                <a:solidFill>
                  <a:schemeClr val="tx1"/>
                </a:solidFill>
                <a:latin typeface="Verdan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2E2C8F3F-C7A1-4973-8383-488C1FCC9A47}"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52274" name="Rectangle 50"/>
          <p:cNvSpPr>
            <a:spLocks noChangeArrowheads="1"/>
          </p:cNvSpPr>
          <p:nvPr userDrawn="1"/>
        </p:nvSpPr>
        <p:spPr bwMode="auto">
          <a:xfrm>
            <a:off x="0" y="0"/>
            <a:ext cx="9144000" cy="533400"/>
          </a:xfrm>
          <a:prstGeom prst="rect">
            <a:avLst/>
          </a:prstGeom>
          <a:solidFill>
            <a:srgbClr val="00FF00"/>
          </a:solidFill>
          <a:ln w="9525">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75" name="Rectangle 51"/>
          <p:cNvSpPr>
            <a:spLocks noChangeArrowheads="1"/>
          </p:cNvSpPr>
          <p:nvPr userDrawn="1"/>
        </p:nvSpPr>
        <p:spPr bwMode="auto">
          <a:xfrm>
            <a:off x="0" y="6629400"/>
            <a:ext cx="9144000" cy="228600"/>
          </a:xfrm>
          <a:prstGeom prst="rect">
            <a:avLst/>
          </a:prstGeom>
          <a:solidFill>
            <a:srgbClr val="00FF00"/>
          </a:solidFill>
          <a:ln w="9525">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79" name="Text Box 55"/>
          <p:cNvSpPr txBox="1">
            <a:spLocks noChangeArrowheads="1"/>
          </p:cNvSpPr>
          <p:nvPr userDrawn="1"/>
        </p:nvSpPr>
        <p:spPr bwMode="auto">
          <a:xfrm>
            <a:off x="6484938" y="44450"/>
            <a:ext cx="3200400" cy="457200"/>
          </a:xfrm>
          <a:prstGeom prst="rect">
            <a:avLst/>
          </a:prstGeom>
          <a:noFill/>
          <a:ln w="9525">
            <a:noFill/>
            <a:miter lim="800000"/>
            <a:headEnd/>
            <a:tailEnd/>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400" b="1" i="0" u="none" strike="noStrike" kern="1200" cap="none" spc="0" normalizeH="0" baseline="0" noProof="0">
                <a:ln>
                  <a:noFill/>
                </a:ln>
                <a:solidFill>
                  <a:srgbClr val="000000"/>
                </a:solidFill>
                <a:effectLst/>
                <a:uLnTx/>
                <a:uFillTx/>
                <a:latin typeface="楷体_GB2312" pitchFamily="49" charset="-122"/>
                <a:ea typeface="楷体_GB2312" pitchFamily="49" charset="-122"/>
                <a:cs typeface="+mn-cs"/>
              </a:rPr>
              <a:t>第</a:t>
            </a:r>
            <a:r>
              <a:rPr kumimoji="0" lang="en-US" altLang="zh-CN" sz="2400" b="1" i="0" u="none" strike="noStrike" kern="1200" cap="none" spc="0" normalizeH="0" baseline="0" noProof="0">
                <a:ln>
                  <a:noFill/>
                </a:ln>
                <a:solidFill>
                  <a:srgbClr val="000000"/>
                </a:solidFill>
                <a:effectLst/>
                <a:uLnTx/>
                <a:uFillTx/>
                <a:latin typeface="楷体_GB2312" pitchFamily="49" charset="-122"/>
                <a:ea typeface="楷体_GB2312" pitchFamily="49" charset="-122"/>
                <a:cs typeface="+mn-cs"/>
              </a:rPr>
              <a:t>5</a:t>
            </a:r>
            <a:r>
              <a:rPr kumimoji="0" lang="zh-CN" altLang="en-US" sz="2400" b="1" i="0" u="none" strike="noStrike" kern="1200" cap="none" spc="0" normalizeH="0" baseline="0" noProof="0">
                <a:ln>
                  <a:noFill/>
                </a:ln>
                <a:solidFill>
                  <a:srgbClr val="000000"/>
                </a:solidFill>
                <a:effectLst/>
                <a:uLnTx/>
                <a:uFillTx/>
                <a:latin typeface="楷体_GB2312" pitchFamily="49" charset="-122"/>
                <a:ea typeface="楷体_GB2312" pitchFamily="49" charset="-122"/>
                <a:cs typeface="+mn-cs"/>
              </a:rPr>
              <a:t>章 刚体的转动</a:t>
            </a:r>
          </a:p>
        </p:txBody>
      </p:sp>
      <p:sp>
        <p:nvSpPr>
          <p:cNvPr id="52280" name="Rectangle 56"/>
          <p:cNvSpPr>
            <a:spLocks noChangeArrowheads="1"/>
          </p:cNvSpPr>
          <p:nvPr userDrawn="1"/>
        </p:nvSpPr>
        <p:spPr bwMode="auto">
          <a:xfrm>
            <a:off x="0" y="44450"/>
            <a:ext cx="6553200" cy="457200"/>
          </a:xfrm>
          <a:prstGeom prst="rect">
            <a:avLst/>
          </a:prstGeom>
          <a:noFill/>
          <a:ln w="9525">
            <a:noFill/>
            <a:miter lim="800000"/>
            <a:headEnd/>
            <a:tailEnd/>
          </a:ln>
          <a:effec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rPr>
              <a:t>5 – 2</a:t>
            </a:r>
            <a:r>
              <a:rPr kumimoji="1" lang="en-US" altLang="zh-CN" sz="2400" b="1" i="0" u="none" strike="noStrike" kern="1200" cap="none" spc="0" normalizeH="0" baseline="0" noProof="0">
                <a:ln>
                  <a:noFill/>
                </a:ln>
                <a:solidFill>
                  <a:srgbClr val="000000"/>
                </a:solidFill>
                <a:effectLst/>
                <a:uLnTx/>
                <a:uFillTx/>
                <a:latin typeface="楷体_GB2312" pitchFamily="49" charset="-122"/>
                <a:ea typeface="楷体_GB2312" pitchFamily="49" charset="-122"/>
                <a:cs typeface="+mn-cs"/>
              </a:rPr>
              <a:t> </a:t>
            </a:r>
            <a:r>
              <a:rPr kumimoji="1" lang="zh-CN" altLang="en-US" sz="2400" b="1" i="0" u="none" strike="noStrike" kern="1200" cap="none" spc="0" normalizeH="0" baseline="0" noProof="0">
                <a:ln>
                  <a:noFill/>
                </a:ln>
                <a:solidFill>
                  <a:srgbClr val="000000"/>
                </a:solidFill>
                <a:effectLst/>
                <a:uLnTx/>
                <a:uFillTx/>
                <a:latin typeface="楷体_GB2312" pitchFamily="49" charset="-122"/>
                <a:ea typeface="楷体_GB2312" pitchFamily="49" charset="-122"/>
                <a:cs typeface="+mn-cs"/>
              </a:rPr>
              <a:t>力矩 转动定律 转动惯量</a:t>
            </a:r>
          </a:p>
        </p:txBody>
      </p:sp>
    </p:spTree>
    <p:extLst>
      <p:ext uri="{BB962C8B-B14F-4D97-AF65-F5344CB8AC3E}">
        <p14:creationId xmlns:p14="http://schemas.microsoft.com/office/powerpoint/2010/main" val="415290488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ransition/>
  <p:timing>
    <p:tnLst>
      <p:par>
        <p:cTn id="1" dur="indefinite" restart="never" nodeType="tmRoot"/>
      </p:par>
    </p:tnLst>
  </p:timing>
  <p:txStyles>
    <p:titleStyle>
      <a:lvl1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mj-lt"/>
          <a:ea typeface="+mj-ea"/>
          <a:cs typeface="+mj-cs"/>
        </a:defRPr>
      </a:lvl1pPr>
      <a:lvl2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2pPr>
      <a:lvl3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3pPr>
      <a:lvl4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4pPr>
      <a:lvl5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5pPr>
      <a:lvl6pPr marL="4572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6pPr>
      <a:lvl7pPr marL="9144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7pPr>
      <a:lvl8pPr marL="13716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8pPr>
      <a:lvl9pPr marL="18288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42" name="Group 2"/>
          <p:cNvGrpSpPr>
            <a:grpSpLocks/>
          </p:cNvGrpSpPr>
          <p:nvPr/>
        </p:nvGrpSpPr>
        <p:grpSpPr bwMode="auto">
          <a:xfrm>
            <a:off x="-7938" y="0"/>
            <a:ext cx="2833688" cy="6856413"/>
            <a:chOff x="-5" y="0"/>
            <a:chExt cx="1785" cy="4319"/>
          </a:xfrm>
        </p:grpSpPr>
        <p:sp>
          <p:nvSpPr>
            <p:cNvPr id="52227" name="Freeform 3"/>
            <p:cNvSpPr>
              <a:spLocks/>
            </p:cNvSpPr>
            <p:nvPr/>
          </p:nvSpPr>
          <p:spPr bwMode="ltGray">
            <a:xfrm>
              <a:off x="-5" y="3262"/>
              <a:ext cx="472" cy="802"/>
            </a:xfrm>
            <a:custGeom>
              <a:avLst/>
              <a:gdLst/>
              <a:ahLst/>
              <a:cxnLst>
                <a:cxn ang="0">
                  <a:pos x="5" y="32"/>
                </a:cxn>
                <a:cxn ang="0">
                  <a:pos x="189" y="26"/>
                </a:cxn>
                <a:cxn ang="0">
                  <a:pos x="309" y="66"/>
                </a:cxn>
                <a:cxn ang="0">
                  <a:pos x="357" y="98"/>
                </a:cxn>
                <a:cxn ang="0">
                  <a:pos x="413" y="162"/>
                </a:cxn>
                <a:cxn ang="0">
                  <a:pos x="437" y="250"/>
                </a:cxn>
                <a:cxn ang="0">
                  <a:pos x="397" y="530"/>
                </a:cxn>
                <a:cxn ang="0">
                  <a:pos x="341" y="634"/>
                </a:cxn>
                <a:cxn ang="0">
                  <a:pos x="173" y="714"/>
                </a:cxn>
                <a:cxn ang="0">
                  <a:pos x="77" y="730"/>
                </a:cxn>
                <a:cxn ang="0">
                  <a:pos x="69" y="802"/>
                </a:cxn>
                <a:cxn ang="0">
                  <a:pos x="7" y="788"/>
                </a:cxn>
                <a:cxn ang="0">
                  <a:pos x="5" y="751"/>
                </a:cxn>
                <a:cxn ang="0">
                  <a:pos x="37" y="722"/>
                </a:cxn>
                <a:cxn ang="0">
                  <a:pos x="5" y="670"/>
                </a:cxn>
                <a:cxn ang="0">
                  <a:pos x="5" y="32"/>
                </a:cxn>
              </a:cxnLst>
              <a:rect l="0" t="0" r="r" b="b"/>
              <a:pathLst>
                <a:path w="472" h="802">
                  <a:moveTo>
                    <a:pt x="5" y="32"/>
                  </a:moveTo>
                  <a:cubicBezTo>
                    <a:pt x="101" y="0"/>
                    <a:pt x="20" y="17"/>
                    <a:pt x="189" y="26"/>
                  </a:cubicBezTo>
                  <a:cubicBezTo>
                    <a:pt x="221" y="37"/>
                    <a:pt x="280" y="47"/>
                    <a:pt x="309" y="66"/>
                  </a:cubicBezTo>
                  <a:cubicBezTo>
                    <a:pt x="325" y="77"/>
                    <a:pt x="357" y="98"/>
                    <a:pt x="357" y="98"/>
                  </a:cubicBezTo>
                  <a:cubicBezTo>
                    <a:pt x="394" y="154"/>
                    <a:pt x="373" y="135"/>
                    <a:pt x="413" y="162"/>
                  </a:cubicBezTo>
                  <a:cubicBezTo>
                    <a:pt x="433" y="223"/>
                    <a:pt x="426" y="193"/>
                    <a:pt x="437" y="250"/>
                  </a:cubicBezTo>
                  <a:cubicBezTo>
                    <a:pt x="433" y="370"/>
                    <a:pt x="472" y="455"/>
                    <a:pt x="397" y="530"/>
                  </a:cubicBezTo>
                  <a:cubicBezTo>
                    <a:pt x="385" y="567"/>
                    <a:pt x="368" y="607"/>
                    <a:pt x="341" y="634"/>
                  </a:cubicBezTo>
                  <a:cubicBezTo>
                    <a:pt x="319" y="701"/>
                    <a:pt x="233" y="707"/>
                    <a:pt x="173" y="714"/>
                  </a:cubicBezTo>
                  <a:cubicBezTo>
                    <a:pt x="142" y="724"/>
                    <a:pt x="100" y="707"/>
                    <a:pt x="77" y="730"/>
                  </a:cubicBezTo>
                  <a:cubicBezTo>
                    <a:pt x="60" y="747"/>
                    <a:pt x="72" y="778"/>
                    <a:pt x="69" y="802"/>
                  </a:cubicBezTo>
                  <a:cubicBezTo>
                    <a:pt x="53" y="799"/>
                    <a:pt x="23" y="792"/>
                    <a:pt x="7" y="788"/>
                  </a:cubicBezTo>
                  <a:cubicBezTo>
                    <a:pt x="5" y="788"/>
                    <a:pt x="0" y="762"/>
                    <a:pt x="5" y="751"/>
                  </a:cubicBezTo>
                  <a:cubicBezTo>
                    <a:pt x="10" y="740"/>
                    <a:pt x="37" y="735"/>
                    <a:pt x="37" y="722"/>
                  </a:cubicBezTo>
                  <a:cubicBezTo>
                    <a:pt x="26" y="682"/>
                    <a:pt x="22" y="685"/>
                    <a:pt x="5" y="670"/>
                  </a:cubicBezTo>
                  <a:cubicBezTo>
                    <a:pt x="5" y="541"/>
                    <a:pt x="5" y="233"/>
                    <a:pt x="5" y="32"/>
                  </a:cubicBezTo>
                  <a:close/>
                </a:path>
              </a:pathLst>
            </a:custGeom>
            <a:solidFill>
              <a:schemeClr val="folHlink">
                <a:alpha val="50000"/>
              </a:schemeClr>
            </a:solidFill>
            <a:ln w="9525">
              <a:no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10253" name="Group 4"/>
            <p:cNvGrpSpPr>
              <a:grpSpLocks/>
            </p:cNvGrpSpPr>
            <p:nvPr/>
          </p:nvGrpSpPr>
          <p:grpSpPr bwMode="auto">
            <a:xfrm rot="14964908" flipH="1">
              <a:off x="104" y="2441"/>
              <a:ext cx="452" cy="444"/>
              <a:chOff x="1727" y="866"/>
              <a:chExt cx="129" cy="157"/>
            </a:xfrm>
          </p:grpSpPr>
          <p:sp>
            <p:nvSpPr>
              <p:cNvPr id="52229" name="Freeform 5"/>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30" name="Freeform 6"/>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31" name="Freeform 7"/>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52232" name="Freeform 8"/>
            <p:cNvSpPr>
              <a:spLocks/>
            </p:cNvSpPr>
            <p:nvPr/>
          </p:nvSpPr>
          <p:spPr bwMode="ltGray">
            <a:xfrm>
              <a:off x="90" y="1736"/>
              <a:ext cx="710" cy="768"/>
            </a:xfrm>
            <a:custGeom>
              <a:avLst/>
              <a:gdLst/>
              <a:ahLst/>
              <a:cxnLst>
                <a:cxn ang="0">
                  <a:pos x="14" y="416"/>
                </a:cxn>
                <a:cxn ang="0">
                  <a:pos x="14" y="272"/>
                </a:cxn>
                <a:cxn ang="0">
                  <a:pos x="102" y="144"/>
                </a:cxn>
                <a:cxn ang="0">
                  <a:pos x="150" y="96"/>
                </a:cxn>
                <a:cxn ang="0">
                  <a:pos x="198" y="64"/>
                </a:cxn>
                <a:cxn ang="0">
                  <a:pos x="350" y="0"/>
                </a:cxn>
                <a:cxn ang="0">
                  <a:pos x="534" y="8"/>
                </a:cxn>
                <a:cxn ang="0">
                  <a:pos x="662" y="96"/>
                </a:cxn>
                <a:cxn ang="0">
                  <a:pos x="710" y="200"/>
                </a:cxn>
                <a:cxn ang="0">
                  <a:pos x="702" y="400"/>
                </a:cxn>
                <a:cxn ang="0">
                  <a:pos x="678" y="448"/>
                </a:cxn>
                <a:cxn ang="0">
                  <a:pos x="550" y="632"/>
                </a:cxn>
                <a:cxn ang="0">
                  <a:pos x="518" y="656"/>
                </a:cxn>
                <a:cxn ang="0">
                  <a:pos x="470" y="664"/>
                </a:cxn>
                <a:cxn ang="0">
                  <a:pos x="518" y="680"/>
                </a:cxn>
                <a:cxn ang="0">
                  <a:pos x="566" y="696"/>
                </a:cxn>
                <a:cxn ang="0">
                  <a:pos x="574" y="720"/>
                </a:cxn>
                <a:cxn ang="0">
                  <a:pos x="526" y="736"/>
                </a:cxn>
                <a:cxn ang="0">
                  <a:pos x="502" y="752"/>
                </a:cxn>
                <a:cxn ang="0">
                  <a:pos x="454" y="768"/>
                </a:cxn>
                <a:cxn ang="0">
                  <a:pos x="438" y="712"/>
                </a:cxn>
                <a:cxn ang="0">
                  <a:pos x="246" y="688"/>
                </a:cxn>
                <a:cxn ang="0">
                  <a:pos x="134" y="648"/>
                </a:cxn>
                <a:cxn ang="0">
                  <a:pos x="110" y="624"/>
                </a:cxn>
                <a:cxn ang="0">
                  <a:pos x="78" y="576"/>
                </a:cxn>
                <a:cxn ang="0">
                  <a:pos x="54" y="464"/>
                </a:cxn>
                <a:cxn ang="0">
                  <a:pos x="30" y="408"/>
                </a:cxn>
                <a:cxn ang="0">
                  <a:pos x="22" y="384"/>
                </a:cxn>
                <a:cxn ang="0">
                  <a:pos x="14" y="416"/>
                </a:cxn>
              </a:cxnLst>
              <a:rect l="0" t="0" r="r" b="b"/>
              <a:pathLst>
                <a:path w="710" h="768">
                  <a:moveTo>
                    <a:pt x="14" y="416"/>
                  </a:moveTo>
                  <a:cubicBezTo>
                    <a:pt x="6" y="353"/>
                    <a:pt x="0" y="339"/>
                    <a:pt x="14" y="272"/>
                  </a:cubicBezTo>
                  <a:cubicBezTo>
                    <a:pt x="24" y="227"/>
                    <a:pt x="72" y="178"/>
                    <a:pt x="102" y="144"/>
                  </a:cubicBezTo>
                  <a:cubicBezTo>
                    <a:pt x="117" y="127"/>
                    <a:pt x="134" y="112"/>
                    <a:pt x="150" y="96"/>
                  </a:cubicBezTo>
                  <a:cubicBezTo>
                    <a:pt x="164" y="82"/>
                    <a:pt x="198" y="64"/>
                    <a:pt x="198" y="64"/>
                  </a:cubicBezTo>
                  <a:cubicBezTo>
                    <a:pt x="231" y="14"/>
                    <a:pt x="294" y="7"/>
                    <a:pt x="350" y="0"/>
                  </a:cubicBezTo>
                  <a:cubicBezTo>
                    <a:pt x="411" y="3"/>
                    <a:pt x="473" y="1"/>
                    <a:pt x="534" y="8"/>
                  </a:cubicBezTo>
                  <a:cubicBezTo>
                    <a:pt x="582" y="13"/>
                    <a:pt x="624" y="71"/>
                    <a:pt x="662" y="96"/>
                  </a:cubicBezTo>
                  <a:cubicBezTo>
                    <a:pt x="691" y="140"/>
                    <a:pt x="698" y="151"/>
                    <a:pt x="710" y="200"/>
                  </a:cubicBezTo>
                  <a:cubicBezTo>
                    <a:pt x="707" y="267"/>
                    <a:pt x="707" y="333"/>
                    <a:pt x="702" y="400"/>
                  </a:cubicBezTo>
                  <a:cubicBezTo>
                    <a:pt x="700" y="423"/>
                    <a:pt x="688" y="428"/>
                    <a:pt x="678" y="448"/>
                  </a:cubicBezTo>
                  <a:cubicBezTo>
                    <a:pt x="646" y="512"/>
                    <a:pt x="626" y="607"/>
                    <a:pt x="550" y="632"/>
                  </a:cubicBezTo>
                  <a:cubicBezTo>
                    <a:pt x="539" y="640"/>
                    <a:pt x="530" y="651"/>
                    <a:pt x="518" y="656"/>
                  </a:cubicBezTo>
                  <a:cubicBezTo>
                    <a:pt x="503" y="662"/>
                    <a:pt x="470" y="648"/>
                    <a:pt x="470" y="664"/>
                  </a:cubicBezTo>
                  <a:cubicBezTo>
                    <a:pt x="470" y="681"/>
                    <a:pt x="502" y="675"/>
                    <a:pt x="518" y="680"/>
                  </a:cubicBezTo>
                  <a:cubicBezTo>
                    <a:pt x="534" y="685"/>
                    <a:pt x="566" y="696"/>
                    <a:pt x="566" y="696"/>
                  </a:cubicBezTo>
                  <a:cubicBezTo>
                    <a:pt x="569" y="704"/>
                    <a:pt x="580" y="714"/>
                    <a:pt x="574" y="720"/>
                  </a:cubicBezTo>
                  <a:cubicBezTo>
                    <a:pt x="562" y="732"/>
                    <a:pt x="542" y="731"/>
                    <a:pt x="526" y="736"/>
                  </a:cubicBezTo>
                  <a:cubicBezTo>
                    <a:pt x="517" y="739"/>
                    <a:pt x="511" y="748"/>
                    <a:pt x="502" y="752"/>
                  </a:cubicBezTo>
                  <a:cubicBezTo>
                    <a:pt x="487" y="759"/>
                    <a:pt x="454" y="768"/>
                    <a:pt x="454" y="768"/>
                  </a:cubicBezTo>
                  <a:cubicBezTo>
                    <a:pt x="448" y="750"/>
                    <a:pt x="453" y="725"/>
                    <a:pt x="438" y="712"/>
                  </a:cubicBezTo>
                  <a:cubicBezTo>
                    <a:pt x="407" y="685"/>
                    <a:pt x="256" y="689"/>
                    <a:pt x="246" y="688"/>
                  </a:cubicBezTo>
                  <a:cubicBezTo>
                    <a:pt x="207" y="680"/>
                    <a:pt x="166" y="674"/>
                    <a:pt x="134" y="648"/>
                  </a:cubicBezTo>
                  <a:cubicBezTo>
                    <a:pt x="125" y="641"/>
                    <a:pt x="117" y="633"/>
                    <a:pt x="110" y="624"/>
                  </a:cubicBezTo>
                  <a:cubicBezTo>
                    <a:pt x="98" y="609"/>
                    <a:pt x="78" y="576"/>
                    <a:pt x="78" y="576"/>
                  </a:cubicBezTo>
                  <a:cubicBezTo>
                    <a:pt x="66" y="506"/>
                    <a:pt x="74" y="544"/>
                    <a:pt x="54" y="464"/>
                  </a:cubicBezTo>
                  <a:cubicBezTo>
                    <a:pt x="37" y="397"/>
                    <a:pt x="58" y="463"/>
                    <a:pt x="30" y="408"/>
                  </a:cubicBezTo>
                  <a:cubicBezTo>
                    <a:pt x="26" y="400"/>
                    <a:pt x="30" y="380"/>
                    <a:pt x="22" y="384"/>
                  </a:cubicBezTo>
                  <a:cubicBezTo>
                    <a:pt x="12" y="389"/>
                    <a:pt x="17" y="405"/>
                    <a:pt x="14" y="416"/>
                  </a:cubicBezTo>
                  <a:close/>
                </a:path>
              </a:pathLst>
            </a:custGeom>
            <a:solidFill>
              <a:schemeClr val="accent2">
                <a:alpha val="50000"/>
              </a:schemeClr>
            </a:solidFill>
            <a:ln w="9525">
              <a:no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10255" name="Group 9"/>
            <p:cNvGrpSpPr>
              <a:grpSpLocks/>
            </p:cNvGrpSpPr>
            <p:nvPr/>
          </p:nvGrpSpPr>
          <p:grpSpPr bwMode="auto">
            <a:xfrm rot="416244">
              <a:off x="9" y="1746"/>
              <a:ext cx="1771" cy="1741"/>
              <a:chOff x="41" y="2787"/>
              <a:chExt cx="902" cy="833"/>
            </a:xfrm>
          </p:grpSpPr>
          <p:sp>
            <p:nvSpPr>
              <p:cNvPr id="52234" name="Freeform 10"/>
              <p:cNvSpPr>
                <a:spLocks/>
              </p:cNvSpPr>
              <p:nvPr userDrawn="1"/>
            </p:nvSpPr>
            <p:spPr bwMode="ltGray">
              <a:xfrm rot="373331" flipH="1">
                <a:off x="125" y="2787"/>
                <a:ext cx="313" cy="303"/>
              </a:xfrm>
              <a:custGeom>
                <a:avLst/>
                <a:gdLst/>
                <a:ahLst/>
                <a:cxnLst>
                  <a:cxn ang="0">
                    <a:pos x="46" y="210"/>
                  </a:cxn>
                  <a:cxn ang="0">
                    <a:pos x="37" y="198"/>
                  </a:cxn>
                  <a:cxn ang="0">
                    <a:pos x="26" y="181"/>
                  </a:cxn>
                  <a:cxn ang="0">
                    <a:pos x="15" y="159"/>
                  </a:cxn>
                  <a:cxn ang="0">
                    <a:pos x="5" y="135"/>
                  </a:cxn>
                  <a:cxn ang="0">
                    <a:pos x="0" y="109"/>
                  </a:cxn>
                  <a:cxn ang="0">
                    <a:pos x="1" y="82"/>
                  </a:cxn>
                  <a:cxn ang="0">
                    <a:pos x="9" y="57"/>
                  </a:cxn>
                  <a:cxn ang="0">
                    <a:pos x="27" y="35"/>
                  </a:cxn>
                  <a:cxn ang="0">
                    <a:pos x="45" y="22"/>
                  </a:cxn>
                  <a:cxn ang="0">
                    <a:pos x="60" y="12"/>
                  </a:cxn>
                  <a:cxn ang="0">
                    <a:pos x="72" y="7"/>
                  </a:cxn>
                  <a:cxn ang="0">
                    <a:pos x="81" y="5"/>
                  </a:cxn>
                  <a:cxn ang="0">
                    <a:pos x="88" y="5"/>
                  </a:cxn>
                  <a:cxn ang="0">
                    <a:pos x="104" y="0"/>
                  </a:cxn>
                  <a:cxn ang="0">
                    <a:pos x="148" y="8"/>
                  </a:cxn>
                  <a:cxn ang="0">
                    <a:pos x="160" y="12"/>
                  </a:cxn>
                  <a:cxn ang="0">
                    <a:pos x="172" y="15"/>
                  </a:cxn>
                  <a:cxn ang="0">
                    <a:pos x="182" y="19"/>
                  </a:cxn>
                  <a:cxn ang="0">
                    <a:pos x="190" y="23"/>
                  </a:cxn>
                  <a:cxn ang="0">
                    <a:pos x="198" y="27"/>
                  </a:cxn>
                  <a:cxn ang="0">
                    <a:pos x="205" y="32"/>
                  </a:cxn>
                  <a:cxn ang="0">
                    <a:pos x="211" y="38"/>
                  </a:cxn>
                  <a:cxn ang="0">
                    <a:pos x="217" y="45"/>
                  </a:cxn>
                  <a:cxn ang="0">
                    <a:pos x="205" y="40"/>
                  </a:cxn>
                  <a:cxn ang="0">
                    <a:pos x="194" y="36"/>
                  </a:cxn>
                  <a:cxn ang="0">
                    <a:pos x="183" y="33"/>
                  </a:cxn>
                  <a:cxn ang="0">
                    <a:pos x="172" y="30"/>
                  </a:cxn>
                  <a:cxn ang="0">
                    <a:pos x="163" y="27"/>
                  </a:cxn>
                  <a:cxn ang="0">
                    <a:pos x="153" y="26"/>
                  </a:cxn>
                  <a:cxn ang="0">
                    <a:pos x="143" y="24"/>
                  </a:cxn>
                  <a:cxn ang="0">
                    <a:pos x="134" y="24"/>
                  </a:cxn>
                  <a:cxn ang="0">
                    <a:pos x="125" y="24"/>
                  </a:cxn>
                  <a:cxn ang="0">
                    <a:pos x="116" y="25"/>
                  </a:cxn>
                  <a:cxn ang="0">
                    <a:pos x="107" y="27"/>
                  </a:cxn>
                  <a:cxn ang="0">
                    <a:pos x="99" y="29"/>
                  </a:cxn>
                  <a:cxn ang="0">
                    <a:pos x="91" y="33"/>
                  </a:cxn>
                  <a:cxn ang="0">
                    <a:pos x="82" y="36"/>
                  </a:cxn>
                  <a:cxn ang="0">
                    <a:pos x="74" y="41"/>
                  </a:cxn>
                  <a:cxn ang="0">
                    <a:pos x="66" y="46"/>
                  </a:cxn>
                  <a:cxn ang="0">
                    <a:pos x="52" y="61"/>
                  </a:cxn>
                  <a:cxn ang="0">
                    <a:pos x="42" y="80"/>
                  </a:cxn>
                  <a:cxn ang="0">
                    <a:pos x="37" y="103"/>
                  </a:cxn>
                  <a:cxn ang="0">
                    <a:pos x="35" y="126"/>
                  </a:cxn>
                  <a:cxn ang="0">
                    <a:pos x="35" y="151"/>
                  </a:cxn>
                  <a:cxn ang="0">
                    <a:pos x="38" y="174"/>
                  </a:cxn>
                  <a:cxn ang="0">
                    <a:pos x="41" y="194"/>
                  </a:cxn>
                  <a:cxn ang="0">
                    <a:pos x="46" y="210"/>
                  </a:cxn>
                </a:cxnLst>
                <a:rect l="0" t="0" r="r" b="b"/>
                <a:pathLst>
                  <a:path w="217" h="210">
                    <a:moveTo>
                      <a:pt x="46" y="210"/>
                    </a:moveTo>
                    <a:lnTo>
                      <a:pt x="37" y="198"/>
                    </a:lnTo>
                    <a:lnTo>
                      <a:pt x="26" y="181"/>
                    </a:lnTo>
                    <a:lnTo>
                      <a:pt x="15" y="159"/>
                    </a:lnTo>
                    <a:lnTo>
                      <a:pt x="5" y="135"/>
                    </a:lnTo>
                    <a:lnTo>
                      <a:pt x="0" y="109"/>
                    </a:lnTo>
                    <a:lnTo>
                      <a:pt x="1" y="82"/>
                    </a:lnTo>
                    <a:lnTo>
                      <a:pt x="9" y="57"/>
                    </a:lnTo>
                    <a:lnTo>
                      <a:pt x="27" y="35"/>
                    </a:lnTo>
                    <a:lnTo>
                      <a:pt x="45" y="22"/>
                    </a:lnTo>
                    <a:lnTo>
                      <a:pt x="60" y="12"/>
                    </a:lnTo>
                    <a:lnTo>
                      <a:pt x="72" y="7"/>
                    </a:lnTo>
                    <a:lnTo>
                      <a:pt x="81" y="5"/>
                    </a:lnTo>
                    <a:lnTo>
                      <a:pt x="88" y="5"/>
                    </a:lnTo>
                    <a:lnTo>
                      <a:pt x="104" y="0"/>
                    </a:lnTo>
                    <a:lnTo>
                      <a:pt x="148" y="8"/>
                    </a:lnTo>
                    <a:lnTo>
                      <a:pt x="160" y="12"/>
                    </a:lnTo>
                    <a:lnTo>
                      <a:pt x="172" y="15"/>
                    </a:lnTo>
                    <a:lnTo>
                      <a:pt x="182" y="19"/>
                    </a:lnTo>
                    <a:lnTo>
                      <a:pt x="190" y="23"/>
                    </a:lnTo>
                    <a:lnTo>
                      <a:pt x="198" y="27"/>
                    </a:lnTo>
                    <a:lnTo>
                      <a:pt x="205" y="32"/>
                    </a:lnTo>
                    <a:lnTo>
                      <a:pt x="211" y="38"/>
                    </a:lnTo>
                    <a:lnTo>
                      <a:pt x="217" y="45"/>
                    </a:lnTo>
                    <a:lnTo>
                      <a:pt x="205" y="40"/>
                    </a:lnTo>
                    <a:lnTo>
                      <a:pt x="194" y="36"/>
                    </a:lnTo>
                    <a:lnTo>
                      <a:pt x="183" y="33"/>
                    </a:lnTo>
                    <a:lnTo>
                      <a:pt x="172" y="30"/>
                    </a:lnTo>
                    <a:lnTo>
                      <a:pt x="163" y="27"/>
                    </a:lnTo>
                    <a:lnTo>
                      <a:pt x="153" y="26"/>
                    </a:lnTo>
                    <a:lnTo>
                      <a:pt x="143" y="24"/>
                    </a:lnTo>
                    <a:lnTo>
                      <a:pt x="134" y="24"/>
                    </a:lnTo>
                    <a:lnTo>
                      <a:pt x="125" y="24"/>
                    </a:lnTo>
                    <a:lnTo>
                      <a:pt x="116" y="25"/>
                    </a:lnTo>
                    <a:lnTo>
                      <a:pt x="107" y="27"/>
                    </a:lnTo>
                    <a:lnTo>
                      <a:pt x="99" y="29"/>
                    </a:lnTo>
                    <a:lnTo>
                      <a:pt x="91" y="33"/>
                    </a:lnTo>
                    <a:lnTo>
                      <a:pt x="82" y="36"/>
                    </a:lnTo>
                    <a:lnTo>
                      <a:pt x="74" y="41"/>
                    </a:lnTo>
                    <a:lnTo>
                      <a:pt x="66" y="46"/>
                    </a:lnTo>
                    <a:lnTo>
                      <a:pt x="52" y="61"/>
                    </a:lnTo>
                    <a:lnTo>
                      <a:pt x="42" y="80"/>
                    </a:lnTo>
                    <a:lnTo>
                      <a:pt x="37" y="103"/>
                    </a:lnTo>
                    <a:lnTo>
                      <a:pt x="35" y="126"/>
                    </a:lnTo>
                    <a:lnTo>
                      <a:pt x="35" y="151"/>
                    </a:lnTo>
                    <a:lnTo>
                      <a:pt x="38" y="174"/>
                    </a:lnTo>
                    <a:lnTo>
                      <a:pt x="41" y="194"/>
                    </a:lnTo>
                    <a:lnTo>
                      <a:pt x="46" y="21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35" name="Freeform 11"/>
              <p:cNvSpPr>
                <a:spLocks/>
              </p:cNvSpPr>
              <p:nvPr userDrawn="1"/>
            </p:nvSpPr>
            <p:spPr bwMode="ltGray">
              <a:xfrm rot="373331" flipH="1">
                <a:off x="41" y="2843"/>
                <a:ext cx="262" cy="308"/>
              </a:xfrm>
              <a:custGeom>
                <a:avLst/>
                <a:gdLst/>
                <a:ahLst/>
                <a:cxnLst>
                  <a:cxn ang="0">
                    <a:pos x="109" y="0"/>
                  </a:cxn>
                  <a:cxn ang="0">
                    <a:pos x="112" y="2"/>
                  </a:cxn>
                  <a:cxn ang="0">
                    <a:pos x="118" y="8"/>
                  </a:cxn>
                  <a:cxn ang="0">
                    <a:pos x="127" y="18"/>
                  </a:cxn>
                  <a:cxn ang="0">
                    <a:pos x="137" y="33"/>
                  </a:cxn>
                  <a:cxn ang="0">
                    <a:pos x="145" y="52"/>
                  </a:cxn>
                  <a:cxn ang="0">
                    <a:pos x="150" y="76"/>
                  </a:cxn>
                  <a:cxn ang="0">
                    <a:pos x="150" y="105"/>
                  </a:cxn>
                  <a:cxn ang="0">
                    <a:pos x="144" y="139"/>
                  </a:cxn>
                  <a:cxn ang="0">
                    <a:pos x="140" y="149"/>
                  </a:cxn>
                  <a:cxn ang="0">
                    <a:pos x="136" y="157"/>
                  </a:cxn>
                  <a:cxn ang="0">
                    <a:pos x="131" y="165"/>
                  </a:cxn>
                  <a:cxn ang="0">
                    <a:pos x="125" y="173"/>
                  </a:cxn>
                  <a:cxn ang="0">
                    <a:pos x="117" y="180"/>
                  </a:cxn>
                  <a:cxn ang="0">
                    <a:pos x="110" y="185"/>
                  </a:cxn>
                  <a:cxn ang="0">
                    <a:pos x="102" y="191"/>
                  </a:cxn>
                  <a:cxn ang="0">
                    <a:pos x="92" y="195"/>
                  </a:cxn>
                  <a:cxn ang="0">
                    <a:pos x="82" y="197"/>
                  </a:cxn>
                  <a:cxn ang="0">
                    <a:pos x="72" y="200"/>
                  </a:cxn>
                  <a:cxn ang="0">
                    <a:pos x="61" y="201"/>
                  </a:cxn>
                  <a:cxn ang="0">
                    <a:pos x="49" y="201"/>
                  </a:cxn>
                  <a:cxn ang="0">
                    <a:pos x="37" y="200"/>
                  </a:cxn>
                  <a:cxn ang="0">
                    <a:pos x="25" y="197"/>
                  </a:cxn>
                  <a:cxn ang="0">
                    <a:pos x="12" y="193"/>
                  </a:cxn>
                  <a:cxn ang="0">
                    <a:pos x="0" y="188"/>
                  </a:cxn>
                  <a:cxn ang="0">
                    <a:pos x="11" y="195"/>
                  </a:cxn>
                  <a:cxn ang="0">
                    <a:pos x="22" y="200"/>
                  </a:cxn>
                  <a:cxn ang="0">
                    <a:pos x="33" y="205"/>
                  </a:cxn>
                  <a:cxn ang="0">
                    <a:pos x="43" y="208"/>
                  </a:cxn>
                  <a:cxn ang="0">
                    <a:pos x="53" y="211"/>
                  </a:cxn>
                  <a:cxn ang="0">
                    <a:pos x="63" y="212"/>
                  </a:cxn>
                  <a:cxn ang="0">
                    <a:pos x="73" y="213"/>
                  </a:cxn>
                  <a:cxn ang="0">
                    <a:pos x="83" y="213"/>
                  </a:cxn>
                  <a:cxn ang="0">
                    <a:pos x="91" y="212"/>
                  </a:cxn>
                  <a:cxn ang="0">
                    <a:pos x="100" y="210"/>
                  </a:cxn>
                  <a:cxn ang="0">
                    <a:pos x="108" y="208"/>
                  </a:cxn>
                  <a:cxn ang="0">
                    <a:pos x="116" y="206"/>
                  </a:cxn>
                  <a:cxn ang="0">
                    <a:pos x="123" y="203"/>
                  </a:cxn>
                  <a:cxn ang="0">
                    <a:pos x="130" y="199"/>
                  </a:cxn>
                  <a:cxn ang="0">
                    <a:pos x="136" y="195"/>
                  </a:cxn>
                  <a:cxn ang="0">
                    <a:pos x="142" y="191"/>
                  </a:cxn>
                  <a:cxn ang="0">
                    <a:pos x="158" y="176"/>
                  </a:cxn>
                  <a:cxn ang="0">
                    <a:pos x="169" y="161"/>
                  </a:cxn>
                  <a:cxn ang="0">
                    <a:pos x="176" y="144"/>
                  </a:cxn>
                  <a:cxn ang="0">
                    <a:pos x="179" y="128"/>
                  </a:cxn>
                  <a:cxn ang="0">
                    <a:pos x="181" y="111"/>
                  </a:cxn>
                  <a:cxn ang="0">
                    <a:pos x="181" y="95"/>
                  </a:cxn>
                  <a:cxn ang="0">
                    <a:pos x="182" y="79"/>
                  </a:cxn>
                  <a:cxn ang="0">
                    <a:pos x="173" y="46"/>
                  </a:cxn>
                  <a:cxn ang="0">
                    <a:pos x="156" y="21"/>
                  </a:cxn>
                  <a:cxn ang="0">
                    <a:pos x="151" y="18"/>
                  </a:cxn>
                  <a:cxn ang="0">
                    <a:pos x="147" y="15"/>
                  </a:cxn>
                  <a:cxn ang="0">
                    <a:pos x="142" y="13"/>
                  </a:cxn>
                  <a:cxn ang="0">
                    <a:pos x="138" y="11"/>
                  </a:cxn>
                  <a:cxn ang="0">
                    <a:pos x="132" y="9"/>
                  </a:cxn>
                  <a:cxn ang="0">
                    <a:pos x="126" y="6"/>
                  </a:cxn>
                  <a:cxn ang="0">
                    <a:pos x="119" y="3"/>
                  </a:cxn>
                  <a:cxn ang="0">
                    <a:pos x="109" y="0"/>
                  </a:cxn>
                </a:cxnLst>
                <a:rect l="0" t="0" r="r" b="b"/>
                <a:pathLst>
                  <a:path w="182" h="213">
                    <a:moveTo>
                      <a:pt x="109" y="0"/>
                    </a:moveTo>
                    <a:lnTo>
                      <a:pt x="112" y="2"/>
                    </a:lnTo>
                    <a:lnTo>
                      <a:pt x="118" y="8"/>
                    </a:lnTo>
                    <a:lnTo>
                      <a:pt x="127" y="18"/>
                    </a:lnTo>
                    <a:lnTo>
                      <a:pt x="137" y="33"/>
                    </a:lnTo>
                    <a:lnTo>
                      <a:pt x="145" y="52"/>
                    </a:lnTo>
                    <a:lnTo>
                      <a:pt x="150" y="76"/>
                    </a:lnTo>
                    <a:lnTo>
                      <a:pt x="150" y="105"/>
                    </a:lnTo>
                    <a:lnTo>
                      <a:pt x="144" y="139"/>
                    </a:lnTo>
                    <a:lnTo>
                      <a:pt x="140" y="149"/>
                    </a:lnTo>
                    <a:lnTo>
                      <a:pt x="136" y="157"/>
                    </a:lnTo>
                    <a:lnTo>
                      <a:pt x="131" y="165"/>
                    </a:lnTo>
                    <a:lnTo>
                      <a:pt x="125" y="173"/>
                    </a:lnTo>
                    <a:lnTo>
                      <a:pt x="117" y="180"/>
                    </a:lnTo>
                    <a:lnTo>
                      <a:pt x="110" y="185"/>
                    </a:lnTo>
                    <a:lnTo>
                      <a:pt x="102" y="191"/>
                    </a:lnTo>
                    <a:lnTo>
                      <a:pt x="92" y="195"/>
                    </a:lnTo>
                    <a:lnTo>
                      <a:pt x="82" y="197"/>
                    </a:lnTo>
                    <a:lnTo>
                      <a:pt x="72" y="200"/>
                    </a:lnTo>
                    <a:lnTo>
                      <a:pt x="61" y="201"/>
                    </a:lnTo>
                    <a:lnTo>
                      <a:pt x="49" y="201"/>
                    </a:lnTo>
                    <a:lnTo>
                      <a:pt x="37" y="200"/>
                    </a:lnTo>
                    <a:lnTo>
                      <a:pt x="25" y="197"/>
                    </a:lnTo>
                    <a:lnTo>
                      <a:pt x="12" y="193"/>
                    </a:lnTo>
                    <a:lnTo>
                      <a:pt x="0" y="188"/>
                    </a:lnTo>
                    <a:lnTo>
                      <a:pt x="11" y="195"/>
                    </a:lnTo>
                    <a:lnTo>
                      <a:pt x="22" y="200"/>
                    </a:lnTo>
                    <a:lnTo>
                      <a:pt x="33" y="205"/>
                    </a:lnTo>
                    <a:lnTo>
                      <a:pt x="43" y="208"/>
                    </a:lnTo>
                    <a:lnTo>
                      <a:pt x="53" y="211"/>
                    </a:lnTo>
                    <a:lnTo>
                      <a:pt x="63" y="212"/>
                    </a:lnTo>
                    <a:lnTo>
                      <a:pt x="73" y="213"/>
                    </a:lnTo>
                    <a:lnTo>
                      <a:pt x="83" y="213"/>
                    </a:lnTo>
                    <a:lnTo>
                      <a:pt x="91" y="212"/>
                    </a:lnTo>
                    <a:lnTo>
                      <a:pt x="100" y="210"/>
                    </a:lnTo>
                    <a:lnTo>
                      <a:pt x="108" y="208"/>
                    </a:lnTo>
                    <a:lnTo>
                      <a:pt x="116" y="206"/>
                    </a:lnTo>
                    <a:lnTo>
                      <a:pt x="123" y="203"/>
                    </a:lnTo>
                    <a:lnTo>
                      <a:pt x="130" y="199"/>
                    </a:lnTo>
                    <a:lnTo>
                      <a:pt x="136" y="195"/>
                    </a:lnTo>
                    <a:lnTo>
                      <a:pt x="142" y="191"/>
                    </a:lnTo>
                    <a:lnTo>
                      <a:pt x="158" y="176"/>
                    </a:lnTo>
                    <a:lnTo>
                      <a:pt x="169" y="161"/>
                    </a:lnTo>
                    <a:lnTo>
                      <a:pt x="176" y="144"/>
                    </a:lnTo>
                    <a:lnTo>
                      <a:pt x="179" y="128"/>
                    </a:lnTo>
                    <a:lnTo>
                      <a:pt x="181" y="111"/>
                    </a:lnTo>
                    <a:lnTo>
                      <a:pt x="181" y="95"/>
                    </a:lnTo>
                    <a:lnTo>
                      <a:pt x="182" y="79"/>
                    </a:lnTo>
                    <a:lnTo>
                      <a:pt x="173" y="46"/>
                    </a:lnTo>
                    <a:lnTo>
                      <a:pt x="156" y="21"/>
                    </a:lnTo>
                    <a:lnTo>
                      <a:pt x="151" y="18"/>
                    </a:lnTo>
                    <a:lnTo>
                      <a:pt x="147" y="15"/>
                    </a:lnTo>
                    <a:lnTo>
                      <a:pt x="142" y="13"/>
                    </a:lnTo>
                    <a:lnTo>
                      <a:pt x="138" y="11"/>
                    </a:lnTo>
                    <a:lnTo>
                      <a:pt x="132" y="9"/>
                    </a:lnTo>
                    <a:lnTo>
                      <a:pt x="126" y="6"/>
                    </a:lnTo>
                    <a:lnTo>
                      <a:pt x="119" y="3"/>
                    </a:lnTo>
                    <a:lnTo>
                      <a:pt x="109"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36" name="Freeform 12"/>
              <p:cNvSpPr>
                <a:spLocks/>
              </p:cNvSpPr>
              <p:nvPr userDrawn="1"/>
            </p:nvSpPr>
            <p:spPr bwMode="ltGray">
              <a:xfrm rot="373331" flipH="1">
                <a:off x="121" y="2907"/>
                <a:ext cx="93" cy="156"/>
              </a:xfrm>
              <a:custGeom>
                <a:avLst/>
                <a:gdLst/>
                <a:ahLst/>
                <a:cxnLst>
                  <a:cxn ang="0">
                    <a:pos x="94" y="0"/>
                  </a:cxn>
                  <a:cxn ang="0">
                    <a:pos x="105" y="9"/>
                  </a:cxn>
                  <a:cxn ang="0">
                    <a:pos x="115" y="27"/>
                  </a:cxn>
                  <a:cxn ang="0">
                    <a:pos x="123" y="50"/>
                  </a:cxn>
                  <a:cxn ang="0">
                    <a:pos x="128" y="78"/>
                  </a:cxn>
                  <a:cxn ang="0">
                    <a:pos x="127" y="111"/>
                  </a:cxn>
                  <a:cxn ang="0">
                    <a:pos x="116" y="145"/>
                  </a:cxn>
                  <a:cxn ang="0">
                    <a:pos x="94" y="181"/>
                  </a:cxn>
                  <a:cxn ang="0">
                    <a:pos x="60" y="217"/>
                  </a:cxn>
                  <a:cxn ang="0">
                    <a:pos x="49" y="213"/>
                  </a:cxn>
                  <a:cxn ang="0">
                    <a:pos x="38" y="210"/>
                  </a:cxn>
                  <a:cxn ang="0">
                    <a:pos x="26" y="205"/>
                  </a:cxn>
                  <a:cxn ang="0">
                    <a:pos x="16" y="201"/>
                  </a:cxn>
                  <a:cxn ang="0">
                    <a:pos x="8" y="196"/>
                  </a:cxn>
                  <a:cxn ang="0">
                    <a:pos x="2" y="190"/>
                  </a:cxn>
                  <a:cxn ang="0">
                    <a:pos x="0" y="183"/>
                  </a:cxn>
                  <a:cxn ang="0">
                    <a:pos x="1" y="178"/>
                  </a:cxn>
                  <a:cxn ang="0">
                    <a:pos x="13" y="171"/>
                  </a:cxn>
                  <a:cxn ang="0">
                    <a:pos x="29" y="161"/>
                  </a:cxn>
                  <a:cxn ang="0">
                    <a:pos x="46" y="150"/>
                  </a:cxn>
                  <a:cxn ang="0">
                    <a:pos x="63" y="134"/>
                  </a:cxn>
                  <a:cxn ang="0">
                    <a:pos x="79" y="112"/>
                  </a:cxn>
                  <a:cxn ang="0">
                    <a:pos x="91" y="83"/>
                  </a:cxn>
                  <a:cxn ang="0">
                    <a:pos x="97" y="46"/>
                  </a:cxn>
                  <a:cxn ang="0">
                    <a:pos x="94" y="0"/>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37" name="Freeform 13"/>
              <p:cNvSpPr>
                <a:spLocks/>
              </p:cNvSpPr>
              <p:nvPr userDrawn="1"/>
            </p:nvSpPr>
            <p:spPr bwMode="ltGray">
              <a:xfrm rot="373331" flipH="1">
                <a:off x="313" y="3110"/>
                <a:ext cx="85" cy="93"/>
              </a:xfrm>
              <a:custGeom>
                <a:avLst/>
                <a:gdLst/>
                <a:ahLst/>
                <a:cxnLst>
                  <a:cxn ang="0">
                    <a:pos x="75" y="0"/>
                  </a:cxn>
                  <a:cxn ang="0">
                    <a:pos x="0" y="25"/>
                  </a:cxn>
                  <a:cxn ang="0">
                    <a:pos x="3" y="26"/>
                  </a:cxn>
                  <a:cxn ang="0">
                    <a:pos x="14" y="29"/>
                  </a:cxn>
                  <a:cxn ang="0">
                    <a:pos x="29" y="36"/>
                  </a:cxn>
                  <a:cxn ang="0">
                    <a:pos x="46" y="47"/>
                  </a:cxn>
                  <a:cxn ang="0">
                    <a:pos x="66" y="62"/>
                  </a:cxn>
                  <a:cxn ang="0">
                    <a:pos x="84" y="80"/>
                  </a:cxn>
                  <a:cxn ang="0">
                    <a:pos x="102" y="103"/>
                  </a:cxn>
                  <a:cxn ang="0">
                    <a:pos x="116" y="132"/>
                  </a:cxn>
                  <a:cxn ang="0">
                    <a:pos x="117" y="120"/>
                  </a:cxn>
                  <a:cxn ang="0">
                    <a:pos x="115" y="107"/>
                  </a:cxn>
                  <a:cxn ang="0">
                    <a:pos x="108" y="90"/>
                  </a:cxn>
                  <a:cxn ang="0">
                    <a:pos x="99" y="74"/>
                  </a:cxn>
                  <a:cxn ang="0">
                    <a:pos x="89" y="58"/>
                  </a:cxn>
                  <a:cxn ang="0">
                    <a:pos x="78" y="45"/>
                  </a:cxn>
                  <a:cxn ang="0">
                    <a:pos x="67" y="36"/>
                  </a:cxn>
                  <a:cxn ang="0">
                    <a:pos x="58" y="32"/>
                  </a:cxn>
                  <a:cxn ang="0">
                    <a:pos x="69" y="29"/>
                  </a:cxn>
                  <a:cxn ang="0">
                    <a:pos x="79" y="28"/>
                  </a:cxn>
                  <a:cxn ang="0">
                    <a:pos x="89" y="26"/>
                  </a:cxn>
                  <a:cxn ang="0">
                    <a:pos x="98" y="25"/>
                  </a:cxn>
                  <a:cxn ang="0">
                    <a:pos x="105" y="24"/>
                  </a:cxn>
                  <a:cxn ang="0">
                    <a:pos x="109" y="22"/>
                  </a:cxn>
                  <a:cxn ang="0">
                    <a:pos x="113" y="21"/>
                  </a:cxn>
                  <a:cxn ang="0">
                    <a:pos x="114" y="21"/>
                  </a:cxn>
                  <a:cxn ang="0">
                    <a:pos x="75" y="0"/>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38" name="Freeform 14"/>
              <p:cNvSpPr>
                <a:spLocks/>
              </p:cNvSpPr>
              <p:nvPr userDrawn="1"/>
            </p:nvSpPr>
            <p:spPr bwMode="ltGray">
              <a:xfrm rot="373331" flipH="1">
                <a:off x="289" y="3133"/>
                <a:ext cx="21" cy="55"/>
              </a:xfrm>
              <a:custGeom>
                <a:avLst/>
                <a:gdLst/>
                <a:ahLst/>
                <a:cxnLst>
                  <a:cxn ang="0">
                    <a:pos x="29" y="0"/>
                  </a:cxn>
                  <a:cxn ang="0">
                    <a:pos x="23" y="0"/>
                  </a:cxn>
                  <a:cxn ang="0">
                    <a:pos x="16" y="4"/>
                  </a:cxn>
                  <a:cxn ang="0">
                    <a:pos x="9" y="9"/>
                  </a:cxn>
                  <a:cxn ang="0">
                    <a:pos x="4" y="19"/>
                  </a:cxn>
                  <a:cxn ang="0">
                    <a:pos x="1" y="30"/>
                  </a:cxn>
                  <a:cxn ang="0">
                    <a:pos x="0" y="44"/>
                  </a:cxn>
                  <a:cxn ang="0">
                    <a:pos x="3" y="60"/>
                  </a:cxn>
                  <a:cxn ang="0">
                    <a:pos x="11" y="77"/>
                  </a:cxn>
                  <a:cxn ang="0">
                    <a:pos x="15" y="53"/>
                  </a:cxn>
                  <a:cxn ang="0">
                    <a:pos x="19" y="37"/>
                  </a:cxn>
                  <a:cxn ang="0">
                    <a:pos x="23" y="22"/>
                  </a:cxn>
                  <a:cxn ang="0">
                    <a:pos x="29" y="0"/>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10287" name="Group 15"/>
              <p:cNvGrpSpPr>
                <a:grpSpLocks/>
              </p:cNvGrpSpPr>
              <p:nvPr userDrawn="1"/>
            </p:nvGrpSpPr>
            <p:grpSpPr bwMode="auto">
              <a:xfrm rot="10886446" flipH="1">
                <a:off x="335" y="3251"/>
                <a:ext cx="608" cy="369"/>
                <a:chOff x="-366" y="1704"/>
                <a:chExt cx="608" cy="369"/>
              </a:xfrm>
            </p:grpSpPr>
            <p:sp>
              <p:nvSpPr>
                <p:cNvPr id="52240" name="Freeform 16"/>
                <p:cNvSpPr>
                  <a:spLocks/>
                </p:cNvSpPr>
                <p:nvPr userDrawn="1"/>
              </p:nvSpPr>
              <p:spPr bwMode="ltGray">
                <a:xfrm rot="4200091">
                  <a:off x="-243" y="1807"/>
                  <a:ext cx="143" cy="390"/>
                </a:xfrm>
                <a:custGeom>
                  <a:avLst/>
                  <a:gdLst/>
                  <a:ahLst/>
                  <a:cxnLst>
                    <a:cxn ang="0">
                      <a:pos x="12" y="44"/>
                    </a:cxn>
                    <a:cxn ang="0">
                      <a:pos x="6" y="72"/>
                    </a:cxn>
                    <a:cxn ang="0">
                      <a:pos x="3" y="99"/>
                    </a:cxn>
                    <a:cxn ang="0">
                      <a:pos x="0" y="125"/>
                    </a:cxn>
                    <a:cxn ang="0">
                      <a:pos x="0" y="151"/>
                    </a:cxn>
                    <a:cxn ang="0">
                      <a:pos x="3" y="180"/>
                    </a:cxn>
                    <a:cxn ang="0">
                      <a:pos x="7" y="211"/>
                    </a:cxn>
                    <a:cxn ang="0">
                      <a:pos x="16" y="247"/>
                    </a:cxn>
                    <a:cxn ang="0">
                      <a:pos x="29" y="287"/>
                    </a:cxn>
                    <a:cxn ang="0">
                      <a:pos x="43" y="325"/>
                    </a:cxn>
                    <a:cxn ang="0">
                      <a:pos x="61" y="364"/>
                    </a:cxn>
                    <a:cxn ang="0">
                      <a:pos x="83" y="406"/>
                    </a:cxn>
                    <a:cxn ang="0">
                      <a:pos x="106" y="446"/>
                    </a:cxn>
                    <a:cxn ang="0">
                      <a:pos x="132" y="483"/>
                    </a:cxn>
                    <a:cxn ang="0">
                      <a:pos x="157" y="516"/>
                    </a:cxn>
                    <a:cxn ang="0">
                      <a:pos x="182" y="544"/>
                    </a:cxn>
                    <a:cxn ang="0">
                      <a:pos x="207" y="564"/>
                    </a:cxn>
                    <a:cxn ang="0">
                      <a:pos x="160" y="501"/>
                    </a:cxn>
                    <a:cxn ang="0">
                      <a:pos x="127" y="448"/>
                    </a:cxn>
                    <a:cxn ang="0">
                      <a:pos x="103" y="405"/>
                    </a:cxn>
                    <a:cxn ang="0">
                      <a:pos x="87" y="368"/>
                    </a:cxn>
                    <a:cxn ang="0">
                      <a:pos x="75" y="337"/>
                    </a:cxn>
                    <a:cxn ang="0">
                      <a:pos x="68" y="309"/>
                    </a:cxn>
                    <a:cxn ang="0">
                      <a:pos x="63" y="285"/>
                    </a:cxn>
                    <a:cxn ang="0">
                      <a:pos x="56" y="261"/>
                    </a:cxn>
                    <a:cxn ang="0">
                      <a:pos x="44" y="205"/>
                    </a:cxn>
                    <a:cxn ang="0">
                      <a:pos x="41" y="140"/>
                    </a:cxn>
                    <a:cxn ang="0">
                      <a:pos x="43" y="68"/>
                    </a:cxn>
                    <a:cxn ang="0">
                      <a:pos x="50" y="0"/>
                    </a:cxn>
                    <a:cxn ang="0">
                      <a:pos x="12" y="44"/>
                    </a:cxn>
                  </a:cxnLst>
                  <a:rect l="0" t="0" r="r" b="b"/>
                  <a:pathLst>
                    <a:path w="207" h="564">
                      <a:moveTo>
                        <a:pt x="12" y="44"/>
                      </a:moveTo>
                      <a:lnTo>
                        <a:pt x="6" y="72"/>
                      </a:lnTo>
                      <a:lnTo>
                        <a:pt x="3" y="99"/>
                      </a:lnTo>
                      <a:lnTo>
                        <a:pt x="0" y="125"/>
                      </a:lnTo>
                      <a:lnTo>
                        <a:pt x="0" y="151"/>
                      </a:lnTo>
                      <a:lnTo>
                        <a:pt x="3" y="180"/>
                      </a:lnTo>
                      <a:lnTo>
                        <a:pt x="7" y="211"/>
                      </a:lnTo>
                      <a:lnTo>
                        <a:pt x="16" y="247"/>
                      </a:lnTo>
                      <a:lnTo>
                        <a:pt x="29" y="287"/>
                      </a:lnTo>
                      <a:lnTo>
                        <a:pt x="43" y="325"/>
                      </a:lnTo>
                      <a:lnTo>
                        <a:pt x="61" y="364"/>
                      </a:lnTo>
                      <a:lnTo>
                        <a:pt x="83" y="406"/>
                      </a:lnTo>
                      <a:lnTo>
                        <a:pt x="106" y="446"/>
                      </a:lnTo>
                      <a:lnTo>
                        <a:pt x="132" y="483"/>
                      </a:lnTo>
                      <a:lnTo>
                        <a:pt x="157" y="516"/>
                      </a:lnTo>
                      <a:lnTo>
                        <a:pt x="182" y="544"/>
                      </a:lnTo>
                      <a:lnTo>
                        <a:pt x="207" y="564"/>
                      </a:lnTo>
                      <a:lnTo>
                        <a:pt x="160" y="501"/>
                      </a:lnTo>
                      <a:lnTo>
                        <a:pt x="127" y="448"/>
                      </a:lnTo>
                      <a:lnTo>
                        <a:pt x="103" y="405"/>
                      </a:lnTo>
                      <a:lnTo>
                        <a:pt x="87" y="368"/>
                      </a:lnTo>
                      <a:lnTo>
                        <a:pt x="75" y="337"/>
                      </a:lnTo>
                      <a:lnTo>
                        <a:pt x="68" y="309"/>
                      </a:lnTo>
                      <a:lnTo>
                        <a:pt x="63" y="285"/>
                      </a:lnTo>
                      <a:lnTo>
                        <a:pt x="56" y="261"/>
                      </a:lnTo>
                      <a:lnTo>
                        <a:pt x="44" y="205"/>
                      </a:lnTo>
                      <a:lnTo>
                        <a:pt x="41" y="140"/>
                      </a:lnTo>
                      <a:lnTo>
                        <a:pt x="43" y="68"/>
                      </a:lnTo>
                      <a:lnTo>
                        <a:pt x="50" y="0"/>
                      </a:lnTo>
                      <a:lnTo>
                        <a:pt x="12" y="44"/>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41" name="Freeform 17"/>
                <p:cNvSpPr>
                  <a:spLocks/>
                </p:cNvSpPr>
                <p:nvPr userDrawn="1"/>
              </p:nvSpPr>
              <p:spPr bwMode="ltGray">
                <a:xfrm rot="4200091">
                  <a:off x="124" y="1761"/>
                  <a:ext cx="33" cy="160"/>
                </a:xfrm>
                <a:custGeom>
                  <a:avLst/>
                  <a:gdLst/>
                  <a:ahLst/>
                  <a:cxnLst>
                    <a:cxn ang="0">
                      <a:pos x="0" y="19"/>
                    </a:cxn>
                    <a:cxn ang="0">
                      <a:pos x="14" y="55"/>
                    </a:cxn>
                    <a:cxn ang="0">
                      <a:pos x="22" y="101"/>
                    </a:cxn>
                    <a:cxn ang="0">
                      <a:pos x="24" y="159"/>
                    </a:cxn>
                    <a:cxn ang="0">
                      <a:pos x="19" y="232"/>
                    </a:cxn>
                    <a:cxn ang="0">
                      <a:pos x="45" y="217"/>
                    </a:cxn>
                    <a:cxn ang="0">
                      <a:pos x="47" y="178"/>
                    </a:cxn>
                    <a:cxn ang="0">
                      <a:pos x="47" y="140"/>
                    </a:cxn>
                    <a:cxn ang="0">
                      <a:pos x="45" y="103"/>
                    </a:cxn>
                    <a:cxn ang="0">
                      <a:pos x="41" y="71"/>
                    </a:cxn>
                    <a:cxn ang="0">
                      <a:pos x="36" y="52"/>
                    </a:cxn>
                    <a:cxn ang="0">
                      <a:pos x="29" y="34"/>
                    </a:cxn>
                    <a:cxn ang="0">
                      <a:pos x="22" y="17"/>
                    </a:cxn>
                    <a:cxn ang="0">
                      <a:pos x="13" y="0"/>
                    </a:cxn>
                    <a:cxn ang="0">
                      <a:pos x="0" y="19"/>
                    </a:cxn>
                  </a:cxnLst>
                  <a:rect l="0" t="0" r="r" b="b"/>
                  <a:pathLst>
                    <a:path w="47" h="232">
                      <a:moveTo>
                        <a:pt x="0" y="19"/>
                      </a:moveTo>
                      <a:lnTo>
                        <a:pt x="14" y="55"/>
                      </a:lnTo>
                      <a:lnTo>
                        <a:pt x="22" y="101"/>
                      </a:lnTo>
                      <a:lnTo>
                        <a:pt x="24" y="159"/>
                      </a:lnTo>
                      <a:lnTo>
                        <a:pt x="19" y="232"/>
                      </a:lnTo>
                      <a:lnTo>
                        <a:pt x="45" y="217"/>
                      </a:lnTo>
                      <a:lnTo>
                        <a:pt x="47" y="178"/>
                      </a:lnTo>
                      <a:lnTo>
                        <a:pt x="47" y="140"/>
                      </a:lnTo>
                      <a:lnTo>
                        <a:pt x="45" y="103"/>
                      </a:lnTo>
                      <a:lnTo>
                        <a:pt x="41" y="71"/>
                      </a:lnTo>
                      <a:lnTo>
                        <a:pt x="36" y="52"/>
                      </a:lnTo>
                      <a:lnTo>
                        <a:pt x="29" y="34"/>
                      </a:lnTo>
                      <a:lnTo>
                        <a:pt x="22" y="17"/>
                      </a:lnTo>
                      <a:lnTo>
                        <a:pt x="13" y="0"/>
                      </a:lnTo>
                      <a:lnTo>
                        <a:pt x="0" y="19"/>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42" name="Freeform 18"/>
                <p:cNvSpPr>
                  <a:spLocks/>
                </p:cNvSpPr>
                <p:nvPr userDrawn="1"/>
              </p:nvSpPr>
              <p:spPr bwMode="ltGray">
                <a:xfrm rot="4200091">
                  <a:off x="196" y="1721"/>
                  <a:ext cx="60" cy="27"/>
                </a:xfrm>
                <a:custGeom>
                  <a:avLst/>
                  <a:gdLst/>
                  <a:ahLst/>
                  <a:cxnLst>
                    <a:cxn ang="0">
                      <a:pos x="87" y="22"/>
                    </a:cxn>
                    <a:cxn ang="0">
                      <a:pos x="77" y="17"/>
                    </a:cxn>
                    <a:cxn ang="0">
                      <a:pos x="68" y="12"/>
                    </a:cxn>
                    <a:cxn ang="0">
                      <a:pos x="58" y="7"/>
                    </a:cxn>
                    <a:cxn ang="0">
                      <a:pos x="47" y="5"/>
                    </a:cxn>
                    <a:cxn ang="0">
                      <a:pos x="37" y="3"/>
                    </a:cxn>
                    <a:cxn ang="0">
                      <a:pos x="26" y="2"/>
                    </a:cxn>
                    <a:cxn ang="0">
                      <a:pos x="13" y="0"/>
                    </a:cxn>
                    <a:cxn ang="0">
                      <a:pos x="0" y="2"/>
                    </a:cxn>
                    <a:cxn ang="0">
                      <a:pos x="6" y="6"/>
                    </a:cxn>
                    <a:cxn ang="0">
                      <a:pos x="14" y="10"/>
                    </a:cxn>
                    <a:cxn ang="0">
                      <a:pos x="22" y="14"/>
                    </a:cxn>
                    <a:cxn ang="0">
                      <a:pos x="33" y="18"/>
                    </a:cxn>
                    <a:cxn ang="0">
                      <a:pos x="42" y="22"/>
                    </a:cxn>
                    <a:cxn ang="0">
                      <a:pos x="52" y="27"/>
                    </a:cxn>
                    <a:cxn ang="0">
                      <a:pos x="64" y="33"/>
                    </a:cxn>
                    <a:cxn ang="0">
                      <a:pos x="74" y="40"/>
                    </a:cxn>
                    <a:cxn ang="0">
                      <a:pos x="87" y="22"/>
                    </a:cxn>
                  </a:cxnLst>
                  <a:rect l="0" t="0" r="r" b="b"/>
                  <a:pathLst>
                    <a:path w="87" h="40">
                      <a:moveTo>
                        <a:pt x="87" y="22"/>
                      </a:moveTo>
                      <a:lnTo>
                        <a:pt x="77" y="17"/>
                      </a:lnTo>
                      <a:lnTo>
                        <a:pt x="68" y="12"/>
                      </a:lnTo>
                      <a:lnTo>
                        <a:pt x="58" y="7"/>
                      </a:lnTo>
                      <a:lnTo>
                        <a:pt x="47" y="5"/>
                      </a:lnTo>
                      <a:lnTo>
                        <a:pt x="37" y="3"/>
                      </a:lnTo>
                      <a:lnTo>
                        <a:pt x="26" y="2"/>
                      </a:lnTo>
                      <a:lnTo>
                        <a:pt x="13" y="0"/>
                      </a:lnTo>
                      <a:lnTo>
                        <a:pt x="0" y="2"/>
                      </a:lnTo>
                      <a:lnTo>
                        <a:pt x="6" y="6"/>
                      </a:lnTo>
                      <a:lnTo>
                        <a:pt x="14" y="10"/>
                      </a:lnTo>
                      <a:lnTo>
                        <a:pt x="22" y="14"/>
                      </a:lnTo>
                      <a:lnTo>
                        <a:pt x="33" y="18"/>
                      </a:lnTo>
                      <a:lnTo>
                        <a:pt x="42" y="22"/>
                      </a:lnTo>
                      <a:lnTo>
                        <a:pt x="52" y="27"/>
                      </a:lnTo>
                      <a:lnTo>
                        <a:pt x="64" y="33"/>
                      </a:lnTo>
                      <a:lnTo>
                        <a:pt x="74" y="40"/>
                      </a:lnTo>
                      <a:lnTo>
                        <a:pt x="87" y="22"/>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grpSp>
          <p:nvGrpSpPr>
            <p:cNvPr id="10256" name="Group 19"/>
            <p:cNvGrpSpPr>
              <a:grpSpLocks/>
            </p:cNvGrpSpPr>
            <p:nvPr/>
          </p:nvGrpSpPr>
          <p:grpSpPr bwMode="auto">
            <a:xfrm rot="6248562">
              <a:off x="343" y="3854"/>
              <a:ext cx="392" cy="424"/>
              <a:chOff x="1727" y="866"/>
              <a:chExt cx="129" cy="157"/>
            </a:xfrm>
          </p:grpSpPr>
          <p:sp>
            <p:nvSpPr>
              <p:cNvPr id="52244" name="Freeform 20"/>
              <p:cNvSpPr>
                <a:spLocks/>
              </p:cNvSpPr>
              <p:nvPr userDrawn="1"/>
            </p:nvSpPr>
            <p:spPr bwMode="ltGray">
              <a:xfrm>
                <a:off x="1727" y="868"/>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45" name="Freeform 21"/>
              <p:cNvSpPr>
                <a:spLocks/>
              </p:cNvSpPr>
              <p:nvPr userDrawn="1"/>
            </p:nvSpPr>
            <p:spPr bwMode="ltGray">
              <a:xfrm>
                <a:off x="1786" y="896"/>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46" name="Freeform 22"/>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10257" name="Group 23"/>
            <p:cNvGrpSpPr>
              <a:grpSpLocks/>
            </p:cNvGrpSpPr>
            <p:nvPr/>
          </p:nvGrpSpPr>
          <p:grpSpPr bwMode="auto">
            <a:xfrm rot="5003157">
              <a:off x="249" y="1102"/>
              <a:ext cx="412" cy="500"/>
              <a:chOff x="1727" y="866"/>
              <a:chExt cx="129" cy="157"/>
            </a:xfrm>
          </p:grpSpPr>
          <p:sp>
            <p:nvSpPr>
              <p:cNvPr id="52248" name="Freeform 24"/>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49" name="Freeform 25"/>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0" name="Freeform 26"/>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10258" name="Group 27"/>
            <p:cNvGrpSpPr>
              <a:grpSpLocks/>
            </p:cNvGrpSpPr>
            <p:nvPr/>
          </p:nvGrpSpPr>
          <p:grpSpPr bwMode="auto">
            <a:xfrm>
              <a:off x="815" y="0"/>
              <a:ext cx="345" cy="367"/>
              <a:chOff x="1727" y="866"/>
              <a:chExt cx="129" cy="157"/>
            </a:xfrm>
          </p:grpSpPr>
          <p:sp>
            <p:nvSpPr>
              <p:cNvPr id="52252" name="Freeform 28"/>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3" name="Freeform 29"/>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4" name="Freeform 30"/>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52255" name="Freeform 31"/>
            <p:cNvSpPr>
              <a:spLocks/>
            </p:cNvSpPr>
            <p:nvPr/>
          </p:nvSpPr>
          <p:spPr bwMode="ltGray">
            <a:xfrm>
              <a:off x="87" y="94"/>
              <a:ext cx="699" cy="756"/>
            </a:xfrm>
            <a:custGeom>
              <a:avLst/>
              <a:gdLst/>
              <a:ahLst/>
              <a:cxnLst>
                <a:cxn ang="0">
                  <a:pos x="1" y="392"/>
                </a:cxn>
                <a:cxn ang="0">
                  <a:pos x="3" y="252"/>
                </a:cxn>
                <a:cxn ang="0">
                  <a:pos x="21" y="210"/>
                </a:cxn>
                <a:cxn ang="0">
                  <a:pos x="29" y="182"/>
                </a:cxn>
                <a:cxn ang="0">
                  <a:pos x="39" y="154"/>
                </a:cxn>
                <a:cxn ang="0">
                  <a:pos x="51" y="138"/>
                </a:cxn>
                <a:cxn ang="0">
                  <a:pos x="111" y="74"/>
                </a:cxn>
                <a:cxn ang="0">
                  <a:pos x="169" y="30"/>
                </a:cxn>
                <a:cxn ang="0">
                  <a:pos x="225" y="10"/>
                </a:cxn>
                <a:cxn ang="0">
                  <a:pos x="249" y="4"/>
                </a:cxn>
                <a:cxn ang="0">
                  <a:pos x="265" y="0"/>
                </a:cxn>
                <a:cxn ang="0">
                  <a:pos x="357" y="2"/>
                </a:cxn>
                <a:cxn ang="0">
                  <a:pos x="385" y="6"/>
                </a:cxn>
                <a:cxn ang="0">
                  <a:pos x="489" y="40"/>
                </a:cxn>
                <a:cxn ang="0">
                  <a:pos x="619" y="128"/>
                </a:cxn>
                <a:cxn ang="0">
                  <a:pos x="653" y="178"/>
                </a:cxn>
                <a:cxn ang="0">
                  <a:pos x="693" y="322"/>
                </a:cxn>
                <a:cxn ang="0">
                  <a:pos x="687" y="434"/>
                </a:cxn>
                <a:cxn ang="0">
                  <a:pos x="665" y="538"/>
                </a:cxn>
                <a:cxn ang="0">
                  <a:pos x="639" y="564"/>
                </a:cxn>
                <a:cxn ang="0">
                  <a:pos x="631" y="580"/>
                </a:cxn>
                <a:cxn ang="0">
                  <a:pos x="607" y="588"/>
                </a:cxn>
                <a:cxn ang="0">
                  <a:pos x="473" y="664"/>
                </a:cxn>
                <a:cxn ang="0">
                  <a:pos x="449" y="678"/>
                </a:cxn>
                <a:cxn ang="0">
                  <a:pos x="405" y="684"/>
                </a:cxn>
                <a:cxn ang="0">
                  <a:pos x="375" y="690"/>
                </a:cxn>
                <a:cxn ang="0">
                  <a:pos x="267" y="684"/>
                </a:cxn>
                <a:cxn ang="0">
                  <a:pos x="259" y="722"/>
                </a:cxn>
                <a:cxn ang="0">
                  <a:pos x="241" y="756"/>
                </a:cxn>
                <a:cxn ang="0">
                  <a:pos x="185" y="728"/>
                </a:cxn>
                <a:cxn ang="0">
                  <a:pos x="163" y="720"/>
                </a:cxn>
                <a:cxn ang="0">
                  <a:pos x="151" y="716"/>
                </a:cxn>
                <a:cxn ang="0">
                  <a:pos x="195" y="674"/>
                </a:cxn>
                <a:cxn ang="0">
                  <a:pos x="211" y="644"/>
                </a:cxn>
                <a:cxn ang="0">
                  <a:pos x="209" y="626"/>
                </a:cxn>
                <a:cxn ang="0">
                  <a:pos x="195" y="620"/>
                </a:cxn>
                <a:cxn ang="0">
                  <a:pos x="165" y="596"/>
                </a:cxn>
                <a:cxn ang="0">
                  <a:pos x="99" y="534"/>
                </a:cxn>
                <a:cxn ang="0">
                  <a:pos x="61" y="506"/>
                </a:cxn>
                <a:cxn ang="0">
                  <a:pos x="23" y="470"/>
                </a:cxn>
                <a:cxn ang="0">
                  <a:pos x="7" y="434"/>
                </a:cxn>
                <a:cxn ang="0">
                  <a:pos x="5" y="396"/>
                </a:cxn>
                <a:cxn ang="0">
                  <a:pos x="1" y="392"/>
                </a:cxn>
              </a:cxnLst>
              <a:rect l="0" t="0" r="r" b="b"/>
              <a:pathLst>
                <a:path w="699" h="756">
                  <a:moveTo>
                    <a:pt x="1" y="392"/>
                  </a:moveTo>
                  <a:cubicBezTo>
                    <a:pt x="2" y="345"/>
                    <a:pt x="2" y="299"/>
                    <a:pt x="3" y="252"/>
                  </a:cubicBezTo>
                  <a:cubicBezTo>
                    <a:pt x="3" y="238"/>
                    <a:pt x="16" y="224"/>
                    <a:pt x="21" y="210"/>
                  </a:cubicBezTo>
                  <a:cubicBezTo>
                    <a:pt x="24" y="202"/>
                    <a:pt x="29" y="182"/>
                    <a:pt x="29" y="182"/>
                  </a:cubicBezTo>
                  <a:cubicBezTo>
                    <a:pt x="32" y="173"/>
                    <a:pt x="34" y="163"/>
                    <a:pt x="39" y="154"/>
                  </a:cubicBezTo>
                  <a:cubicBezTo>
                    <a:pt x="42" y="148"/>
                    <a:pt x="51" y="138"/>
                    <a:pt x="51" y="138"/>
                  </a:cubicBezTo>
                  <a:cubicBezTo>
                    <a:pt x="58" y="116"/>
                    <a:pt x="88" y="82"/>
                    <a:pt x="111" y="74"/>
                  </a:cubicBezTo>
                  <a:cubicBezTo>
                    <a:pt x="128" y="61"/>
                    <a:pt x="149" y="37"/>
                    <a:pt x="169" y="30"/>
                  </a:cubicBezTo>
                  <a:cubicBezTo>
                    <a:pt x="182" y="17"/>
                    <a:pt x="207" y="15"/>
                    <a:pt x="225" y="10"/>
                  </a:cubicBezTo>
                  <a:cubicBezTo>
                    <a:pt x="233" y="8"/>
                    <a:pt x="241" y="6"/>
                    <a:pt x="249" y="4"/>
                  </a:cubicBezTo>
                  <a:cubicBezTo>
                    <a:pt x="254" y="3"/>
                    <a:pt x="265" y="0"/>
                    <a:pt x="265" y="0"/>
                  </a:cubicBezTo>
                  <a:cubicBezTo>
                    <a:pt x="296" y="1"/>
                    <a:pt x="326" y="0"/>
                    <a:pt x="357" y="2"/>
                  </a:cubicBezTo>
                  <a:cubicBezTo>
                    <a:pt x="366" y="2"/>
                    <a:pt x="385" y="6"/>
                    <a:pt x="385" y="6"/>
                  </a:cubicBezTo>
                  <a:cubicBezTo>
                    <a:pt x="417" y="17"/>
                    <a:pt x="463" y="14"/>
                    <a:pt x="489" y="40"/>
                  </a:cubicBezTo>
                  <a:cubicBezTo>
                    <a:pt x="528" y="60"/>
                    <a:pt x="592" y="105"/>
                    <a:pt x="619" y="128"/>
                  </a:cubicBezTo>
                  <a:cubicBezTo>
                    <a:pt x="635" y="134"/>
                    <a:pt x="643" y="164"/>
                    <a:pt x="653" y="178"/>
                  </a:cubicBezTo>
                  <a:cubicBezTo>
                    <a:pt x="667" y="234"/>
                    <a:pt x="687" y="265"/>
                    <a:pt x="693" y="322"/>
                  </a:cubicBezTo>
                  <a:cubicBezTo>
                    <a:pt x="699" y="365"/>
                    <a:pt x="692" y="398"/>
                    <a:pt x="687" y="434"/>
                  </a:cubicBezTo>
                  <a:cubicBezTo>
                    <a:pt x="686" y="469"/>
                    <a:pt x="691" y="510"/>
                    <a:pt x="665" y="538"/>
                  </a:cubicBezTo>
                  <a:cubicBezTo>
                    <a:pt x="657" y="547"/>
                    <a:pt x="644" y="553"/>
                    <a:pt x="639" y="564"/>
                  </a:cubicBezTo>
                  <a:cubicBezTo>
                    <a:pt x="636" y="569"/>
                    <a:pt x="636" y="576"/>
                    <a:pt x="631" y="580"/>
                  </a:cubicBezTo>
                  <a:cubicBezTo>
                    <a:pt x="624" y="585"/>
                    <a:pt x="607" y="588"/>
                    <a:pt x="607" y="588"/>
                  </a:cubicBezTo>
                  <a:cubicBezTo>
                    <a:pt x="581" y="602"/>
                    <a:pt x="499" y="649"/>
                    <a:pt x="473" y="664"/>
                  </a:cubicBezTo>
                  <a:cubicBezTo>
                    <a:pt x="465" y="666"/>
                    <a:pt x="449" y="678"/>
                    <a:pt x="449" y="678"/>
                  </a:cubicBezTo>
                  <a:cubicBezTo>
                    <a:pt x="438" y="685"/>
                    <a:pt x="417" y="679"/>
                    <a:pt x="405" y="684"/>
                  </a:cubicBezTo>
                  <a:cubicBezTo>
                    <a:pt x="396" y="687"/>
                    <a:pt x="385" y="688"/>
                    <a:pt x="375" y="690"/>
                  </a:cubicBezTo>
                  <a:cubicBezTo>
                    <a:pt x="328" y="689"/>
                    <a:pt x="307" y="687"/>
                    <a:pt x="267" y="684"/>
                  </a:cubicBezTo>
                  <a:cubicBezTo>
                    <a:pt x="249" y="690"/>
                    <a:pt x="264" y="683"/>
                    <a:pt x="259" y="722"/>
                  </a:cubicBezTo>
                  <a:cubicBezTo>
                    <a:pt x="258" y="733"/>
                    <a:pt x="250" y="750"/>
                    <a:pt x="241" y="756"/>
                  </a:cubicBezTo>
                  <a:cubicBezTo>
                    <a:pt x="218" y="752"/>
                    <a:pt x="207" y="735"/>
                    <a:pt x="185" y="728"/>
                  </a:cubicBezTo>
                  <a:cubicBezTo>
                    <a:pt x="176" y="725"/>
                    <a:pt x="171" y="724"/>
                    <a:pt x="163" y="720"/>
                  </a:cubicBezTo>
                  <a:cubicBezTo>
                    <a:pt x="159" y="718"/>
                    <a:pt x="151" y="716"/>
                    <a:pt x="151" y="716"/>
                  </a:cubicBezTo>
                  <a:cubicBezTo>
                    <a:pt x="157" y="695"/>
                    <a:pt x="180" y="689"/>
                    <a:pt x="195" y="674"/>
                  </a:cubicBezTo>
                  <a:cubicBezTo>
                    <a:pt x="198" y="665"/>
                    <a:pt x="205" y="652"/>
                    <a:pt x="211" y="644"/>
                  </a:cubicBezTo>
                  <a:cubicBezTo>
                    <a:pt x="210" y="638"/>
                    <a:pt x="212" y="631"/>
                    <a:pt x="209" y="626"/>
                  </a:cubicBezTo>
                  <a:cubicBezTo>
                    <a:pt x="207" y="621"/>
                    <a:pt x="199" y="623"/>
                    <a:pt x="195" y="620"/>
                  </a:cubicBezTo>
                  <a:cubicBezTo>
                    <a:pt x="185" y="612"/>
                    <a:pt x="173" y="606"/>
                    <a:pt x="165" y="596"/>
                  </a:cubicBezTo>
                  <a:cubicBezTo>
                    <a:pt x="146" y="573"/>
                    <a:pt x="123" y="552"/>
                    <a:pt x="99" y="534"/>
                  </a:cubicBezTo>
                  <a:cubicBezTo>
                    <a:pt x="87" y="525"/>
                    <a:pt x="72" y="517"/>
                    <a:pt x="61" y="506"/>
                  </a:cubicBezTo>
                  <a:cubicBezTo>
                    <a:pt x="49" y="494"/>
                    <a:pt x="37" y="480"/>
                    <a:pt x="23" y="470"/>
                  </a:cubicBezTo>
                  <a:cubicBezTo>
                    <a:pt x="13" y="456"/>
                    <a:pt x="10" y="451"/>
                    <a:pt x="7" y="434"/>
                  </a:cubicBezTo>
                  <a:cubicBezTo>
                    <a:pt x="6" y="421"/>
                    <a:pt x="7" y="408"/>
                    <a:pt x="5" y="396"/>
                  </a:cubicBezTo>
                  <a:cubicBezTo>
                    <a:pt x="5" y="394"/>
                    <a:pt x="0" y="391"/>
                    <a:pt x="1" y="392"/>
                  </a:cubicBezTo>
                  <a:close/>
                </a:path>
              </a:pathLst>
            </a:custGeom>
            <a:solidFill>
              <a:schemeClr val="accent1">
                <a:alpha val="50000"/>
              </a:schemeClr>
            </a:solidFill>
            <a:ln w="9525">
              <a:no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6" name="Freeform 32"/>
            <p:cNvSpPr>
              <a:spLocks/>
            </p:cNvSpPr>
            <p:nvPr/>
          </p:nvSpPr>
          <p:spPr bwMode="ltGray">
            <a:xfrm rot="828663">
              <a:off x="242" y="3404"/>
              <a:ext cx="132" cy="167"/>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7" name="Freeform 33"/>
            <p:cNvSpPr>
              <a:spLocks/>
            </p:cNvSpPr>
            <p:nvPr/>
          </p:nvSpPr>
          <p:spPr bwMode="ltGray">
            <a:xfrm rot="828663">
              <a:off x="266" y="3592"/>
              <a:ext cx="66" cy="43"/>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8" name="Freeform 34"/>
            <p:cNvSpPr>
              <a:spLocks/>
            </p:cNvSpPr>
            <p:nvPr/>
          </p:nvSpPr>
          <p:spPr bwMode="ltGray">
            <a:xfrm>
              <a:off x="11" y="4110"/>
              <a:ext cx="118" cy="209"/>
            </a:xfrm>
            <a:custGeom>
              <a:avLst/>
              <a:gdLst/>
              <a:ahLst/>
              <a:cxnLst>
                <a:cxn ang="0">
                  <a:pos x="0" y="0"/>
                </a:cxn>
                <a:cxn ang="0">
                  <a:pos x="6" y="8"/>
                </a:cxn>
                <a:cxn ang="0">
                  <a:pos x="15" y="19"/>
                </a:cxn>
                <a:cxn ang="0">
                  <a:pos x="26" y="33"/>
                </a:cxn>
                <a:cxn ang="0">
                  <a:pos x="38" y="51"/>
                </a:cxn>
                <a:cxn ang="0">
                  <a:pos x="54" y="72"/>
                </a:cxn>
                <a:cxn ang="0">
                  <a:pos x="67" y="94"/>
                </a:cxn>
                <a:cxn ang="0">
                  <a:pos x="79" y="119"/>
                </a:cxn>
                <a:cxn ang="0">
                  <a:pos x="87" y="146"/>
                </a:cxn>
                <a:cxn ang="0">
                  <a:pos x="94" y="175"/>
                </a:cxn>
                <a:cxn ang="0">
                  <a:pos x="91" y="209"/>
                </a:cxn>
                <a:cxn ang="0">
                  <a:pos x="118" y="209"/>
                </a:cxn>
                <a:cxn ang="0">
                  <a:pos x="117" y="177"/>
                </a:cxn>
                <a:cxn ang="0">
                  <a:pos x="104" y="119"/>
                </a:cxn>
                <a:cxn ang="0">
                  <a:pos x="82" y="69"/>
                </a:cxn>
                <a:cxn ang="0">
                  <a:pos x="47" y="27"/>
                </a:cxn>
                <a:cxn ang="0">
                  <a:pos x="0" y="0"/>
                </a:cxn>
              </a:cxnLst>
              <a:rect l="0" t="0" r="r" b="b"/>
              <a:pathLst>
                <a:path w="118" h="209">
                  <a:moveTo>
                    <a:pt x="0" y="0"/>
                  </a:moveTo>
                  <a:lnTo>
                    <a:pt x="6" y="8"/>
                  </a:lnTo>
                  <a:lnTo>
                    <a:pt x="15" y="19"/>
                  </a:lnTo>
                  <a:lnTo>
                    <a:pt x="26" y="33"/>
                  </a:lnTo>
                  <a:lnTo>
                    <a:pt x="38" y="51"/>
                  </a:lnTo>
                  <a:lnTo>
                    <a:pt x="54" y="72"/>
                  </a:lnTo>
                  <a:lnTo>
                    <a:pt x="67" y="94"/>
                  </a:lnTo>
                  <a:lnTo>
                    <a:pt x="79" y="119"/>
                  </a:lnTo>
                  <a:lnTo>
                    <a:pt x="87" y="146"/>
                  </a:lnTo>
                  <a:lnTo>
                    <a:pt x="94" y="175"/>
                  </a:lnTo>
                  <a:lnTo>
                    <a:pt x="91" y="209"/>
                  </a:lnTo>
                  <a:lnTo>
                    <a:pt x="118" y="209"/>
                  </a:lnTo>
                  <a:lnTo>
                    <a:pt x="117" y="177"/>
                  </a:lnTo>
                  <a:lnTo>
                    <a:pt x="104" y="119"/>
                  </a:lnTo>
                  <a:lnTo>
                    <a:pt x="82" y="69"/>
                  </a:lnTo>
                  <a:lnTo>
                    <a:pt x="47" y="27"/>
                  </a:lnTo>
                  <a:lnTo>
                    <a:pt x="0"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9" name="Freeform 35"/>
            <p:cNvSpPr>
              <a:spLocks/>
            </p:cNvSpPr>
            <p:nvPr/>
          </p:nvSpPr>
          <p:spPr bwMode="ltGray">
            <a:xfrm>
              <a:off x="0" y="3968"/>
              <a:ext cx="130" cy="128"/>
            </a:xfrm>
            <a:custGeom>
              <a:avLst/>
              <a:gdLst/>
              <a:ahLst/>
              <a:cxnLst>
                <a:cxn ang="0">
                  <a:pos x="103" y="0"/>
                </a:cxn>
                <a:cxn ang="0">
                  <a:pos x="130" y="128"/>
                </a:cxn>
                <a:cxn ang="0">
                  <a:pos x="125" y="126"/>
                </a:cxn>
                <a:cxn ang="0">
                  <a:pos x="111" y="121"/>
                </a:cxn>
                <a:cxn ang="0">
                  <a:pos x="92" y="111"/>
                </a:cxn>
                <a:cxn ang="0">
                  <a:pos x="68" y="103"/>
                </a:cxn>
                <a:cxn ang="0">
                  <a:pos x="41" y="94"/>
                </a:cxn>
                <a:cxn ang="0">
                  <a:pos x="19" y="90"/>
                </a:cxn>
                <a:cxn ang="0">
                  <a:pos x="0" y="93"/>
                </a:cxn>
                <a:cxn ang="0">
                  <a:pos x="0" y="72"/>
                </a:cxn>
                <a:cxn ang="0">
                  <a:pos x="12" y="70"/>
                </a:cxn>
                <a:cxn ang="0">
                  <a:pos x="24" y="66"/>
                </a:cxn>
                <a:cxn ang="0">
                  <a:pos x="38" y="66"/>
                </a:cxn>
                <a:cxn ang="0">
                  <a:pos x="51" y="67"/>
                </a:cxn>
                <a:cxn ang="0">
                  <a:pos x="65" y="70"/>
                </a:cxn>
                <a:cxn ang="0">
                  <a:pos x="78" y="78"/>
                </a:cxn>
                <a:cxn ang="0">
                  <a:pos x="81" y="74"/>
                </a:cxn>
                <a:cxn ang="0">
                  <a:pos x="81" y="58"/>
                </a:cxn>
                <a:cxn ang="0">
                  <a:pos x="82" y="37"/>
                </a:cxn>
                <a:cxn ang="0">
                  <a:pos x="82" y="29"/>
                </a:cxn>
                <a:cxn ang="0">
                  <a:pos x="80" y="29"/>
                </a:cxn>
                <a:cxn ang="0">
                  <a:pos x="77" y="27"/>
                </a:cxn>
                <a:cxn ang="0">
                  <a:pos x="76" y="22"/>
                </a:cxn>
                <a:cxn ang="0">
                  <a:pos x="75" y="19"/>
                </a:cxn>
                <a:cxn ang="0">
                  <a:pos x="76" y="15"/>
                </a:cxn>
                <a:cxn ang="0">
                  <a:pos x="79" y="10"/>
                </a:cxn>
                <a:cxn ang="0">
                  <a:pos x="89" y="6"/>
                </a:cxn>
                <a:cxn ang="0">
                  <a:pos x="103" y="0"/>
                </a:cxn>
              </a:cxnLst>
              <a:rect l="0" t="0" r="r" b="b"/>
              <a:pathLst>
                <a:path w="130" h="128">
                  <a:moveTo>
                    <a:pt x="103" y="0"/>
                  </a:moveTo>
                  <a:lnTo>
                    <a:pt x="130" y="128"/>
                  </a:lnTo>
                  <a:lnTo>
                    <a:pt x="125" y="126"/>
                  </a:lnTo>
                  <a:lnTo>
                    <a:pt x="111" y="121"/>
                  </a:lnTo>
                  <a:lnTo>
                    <a:pt x="92" y="111"/>
                  </a:lnTo>
                  <a:lnTo>
                    <a:pt x="68" y="103"/>
                  </a:lnTo>
                  <a:lnTo>
                    <a:pt x="41" y="94"/>
                  </a:lnTo>
                  <a:lnTo>
                    <a:pt x="19" y="90"/>
                  </a:lnTo>
                  <a:lnTo>
                    <a:pt x="0" y="93"/>
                  </a:lnTo>
                  <a:lnTo>
                    <a:pt x="0" y="72"/>
                  </a:lnTo>
                  <a:lnTo>
                    <a:pt x="12" y="70"/>
                  </a:lnTo>
                  <a:lnTo>
                    <a:pt x="24" y="66"/>
                  </a:lnTo>
                  <a:lnTo>
                    <a:pt x="38" y="66"/>
                  </a:lnTo>
                  <a:lnTo>
                    <a:pt x="51" y="67"/>
                  </a:lnTo>
                  <a:lnTo>
                    <a:pt x="65" y="70"/>
                  </a:lnTo>
                  <a:lnTo>
                    <a:pt x="78" y="78"/>
                  </a:lnTo>
                  <a:lnTo>
                    <a:pt x="81" y="74"/>
                  </a:lnTo>
                  <a:lnTo>
                    <a:pt x="81" y="58"/>
                  </a:lnTo>
                  <a:lnTo>
                    <a:pt x="82" y="37"/>
                  </a:lnTo>
                  <a:lnTo>
                    <a:pt x="82" y="29"/>
                  </a:lnTo>
                  <a:lnTo>
                    <a:pt x="80" y="29"/>
                  </a:lnTo>
                  <a:lnTo>
                    <a:pt x="77" y="27"/>
                  </a:lnTo>
                  <a:lnTo>
                    <a:pt x="76" y="22"/>
                  </a:lnTo>
                  <a:lnTo>
                    <a:pt x="75" y="19"/>
                  </a:lnTo>
                  <a:lnTo>
                    <a:pt x="76" y="15"/>
                  </a:lnTo>
                  <a:lnTo>
                    <a:pt x="79" y="10"/>
                  </a:lnTo>
                  <a:lnTo>
                    <a:pt x="89" y="6"/>
                  </a:lnTo>
                  <a:lnTo>
                    <a:pt x="103"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0" name="Freeform 36"/>
            <p:cNvSpPr>
              <a:spLocks/>
            </p:cNvSpPr>
            <p:nvPr/>
          </p:nvSpPr>
          <p:spPr bwMode="ltGray">
            <a:xfrm>
              <a:off x="0" y="3949"/>
              <a:ext cx="47" cy="86"/>
            </a:xfrm>
            <a:custGeom>
              <a:avLst/>
              <a:gdLst/>
              <a:ahLst/>
              <a:cxnLst>
                <a:cxn ang="0">
                  <a:pos x="37" y="0"/>
                </a:cxn>
                <a:cxn ang="0">
                  <a:pos x="15" y="37"/>
                </a:cxn>
                <a:cxn ang="0">
                  <a:pos x="0" y="59"/>
                </a:cxn>
                <a:cxn ang="0">
                  <a:pos x="0" y="86"/>
                </a:cxn>
                <a:cxn ang="0">
                  <a:pos x="8" y="82"/>
                </a:cxn>
                <a:cxn ang="0">
                  <a:pos x="20" y="73"/>
                </a:cxn>
                <a:cxn ang="0">
                  <a:pos x="33" y="63"/>
                </a:cxn>
                <a:cxn ang="0">
                  <a:pos x="42" y="51"/>
                </a:cxn>
                <a:cxn ang="0">
                  <a:pos x="47" y="36"/>
                </a:cxn>
                <a:cxn ang="0">
                  <a:pos x="46" y="19"/>
                </a:cxn>
                <a:cxn ang="0">
                  <a:pos x="37" y="0"/>
                </a:cxn>
              </a:cxnLst>
              <a:rect l="0" t="0" r="r" b="b"/>
              <a:pathLst>
                <a:path w="47" h="86">
                  <a:moveTo>
                    <a:pt x="37" y="0"/>
                  </a:moveTo>
                  <a:lnTo>
                    <a:pt x="15" y="37"/>
                  </a:lnTo>
                  <a:lnTo>
                    <a:pt x="0" y="59"/>
                  </a:lnTo>
                  <a:lnTo>
                    <a:pt x="0" y="86"/>
                  </a:lnTo>
                  <a:lnTo>
                    <a:pt x="8" y="82"/>
                  </a:lnTo>
                  <a:lnTo>
                    <a:pt x="20" y="73"/>
                  </a:lnTo>
                  <a:lnTo>
                    <a:pt x="33" y="63"/>
                  </a:lnTo>
                  <a:lnTo>
                    <a:pt x="42" y="51"/>
                  </a:lnTo>
                  <a:lnTo>
                    <a:pt x="47" y="36"/>
                  </a:lnTo>
                  <a:lnTo>
                    <a:pt x="46" y="19"/>
                  </a:lnTo>
                  <a:lnTo>
                    <a:pt x="37"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1" name="Freeform 37"/>
            <p:cNvSpPr>
              <a:spLocks/>
            </p:cNvSpPr>
            <p:nvPr/>
          </p:nvSpPr>
          <p:spPr bwMode="ltGray">
            <a:xfrm>
              <a:off x="0" y="3239"/>
              <a:ext cx="497" cy="740"/>
            </a:xfrm>
            <a:custGeom>
              <a:avLst/>
              <a:gdLst/>
              <a:ahLst/>
              <a:cxnLst>
                <a:cxn ang="0">
                  <a:pos x="0" y="13"/>
                </a:cxn>
                <a:cxn ang="0">
                  <a:pos x="41" y="4"/>
                </a:cxn>
                <a:cxn ang="0">
                  <a:pos x="101" y="0"/>
                </a:cxn>
                <a:cxn ang="0">
                  <a:pos x="170" y="4"/>
                </a:cxn>
                <a:cxn ang="0">
                  <a:pos x="248" y="21"/>
                </a:cxn>
                <a:cxn ang="0">
                  <a:pos x="323" y="50"/>
                </a:cxn>
                <a:cxn ang="0">
                  <a:pos x="382" y="90"/>
                </a:cxn>
                <a:cxn ang="0">
                  <a:pos x="428" y="141"/>
                </a:cxn>
                <a:cxn ang="0">
                  <a:pos x="463" y="199"/>
                </a:cxn>
                <a:cxn ang="0">
                  <a:pos x="485" y="262"/>
                </a:cxn>
                <a:cxn ang="0">
                  <a:pos x="496" y="327"/>
                </a:cxn>
                <a:cxn ang="0">
                  <a:pos x="497" y="396"/>
                </a:cxn>
                <a:cxn ang="0">
                  <a:pos x="487" y="462"/>
                </a:cxn>
                <a:cxn ang="0">
                  <a:pos x="470" y="527"/>
                </a:cxn>
                <a:cxn ang="0">
                  <a:pos x="443" y="586"/>
                </a:cxn>
                <a:cxn ang="0">
                  <a:pos x="406" y="639"/>
                </a:cxn>
                <a:cxn ang="0">
                  <a:pos x="364" y="683"/>
                </a:cxn>
                <a:cxn ang="0">
                  <a:pos x="315" y="715"/>
                </a:cxn>
                <a:cxn ang="0">
                  <a:pos x="259" y="736"/>
                </a:cxn>
                <a:cxn ang="0">
                  <a:pos x="198" y="740"/>
                </a:cxn>
                <a:cxn ang="0">
                  <a:pos x="131" y="727"/>
                </a:cxn>
                <a:cxn ang="0">
                  <a:pos x="167" y="728"/>
                </a:cxn>
                <a:cxn ang="0">
                  <a:pos x="204" y="718"/>
                </a:cxn>
                <a:cxn ang="0">
                  <a:pos x="238" y="700"/>
                </a:cxn>
                <a:cxn ang="0">
                  <a:pos x="272" y="670"/>
                </a:cxn>
                <a:cxn ang="0">
                  <a:pos x="304" y="635"/>
                </a:cxn>
                <a:cxn ang="0">
                  <a:pos x="333" y="594"/>
                </a:cxn>
                <a:cxn ang="0">
                  <a:pos x="358" y="549"/>
                </a:cxn>
                <a:cxn ang="0">
                  <a:pos x="381" y="500"/>
                </a:cxn>
                <a:cxn ang="0">
                  <a:pos x="396" y="449"/>
                </a:cxn>
                <a:cxn ang="0">
                  <a:pos x="408" y="397"/>
                </a:cxn>
                <a:cxn ang="0">
                  <a:pos x="414" y="346"/>
                </a:cxn>
                <a:cxn ang="0">
                  <a:pos x="412" y="296"/>
                </a:cxn>
                <a:cxn ang="0">
                  <a:pos x="402" y="251"/>
                </a:cxn>
                <a:cxn ang="0">
                  <a:pos x="384" y="208"/>
                </a:cxn>
                <a:cxn ang="0">
                  <a:pos x="357" y="172"/>
                </a:cxn>
                <a:cxn ang="0">
                  <a:pos x="320" y="142"/>
                </a:cxn>
                <a:cxn ang="0">
                  <a:pos x="260" y="107"/>
                </a:cxn>
                <a:cxn ang="0">
                  <a:pos x="203" y="82"/>
                </a:cxn>
                <a:cxn ang="0">
                  <a:pos x="154" y="65"/>
                </a:cxn>
                <a:cxn ang="0">
                  <a:pos x="108" y="56"/>
                </a:cxn>
                <a:cxn ang="0">
                  <a:pos x="68" y="55"/>
                </a:cxn>
                <a:cxn ang="0">
                  <a:pos x="32" y="61"/>
                </a:cxn>
                <a:cxn ang="0">
                  <a:pos x="0" y="70"/>
                </a:cxn>
                <a:cxn ang="0">
                  <a:pos x="0" y="13"/>
                </a:cxn>
              </a:cxnLst>
              <a:rect l="0" t="0" r="r" b="b"/>
              <a:pathLst>
                <a:path w="497" h="740">
                  <a:moveTo>
                    <a:pt x="0" y="13"/>
                  </a:moveTo>
                  <a:lnTo>
                    <a:pt x="41" y="4"/>
                  </a:lnTo>
                  <a:lnTo>
                    <a:pt x="101" y="0"/>
                  </a:lnTo>
                  <a:lnTo>
                    <a:pt x="170" y="4"/>
                  </a:lnTo>
                  <a:lnTo>
                    <a:pt x="248" y="21"/>
                  </a:lnTo>
                  <a:lnTo>
                    <a:pt x="323" y="50"/>
                  </a:lnTo>
                  <a:lnTo>
                    <a:pt x="382" y="90"/>
                  </a:lnTo>
                  <a:lnTo>
                    <a:pt x="428" y="141"/>
                  </a:lnTo>
                  <a:lnTo>
                    <a:pt x="463" y="199"/>
                  </a:lnTo>
                  <a:lnTo>
                    <a:pt x="485" y="262"/>
                  </a:lnTo>
                  <a:lnTo>
                    <a:pt x="496" y="327"/>
                  </a:lnTo>
                  <a:lnTo>
                    <a:pt x="497" y="396"/>
                  </a:lnTo>
                  <a:lnTo>
                    <a:pt x="487" y="462"/>
                  </a:lnTo>
                  <a:lnTo>
                    <a:pt x="470" y="527"/>
                  </a:lnTo>
                  <a:lnTo>
                    <a:pt x="443" y="586"/>
                  </a:lnTo>
                  <a:lnTo>
                    <a:pt x="406" y="639"/>
                  </a:lnTo>
                  <a:lnTo>
                    <a:pt x="364" y="683"/>
                  </a:lnTo>
                  <a:lnTo>
                    <a:pt x="315" y="715"/>
                  </a:lnTo>
                  <a:lnTo>
                    <a:pt x="259" y="736"/>
                  </a:lnTo>
                  <a:lnTo>
                    <a:pt x="198" y="740"/>
                  </a:lnTo>
                  <a:lnTo>
                    <a:pt x="131" y="727"/>
                  </a:lnTo>
                  <a:lnTo>
                    <a:pt x="167" y="728"/>
                  </a:lnTo>
                  <a:lnTo>
                    <a:pt x="204" y="718"/>
                  </a:lnTo>
                  <a:lnTo>
                    <a:pt x="238" y="700"/>
                  </a:lnTo>
                  <a:lnTo>
                    <a:pt x="272" y="670"/>
                  </a:lnTo>
                  <a:lnTo>
                    <a:pt x="304" y="635"/>
                  </a:lnTo>
                  <a:lnTo>
                    <a:pt x="333" y="594"/>
                  </a:lnTo>
                  <a:lnTo>
                    <a:pt x="358" y="549"/>
                  </a:lnTo>
                  <a:lnTo>
                    <a:pt x="381" y="500"/>
                  </a:lnTo>
                  <a:lnTo>
                    <a:pt x="396" y="449"/>
                  </a:lnTo>
                  <a:lnTo>
                    <a:pt x="408" y="397"/>
                  </a:lnTo>
                  <a:lnTo>
                    <a:pt x="414" y="346"/>
                  </a:lnTo>
                  <a:lnTo>
                    <a:pt x="412" y="296"/>
                  </a:lnTo>
                  <a:lnTo>
                    <a:pt x="402" y="251"/>
                  </a:lnTo>
                  <a:lnTo>
                    <a:pt x="384" y="208"/>
                  </a:lnTo>
                  <a:lnTo>
                    <a:pt x="357" y="172"/>
                  </a:lnTo>
                  <a:lnTo>
                    <a:pt x="320" y="142"/>
                  </a:lnTo>
                  <a:lnTo>
                    <a:pt x="260" y="107"/>
                  </a:lnTo>
                  <a:lnTo>
                    <a:pt x="203" y="82"/>
                  </a:lnTo>
                  <a:lnTo>
                    <a:pt x="154" y="65"/>
                  </a:lnTo>
                  <a:lnTo>
                    <a:pt x="108" y="56"/>
                  </a:lnTo>
                  <a:lnTo>
                    <a:pt x="68" y="55"/>
                  </a:lnTo>
                  <a:lnTo>
                    <a:pt x="32" y="61"/>
                  </a:lnTo>
                  <a:lnTo>
                    <a:pt x="0" y="70"/>
                  </a:lnTo>
                  <a:lnTo>
                    <a:pt x="0" y="13"/>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2" name="Freeform 38"/>
            <p:cNvSpPr>
              <a:spLocks/>
            </p:cNvSpPr>
            <p:nvPr/>
          </p:nvSpPr>
          <p:spPr bwMode="ltGray">
            <a:xfrm rot="1584153">
              <a:off x="20" y="410"/>
              <a:ext cx="344" cy="245"/>
            </a:xfrm>
            <a:custGeom>
              <a:avLst/>
              <a:gdLst/>
              <a:ahLst/>
              <a:cxnLst>
                <a:cxn ang="0">
                  <a:pos x="0" y="0"/>
                </a:cxn>
                <a:cxn ang="0">
                  <a:pos x="0" y="25"/>
                </a:cxn>
                <a:cxn ang="0">
                  <a:pos x="3" y="50"/>
                </a:cxn>
                <a:cxn ang="0">
                  <a:pos x="6" y="75"/>
                </a:cxn>
                <a:cxn ang="0">
                  <a:pos x="11" y="98"/>
                </a:cxn>
                <a:cxn ang="0">
                  <a:pos x="18" y="119"/>
                </a:cxn>
                <a:cxn ang="0">
                  <a:pos x="27" y="141"/>
                </a:cxn>
                <a:cxn ang="0">
                  <a:pos x="38" y="161"/>
                </a:cxn>
                <a:cxn ang="0">
                  <a:pos x="51" y="178"/>
                </a:cxn>
                <a:cxn ang="0">
                  <a:pos x="67" y="194"/>
                </a:cxn>
                <a:cxn ang="0">
                  <a:pos x="86" y="208"/>
                </a:cxn>
                <a:cxn ang="0">
                  <a:pos x="106" y="219"/>
                </a:cxn>
                <a:cxn ang="0">
                  <a:pos x="131" y="228"/>
                </a:cxn>
                <a:cxn ang="0">
                  <a:pos x="158" y="234"/>
                </a:cxn>
                <a:cxn ang="0">
                  <a:pos x="188" y="237"/>
                </a:cxn>
                <a:cxn ang="0">
                  <a:pos x="220" y="236"/>
                </a:cxn>
                <a:cxn ang="0">
                  <a:pos x="257" y="232"/>
                </a:cxn>
                <a:cxn ang="0">
                  <a:pos x="224" y="227"/>
                </a:cxn>
                <a:cxn ang="0">
                  <a:pos x="195" y="220"/>
                </a:cxn>
                <a:cxn ang="0">
                  <a:pos x="170" y="212"/>
                </a:cxn>
                <a:cxn ang="0">
                  <a:pos x="148" y="204"/>
                </a:cxn>
                <a:cxn ang="0">
                  <a:pos x="128" y="193"/>
                </a:cxn>
                <a:cxn ang="0">
                  <a:pos x="112" y="182"/>
                </a:cxn>
                <a:cxn ang="0">
                  <a:pos x="97" y="169"/>
                </a:cxn>
                <a:cxn ang="0">
                  <a:pos x="84" y="155"/>
                </a:cxn>
                <a:cxn ang="0">
                  <a:pos x="72" y="141"/>
                </a:cxn>
                <a:cxn ang="0">
                  <a:pos x="61" y="125"/>
                </a:cxn>
                <a:cxn ang="0">
                  <a:pos x="52" y="107"/>
                </a:cxn>
                <a:cxn ang="0">
                  <a:pos x="43" y="88"/>
                </a:cxn>
                <a:cxn ang="0">
                  <a:pos x="33" y="69"/>
                </a:cxn>
                <a:cxn ang="0">
                  <a:pos x="23" y="47"/>
                </a:cxn>
                <a:cxn ang="0">
                  <a:pos x="12" y="24"/>
                </a:cxn>
                <a:cxn ang="0">
                  <a:pos x="0" y="0"/>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3" name="Freeform 39"/>
            <p:cNvSpPr>
              <a:spLocks/>
            </p:cNvSpPr>
            <p:nvPr/>
          </p:nvSpPr>
          <p:spPr bwMode="ltGray">
            <a:xfrm rot="1584153">
              <a:off x="242" y="756"/>
              <a:ext cx="167" cy="115"/>
            </a:xfrm>
            <a:custGeom>
              <a:avLst/>
              <a:gdLst/>
              <a:ahLst/>
              <a:cxnLst>
                <a:cxn ang="0">
                  <a:pos x="77" y="0"/>
                </a:cxn>
                <a:cxn ang="0">
                  <a:pos x="124" y="108"/>
                </a:cxn>
                <a:cxn ang="0">
                  <a:pos x="120" y="107"/>
                </a:cxn>
                <a:cxn ang="0">
                  <a:pos x="107" y="105"/>
                </a:cxn>
                <a:cxn ang="0">
                  <a:pos x="89" y="101"/>
                </a:cxn>
                <a:cxn ang="0">
                  <a:pos x="68" y="99"/>
                </a:cxn>
                <a:cxn ang="0">
                  <a:pos x="45" y="97"/>
                </a:cxn>
                <a:cxn ang="0">
                  <a:pos x="25" y="98"/>
                </a:cxn>
                <a:cxn ang="0">
                  <a:pos x="9" y="102"/>
                </a:cxn>
                <a:cxn ang="0">
                  <a:pos x="0" y="110"/>
                </a:cxn>
                <a:cxn ang="0">
                  <a:pos x="4" y="98"/>
                </a:cxn>
                <a:cxn ang="0">
                  <a:pos x="8" y="89"/>
                </a:cxn>
                <a:cxn ang="0">
                  <a:pos x="16" y="82"/>
                </a:cxn>
                <a:cxn ang="0">
                  <a:pos x="25" y="76"/>
                </a:cxn>
                <a:cxn ang="0">
                  <a:pos x="36" y="72"/>
                </a:cxn>
                <a:cxn ang="0">
                  <a:pos x="47" y="71"/>
                </a:cxn>
                <a:cxn ang="0">
                  <a:pos x="59" y="71"/>
                </a:cxn>
                <a:cxn ang="0">
                  <a:pos x="72" y="74"/>
                </a:cxn>
                <a:cxn ang="0">
                  <a:pos x="73" y="71"/>
                </a:cxn>
                <a:cxn ang="0">
                  <a:pos x="70" y="56"/>
                </a:cxn>
                <a:cxn ang="0">
                  <a:pos x="67" y="38"/>
                </a:cxn>
                <a:cxn ang="0">
                  <a:pos x="65" y="30"/>
                </a:cxn>
                <a:cxn ang="0">
                  <a:pos x="63" y="30"/>
                </a:cxn>
                <a:cxn ang="0">
                  <a:pos x="61" y="29"/>
                </a:cxn>
                <a:cxn ang="0">
                  <a:pos x="59" y="26"/>
                </a:cxn>
                <a:cxn ang="0">
                  <a:pos x="57" y="23"/>
                </a:cxn>
                <a:cxn ang="0">
                  <a:pos x="57" y="19"/>
                </a:cxn>
                <a:cxn ang="0">
                  <a:pos x="59" y="14"/>
                </a:cxn>
                <a:cxn ang="0">
                  <a:pos x="66" y="8"/>
                </a:cxn>
                <a:cxn ang="0">
                  <a:pos x="77" y="0"/>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4" name="Freeform 40"/>
            <p:cNvSpPr>
              <a:spLocks/>
            </p:cNvSpPr>
            <p:nvPr/>
          </p:nvSpPr>
          <p:spPr bwMode="ltGray">
            <a:xfrm rot="1584153">
              <a:off x="574" y="286"/>
              <a:ext cx="147" cy="160"/>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5" name="Freeform 41"/>
            <p:cNvSpPr>
              <a:spLocks/>
            </p:cNvSpPr>
            <p:nvPr/>
          </p:nvSpPr>
          <p:spPr bwMode="ltGray">
            <a:xfrm rot="1584153">
              <a:off x="236" y="721"/>
              <a:ext cx="62" cy="97"/>
            </a:xfrm>
            <a:custGeom>
              <a:avLst/>
              <a:gdLst/>
              <a:ahLst/>
              <a:cxnLst>
                <a:cxn ang="0">
                  <a:pos x="31" y="0"/>
                </a:cxn>
                <a:cxn ang="0">
                  <a:pos x="20" y="38"/>
                </a:cxn>
                <a:cxn ang="0">
                  <a:pos x="15" y="62"/>
                </a:cxn>
                <a:cxn ang="0">
                  <a:pos x="11" y="79"/>
                </a:cxn>
                <a:cxn ang="0">
                  <a:pos x="0" y="94"/>
                </a:cxn>
                <a:cxn ang="0">
                  <a:pos x="12" y="88"/>
                </a:cxn>
                <a:cxn ang="0">
                  <a:pos x="23" y="80"/>
                </a:cxn>
                <a:cxn ang="0">
                  <a:pos x="32" y="69"/>
                </a:cxn>
                <a:cxn ang="0">
                  <a:pos x="40" y="57"/>
                </a:cxn>
                <a:cxn ang="0">
                  <a:pos x="45" y="44"/>
                </a:cxn>
                <a:cxn ang="0">
                  <a:pos x="46" y="30"/>
                </a:cxn>
                <a:cxn ang="0">
                  <a:pos x="42" y="15"/>
                </a:cxn>
                <a:cxn ang="0">
                  <a:pos x="31" y="0"/>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6" name="Freeform 42"/>
            <p:cNvSpPr>
              <a:spLocks/>
            </p:cNvSpPr>
            <p:nvPr/>
          </p:nvSpPr>
          <p:spPr bwMode="ltGray">
            <a:xfrm rot="1584153">
              <a:off x="585" y="466"/>
              <a:ext cx="72" cy="41"/>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7" name="Freeform 43"/>
            <p:cNvSpPr>
              <a:spLocks/>
            </p:cNvSpPr>
            <p:nvPr/>
          </p:nvSpPr>
          <p:spPr bwMode="ltGray">
            <a:xfrm>
              <a:off x="0" y="886"/>
              <a:ext cx="360" cy="650"/>
            </a:xfrm>
            <a:custGeom>
              <a:avLst/>
              <a:gdLst/>
              <a:ahLst/>
              <a:cxnLst>
                <a:cxn ang="0">
                  <a:pos x="264" y="0"/>
                </a:cxn>
                <a:cxn ang="0">
                  <a:pos x="269" y="9"/>
                </a:cxn>
                <a:cxn ang="0">
                  <a:pos x="277" y="22"/>
                </a:cxn>
                <a:cxn ang="0">
                  <a:pos x="286" y="39"/>
                </a:cxn>
                <a:cxn ang="0">
                  <a:pos x="297" y="58"/>
                </a:cxn>
                <a:cxn ang="0">
                  <a:pos x="309" y="83"/>
                </a:cxn>
                <a:cxn ang="0">
                  <a:pos x="319" y="108"/>
                </a:cxn>
                <a:cxn ang="0">
                  <a:pos x="329" y="136"/>
                </a:cxn>
                <a:cxn ang="0">
                  <a:pos x="333" y="163"/>
                </a:cxn>
                <a:cxn ang="0">
                  <a:pos x="336" y="193"/>
                </a:cxn>
                <a:cxn ang="0">
                  <a:pos x="332" y="223"/>
                </a:cxn>
                <a:cxn ang="0">
                  <a:pos x="323" y="255"/>
                </a:cxn>
                <a:cxn ang="0">
                  <a:pos x="310" y="285"/>
                </a:cxn>
                <a:cxn ang="0">
                  <a:pos x="287" y="315"/>
                </a:cxn>
                <a:cxn ang="0">
                  <a:pos x="257" y="343"/>
                </a:cxn>
                <a:cxn ang="0">
                  <a:pos x="218" y="370"/>
                </a:cxn>
                <a:cxn ang="0">
                  <a:pos x="167" y="396"/>
                </a:cxn>
                <a:cxn ang="0">
                  <a:pos x="111" y="425"/>
                </a:cxn>
                <a:cxn ang="0">
                  <a:pos x="69" y="457"/>
                </a:cxn>
                <a:cxn ang="0">
                  <a:pos x="35" y="490"/>
                </a:cxn>
                <a:cxn ang="0">
                  <a:pos x="12" y="526"/>
                </a:cxn>
                <a:cxn ang="0">
                  <a:pos x="0" y="553"/>
                </a:cxn>
                <a:cxn ang="0">
                  <a:pos x="0" y="650"/>
                </a:cxn>
                <a:cxn ang="0">
                  <a:pos x="6" y="628"/>
                </a:cxn>
                <a:cxn ang="0">
                  <a:pos x="19" y="594"/>
                </a:cxn>
                <a:cxn ang="0">
                  <a:pos x="43" y="551"/>
                </a:cxn>
                <a:cxn ang="0">
                  <a:pos x="76" y="503"/>
                </a:cxn>
                <a:cxn ang="0">
                  <a:pos x="125" y="454"/>
                </a:cxn>
                <a:cxn ang="0">
                  <a:pos x="190" y="408"/>
                </a:cxn>
                <a:cxn ang="0">
                  <a:pos x="275" y="365"/>
                </a:cxn>
                <a:cxn ang="0">
                  <a:pos x="308" y="342"/>
                </a:cxn>
                <a:cxn ang="0">
                  <a:pos x="335" y="305"/>
                </a:cxn>
                <a:cxn ang="0">
                  <a:pos x="352" y="255"/>
                </a:cxn>
                <a:cxn ang="0">
                  <a:pos x="360" y="201"/>
                </a:cxn>
                <a:cxn ang="0">
                  <a:pos x="356" y="144"/>
                </a:cxn>
                <a:cxn ang="0">
                  <a:pos x="341" y="88"/>
                </a:cxn>
                <a:cxn ang="0">
                  <a:pos x="311" y="39"/>
                </a:cxn>
                <a:cxn ang="0">
                  <a:pos x="264" y="0"/>
                </a:cxn>
              </a:cxnLst>
              <a:rect l="0" t="0" r="r" b="b"/>
              <a:pathLst>
                <a:path w="360" h="650">
                  <a:moveTo>
                    <a:pt x="264" y="0"/>
                  </a:moveTo>
                  <a:lnTo>
                    <a:pt x="269" y="9"/>
                  </a:lnTo>
                  <a:lnTo>
                    <a:pt x="277" y="22"/>
                  </a:lnTo>
                  <a:lnTo>
                    <a:pt x="286" y="39"/>
                  </a:lnTo>
                  <a:lnTo>
                    <a:pt x="297" y="58"/>
                  </a:lnTo>
                  <a:lnTo>
                    <a:pt x="309" y="83"/>
                  </a:lnTo>
                  <a:lnTo>
                    <a:pt x="319" y="108"/>
                  </a:lnTo>
                  <a:lnTo>
                    <a:pt x="329" y="136"/>
                  </a:lnTo>
                  <a:lnTo>
                    <a:pt x="333" y="163"/>
                  </a:lnTo>
                  <a:lnTo>
                    <a:pt x="336" y="193"/>
                  </a:lnTo>
                  <a:lnTo>
                    <a:pt x="332" y="223"/>
                  </a:lnTo>
                  <a:lnTo>
                    <a:pt x="323" y="255"/>
                  </a:lnTo>
                  <a:lnTo>
                    <a:pt x="310" y="285"/>
                  </a:lnTo>
                  <a:lnTo>
                    <a:pt x="287" y="315"/>
                  </a:lnTo>
                  <a:lnTo>
                    <a:pt x="257" y="343"/>
                  </a:lnTo>
                  <a:lnTo>
                    <a:pt x="218" y="370"/>
                  </a:lnTo>
                  <a:lnTo>
                    <a:pt x="167" y="396"/>
                  </a:lnTo>
                  <a:lnTo>
                    <a:pt x="111" y="425"/>
                  </a:lnTo>
                  <a:lnTo>
                    <a:pt x="69" y="457"/>
                  </a:lnTo>
                  <a:lnTo>
                    <a:pt x="35" y="490"/>
                  </a:lnTo>
                  <a:lnTo>
                    <a:pt x="12" y="526"/>
                  </a:lnTo>
                  <a:lnTo>
                    <a:pt x="0" y="553"/>
                  </a:lnTo>
                  <a:lnTo>
                    <a:pt x="0" y="650"/>
                  </a:lnTo>
                  <a:lnTo>
                    <a:pt x="6" y="628"/>
                  </a:lnTo>
                  <a:lnTo>
                    <a:pt x="19" y="594"/>
                  </a:lnTo>
                  <a:lnTo>
                    <a:pt x="43" y="551"/>
                  </a:lnTo>
                  <a:lnTo>
                    <a:pt x="76" y="503"/>
                  </a:lnTo>
                  <a:lnTo>
                    <a:pt x="125" y="454"/>
                  </a:lnTo>
                  <a:lnTo>
                    <a:pt x="190" y="408"/>
                  </a:lnTo>
                  <a:lnTo>
                    <a:pt x="275" y="365"/>
                  </a:lnTo>
                  <a:lnTo>
                    <a:pt x="308" y="342"/>
                  </a:lnTo>
                  <a:lnTo>
                    <a:pt x="335" y="305"/>
                  </a:lnTo>
                  <a:lnTo>
                    <a:pt x="352" y="255"/>
                  </a:lnTo>
                  <a:lnTo>
                    <a:pt x="360" y="201"/>
                  </a:lnTo>
                  <a:lnTo>
                    <a:pt x="356" y="144"/>
                  </a:lnTo>
                  <a:lnTo>
                    <a:pt x="341" y="88"/>
                  </a:lnTo>
                  <a:lnTo>
                    <a:pt x="311" y="39"/>
                  </a:lnTo>
                  <a:lnTo>
                    <a:pt x="264"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8" name="Freeform 44"/>
            <p:cNvSpPr>
              <a:spLocks/>
            </p:cNvSpPr>
            <p:nvPr/>
          </p:nvSpPr>
          <p:spPr bwMode="ltGray">
            <a:xfrm rot="1584153">
              <a:off x="56" y="84"/>
              <a:ext cx="804" cy="686"/>
            </a:xfrm>
            <a:custGeom>
              <a:avLst/>
              <a:gdLst/>
              <a:ahLst/>
              <a:cxnLst>
                <a:cxn ang="0">
                  <a:pos x="16" y="370"/>
                </a:cxn>
                <a:cxn ang="0">
                  <a:pos x="6" y="341"/>
                </a:cxn>
                <a:cxn ang="0">
                  <a:pos x="0" y="289"/>
                </a:cxn>
                <a:cxn ang="0">
                  <a:pos x="4" y="222"/>
                </a:cxn>
                <a:cxn ang="0">
                  <a:pos x="25" y="151"/>
                </a:cxn>
                <a:cxn ang="0">
                  <a:pos x="69" y="84"/>
                </a:cxn>
                <a:cxn ang="0">
                  <a:pos x="142" y="31"/>
                </a:cxn>
                <a:cxn ang="0">
                  <a:pos x="247" y="2"/>
                </a:cxn>
                <a:cxn ang="0">
                  <a:pos x="380" y="9"/>
                </a:cxn>
                <a:cxn ang="0">
                  <a:pos x="484" y="68"/>
                </a:cxn>
                <a:cxn ang="0">
                  <a:pos x="554" y="165"/>
                </a:cxn>
                <a:cxn ang="0">
                  <a:pos x="591" y="284"/>
                </a:cxn>
                <a:cxn ang="0">
                  <a:pos x="595" y="409"/>
                </a:cxn>
                <a:cxn ang="0">
                  <a:pos x="566" y="525"/>
                </a:cxn>
                <a:cxn ang="0">
                  <a:pos x="507" y="615"/>
                </a:cxn>
                <a:cxn ang="0">
                  <a:pos x="417" y="663"/>
                </a:cxn>
                <a:cxn ang="0">
                  <a:pos x="389" y="659"/>
                </a:cxn>
                <a:cxn ang="0">
                  <a:pos x="441" y="617"/>
                </a:cxn>
                <a:cxn ang="0">
                  <a:pos x="482" y="544"/>
                </a:cxn>
                <a:cxn ang="0">
                  <a:pos x="509" y="454"/>
                </a:cxn>
                <a:cxn ang="0">
                  <a:pos x="520" y="355"/>
                </a:cxn>
                <a:cxn ang="0">
                  <a:pos x="514" y="258"/>
                </a:cxn>
                <a:cxn ang="0">
                  <a:pos x="485" y="174"/>
                </a:cxn>
                <a:cxn ang="0">
                  <a:pos x="433" y="112"/>
                </a:cxn>
                <a:cxn ang="0">
                  <a:pos x="341" y="75"/>
                </a:cxn>
                <a:cxn ang="0">
                  <a:pos x="246" y="61"/>
                </a:cxn>
                <a:cxn ang="0">
                  <a:pos x="174" y="71"/>
                </a:cxn>
                <a:cxn ang="0">
                  <a:pos x="121" y="101"/>
                </a:cxn>
                <a:cxn ang="0">
                  <a:pos x="84" y="149"/>
                </a:cxn>
                <a:cxn ang="0">
                  <a:pos x="57" y="206"/>
                </a:cxn>
                <a:cxn ang="0">
                  <a:pos x="40" y="272"/>
                </a:cxn>
                <a:cxn ang="0">
                  <a:pos x="28" y="339"/>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52269" name="Rectangle 45"/>
          <p:cNvSpPr>
            <a:spLocks noGrp="1" noChangeArrowheads="1"/>
          </p:cNvSpPr>
          <p:nvPr>
            <p:ph type="title"/>
          </p:nvPr>
        </p:nvSpPr>
        <p:spPr bwMode="auto">
          <a:xfrm>
            <a:off x="442913" y="103188"/>
            <a:ext cx="8243887" cy="13144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44" name="Rectangle 46"/>
          <p:cNvSpPr>
            <a:spLocks noGrp="1" noChangeArrowheads="1"/>
          </p:cNvSpPr>
          <p:nvPr>
            <p:ph type="body" idx="1"/>
          </p:nvPr>
        </p:nvSpPr>
        <p:spPr bwMode="auto">
          <a:xfrm>
            <a:off x="457200" y="1600200"/>
            <a:ext cx="8229600" cy="445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2271" name="Rectangle 47"/>
          <p:cNvSpPr>
            <a:spLocks noGrp="1" noChangeArrowheads="1"/>
          </p:cNvSpPr>
          <p:nvPr>
            <p:ph type="dt" sz="half" idx="2"/>
          </p:nvPr>
        </p:nvSpPr>
        <p:spPr bwMode="auto">
          <a:xfrm>
            <a:off x="457200" y="6243638"/>
            <a:ext cx="2133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b="0">
                <a:solidFill>
                  <a:schemeClr val="tx1"/>
                </a:solidFill>
                <a:latin typeface="+mn-lt"/>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52272" name="Rectangle 48"/>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400" b="0">
                <a:solidFill>
                  <a:schemeClr val="tx1"/>
                </a:solidFill>
                <a:latin typeface="+mn-lt"/>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52273" name="Rectangle 49"/>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b="0">
                <a:solidFill>
                  <a:schemeClr val="tx1"/>
                </a:solidFill>
                <a:latin typeface="Verdan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C1CD0CAD-B40C-4BBF-AC81-33AB6686391D}"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52274" name="Rectangle 50"/>
          <p:cNvSpPr>
            <a:spLocks noChangeArrowheads="1"/>
          </p:cNvSpPr>
          <p:nvPr/>
        </p:nvSpPr>
        <p:spPr bwMode="auto">
          <a:xfrm>
            <a:off x="0" y="0"/>
            <a:ext cx="9144000" cy="533400"/>
          </a:xfrm>
          <a:prstGeom prst="rect">
            <a:avLst/>
          </a:prstGeom>
          <a:solidFill>
            <a:srgbClr val="00FF00"/>
          </a:solidFill>
          <a:ln w="9525">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75" name="Rectangle 51"/>
          <p:cNvSpPr>
            <a:spLocks noChangeArrowheads="1"/>
          </p:cNvSpPr>
          <p:nvPr/>
        </p:nvSpPr>
        <p:spPr bwMode="auto">
          <a:xfrm>
            <a:off x="0" y="6629400"/>
            <a:ext cx="9144000" cy="228600"/>
          </a:xfrm>
          <a:prstGeom prst="rect">
            <a:avLst/>
          </a:prstGeom>
          <a:solidFill>
            <a:srgbClr val="00FF00"/>
          </a:solidFill>
          <a:ln w="9525">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79" name="Text Box 55"/>
          <p:cNvSpPr txBox="1">
            <a:spLocks noChangeArrowheads="1"/>
          </p:cNvSpPr>
          <p:nvPr/>
        </p:nvSpPr>
        <p:spPr bwMode="auto">
          <a:xfrm>
            <a:off x="6451600" y="-23813"/>
            <a:ext cx="3810000" cy="457201"/>
          </a:xfrm>
          <a:prstGeom prst="rect">
            <a:avLst/>
          </a:prstGeom>
          <a:noFill/>
          <a:ln w="9525">
            <a:noFill/>
            <a:miter lim="800000"/>
            <a:headEnd/>
            <a:tailEnd/>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400" b="1" i="0" u="none" strike="noStrike" kern="1200" cap="none" spc="0" normalizeH="0" baseline="0" noProof="0">
                <a:ln>
                  <a:noFill/>
                </a:ln>
                <a:solidFill>
                  <a:srgbClr val="000000"/>
                </a:solidFill>
                <a:effectLst/>
                <a:uLnTx/>
                <a:uFillTx/>
                <a:latin typeface="楷体_GB2312" pitchFamily="49" charset="-122"/>
                <a:ea typeface="楷体_GB2312" pitchFamily="49" charset="-122"/>
                <a:cs typeface="+mn-cs"/>
              </a:rPr>
              <a:t>第</a:t>
            </a:r>
            <a:r>
              <a:rPr kumimoji="0" lang="en-US" altLang="zh-CN" sz="2400" b="1" i="0" u="none" strike="noStrike" kern="1200" cap="none" spc="0" normalizeH="0" baseline="0" noProof="0">
                <a:ln>
                  <a:noFill/>
                </a:ln>
                <a:solidFill>
                  <a:srgbClr val="000000"/>
                </a:solidFill>
                <a:effectLst/>
                <a:uLnTx/>
                <a:uFillTx/>
                <a:latin typeface="楷体_GB2312" pitchFamily="49" charset="-122"/>
                <a:ea typeface="楷体_GB2312" pitchFamily="49" charset="-122"/>
                <a:cs typeface="+mn-cs"/>
              </a:rPr>
              <a:t>5</a:t>
            </a:r>
            <a:r>
              <a:rPr kumimoji="0" lang="zh-CN" altLang="en-US" sz="2400" b="1" i="0" u="none" strike="noStrike" kern="1200" cap="none" spc="0" normalizeH="0" baseline="0" noProof="0">
                <a:ln>
                  <a:noFill/>
                </a:ln>
                <a:solidFill>
                  <a:srgbClr val="000000"/>
                </a:solidFill>
                <a:effectLst/>
                <a:uLnTx/>
                <a:uFillTx/>
                <a:latin typeface="楷体_GB2312" pitchFamily="49" charset="-122"/>
                <a:ea typeface="楷体_GB2312" pitchFamily="49" charset="-122"/>
                <a:cs typeface="+mn-cs"/>
              </a:rPr>
              <a:t>章 刚体的转动</a:t>
            </a:r>
          </a:p>
        </p:txBody>
      </p:sp>
      <p:sp>
        <p:nvSpPr>
          <p:cNvPr id="52280" name="Rectangle 56"/>
          <p:cNvSpPr>
            <a:spLocks noChangeArrowheads="1"/>
          </p:cNvSpPr>
          <p:nvPr/>
        </p:nvSpPr>
        <p:spPr bwMode="auto">
          <a:xfrm>
            <a:off x="0" y="38100"/>
            <a:ext cx="5410200" cy="457200"/>
          </a:xfrm>
          <a:prstGeom prst="rect">
            <a:avLst/>
          </a:prstGeom>
          <a:noFill/>
          <a:ln w="9525">
            <a:noFill/>
            <a:miter lim="800000"/>
            <a:headEnd/>
            <a:tailEnd/>
          </a:ln>
          <a:effec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楷体_GB2312" pitchFamily="49" charset="-122"/>
                <a:ea typeface="楷体_GB2312" pitchFamily="49" charset="-122"/>
                <a:cs typeface="+mn-cs"/>
              </a:rPr>
              <a:t>5</a:t>
            </a:r>
            <a:r>
              <a:rPr kumimoji="1" lang="en-US" altLang="zh-CN" sz="2400" b="1" i="0" u="none" strike="noStrike" kern="1200" cap="none" spc="0" normalizeH="0" baseline="0" noProof="0">
                <a:ln>
                  <a:noFill/>
                </a:ln>
                <a:solidFill>
                  <a:srgbClr val="000000"/>
                </a:solidFill>
                <a:effectLst/>
                <a:uLnTx/>
                <a:uFillTx/>
                <a:latin typeface="Times New Roman"/>
                <a:ea typeface="楷体_GB2312" pitchFamily="49" charset="-122"/>
                <a:cs typeface="+mn-cs"/>
              </a:rPr>
              <a:t>–</a:t>
            </a:r>
            <a:r>
              <a:rPr kumimoji="1" lang="en-US" altLang="zh-CN" sz="2400" b="1" i="0" u="none" strike="noStrike" kern="1200" cap="none" spc="0" normalizeH="0" baseline="0" noProof="0">
                <a:ln>
                  <a:noFill/>
                </a:ln>
                <a:solidFill>
                  <a:srgbClr val="000000"/>
                </a:solidFill>
                <a:effectLst/>
                <a:uLnTx/>
                <a:uFillTx/>
                <a:latin typeface="楷体_GB2312" pitchFamily="49" charset="-122"/>
                <a:ea typeface="楷体_GB2312" pitchFamily="49" charset="-122"/>
                <a:cs typeface="+mn-cs"/>
              </a:rPr>
              <a:t>3 </a:t>
            </a:r>
            <a:r>
              <a:rPr kumimoji="1" lang="zh-CN" altLang="en-US" sz="2400" b="1" i="0" u="none" strike="noStrike" kern="1200" cap="none" spc="0" normalizeH="0" baseline="0" noProof="0">
                <a:ln>
                  <a:noFill/>
                </a:ln>
                <a:solidFill>
                  <a:srgbClr val="000000"/>
                </a:solidFill>
                <a:effectLst/>
                <a:uLnTx/>
                <a:uFillTx/>
                <a:latin typeface="楷体_GB2312" pitchFamily="49" charset="-122"/>
                <a:ea typeface="楷体_GB2312" pitchFamily="49" charset="-122"/>
                <a:cs typeface="+mn-cs"/>
              </a:rPr>
              <a:t>角动量 角动量守恒定律</a:t>
            </a:r>
          </a:p>
        </p:txBody>
      </p:sp>
    </p:spTree>
    <p:extLst>
      <p:ext uri="{BB962C8B-B14F-4D97-AF65-F5344CB8AC3E}">
        <p14:creationId xmlns:p14="http://schemas.microsoft.com/office/powerpoint/2010/main" val="3838847849"/>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transition/>
  <p:txStyles>
    <p:titleStyle>
      <a:lvl1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mj-lt"/>
          <a:ea typeface="+mj-ea"/>
          <a:cs typeface="+mj-cs"/>
        </a:defRPr>
      </a:lvl1pPr>
      <a:lvl2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2pPr>
      <a:lvl3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3pPr>
      <a:lvl4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4pPr>
      <a:lvl5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5pPr>
      <a:lvl6pPr marL="4572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6pPr>
      <a:lvl7pPr marL="9144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7pPr>
      <a:lvl8pPr marL="13716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8pPr>
      <a:lvl9pPr marL="18288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314" name="Group 2"/>
          <p:cNvGrpSpPr>
            <a:grpSpLocks/>
          </p:cNvGrpSpPr>
          <p:nvPr/>
        </p:nvGrpSpPr>
        <p:grpSpPr bwMode="auto">
          <a:xfrm>
            <a:off x="-7938" y="0"/>
            <a:ext cx="2833688" cy="6856413"/>
            <a:chOff x="-5" y="0"/>
            <a:chExt cx="1785" cy="4319"/>
          </a:xfrm>
        </p:grpSpPr>
        <p:sp>
          <p:nvSpPr>
            <p:cNvPr id="52227" name="Freeform 3"/>
            <p:cNvSpPr>
              <a:spLocks/>
            </p:cNvSpPr>
            <p:nvPr/>
          </p:nvSpPr>
          <p:spPr bwMode="ltGray">
            <a:xfrm>
              <a:off x="-5" y="3262"/>
              <a:ext cx="472" cy="802"/>
            </a:xfrm>
            <a:custGeom>
              <a:avLst/>
              <a:gdLst/>
              <a:ahLst/>
              <a:cxnLst>
                <a:cxn ang="0">
                  <a:pos x="5" y="32"/>
                </a:cxn>
                <a:cxn ang="0">
                  <a:pos x="189" y="26"/>
                </a:cxn>
                <a:cxn ang="0">
                  <a:pos x="309" y="66"/>
                </a:cxn>
                <a:cxn ang="0">
                  <a:pos x="357" y="98"/>
                </a:cxn>
                <a:cxn ang="0">
                  <a:pos x="413" y="162"/>
                </a:cxn>
                <a:cxn ang="0">
                  <a:pos x="437" y="250"/>
                </a:cxn>
                <a:cxn ang="0">
                  <a:pos x="397" y="530"/>
                </a:cxn>
                <a:cxn ang="0">
                  <a:pos x="341" y="634"/>
                </a:cxn>
                <a:cxn ang="0">
                  <a:pos x="173" y="714"/>
                </a:cxn>
                <a:cxn ang="0">
                  <a:pos x="77" y="730"/>
                </a:cxn>
                <a:cxn ang="0">
                  <a:pos x="69" y="802"/>
                </a:cxn>
                <a:cxn ang="0">
                  <a:pos x="7" y="788"/>
                </a:cxn>
                <a:cxn ang="0">
                  <a:pos x="5" y="751"/>
                </a:cxn>
                <a:cxn ang="0">
                  <a:pos x="37" y="722"/>
                </a:cxn>
                <a:cxn ang="0">
                  <a:pos x="5" y="670"/>
                </a:cxn>
                <a:cxn ang="0">
                  <a:pos x="5" y="32"/>
                </a:cxn>
              </a:cxnLst>
              <a:rect l="0" t="0" r="r" b="b"/>
              <a:pathLst>
                <a:path w="472" h="802">
                  <a:moveTo>
                    <a:pt x="5" y="32"/>
                  </a:moveTo>
                  <a:cubicBezTo>
                    <a:pt x="101" y="0"/>
                    <a:pt x="20" y="17"/>
                    <a:pt x="189" y="26"/>
                  </a:cubicBezTo>
                  <a:cubicBezTo>
                    <a:pt x="221" y="37"/>
                    <a:pt x="280" y="47"/>
                    <a:pt x="309" y="66"/>
                  </a:cubicBezTo>
                  <a:cubicBezTo>
                    <a:pt x="325" y="77"/>
                    <a:pt x="357" y="98"/>
                    <a:pt x="357" y="98"/>
                  </a:cubicBezTo>
                  <a:cubicBezTo>
                    <a:pt x="394" y="154"/>
                    <a:pt x="373" y="135"/>
                    <a:pt x="413" y="162"/>
                  </a:cubicBezTo>
                  <a:cubicBezTo>
                    <a:pt x="433" y="223"/>
                    <a:pt x="426" y="193"/>
                    <a:pt x="437" y="250"/>
                  </a:cubicBezTo>
                  <a:cubicBezTo>
                    <a:pt x="433" y="370"/>
                    <a:pt x="472" y="455"/>
                    <a:pt x="397" y="530"/>
                  </a:cubicBezTo>
                  <a:cubicBezTo>
                    <a:pt x="385" y="567"/>
                    <a:pt x="368" y="607"/>
                    <a:pt x="341" y="634"/>
                  </a:cubicBezTo>
                  <a:cubicBezTo>
                    <a:pt x="319" y="701"/>
                    <a:pt x="233" y="707"/>
                    <a:pt x="173" y="714"/>
                  </a:cubicBezTo>
                  <a:cubicBezTo>
                    <a:pt x="142" y="724"/>
                    <a:pt x="100" y="707"/>
                    <a:pt x="77" y="730"/>
                  </a:cubicBezTo>
                  <a:cubicBezTo>
                    <a:pt x="60" y="747"/>
                    <a:pt x="72" y="778"/>
                    <a:pt x="69" y="802"/>
                  </a:cubicBezTo>
                  <a:cubicBezTo>
                    <a:pt x="53" y="799"/>
                    <a:pt x="23" y="792"/>
                    <a:pt x="7" y="788"/>
                  </a:cubicBezTo>
                  <a:cubicBezTo>
                    <a:pt x="5" y="788"/>
                    <a:pt x="0" y="762"/>
                    <a:pt x="5" y="751"/>
                  </a:cubicBezTo>
                  <a:cubicBezTo>
                    <a:pt x="10" y="740"/>
                    <a:pt x="37" y="735"/>
                    <a:pt x="37" y="722"/>
                  </a:cubicBezTo>
                  <a:cubicBezTo>
                    <a:pt x="26" y="682"/>
                    <a:pt x="22" y="685"/>
                    <a:pt x="5" y="670"/>
                  </a:cubicBezTo>
                  <a:cubicBezTo>
                    <a:pt x="5" y="541"/>
                    <a:pt x="5" y="233"/>
                    <a:pt x="5" y="32"/>
                  </a:cubicBezTo>
                  <a:close/>
                </a:path>
              </a:pathLst>
            </a:custGeom>
            <a:solidFill>
              <a:schemeClr val="folHlink">
                <a:alpha val="50000"/>
              </a:schemeClr>
            </a:solidFill>
            <a:ln w="9525">
              <a:no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13325" name="Group 4"/>
            <p:cNvGrpSpPr>
              <a:grpSpLocks/>
            </p:cNvGrpSpPr>
            <p:nvPr/>
          </p:nvGrpSpPr>
          <p:grpSpPr bwMode="auto">
            <a:xfrm rot="14964908" flipH="1">
              <a:off x="104" y="2441"/>
              <a:ext cx="452" cy="444"/>
              <a:chOff x="1727" y="866"/>
              <a:chExt cx="129" cy="157"/>
            </a:xfrm>
          </p:grpSpPr>
          <p:sp>
            <p:nvSpPr>
              <p:cNvPr id="52229" name="Freeform 5"/>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30" name="Freeform 6"/>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31" name="Freeform 7"/>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52232" name="Freeform 8"/>
            <p:cNvSpPr>
              <a:spLocks/>
            </p:cNvSpPr>
            <p:nvPr/>
          </p:nvSpPr>
          <p:spPr bwMode="ltGray">
            <a:xfrm>
              <a:off x="90" y="1736"/>
              <a:ext cx="710" cy="768"/>
            </a:xfrm>
            <a:custGeom>
              <a:avLst/>
              <a:gdLst/>
              <a:ahLst/>
              <a:cxnLst>
                <a:cxn ang="0">
                  <a:pos x="14" y="416"/>
                </a:cxn>
                <a:cxn ang="0">
                  <a:pos x="14" y="272"/>
                </a:cxn>
                <a:cxn ang="0">
                  <a:pos x="102" y="144"/>
                </a:cxn>
                <a:cxn ang="0">
                  <a:pos x="150" y="96"/>
                </a:cxn>
                <a:cxn ang="0">
                  <a:pos x="198" y="64"/>
                </a:cxn>
                <a:cxn ang="0">
                  <a:pos x="350" y="0"/>
                </a:cxn>
                <a:cxn ang="0">
                  <a:pos x="534" y="8"/>
                </a:cxn>
                <a:cxn ang="0">
                  <a:pos x="662" y="96"/>
                </a:cxn>
                <a:cxn ang="0">
                  <a:pos x="710" y="200"/>
                </a:cxn>
                <a:cxn ang="0">
                  <a:pos x="702" y="400"/>
                </a:cxn>
                <a:cxn ang="0">
                  <a:pos x="678" y="448"/>
                </a:cxn>
                <a:cxn ang="0">
                  <a:pos x="550" y="632"/>
                </a:cxn>
                <a:cxn ang="0">
                  <a:pos x="518" y="656"/>
                </a:cxn>
                <a:cxn ang="0">
                  <a:pos x="470" y="664"/>
                </a:cxn>
                <a:cxn ang="0">
                  <a:pos x="518" y="680"/>
                </a:cxn>
                <a:cxn ang="0">
                  <a:pos x="566" y="696"/>
                </a:cxn>
                <a:cxn ang="0">
                  <a:pos x="574" y="720"/>
                </a:cxn>
                <a:cxn ang="0">
                  <a:pos x="526" y="736"/>
                </a:cxn>
                <a:cxn ang="0">
                  <a:pos x="502" y="752"/>
                </a:cxn>
                <a:cxn ang="0">
                  <a:pos x="454" y="768"/>
                </a:cxn>
                <a:cxn ang="0">
                  <a:pos x="438" y="712"/>
                </a:cxn>
                <a:cxn ang="0">
                  <a:pos x="246" y="688"/>
                </a:cxn>
                <a:cxn ang="0">
                  <a:pos x="134" y="648"/>
                </a:cxn>
                <a:cxn ang="0">
                  <a:pos x="110" y="624"/>
                </a:cxn>
                <a:cxn ang="0">
                  <a:pos x="78" y="576"/>
                </a:cxn>
                <a:cxn ang="0">
                  <a:pos x="54" y="464"/>
                </a:cxn>
                <a:cxn ang="0">
                  <a:pos x="30" y="408"/>
                </a:cxn>
                <a:cxn ang="0">
                  <a:pos x="22" y="384"/>
                </a:cxn>
                <a:cxn ang="0">
                  <a:pos x="14" y="416"/>
                </a:cxn>
              </a:cxnLst>
              <a:rect l="0" t="0" r="r" b="b"/>
              <a:pathLst>
                <a:path w="710" h="768">
                  <a:moveTo>
                    <a:pt x="14" y="416"/>
                  </a:moveTo>
                  <a:cubicBezTo>
                    <a:pt x="6" y="353"/>
                    <a:pt x="0" y="339"/>
                    <a:pt x="14" y="272"/>
                  </a:cubicBezTo>
                  <a:cubicBezTo>
                    <a:pt x="24" y="227"/>
                    <a:pt x="72" y="178"/>
                    <a:pt x="102" y="144"/>
                  </a:cubicBezTo>
                  <a:cubicBezTo>
                    <a:pt x="117" y="127"/>
                    <a:pt x="134" y="112"/>
                    <a:pt x="150" y="96"/>
                  </a:cubicBezTo>
                  <a:cubicBezTo>
                    <a:pt x="164" y="82"/>
                    <a:pt x="198" y="64"/>
                    <a:pt x="198" y="64"/>
                  </a:cubicBezTo>
                  <a:cubicBezTo>
                    <a:pt x="231" y="14"/>
                    <a:pt x="294" y="7"/>
                    <a:pt x="350" y="0"/>
                  </a:cubicBezTo>
                  <a:cubicBezTo>
                    <a:pt x="411" y="3"/>
                    <a:pt x="473" y="1"/>
                    <a:pt x="534" y="8"/>
                  </a:cubicBezTo>
                  <a:cubicBezTo>
                    <a:pt x="582" y="13"/>
                    <a:pt x="624" y="71"/>
                    <a:pt x="662" y="96"/>
                  </a:cubicBezTo>
                  <a:cubicBezTo>
                    <a:pt x="691" y="140"/>
                    <a:pt x="698" y="151"/>
                    <a:pt x="710" y="200"/>
                  </a:cubicBezTo>
                  <a:cubicBezTo>
                    <a:pt x="707" y="267"/>
                    <a:pt x="707" y="333"/>
                    <a:pt x="702" y="400"/>
                  </a:cubicBezTo>
                  <a:cubicBezTo>
                    <a:pt x="700" y="423"/>
                    <a:pt x="688" y="428"/>
                    <a:pt x="678" y="448"/>
                  </a:cubicBezTo>
                  <a:cubicBezTo>
                    <a:pt x="646" y="512"/>
                    <a:pt x="626" y="607"/>
                    <a:pt x="550" y="632"/>
                  </a:cubicBezTo>
                  <a:cubicBezTo>
                    <a:pt x="539" y="640"/>
                    <a:pt x="530" y="651"/>
                    <a:pt x="518" y="656"/>
                  </a:cubicBezTo>
                  <a:cubicBezTo>
                    <a:pt x="503" y="662"/>
                    <a:pt x="470" y="648"/>
                    <a:pt x="470" y="664"/>
                  </a:cubicBezTo>
                  <a:cubicBezTo>
                    <a:pt x="470" y="681"/>
                    <a:pt x="502" y="675"/>
                    <a:pt x="518" y="680"/>
                  </a:cubicBezTo>
                  <a:cubicBezTo>
                    <a:pt x="534" y="685"/>
                    <a:pt x="566" y="696"/>
                    <a:pt x="566" y="696"/>
                  </a:cubicBezTo>
                  <a:cubicBezTo>
                    <a:pt x="569" y="704"/>
                    <a:pt x="580" y="714"/>
                    <a:pt x="574" y="720"/>
                  </a:cubicBezTo>
                  <a:cubicBezTo>
                    <a:pt x="562" y="732"/>
                    <a:pt x="542" y="731"/>
                    <a:pt x="526" y="736"/>
                  </a:cubicBezTo>
                  <a:cubicBezTo>
                    <a:pt x="517" y="739"/>
                    <a:pt x="511" y="748"/>
                    <a:pt x="502" y="752"/>
                  </a:cubicBezTo>
                  <a:cubicBezTo>
                    <a:pt x="487" y="759"/>
                    <a:pt x="454" y="768"/>
                    <a:pt x="454" y="768"/>
                  </a:cubicBezTo>
                  <a:cubicBezTo>
                    <a:pt x="448" y="750"/>
                    <a:pt x="453" y="725"/>
                    <a:pt x="438" y="712"/>
                  </a:cubicBezTo>
                  <a:cubicBezTo>
                    <a:pt x="407" y="685"/>
                    <a:pt x="256" y="689"/>
                    <a:pt x="246" y="688"/>
                  </a:cubicBezTo>
                  <a:cubicBezTo>
                    <a:pt x="207" y="680"/>
                    <a:pt x="166" y="674"/>
                    <a:pt x="134" y="648"/>
                  </a:cubicBezTo>
                  <a:cubicBezTo>
                    <a:pt x="125" y="641"/>
                    <a:pt x="117" y="633"/>
                    <a:pt x="110" y="624"/>
                  </a:cubicBezTo>
                  <a:cubicBezTo>
                    <a:pt x="98" y="609"/>
                    <a:pt x="78" y="576"/>
                    <a:pt x="78" y="576"/>
                  </a:cubicBezTo>
                  <a:cubicBezTo>
                    <a:pt x="66" y="506"/>
                    <a:pt x="74" y="544"/>
                    <a:pt x="54" y="464"/>
                  </a:cubicBezTo>
                  <a:cubicBezTo>
                    <a:pt x="37" y="397"/>
                    <a:pt x="58" y="463"/>
                    <a:pt x="30" y="408"/>
                  </a:cubicBezTo>
                  <a:cubicBezTo>
                    <a:pt x="26" y="400"/>
                    <a:pt x="30" y="380"/>
                    <a:pt x="22" y="384"/>
                  </a:cubicBezTo>
                  <a:cubicBezTo>
                    <a:pt x="12" y="389"/>
                    <a:pt x="17" y="405"/>
                    <a:pt x="14" y="416"/>
                  </a:cubicBezTo>
                  <a:close/>
                </a:path>
              </a:pathLst>
            </a:custGeom>
            <a:solidFill>
              <a:schemeClr val="accent2">
                <a:alpha val="50000"/>
              </a:schemeClr>
            </a:solidFill>
            <a:ln w="9525">
              <a:no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13327" name="Group 9"/>
            <p:cNvGrpSpPr>
              <a:grpSpLocks/>
            </p:cNvGrpSpPr>
            <p:nvPr/>
          </p:nvGrpSpPr>
          <p:grpSpPr bwMode="auto">
            <a:xfrm rot="416244">
              <a:off x="9" y="1746"/>
              <a:ext cx="1771" cy="1741"/>
              <a:chOff x="41" y="2787"/>
              <a:chExt cx="902" cy="833"/>
            </a:xfrm>
          </p:grpSpPr>
          <p:sp>
            <p:nvSpPr>
              <p:cNvPr id="52234" name="Freeform 10"/>
              <p:cNvSpPr>
                <a:spLocks/>
              </p:cNvSpPr>
              <p:nvPr userDrawn="1"/>
            </p:nvSpPr>
            <p:spPr bwMode="ltGray">
              <a:xfrm rot="373331" flipH="1">
                <a:off x="125" y="2787"/>
                <a:ext cx="313" cy="303"/>
              </a:xfrm>
              <a:custGeom>
                <a:avLst/>
                <a:gdLst/>
                <a:ahLst/>
                <a:cxnLst>
                  <a:cxn ang="0">
                    <a:pos x="46" y="210"/>
                  </a:cxn>
                  <a:cxn ang="0">
                    <a:pos x="37" y="198"/>
                  </a:cxn>
                  <a:cxn ang="0">
                    <a:pos x="26" y="181"/>
                  </a:cxn>
                  <a:cxn ang="0">
                    <a:pos x="15" y="159"/>
                  </a:cxn>
                  <a:cxn ang="0">
                    <a:pos x="5" y="135"/>
                  </a:cxn>
                  <a:cxn ang="0">
                    <a:pos x="0" y="109"/>
                  </a:cxn>
                  <a:cxn ang="0">
                    <a:pos x="1" y="82"/>
                  </a:cxn>
                  <a:cxn ang="0">
                    <a:pos x="9" y="57"/>
                  </a:cxn>
                  <a:cxn ang="0">
                    <a:pos x="27" y="35"/>
                  </a:cxn>
                  <a:cxn ang="0">
                    <a:pos x="45" y="22"/>
                  </a:cxn>
                  <a:cxn ang="0">
                    <a:pos x="60" y="12"/>
                  </a:cxn>
                  <a:cxn ang="0">
                    <a:pos x="72" y="7"/>
                  </a:cxn>
                  <a:cxn ang="0">
                    <a:pos x="81" y="5"/>
                  </a:cxn>
                  <a:cxn ang="0">
                    <a:pos x="88" y="5"/>
                  </a:cxn>
                  <a:cxn ang="0">
                    <a:pos x="104" y="0"/>
                  </a:cxn>
                  <a:cxn ang="0">
                    <a:pos x="148" y="8"/>
                  </a:cxn>
                  <a:cxn ang="0">
                    <a:pos x="160" y="12"/>
                  </a:cxn>
                  <a:cxn ang="0">
                    <a:pos x="172" y="15"/>
                  </a:cxn>
                  <a:cxn ang="0">
                    <a:pos x="182" y="19"/>
                  </a:cxn>
                  <a:cxn ang="0">
                    <a:pos x="190" y="23"/>
                  </a:cxn>
                  <a:cxn ang="0">
                    <a:pos x="198" y="27"/>
                  </a:cxn>
                  <a:cxn ang="0">
                    <a:pos x="205" y="32"/>
                  </a:cxn>
                  <a:cxn ang="0">
                    <a:pos x="211" y="38"/>
                  </a:cxn>
                  <a:cxn ang="0">
                    <a:pos x="217" y="45"/>
                  </a:cxn>
                  <a:cxn ang="0">
                    <a:pos x="205" y="40"/>
                  </a:cxn>
                  <a:cxn ang="0">
                    <a:pos x="194" y="36"/>
                  </a:cxn>
                  <a:cxn ang="0">
                    <a:pos x="183" y="33"/>
                  </a:cxn>
                  <a:cxn ang="0">
                    <a:pos x="172" y="30"/>
                  </a:cxn>
                  <a:cxn ang="0">
                    <a:pos x="163" y="27"/>
                  </a:cxn>
                  <a:cxn ang="0">
                    <a:pos x="153" y="26"/>
                  </a:cxn>
                  <a:cxn ang="0">
                    <a:pos x="143" y="24"/>
                  </a:cxn>
                  <a:cxn ang="0">
                    <a:pos x="134" y="24"/>
                  </a:cxn>
                  <a:cxn ang="0">
                    <a:pos x="125" y="24"/>
                  </a:cxn>
                  <a:cxn ang="0">
                    <a:pos x="116" y="25"/>
                  </a:cxn>
                  <a:cxn ang="0">
                    <a:pos x="107" y="27"/>
                  </a:cxn>
                  <a:cxn ang="0">
                    <a:pos x="99" y="29"/>
                  </a:cxn>
                  <a:cxn ang="0">
                    <a:pos x="91" y="33"/>
                  </a:cxn>
                  <a:cxn ang="0">
                    <a:pos x="82" y="36"/>
                  </a:cxn>
                  <a:cxn ang="0">
                    <a:pos x="74" y="41"/>
                  </a:cxn>
                  <a:cxn ang="0">
                    <a:pos x="66" y="46"/>
                  </a:cxn>
                  <a:cxn ang="0">
                    <a:pos x="52" y="61"/>
                  </a:cxn>
                  <a:cxn ang="0">
                    <a:pos x="42" y="80"/>
                  </a:cxn>
                  <a:cxn ang="0">
                    <a:pos x="37" y="103"/>
                  </a:cxn>
                  <a:cxn ang="0">
                    <a:pos x="35" y="126"/>
                  </a:cxn>
                  <a:cxn ang="0">
                    <a:pos x="35" y="151"/>
                  </a:cxn>
                  <a:cxn ang="0">
                    <a:pos x="38" y="174"/>
                  </a:cxn>
                  <a:cxn ang="0">
                    <a:pos x="41" y="194"/>
                  </a:cxn>
                  <a:cxn ang="0">
                    <a:pos x="46" y="210"/>
                  </a:cxn>
                </a:cxnLst>
                <a:rect l="0" t="0" r="r" b="b"/>
                <a:pathLst>
                  <a:path w="217" h="210">
                    <a:moveTo>
                      <a:pt x="46" y="210"/>
                    </a:moveTo>
                    <a:lnTo>
                      <a:pt x="37" y="198"/>
                    </a:lnTo>
                    <a:lnTo>
                      <a:pt x="26" y="181"/>
                    </a:lnTo>
                    <a:lnTo>
                      <a:pt x="15" y="159"/>
                    </a:lnTo>
                    <a:lnTo>
                      <a:pt x="5" y="135"/>
                    </a:lnTo>
                    <a:lnTo>
                      <a:pt x="0" y="109"/>
                    </a:lnTo>
                    <a:lnTo>
                      <a:pt x="1" y="82"/>
                    </a:lnTo>
                    <a:lnTo>
                      <a:pt x="9" y="57"/>
                    </a:lnTo>
                    <a:lnTo>
                      <a:pt x="27" y="35"/>
                    </a:lnTo>
                    <a:lnTo>
                      <a:pt x="45" y="22"/>
                    </a:lnTo>
                    <a:lnTo>
                      <a:pt x="60" y="12"/>
                    </a:lnTo>
                    <a:lnTo>
                      <a:pt x="72" y="7"/>
                    </a:lnTo>
                    <a:lnTo>
                      <a:pt x="81" y="5"/>
                    </a:lnTo>
                    <a:lnTo>
                      <a:pt x="88" y="5"/>
                    </a:lnTo>
                    <a:lnTo>
                      <a:pt x="104" y="0"/>
                    </a:lnTo>
                    <a:lnTo>
                      <a:pt x="148" y="8"/>
                    </a:lnTo>
                    <a:lnTo>
                      <a:pt x="160" y="12"/>
                    </a:lnTo>
                    <a:lnTo>
                      <a:pt x="172" y="15"/>
                    </a:lnTo>
                    <a:lnTo>
                      <a:pt x="182" y="19"/>
                    </a:lnTo>
                    <a:lnTo>
                      <a:pt x="190" y="23"/>
                    </a:lnTo>
                    <a:lnTo>
                      <a:pt x="198" y="27"/>
                    </a:lnTo>
                    <a:lnTo>
                      <a:pt x="205" y="32"/>
                    </a:lnTo>
                    <a:lnTo>
                      <a:pt x="211" y="38"/>
                    </a:lnTo>
                    <a:lnTo>
                      <a:pt x="217" y="45"/>
                    </a:lnTo>
                    <a:lnTo>
                      <a:pt x="205" y="40"/>
                    </a:lnTo>
                    <a:lnTo>
                      <a:pt x="194" y="36"/>
                    </a:lnTo>
                    <a:lnTo>
                      <a:pt x="183" y="33"/>
                    </a:lnTo>
                    <a:lnTo>
                      <a:pt x="172" y="30"/>
                    </a:lnTo>
                    <a:lnTo>
                      <a:pt x="163" y="27"/>
                    </a:lnTo>
                    <a:lnTo>
                      <a:pt x="153" y="26"/>
                    </a:lnTo>
                    <a:lnTo>
                      <a:pt x="143" y="24"/>
                    </a:lnTo>
                    <a:lnTo>
                      <a:pt x="134" y="24"/>
                    </a:lnTo>
                    <a:lnTo>
                      <a:pt x="125" y="24"/>
                    </a:lnTo>
                    <a:lnTo>
                      <a:pt x="116" y="25"/>
                    </a:lnTo>
                    <a:lnTo>
                      <a:pt x="107" y="27"/>
                    </a:lnTo>
                    <a:lnTo>
                      <a:pt x="99" y="29"/>
                    </a:lnTo>
                    <a:lnTo>
                      <a:pt x="91" y="33"/>
                    </a:lnTo>
                    <a:lnTo>
                      <a:pt x="82" y="36"/>
                    </a:lnTo>
                    <a:lnTo>
                      <a:pt x="74" y="41"/>
                    </a:lnTo>
                    <a:lnTo>
                      <a:pt x="66" y="46"/>
                    </a:lnTo>
                    <a:lnTo>
                      <a:pt x="52" y="61"/>
                    </a:lnTo>
                    <a:lnTo>
                      <a:pt x="42" y="80"/>
                    </a:lnTo>
                    <a:lnTo>
                      <a:pt x="37" y="103"/>
                    </a:lnTo>
                    <a:lnTo>
                      <a:pt x="35" y="126"/>
                    </a:lnTo>
                    <a:lnTo>
                      <a:pt x="35" y="151"/>
                    </a:lnTo>
                    <a:lnTo>
                      <a:pt x="38" y="174"/>
                    </a:lnTo>
                    <a:lnTo>
                      <a:pt x="41" y="194"/>
                    </a:lnTo>
                    <a:lnTo>
                      <a:pt x="46" y="21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35" name="Freeform 11"/>
              <p:cNvSpPr>
                <a:spLocks/>
              </p:cNvSpPr>
              <p:nvPr userDrawn="1"/>
            </p:nvSpPr>
            <p:spPr bwMode="ltGray">
              <a:xfrm rot="373331" flipH="1">
                <a:off x="41" y="2843"/>
                <a:ext cx="262" cy="308"/>
              </a:xfrm>
              <a:custGeom>
                <a:avLst/>
                <a:gdLst/>
                <a:ahLst/>
                <a:cxnLst>
                  <a:cxn ang="0">
                    <a:pos x="109" y="0"/>
                  </a:cxn>
                  <a:cxn ang="0">
                    <a:pos x="112" y="2"/>
                  </a:cxn>
                  <a:cxn ang="0">
                    <a:pos x="118" y="8"/>
                  </a:cxn>
                  <a:cxn ang="0">
                    <a:pos x="127" y="18"/>
                  </a:cxn>
                  <a:cxn ang="0">
                    <a:pos x="137" y="33"/>
                  </a:cxn>
                  <a:cxn ang="0">
                    <a:pos x="145" y="52"/>
                  </a:cxn>
                  <a:cxn ang="0">
                    <a:pos x="150" y="76"/>
                  </a:cxn>
                  <a:cxn ang="0">
                    <a:pos x="150" y="105"/>
                  </a:cxn>
                  <a:cxn ang="0">
                    <a:pos x="144" y="139"/>
                  </a:cxn>
                  <a:cxn ang="0">
                    <a:pos x="140" y="149"/>
                  </a:cxn>
                  <a:cxn ang="0">
                    <a:pos x="136" y="157"/>
                  </a:cxn>
                  <a:cxn ang="0">
                    <a:pos x="131" y="165"/>
                  </a:cxn>
                  <a:cxn ang="0">
                    <a:pos x="125" y="173"/>
                  </a:cxn>
                  <a:cxn ang="0">
                    <a:pos x="117" y="180"/>
                  </a:cxn>
                  <a:cxn ang="0">
                    <a:pos x="110" y="185"/>
                  </a:cxn>
                  <a:cxn ang="0">
                    <a:pos x="102" y="191"/>
                  </a:cxn>
                  <a:cxn ang="0">
                    <a:pos x="92" y="195"/>
                  </a:cxn>
                  <a:cxn ang="0">
                    <a:pos x="82" y="197"/>
                  </a:cxn>
                  <a:cxn ang="0">
                    <a:pos x="72" y="200"/>
                  </a:cxn>
                  <a:cxn ang="0">
                    <a:pos x="61" y="201"/>
                  </a:cxn>
                  <a:cxn ang="0">
                    <a:pos x="49" y="201"/>
                  </a:cxn>
                  <a:cxn ang="0">
                    <a:pos x="37" y="200"/>
                  </a:cxn>
                  <a:cxn ang="0">
                    <a:pos x="25" y="197"/>
                  </a:cxn>
                  <a:cxn ang="0">
                    <a:pos x="12" y="193"/>
                  </a:cxn>
                  <a:cxn ang="0">
                    <a:pos x="0" y="188"/>
                  </a:cxn>
                  <a:cxn ang="0">
                    <a:pos x="11" y="195"/>
                  </a:cxn>
                  <a:cxn ang="0">
                    <a:pos x="22" y="200"/>
                  </a:cxn>
                  <a:cxn ang="0">
                    <a:pos x="33" y="205"/>
                  </a:cxn>
                  <a:cxn ang="0">
                    <a:pos x="43" y="208"/>
                  </a:cxn>
                  <a:cxn ang="0">
                    <a:pos x="53" y="211"/>
                  </a:cxn>
                  <a:cxn ang="0">
                    <a:pos x="63" y="212"/>
                  </a:cxn>
                  <a:cxn ang="0">
                    <a:pos x="73" y="213"/>
                  </a:cxn>
                  <a:cxn ang="0">
                    <a:pos x="83" y="213"/>
                  </a:cxn>
                  <a:cxn ang="0">
                    <a:pos x="91" y="212"/>
                  </a:cxn>
                  <a:cxn ang="0">
                    <a:pos x="100" y="210"/>
                  </a:cxn>
                  <a:cxn ang="0">
                    <a:pos x="108" y="208"/>
                  </a:cxn>
                  <a:cxn ang="0">
                    <a:pos x="116" y="206"/>
                  </a:cxn>
                  <a:cxn ang="0">
                    <a:pos x="123" y="203"/>
                  </a:cxn>
                  <a:cxn ang="0">
                    <a:pos x="130" y="199"/>
                  </a:cxn>
                  <a:cxn ang="0">
                    <a:pos x="136" y="195"/>
                  </a:cxn>
                  <a:cxn ang="0">
                    <a:pos x="142" y="191"/>
                  </a:cxn>
                  <a:cxn ang="0">
                    <a:pos x="158" y="176"/>
                  </a:cxn>
                  <a:cxn ang="0">
                    <a:pos x="169" y="161"/>
                  </a:cxn>
                  <a:cxn ang="0">
                    <a:pos x="176" y="144"/>
                  </a:cxn>
                  <a:cxn ang="0">
                    <a:pos x="179" y="128"/>
                  </a:cxn>
                  <a:cxn ang="0">
                    <a:pos x="181" y="111"/>
                  </a:cxn>
                  <a:cxn ang="0">
                    <a:pos x="181" y="95"/>
                  </a:cxn>
                  <a:cxn ang="0">
                    <a:pos x="182" y="79"/>
                  </a:cxn>
                  <a:cxn ang="0">
                    <a:pos x="173" y="46"/>
                  </a:cxn>
                  <a:cxn ang="0">
                    <a:pos x="156" y="21"/>
                  </a:cxn>
                  <a:cxn ang="0">
                    <a:pos x="151" y="18"/>
                  </a:cxn>
                  <a:cxn ang="0">
                    <a:pos x="147" y="15"/>
                  </a:cxn>
                  <a:cxn ang="0">
                    <a:pos x="142" y="13"/>
                  </a:cxn>
                  <a:cxn ang="0">
                    <a:pos x="138" y="11"/>
                  </a:cxn>
                  <a:cxn ang="0">
                    <a:pos x="132" y="9"/>
                  </a:cxn>
                  <a:cxn ang="0">
                    <a:pos x="126" y="6"/>
                  </a:cxn>
                  <a:cxn ang="0">
                    <a:pos x="119" y="3"/>
                  </a:cxn>
                  <a:cxn ang="0">
                    <a:pos x="109" y="0"/>
                  </a:cxn>
                </a:cxnLst>
                <a:rect l="0" t="0" r="r" b="b"/>
                <a:pathLst>
                  <a:path w="182" h="213">
                    <a:moveTo>
                      <a:pt x="109" y="0"/>
                    </a:moveTo>
                    <a:lnTo>
                      <a:pt x="112" y="2"/>
                    </a:lnTo>
                    <a:lnTo>
                      <a:pt x="118" y="8"/>
                    </a:lnTo>
                    <a:lnTo>
                      <a:pt x="127" y="18"/>
                    </a:lnTo>
                    <a:lnTo>
                      <a:pt x="137" y="33"/>
                    </a:lnTo>
                    <a:lnTo>
                      <a:pt x="145" y="52"/>
                    </a:lnTo>
                    <a:lnTo>
                      <a:pt x="150" y="76"/>
                    </a:lnTo>
                    <a:lnTo>
                      <a:pt x="150" y="105"/>
                    </a:lnTo>
                    <a:lnTo>
                      <a:pt x="144" y="139"/>
                    </a:lnTo>
                    <a:lnTo>
                      <a:pt x="140" y="149"/>
                    </a:lnTo>
                    <a:lnTo>
                      <a:pt x="136" y="157"/>
                    </a:lnTo>
                    <a:lnTo>
                      <a:pt x="131" y="165"/>
                    </a:lnTo>
                    <a:lnTo>
                      <a:pt x="125" y="173"/>
                    </a:lnTo>
                    <a:lnTo>
                      <a:pt x="117" y="180"/>
                    </a:lnTo>
                    <a:lnTo>
                      <a:pt x="110" y="185"/>
                    </a:lnTo>
                    <a:lnTo>
                      <a:pt x="102" y="191"/>
                    </a:lnTo>
                    <a:lnTo>
                      <a:pt x="92" y="195"/>
                    </a:lnTo>
                    <a:lnTo>
                      <a:pt x="82" y="197"/>
                    </a:lnTo>
                    <a:lnTo>
                      <a:pt x="72" y="200"/>
                    </a:lnTo>
                    <a:lnTo>
                      <a:pt x="61" y="201"/>
                    </a:lnTo>
                    <a:lnTo>
                      <a:pt x="49" y="201"/>
                    </a:lnTo>
                    <a:lnTo>
                      <a:pt x="37" y="200"/>
                    </a:lnTo>
                    <a:lnTo>
                      <a:pt x="25" y="197"/>
                    </a:lnTo>
                    <a:lnTo>
                      <a:pt x="12" y="193"/>
                    </a:lnTo>
                    <a:lnTo>
                      <a:pt x="0" y="188"/>
                    </a:lnTo>
                    <a:lnTo>
                      <a:pt x="11" y="195"/>
                    </a:lnTo>
                    <a:lnTo>
                      <a:pt x="22" y="200"/>
                    </a:lnTo>
                    <a:lnTo>
                      <a:pt x="33" y="205"/>
                    </a:lnTo>
                    <a:lnTo>
                      <a:pt x="43" y="208"/>
                    </a:lnTo>
                    <a:lnTo>
                      <a:pt x="53" y="211"/>
                    </a:lnTo>
                    <a:lnTo>
                      <a:pt x="63" y="212"/>
                    </a:lnTo>
                    <a:lnTo>
                      <a:pt x="73" y="213"/>
                    </a:lnTo>
                    <a:lnTo>
                      <a:pt x="83" y="213"/>
                    </a:lnTo>
                    <a:lnTo>
                      <a:pt x="91" y="212"/>
                    </a:lnTo>
                    <a:lnTo>
                      <a:pt x="100" y="210"/>
                    </a:lnTo>
                    <a:lnTo>
                      <a:pt x="108" y="208"/>
                    </a:lnTo>
                    <a:lnTo>
                      <a:pt x="116" y="206"/>
                    </a:lnTo>
                    <a:lnTo>
                      <a:pt x="123" y="203"/>
                    </a:lnTo>
                    <a:lnTo>
                      <a:pt x="130" y="199"/>
                    </a:lnTo>
                    <a:lnTo>
                      <a:pt x="136" y="195"/>
                    </a:lnTo>
                    <a:lnTo>
                      <a:pt x="142" y="191"/>
                    </a:lnTo>
                    <a:lnTo>
                      <a:pt x="158" y="176"/>
                    </a:lnTo>
                    <a:lnTo>
                      <a:pt x="169" y="161"/>
                    </a:lnTo>
                    <a:lnTo>
                      <a:pt x="176" y="144"/>
                    </a:lnTo>
                    <a:lnTo>
                      <a:pt x="179" y="128"/>
                    </a:lnTo>
                    <a:lnTo>
                      <a:pt x="181" y="111"/>
                    </a:lnTo>
                    <a:lnTo>
                      <a:pt x="181" y="95"/>
                    </a:lnTo>
                    <a:lnTo>
                      <a:pt x="182" y="79"/>
                    </a:lnTo>
                    <a:lnTo>
                      <a:pt x="173" y="46"/>
                    </a:lnTo>
                    <a:lnTo>
                      <a:pt x="156" y="21"/>
                    </a:lnTo>
                    <a:lnTo>
                      <a:pt x="151" y="18"/>
                    </a:lnTo>
                    <a:lnTo>
                      <a:pt x="147" y="15"/>
                    </a:lnTo>
                    <a:lnTo>
                      <a:pt x="142" y="13"/>
                    </a:lnTo>
                    <a:lnTo>
                      <a:pt x="138" y="11"/>
                    </a:lnTo>
                    <a:lnTo>
                      <a:pt x="132" y="9"/>
                    </a:lnTo>
                    <a:lnTo>
                      <a:pt x="126" y="6"/>
                    </a:lnTo>
                    <a:lnTo>
                      <a:pt x="119" y="3"/>
                    </a:lnTo>
                    <a:lnTo>
                      <a:pt x="109"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36" name="Freeform 12"/>
              <p:cNvSpPr>
                <a:spLocks/>
              </p:cNvSpPr>
              <p:nvPr userDrawn="1"/>
            </p:nvSpPr>
            <p:spPr bwMode="ltGray">
              <a:xfrm rot="373331" flipH="1">
                <a:off x="121" y="2907"/>
                <a:ext cx="93" cy="156"/>
              </a:xfrm>
              <a:custGeom>
                <a:avLst/>
                <a:gdLst/>
                <a:ahLst/>
                <a:cxnLst>
                  <a:cxn ang="0">
                    <a:pos x="94" y="0"/>
                  </a:cxn>
                  <a:cxn ang="0">
                    <a:pos x="105" y="9"/>
                  </a:cxn>
                  <a:cxn ang="0">
                    <a:pos x="115" y="27"/>
                  </a:cxn>
                  <a:cxn ang="0">
                    <a:pos x="123" y="50"/>
                  </a:cxn>
                  <a:cxn ang="0">
                    <a:pos x="128" y="78"/>
                  </a:cxn>
                  <a:cxn ang="0">
                    <a:pos x="127" y="111"/>
                  </a:cxn>
                  <a:cxn ang="0">
                    <a:pos x="116" y="145"/>
                  </a:cxn>
                  <a:cxn ang="0">
                    <a:pos x="94" y="181"/>
                  </a:cxn>
                  <a:cxn ang="0">
                    <a:pos x="60" y="217"/>
                  </a:cxn>
                  <a:cxn ang="0">
                    <a:pos x="49" y="213"/>
                  </a:cxn>
                  <a:cxn ang="0">
                    <a:pos x="38" y="210"/>
                  </a:cxn>
                  <a:cxn ang="0">
                    <a:pos x="26" y="205"/>
                  </a:cxn>
                  <a:cxn ang="0">
                    <a:pos x="16" y="201"/>
                  </a:cxn>
                  <a:cxn ang="0">
                    <a:pos x="8" y="196"/>
                  </a:cxn>
                  <a:cxn ang="0">
                    <a:pos x="2" y="190"/>
                  </a:cxn>
                  <a:cxn ang="0">
                    <a:pos x="0" y="183"/>
                  </a:cxn>
                  <a:cxn ang="0">
                    <a:pos x="1" y="178"/>
                  </a:cxn>
                  <a:cxn ang="0">
                    <a:pos x="13" y="171"/>
                  </a:cxn>
                  <a:cxn ang="0">
                    <a:pos x="29" y="161"/>
                  </a:cxn>
                  <a:cxn ang="0">
                    <a:pos x="46" y="150"/>
                  </a:cxn>
                  <a:cxn ang="0">
                    <a:pos x="63" y="134"/>
                  </a:cxn>
                  <a:cxn ang="0">
                    <a:pos x="79" y="112"/>
                  </a:cxn>
                  <a:cxn ang="0">
                    <a:pos x="91" y="83"/>
                  </a:cxn>
                  <a:cxn ang="0">
                    <a:pos x="97" y="46"/>
                  </a:cxn>
                  <a:cxn ang="0">
                    <a:pos x="94" y="0"/>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37" name="Freeform 13"/>
              <p:cNvSpPr>
                <a:spLocks/>
              </p:cNvSpPr>
              <p:nvPr userDrawn="1"/>
            </p:nvSpPr>
            <p:spPr bwMode="ltGray">
              <a:xfrm rot="373331" flipH="1">
                <a:off x="313" y="3110"/>
                <a:ext cx="85" cy="93"/>
              </a:xfrm>
              <a:custGeom>
                <a:avLst/>
                <a:gdLst/>
                <a:ahLst/>
                <a:cxnLst>
                  <a:cxn ang="0">
                    <a:pos x="75" y="0"/>
                  </a:cxn>
                  <a:cxn ang="0">
                    <a:pos x="0" y="25"/>
                  </a:cxn>
                  <a:cxn ang="0">
                    <a:pos x="3" y="26"/>
                  </a:cxn>
                  <a:cxn ang="0">
                    <a:pos x="14" y="29"/>
                  </a:cxn>
                  <a:cxn ang="0">
                    <a:pos x="29" y="36"/>
                  </a:cxn>
                  <a:cxn ang="0">
                    <a:pos x="46" y="47"/>
                  </a:cxn>
                  <a:cxn ang="0">
                    <a:pos x="66" y="62"/>
                  </a:cxn>
                  <a:cxn ang="0">
                    <a:pos x="84" y="80"/>
                  </a:cxn>
                  <a:cxn ang="0">
                    <a:pos x="102" y="103"/>
                  </a:cxn>
                  <a:cxn ang="0">
                    <a:pos x="116" y="132"/>
                  </a:cxn>
                  <a:cxn ang="0">
                    <a:pos x="117" y="120"/>
                  </a:cxn>
                  <a:cxn ang="0">
                    <a:pos x="115" y="107"/>
                  </a:cxn>
                  <a:cxn ang="0">
                    <a:pos x="108" y="90"/>
                  </a:cxn>
                  <a:cxn ang="0">
                    <a:pos x="99" y="74"/>
                  </a:cxn>
                  <a:cxn ang="0">
                    <a:pos x="89" y="58"/>
                  </a:cxn>
                  <a:cxn ang="0">
                    <a:pos x="78" y="45"/>
                  </a:cxn>
                  <a:cxn ang="0">
                    <a:pos x="67" y="36"/>
                  </a:cxn>
                  <a:cxn ang="0">
                    <a:pos x="58" y="32"/>
                  </a:cxn>
                  <a:cxn ang="0">
                    <a:pos x="69" y="29"/>
                  </a:cxn>
                  <a:cxn ang="0">
                    <a:pos x="79" y="28"/>
                  </a:cxn>
                  <a:cxn ang="0">
                    <a:pos x="89" y="26"/>
                  </a:cxn>
                  <a:cxn ang="0">
                    <a:pos x="98" y="25"/>
                  </a:cxn>
                  <a:cxn ang="0">
                    <a:pos x="105" y="24"/>
                  </a:cxn>
                  <a:cxn ang="0">
                    <a:pos x="109" y="22"/>
                  </a:cxn>
                  <a:cxn ang="0">
                    <a:pos x="113" y="21"/>
                  </a:cxn>
                  <a:cxn ang="0">
                    <a:pos x="114" y="21"/>
                  </a:cxn>
                  <a:cxn ang="0">
                    <a:pos x="75" y="0"/>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38" name="Freeform 14"/>
              <p:cNvSpPr>
                <a:spLocks/>
              </p:cNvSpPr>
              <p:nvPr userDrawn="1"/>
            </p:nvSpPr>
            <p:spPr bwMode="ltGray">
              <a:xfrm rot="373331" flipH="1">
                <a:off x="289" y="3133"/>
                <a:ext cx="21" cy="55"/>
              </a:xfrm>
              <a:custGeom>
                <a:avLst/>
                <a:gdLst/>
                <a:ahLst/>
                <a:cxnLst>
                  <a:cxn ang="0">
                    <a:pos x="29" y="0"/>
                  </a:cxn>
                  <a:cxn ang="0">
                    <a:pos x="23" y="0"/>
                  </a:cxn>
                  <a:cxn ang="0">
                    <a:pos x="16" y="4"/>
                  </a:cxn>
                  <a:cxn ang="0">
                    <a:pos x="9" y="9"/>
                  </a:cxn>
                  <a:cxn ang="0">
                    <a:pos x="4" y="19"/>
                  </a:cxn>
                  <a:cxn ang="0">
                    <a:pos x="1" y="30"/>
                  </a:cxn>
                  <a:cxn ang="0">
                    <a:pos x="0" y="44"/>
                  </a:cxn>
                  <a:cxn ang="0">
                    <a:pos x="3" y="60"/>
                  </a:cxn>
                  <a:cxn ang="0">
                    <a:pos x="11" y="77"/>
                  </a:cxn>
                  <a:cxn ang="0">
                    <a:pos x="15" y="53"/>
                  </a:cxn>
                  <a:cxn ang="0">
                    <a:pos x="19" y="37"/>
                  </a:cxn>
                  <a:cxn ang="0">
                    <a:pos x="23" y="22"/>
                  </a:cxn>
                  <a:cxn ang="0">
                    <a:pos x="29" y="0"/>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13359" name="Group 15"/>
              <p:cNvGrpSpPr>
                <a:grpSpLocks/>
              </p:cNvGrpSpPr>
              <p:nvPr userDrawn="1"/>
            </p:nvGrpSpPr>
            <p:grpSpPr bwMode="auto">
              <a:xfrm rot="10886446" flipH="1">
                <a:off x="335" y="3251"/>
                <a:ext cx="608" cy="369"/>
                <a:chOff x="-366" y="1704"/>
                <a:chExt cx="608" cy="369"/>
              </a:xfrm>
            </p:grpSpPr>
            <p:sp>
              <p:nvSpPr>
                <p:cNvPr id="52240" name="Freeform 16"/>
                <p:cNvSpPr>
                  <a:spLocks/>
                </p:cNvSpPr>
                <p:nvPr userDrawn="1"/>
              </p:nvSpPr>
              <p:spPr bwMode="ltGray">
                <a:xfrm rot="4200091">
                  <a:off x="-243" y="1807"/>
                  <a:ext cx="143" cy="390"/>
                </a:xfrm>
                <a:custGeom>
                  <a:avLst/>
                  <a:gdLst/>
                  <a:ahLst/>
                  <a:cxnLst>
                    <a:cxn ang="0">
                      <a:pos x="12" y="44"/>
                    </a:cxn>
                    <a:cxn ang="0">
                      <a:pos x="6" y="72"/>
                    </a:cxn>
                    <a:cxn ang="0">
                      <a:pos x="3" y="99"/>
                    </a:cxn>
                    <a:cxn ang="0">
                      <a:pos x="0" y="125"/>
                    </a:cxn>
                    <a:cxn ang="0">
                      <a:pos x="0" y="151"/>
                    </a:cxn>
                    <a:cxn ang="0">
                      <a:pos x="3" y="180"/>
                    </a:cxn>
                    <a:cxn ang="0">
                      <a:pos x="7" y="211"/>
                    </a:cxn>
                    <a:cxn ang="0">
                      <a:pos x="16" y="247"/>
                    </a:cxn>
                    <a:cxn ang="0">
                      <a:pos x="29" y="287"/>
                    </a:cxn>
                    <a:cxn ang="0">
                      <a:pos x="43" y="325"/>
                    </a:cxn>
                    <a:cxn ang="0">
                      <a:pos x="61" y="364"/>
                    </a:cxn>
                    <a:cxn ang="0">
                      <a:pos x="83" y="406"/>
                    </a:cxn>
                    <a:cxn ang="0">
                      <a:pos x="106" y="446"/>
                    </a:cxn>
                    <a:cxn ang="0">
                      <a:pos x="132" y="483"/>
                    </a:cxn>
                    <a:cxn ang="0">
                      <a:pos x="157" y="516"/>
                    </a:cxn>
                    <a:cxn ang="0">
                      <a:pos x="182" y="544"/>
                    </a:cxn>
                    <a:cxn ang="0">
                      <a:pos x="207" y="564"/>
                    </a:cxn>
                    <a:cxn ang="0">
                      <a:pos x="160" y="501"/>
                    </a:cxn>
                    <a:cxn ang="0">
                      <a:pos x="127" y="448"/>
                    </a:cxn>
                    <a:cxn ang="0">
                      <a:pos x="103" y="405"/>
                    </a:cxn>
                    <a:cxn ang="0">
                      <a:pos x="87" y="368"/>
                    </a:cxn>
                    <a:cxn ang="0">
                      <a:pos x="75" y="337"/>
                    </a:cxn>
                    <a:cxn ang="0">
                      <a:pos x="68" y="309"/>
                    </a:cxn>
                    <a:cxn ang="0">
                      <a:pos x="63" y="285"/>
                    </a:cxn>
                    <a:cxn ang="0">
                      <a:pos x="56" y="261"/>
                    </a:cxn>
                    <a:cxn ang="0">
                      <a:pos x="44" y="205"/>
                    </a:cxn>
                    <a:cxn ang="0">
                      <a:pos x="41" y="140"/>
                    </a:cxn>
                    <a:cxn ang="0">
                      <a:pos x="43" y="68"/>
                    </a:cxn>
                    <a:cxn ang="0">
                      <a:pos x="50" y="0"/>
                    </a:cxn>
                    <a:cxn ang="0">
                      <a:pos x="12" y="44"/>
                    </a:cxn>
                  </a:cxnLst>
                  <a:rect l="0" t="0" r="r" b="b"/>
                  <a:pathLst>
                    <a:path w="207" h="564">
                      <a:moveTo>
                        <a:pt x="12" y="44"/>
                      </a:moveTo>
                      <a:lnTo>
                        <a:pt x="6" y="72"/>
                      </a:lnTo>
                      <a:lnTo>
                        <a:pt x="3" y="99"/>
                      </a:lnTo>
                      <a:lnTo>
                        <a:pt x="0" y="125"/>
                      </a:lnTo>
                      <a:lnTo>
                        <a:pt x="0" y="151"/>
                      </a:lnTo>
                      <a:lnTo>
                        <a:pt x="3" y="180"/>
                      </a:lnTo>
                      <a:lnTo>
                        <a:pt x="7" y="211"/>
                      </a:lnTo>
                      <a:lnTo>
                        <a:pt x="16" y="247"/>
                      </a:lnTo>
                      <a:lnTo>
                        <a:pt x="29" y="287"/>
                      </a:lnTo>
                      <a:lnTo>
                        <a:pt x="43" y="325"/>
                      </a:lnTo>
                      <a:lnTo>
                        <a:pt x="61" y="364"/>
                      </a:lnTo>
                      <a:lnTo>
                        <a:pt x="83" y="406"/>
                      </a:lnTo>
                      <a:lnTo>
                        <a:pt x="106" y="446"/>
                      </a:lnTo>
                      <a:lnTo>
                        <a:pt x="132" y="483"/>
                      </a:lnTo>
                      <a:lnTo>
                        <a:pt x="157" y="516"/>
                      </a:lnTo>
                      <a:lnTo>
                        <a:pt x="182" y="544"/>
                      </a:lnTo>
                      <a:lnTo>
                        <a:pt x="207" y="564"/>
                      </a:lnTo>
                      <a:lnTo>
                        <a:pt x="160" y="501"/>
                      </a:lnTo>
                      <a:lnTo>
                        <a:pt x="127" y="448"/>
                      </a:lnTo>
                      <a:lnTo>
                        <a:pt x="103" y="405"/>
                      </a:lnTo>
                      <a:lnTo>
                        <a:pt x="87" y="368"/>
                      </a:lnTo>
                      <a:lnTo>
                        <a:pt x="75" y="337"/>
                      </a:lnTo>
                      <a:lnTo>
                        <a:pt x="68" y="309"/>
                      </a:lnTo>
                      <a:lnTo>
                        <a:pt x="63" y="285"/>
                      </a:lnTo>
                      <a:lnTo>
                        <a:pt x="56" y="261"/>
                      </a:lnTo>
                      <a:lnTo>
                        <a:pt x="44" y="205"/>
                      </a:lnTo>
                      <a:lnTo>
                        <a:pt x="41" y="140"/>
                      </a:lnTo>
                      <a:lnTo>
                        <a:pt x="43" y="68"/>
                      </a:lnTo>
                      <a:lnTo>
                        <a:pt x="50" y="0"/>
                      </a:lnTo>
                      <a:lnTo>
                        <a:pt x="12" y="44"/>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41" name="Freeform 17"/>
                <p:cNvSpPr>
                  <a:spLocks/>
                </p:cNvSpPr>
                <p:nvPr userDrawn="1"/>
              </p:nvSpPr>
              <p:spPr bwMode="ltGray">
                <a:xfrm rot="4200091">
                  <a:off x="124" y="1761"/>
                  <a:ext cx="33" cy="160"/>
                </a:xfrm>
                <a:custGeom>
                  <a:avLst/>
                  <a:gdLst/>
                  <a:ahLst/>
                  <a:cxnLst>
                    <a:cxn ang="0">
                      <a:pos x="0" y="19"/>
                    </a:cxn>
                    <a:cxn ang="0">
                      <a:pos x="14" y="55"/>
                    </a:cxn>
                    <a:cxn ang="0">
                      <a:pos x="22" y="101"/>
                    </a:cxn>
                    <a:cxn ang="0">
                      <a:pos x="24" y="159"/>
                    </a:cxn>
                    <a:cxn ang="0">
                      <a:pos x="19" y="232"/>
                    </a:cxn>
                    <a:cxn ang="0">
                      <a:pos x="45" y="217"/>
                    </a:cxn>
                    <a:cxn ang="0">
                      <a:pos x="47" y="178"/>
                    </a:cxn>
                    <a:cxn ang="0">
                      <a:pos x="47" y="140"/>
                    </a:cxn>
                    <a:cxn ang="0">
                      <a:pos x="45" y="103"/>
                    </a:cxn>
                    <a:cxn ang="0">
                      <a:pos x="41" y="71"/>
                    </a:cxn>
                    <a:cxn ang="0">
                      <a:pos x="36" y="52"/>
                    </a:cxn>
                    <a:cxn ang="0">
                      <a:pos x="29" y="34"/>
                    </a:cxn>
                    <a:cxn ang="0">
                      <a:pos x="22" y="17"/>
                    </a:cxn>
                    <a:cxn ang="0">
                      <a:pos x="13" y="0"/>
                    </a:cxn>
                    <a:cxn ang="0">
                      <a:pos x="0" y="19"/>
                    </a:cxn>
                  </a:cxnLst>
                  <a:rect l="0" t="0" r="r" b="b"/>
                  <a:pathLst>
                    <a:path w="47" h="232">
                      <a:moveTo>
                        <a:pt x="0" y="19"/>
                      </a:moveTo>
                      <a:lnTo>
                        <a:pt x="14" y="55"/>
                      </a:lnTo>
                      <a:lnTo>
                        <a:pt x="22" y="101"/>
                      </a:lnTo>
                      <a:lnTo>
                        <a:pt x="24" y="159"/>
                      </a:lnTo>
                      <a:lnTo>
                        <a:pt x="19" y="232"/>
                      </a:lnTo>
                      <a:lnTo>
                        <a:pt x="45" y="217"/>
                      </a:lnTo>
                      <a:lnTo>
                        <a:pt x="47" y="178"/>
                      </a:lnTo>
                      <a:lnTo>
                        <a:pt x="47" y="140"/>
                      </a:lnTo>
                      <a:lnTo>
                        <a:pt x="45" y="103"/>
                      </a:lnTo>
                      <a:lnTo>
                        <a:pt x="41" y="71"/>
                      </a:lnTo>
                      <a:lnTo>
                        <a:pt x="36" y="52"/>
                      </a:lnTo>
                      <a:lnTo>
                        <a:pt x="29" y="34"/>
                      </a:lnTo>
                      <a:lnTo>
                        <a:pt x="22" y="17"/>
                      </a:lnTo>
                      <a:lnTo>
                        <a:pt x="13" y="0"/>
                      </a:lnTo>
                      <a:lnTo>
                        <a:pt x="0" y="19"/>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42" name="Freeform 18"/>
                <p:cNvSpPr>
                  <a:spLocks/>
                </p:cNvSpPr>
                <p:nvPr userDrawn="1"/>
              </p:nvSpPr>
              <p:spPr bwMode="ltGray">
                <a:xfrm rot="4200091">
                  <a:off x="193" y="1722"/>
                  <a:ext cx="60" cy="27"/>
                </a:xfrm>
                <a:custGeom>
                  <a:avLst/>
                  <a:gdLst/>
                  <a:ahLst/>
                  <a:cxnLst>
                    <a:cxn ang="0">
                      <a:pos x="87" y="22"/>
                    </a:cxn>
                    <a:cxn ang="0">
                      <a:pos x="77" y="17"/>
                    </a:cxn>
                    <a:cxn ang="0">
                      <a:pos x="68" y="12"/>
                    </a:cxn>
                    <a:cxn ang="0">
                      <a:pos x="58" y="7"/>
                    </a:cxn>
                    <a:cxn ang="0">
                      <a:pos x="47" y="5"/>
                    </a:cxn>
                    <a:cxn ang="0">
                      <a:pos x="37" y="3"/>
                    </a:cxn>
                    <a:cxn ang="0">
                      <a:pos x="26" y="2"/>
                    </a:cxn>
                    <a:cxn ang="0">
                      <a:pos x="13" y="0"/>
                    </a:cxn>
                    <a:cxn ang="0">
                      <a:pos x="0" y="2"/>
                    </a:cxn>
                    <a:cxn ang="0">
                      <a:pos x="6" y="6"/>
                    </a:cxn>
                    <a:cxn ang="0">
                      <a:pos x="14" y="10"/>
                    </a:cxn>
                    <a:cxn ang="0">
                      <a:pos x="22" y="14"/>
                    </a:cxn>
                    <a:cxn ang="0">
                      <a:pos x="33" y="18"/>
                    </a:cxn>
                    <a:cxn ang="0">
                      <a:pos x="42" y="22"/>
                    </a:cxn>
                    <a:cxn ang="0">
                      <a:pos x="52" y="27"/>
                    </a:cxn>
                    <a:cxn ang="0">
                      <a:pos x="64" y="33"/>
                    </a:cxn>
                    <a:cxn ang="0">
                      <a:pos x="74" y="40"/>
                    </a:cxn>
                    <a:cxn ang="0">
                      <a:pos x="87" y="22"/>
                    </a:cxn>
                  </a:cxnLst>
                  <a:rect l="0" t="0" r="r" b="b"/>
                  <a:pathLst>
                    <a:path w="87" h="40">
                      <a:moveTo>
                        <a:pt x="87" y="22"/>
                      </a:moveTo>
                      <a:lnTo>
                        <a:pt x="77" y="17"/>
                      </a:lnTo>
                      <a:lnTo>
                        <a:pt x="68" y="12"/>
                      </a:lnTo>
                      <a:lnTo>
                        <a:pt x="58" y="7"/>
                      </a:lnTo>
                      <a:lnTo>
                        <a:pt x="47" y="5"/>
                      </a:lnTo>
                      <a:lnTo>
                        <a:pt x="37" y="3"/>
                      </a:lnTo>
                      <a:lnTo>
                        <a:pt x="26" y="2"/>
                      </a:lnTo>
                      <a:lnTo>
                        <a:pt x="13" y="0"/>
                      </a:lnTo>
                      <a:lnTo>
                        <a:pt x="0" y="2"/>
                      </a:lnTo>
                      <a:lnTo>
                        <a:pt x="6" y="6"/>
                      </a:lnTo>
                      <a:lnTo>
                        <a:pt x="14" y="10"/>
                      </a:lnTo>
                      <a:lnTo>
                        <a:pt x="22" y="14"/>
                      </a:lnTo>
                      <a:lnTo>
                        <a:pt x="33" y="18"/>
                      </a:lnTo>
                      <a:lnTo>
                        <a:pt x="42" y="22"/>
                      </a:lnTo>
                      <a:lnTo>
                        <a:pt x="52" y="27"/>
                      </a:lnTo>
                      <a:lnTo>
                        <a:pt x="64" y="33"/>
                      </a:lnTo>
                      <a:lnTo>
                        <a:pt x="74" y="40"/>
                      </a:lnTo>
                      <a:lnTo>
                        <a:pt x="87" y="22"/>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grpSp>
          <p:nvGrpSpPr>
            <p:cNvPr id="13328" name="Group 19"/>
            <p:cNvGrpSpPr>
              <a:grpSpLocks/>
            </p:cNvGrpSpPr>
            <p:nvPr/>
          </p:nvGrpSpPr>
          <p:grpSpPr bwMode="auto">
            <a:xfrm rot="6248562">
              <a:off x="343" y="3854"/>
              <a:ext cx="392" cy="424"/>
              <a:chOff x="1727" y="866"/>
              <a:chExt cx="129" cy="157"/>
            </a:xfrm>
          </p:grpSpPr>
          <p:sp>
            <p:nvSpPr>
              <p:cNvPr id="52244" name="Freeform 20"/>
              <p:cNvSpPr>
                <a:spLocks/>
              </p:cNvSpPr>
              <p:nvPr userDrawn="1"/>
            </p:nvSpPr>
            <p:spPr bwMode="ltGray">
              <a:xfrm>
                <a:off x="1727" y="868"/>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45" name="Freeform 21"/>
              <p:cNvSpPr>
                <a:spLocks/>
              </p:cNvSpPr>
              <p:nvPr userDrawn="1"/>
            </p:nvSpPr>
            <p:spPr bwMode="ltGray">
              <a:xfrm>
                <a:off x="1786" y="896"/>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46" name="Freeform 22"/>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13329" name="Group 23"/>
            <p:cNvGrpSpPr>
              <a:grpSpLocks/>
            </p:cNvGrpSpPr>
            <p:nvPr/>
          </p:nvGrpSpPr>
          <p:grpSpPr bwMode="auto">
            <a:xfrm rot="5003157">
              <a:off x="249" y="1102"/>
              <a:ext cx="412" cy="500"/>
              <a:chOff x="1727" y="866"/>
              <a:chExt cx="129" cy="157"/>
            </a:xfrm>
          </p:grpSpPr>
          <p:sp>
            <p:nvSpPr>
              <p:cNvPr id="52248" name="Freeform 24"/>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49" name="Freeform 25"/>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0" name="Freeform 26"/>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13330" name="Group 27"/>
            <p:cNvGrpSpPr>
              <a:grpSpLocks/>
            </p:cNvGrpSpPr>
            <p:nvPr/>
          </p:nvGrpSpPr>
          <p:grpSpPr bwMode="auto">
            <a:xfrm>
              <a:off x="815" y="0"/>
              <a:ext cx="345" cy="367"/>
              <a:chOff x="1727" y="866"/>
              <a:chExt cx="129" cy="157"/>
            </a:xfrm>
          </p:grpSpPr>
          <p:sp>
            <p:nvSpPr>
              <p:cNvPr id="52252" name="Freeform 28"/>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3" name="Freeform 29"/>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4" name="Freeform 30"/>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52255" name="Freeform 31"/>
            <p:cNvSpPr>
              <a:spLocks/>
            </p:cNvSpPr>
            <p:nvPr/>
          </p:nvSpPr>
          <p:spPr bwMode="ltGray">
            <a:xfrm>
              <a:off x="87" y="94"/>
              <a:ext cx="699" cy="756"/>
            </a:xfrm>
            <a:custGeom>
              <a:avLst/>
              <a:gdLst/>
              <a:ahLst/>
              <a:cxnLst>
                <a:cxn ang="0">
                  <a:pos x="1" y="392"/>
                </a:cxn>
                <a:cxn ang="0">
                  <a:pos x="3" y="252"/>
                </a:cxn>
                <a:cxn ang="0">
                  <a:pos x="21" y="210"/>
                </a:cxn>
                <a:cxn ang="0">
                  <a:pos x="29" y="182"/>
                </a:cxn>
                <a:cxn ang="0">
                  <a:pos x="39" y="154"/>
                </a:cxn>
                <a:cxn ang="0">
                  <a:pos x="51" y="138"/>
                </a:cxn>
                <a:cxn ang="0">
                  <a:pos x="111" y="74"/>
                </a:cxn>
                <a:cxn ang="0">
                  <a:pos x="169" y="30"/>
                </a:cxn>
                <a:cxn ang="0">
                  <a:pos x="225" y="10"/>
                </a:cxn>
                <a:cxn ang="0">
                  <a:pos x="249" y="4"/>
                </a:cxn>
                <a:cxn ang="0">
                  <a:pos x="265" y="0"/>
                </a:cxn>
                <a:cxn ang="0">
                  <a:pos x="357" y="2"/>
                </a:cxn>
                <a:cxn ang="0">
                  <a:pos x="385" y="6"/>
                </a:cxn>
                <a:cxn ang="0">
                  <a:pos x="489" y="40"/>
                </a:cxn>
                <a:cxn ang="0">
                  <a:pos x="619" y="128"/>
                </a:cxn>
                <a:cxn ang="0">
                  <a:pos x="653" y="178"/>
                </a:cxn>
                <a:cxn ang="0">
                  <a:pos x="693" y="322"/>
                </a:cxn>
                <a:cxn ang="0">
                  <a:pos x="687" y="434"/>
                </a:cxn>
                <a:cxn ang="0">
                  <a:pos x="665" y="538"/>
                </a:cxn>
                <a:cxn ang="0">
                  <a:pos x="639" y="564"/>
                </a:cxn>
                <a:cxn ang="0">
                  <a:pos x="631" y="580"/>
                </a:cxn>
                <a:cxn ang="0">
                  <a:pos x="607" y="588"/>
                </a:cxn>
                <a:cxn ang="0">
                  <a:pos x="473" y="664"/>
                </a:cxn>
                <a:cxn ang="0">
                  <a:pos x="449" y="678"/>
                </a:cxn>
                <a:cxn ang="0">
                  <a:pos x="405" y="684"/>
                </a:cxn>
                <a:cxn ang="0">
                  <a:pos x="375" y="690"/>
                </a:cxn>
                <a:cxn ang="0">
                  <a:pos x="267" y="684"/>
                </a:cxn>
                <a:cxn ang="0">
                  <a:pos x="259" y="722"/>
                </a:cxn>
                <a:cxn ang="0">
                  <a:pos x="241" y="756"/>
                </a:cxn>
                <a:cxn ang="0">
                  <a:pos x="185" y="728"/>
                </a:cxn>
                <a:cxn ang="0">
                  <a:pos x="163" y="720"/>
                </a:cxn>
                <a:cxn ang="0">
                  <a:pos x="151" y="716"/>
                </a:cxn>
                <a:cxn ang="0">
                  <a:pos x="195" y="674"/>
                </a:cxn>
                <a:cxn ang="0">
                  <a:pos x="211" y="644"/>
                </a:cxn>
                <a:cxn ang="0">
                  <a:pos x="209" y="626"/>
                </a:cxn>
                <a:cxn ang="0">
                  <a:pos x="195" y="620"/>
                </a:cxn>
                <a:cxn ang="0">
                  <a:pos x="165" y="596"/>
                </a:cxn>
                <a:cxn ang="0">
                  <a:pos x="99" y="534"/>
                </a:cxn>
                <a:cxn ang="0">
                  <a:pos x="61" y="506"/>
                </a:cxn>
                <a:cxn ang="0">
                  <a:pos x="23" y="470"/>
                </a:cxn>
                <a:cxn ang="0">
                  <a:pos x="7" y="434"/>
                </a:cxn>
                <a:cxn ang="0">
                  <a:pos x="5" y="396"/>
                </a:cxn>
                <a:cxn ang="0">
                  <a:pos x="1" y="392"/>
                </a:cxn>
              </a:cxnLst>
              <a:rect l="0" t="0" r="r" b="b"/>
              <a:pathLst>
                <a:path w="699" h="756">
                  <a:moveTo>
                    <a:pt x="1" y="392"/>
                  </a:moveTo>
                  <a:cubicBezTo>
                    <a:pt x="2" y="345"/>
                    <a:pt x="2" y="299"/>
                    <a:pt x="3" y="252"/>
                  </a:cubicBezTo>
                  <a:cubicBezTo>
                    <a:pt x="3" y="238"/>
                    <a:pt x="16" y="224"/>
                    <a:pt x="21" y="210"/>
                  </a:cubicBezTo>
                  <a:cubicBezTo>
                    <a:pt x="24" y="202"/>
                    <a:pt x="29" y="182"/>
                    <a:pt x="29" y="182"/>
                  </a:cubicBezTo>
                  <a:cubicBezTo>
                    <a:pt x="32" y="173"/>
                    <a:pt x="34" y="163"/>
                    <a:pt x="39" y="154"/>
                  </a:cubicBezTo>
                  <a:cubicBezTo>
                    <a:pt x="42" y="148"/>
                    <a:pt x="51" y="138"/>
                    <a:pt x="51" y="138"/>
                  </a:cubicBezTo>
                  <a:cubicBezTo>
                    <a:pt x="58" y="116"/>
                    <a:pt x="88" y="82"/>
                    <a:pt x="111" y="74"/>
                  </a:cubicBezTo>
                  <a:cubicBezTo>
                    <a:pt x="128" y="61"/>
                    <a:pt x="149" y="37"/>
                    <a:pt x="169" y="30"/>
                  </a:cubicBezTo>
                  <a:cubicBezTo>
                    <a:pt x="182" y="17"/>
                    <a:pt x="207" y="15"/>
                    <a:pt x="225" y="10"/>
                  </a:cubicBezTo>
                  <a:cubicBezTo>
                    <a:pt x="233" y="8"/>
                    <a:pt x="241" y="6"/>
                    <a:pt x="249" y="4"/>
                  </a:cubicBezTo>
                  <a:cubicBezTo>
                    <a:pt x="254" y="3"/>
                    <a:pt x="265" y="0"/>
                    <a:pt x="265" y="0"/>
                  </a:cubicBezTo>
                  <a:cubicBezTo>
                    <a:pt x="296" y="1"/>
                    <a:pt x="326" y="0"/>
                    <a:pt x="357" y="2"/>
                  </a:cubicBezTo>
                  <a:cubicBezTo>
                    <a:pt x="366" y="2"/>
                    <a:pt x="385" y="6"/>
                    <a:pt x="385" y="6"/>
                  </a:cubicBezTo>
                  <a:cubicBezTo>
                    <a:pt x="417" y="17"/>
                    <a:pt x="463" y="14"/>
                    <a:pt x="489" y="40"/>
                  </a:cubicBezTo>
                  <a:cubicBezTo>
                    <a:pt x="528" y="60"/>
                    <a:pt x="592" y="105"/>
                    <a:pt x="619" y="128"/>
                  </a:cubicBezTo>
                  <a:cubicBezTo>
                    <a:pt x="635" y="134"/>
                    <a:pt x="643" y="164"/>
                    <a:pt x="653" y="178"/>
                  </a:cubicBezTo>
                  <a:cubicBezTo>
                    <a:pt x="667" y="234"/>
                    <a:pt x="687" y="265"/>
                    <a:pt x="693" y="322"/>
                  </a:cubicBezTo>
                  <a:cubicBezTo>
                    <a:pt x="699" y="365"/>
                    <a:pt x="692" y="398"/>
                    <a:pt x="687" y="434"/>
                  </a:cubicBezTo>
                  <a:cubicBezTo>
                    <a:pt x="686" y="469"/>
                    <a:pt x="691" y="510"/>
                    <a:pt x="665" y="538"/>
                  </a:cubicBezTo>
                  <a:cubicBezTo>
                    <a:pt x="657" y="547"/>
                    <a:pt x="644" y="553"/>
                    <a:pt x="639" y="564"/>
                  </a:cubicBezTo>
                  <a:cubicBezTo>
                    <a:pt x="636" y="569"/>
                    <a:pt x="636" y="576"/>
                    <a:pt x="631" y="580"/>
                  </a:cubicBezTo>
                  <a:cubicBezTo>
                    <a:pt x="624" y="585"/>
                    <a:pt x="607" y="588"/>
                    <a:pt x="607" y="588"/>
                  </a:cubicBezTo>
                  <a:cubicBezTo>
                    <a:pt x="581" y="602"/>
                    <a:pt x="499" y="649"/>
                    <a:pt x="473" y="664"/>
                  </a:cubicBezTo>
                  <a:cubicBezTo>
                    <a:pt x="465" y="666"/>
                    <a:pt x="449" y="678"/>
                    <a:pt x="449" y="678"/>
                  </a:cubicBezTo>
                  <a:cubicBezTo>
                    <a:pt x="438" y="685"/>
                    <a:pt x="417" y="679"/>
                    <a:pt x="405" y="684"/>
                  </a:cubicBezTo>
                  <a:cubicBezTo>
                    <a:pt x="396" y="687"/>
                    <a:pt x="385" y="688"/>
                    <a:pt x="375" y="690"/>
                  </a:cubicBezTo>
                  <a:cubicBezTo>
                    <a:pt x="328" y="689"/>
                    <a:pt x="307" y="687"/>
                    <a:pt x="267" y="684"/>
                  </a:cubicBezTo>
                  <a:cubicBezTo>
                    <a:pt x="249" y="690"/>
                    <a:pt x="264" y="683"/>
                    <a:pt x="259" y="722"/>
                  </a:cubicBezTo>
                  <a:cubicBezTo>
                    <a:pt x="258" y="733"/>
                    <a:pt x="250" y="750"/>
                    <a:pt x="241" y="756"/>
                  </a:cubicBezTo>
                  <a:cubicBezTo>
                    <a:pt x="218" y="752"/>
                    <a:pt x="207" y="735"/>
                    <a:pt x="185" y="728"/>
                  </a:cubicBezTo>
                  <a:cubicBezTo>
                    <a:pt x="176" y="725"/>
                    <a:pt x="171" y="724"/>
                    <a:pt x="163" y="720"/>
                  </a:cubicBezTo>
                  <a:cubicBezTo>
                    <a:pt x="159" y="718"/>
                    <a:pt x="151" y="716"/>
                    <a:pt x="151" y="716"/>
                  </a:cubicBezTo>
                  <a:cubicBezTo>
                    <a:pt x="157" y="695"/>
                    <a:pt x="180" y="689"/>
                    <a:pt x="195" y="674"/>
                  </a:cubicBezTo>
                  <a:cubicBezTo>
                    <a:pt x="198" y="665"/>
                    <a:pt x="205" y="652"/>
                    <a:pt x="211" y="644"/>
                  </a:cubicBezTo>
                  <a:cubicBezTo>
                    <a:pt x="210" y="638"/>
                    <a:pt x="212" y="631"/>
                    <a:pt x="209" y="626"/>
                  </a:cubicBezTo>
                  <a:cubicBezTo>
                    <a:pt x="207" y="621"/>
                    <a:pt x="199" y="623"/>
                    <a:pt x="195" y="620"/>
                  </a:cubicBezTo>
                  <a:cubicBezTo>
                    <a:pt x="185" y="612"/>
                    <a:pt x="173" y="606"/>
                    <a:pt x="165" y="596"/>
                  </a:cubicBezTo>
                  <a:cubicBezTo>
                    <a:pt x="146" y="573"/>
                    <a:pt x="123" y="552"/>
                    <a:pt x="99" y="534"/>
                  </a:cubicBezTo>
                  <a:cubicBezTo>
                    <a:pt x="87" y="525"/>
                    <a:pt x="72" y="517"/>
                    <a:pt x="61" y="506"/>
                  </a:cubicBezTo>
                  <a:cubicBezTo>
                    <a:pt x="49" y="494"/>
                    <a:pt x="37" y="480"/>
                    <a:pt x="23" y="470"/>
                  </a:cubicBezTo>
                  <a:cubicBezTo>
                    <a:pt x="13" y="456"/>
                    <a:pt x="10" y="451"/>
                    <a:pt x="7" y="434"/>
                  </a:cubicBezTo>
                  <a:cubicBezTo>
                    <a:pt x="6" y="421"/>
                    <a:pt x="7" y="408"/>
                    <a:pt x="5" y="396"/>
                  </a:cubicBezTo>
                  <a:cubicBezTo>
                    <a:pt x="5" y="394"/>
                    <a:pt x="0" y="391"/>
                    <a:pt x="1" y="392"/>
                  </a:cubicBezTo>
                  <a:close/>
                </a:path>
              </a:pathLst>
            </a:custGeom>
            <a:solidFill>
              <a:schemeClr val="accent1">
                <a:alpha val="50000"/>
              </a:schemeClr>
            </a:solidFill>
            <a:ln w="9525">
              <a:no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6" name="Freeform 32"/>
            <p:cNvSpPr>
              <a:spLocks/>
            </p:cNvSpPr>
            <p:nvPr/>
          </p:nvSpPr>
          <p:spPr bwMode="ltGray">
            <a:xfrm rot="828663">
              <a:off x="242" y="3404"/>
              <a:ext cx="132" cy="167"/>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7" name="Freeform 33"/>
            <p:cNvSpPr>
              <a:spLocks/>
            </p:cNvSpPr>
            <p:nvPr/>
          </p:nvSpPr>
          <p:spPr bwMode="ltGray">
            <a:xfrm rot="828663">
              <a:off x="266" y="3592"/>
              <a:ext cx="66" cy="43"/>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8" name="Freeform 34"/>
            <p:cNvSpPr>
              <a:spLocks/>
            </p:cNvSpPr>
            <p:nvPr/>
          </p:nvSpPr>
          <p:spPr bwMode="ltGray">
            <a:xfrm>
              <a:off x="11" y="4110"/>
              <a:ext cx="118" cy="209"/>
            </a:xfrm>
            <a:custGeom>
              <a:avLst/>
              <a:gdLst/>
              <a:ahLst/>
              <a:cxnLst>
                <a:cxn ang="0">
                  <a:pos x="0" y="0"/>
                </a:cxn>
                <a:cxn ang="0">
                  <a:pos x="6" y="8"/>
                </a:cxn>
                <a:cxn ang="0">
                  <a:pos x="15" y="19"/>
                </a:cxn>
                <a:cxn ang="0">
                  <a:pos x="26" y="33"/>
                </a:cxn>
                <a:cxn ang="0">
                  <a:pos x="38" y="51"/>
                </a:cxn>
                <a:cxn ang="0">
                  <a:pos x="54" y="72"/>
                </a:cxn>
                <a:cxn ang="0">
                  <a:pos x="67" y="94"/>
                </a:cxn>
                <a:cxn ang="0">
                  <a:pos x="79" y="119"/>
                </a:cxn>
                <a:cxn ang="0">
                  <a:pos x="87" y="146"/>
                </a:cxn>
                <a:cxn ang="0">
                  <a:pos x="94" y="175"/>
                </a:cxn>
                <a:cxn ang="0">
                  <a:pos x="91" y="209"/>
                </a:cxn>
                <a:cxn ang="0">
                  <a:pos x="118" y="209"/>
                </a:cxn>
                <a:cxn ang="0">
                  <a:pos x="117" y="177"/>
                </a:cxn>
                <a:cxn ang="0">
                  <a:pos x="104" y="119"/>
                </a:cxn>
                <a:cxn ang="0">
                  <a:pos x="82" y="69"/>
                </a:cxn>
                <a:cxn ang="0">
                  <a:pos x="47" y="27"/>
                </a:cxn>
                <a:cxn ang="0">
                  <a:pos x="0" y="0"/>
                </a:cxn>
              </a:cxnLst>
              <a:rect l="0" t="0" r="r" b="b"/>
              <a:pathLst>
                <a:path w="118" h="209">
                  <a:moveTo>
                    <a:pt x="0" y="0"/>
                  </a:moveTo>
                  <a:lnTo>
                    <a:pt x="6" y="8"/>
                  </a:lnTo>
                  <a:lnTo>
                    <a:pt x="15" y="19"/>
                  </a:lnTo>
                  <a:lnTo>
                    <a:pt x="26" y="33"/>
                  </a:lnTo>
                  <a:lnTo>
                    <a:pt x="38" y="51"/>
                  </a:lnTo>
                  <a:lnTo>
                    <a:pt x="54" y="72"/>
                  </a:lnTo>
                  <a:lnTo>
                    <a:pt x="67" y="94"/>
                  </a:lnTo>
                  <a:lnTo>
                    <a:pt x="79" y="119"/>
                  </a:lnTo>
                  <a:lnTo>
                    <a:pt x="87" y="146"/>
                  </a:lnTo>
                  <a:lnTo>
                    <a:pt x="94" y="175"/>
                  </a:lnTo>
                  <a:lnTo>
                    <a:pt x="91" y="209"/>
                  </a:lnTo>
                  <a:lnTo>
                    <a:pt x="118" y="209"/>
                  </a:lnTo>
                  <a:lnTo>
                    <a:pt x="117" y="177"/>
                  </a:lnTo>
                  <a:lnTo>
                    <a:pt x="104" y="119"/>
                  </a:lnTo>
                  <a:lnTo>
                    <a:pt x="82" y="69"/>
                  </a:lnTo>
                  <a:lnTo>
                    <a:pt x="47" y="27"/>
                  </a:lnTo>
                  <a:lnTo>
                    <a:pt x="0"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9" name="Freeform 35"/>
            <p:cNvSpPr>
              <a:spLocks/>
            </p:cNvSpPr>
            <p:nvPr/>
          </p:nvSpPr>
          <p:spPr bwMode="ltGray">
            <a:xfrm>
              <a:off x="0" y="3968"/>
              <a:ext cx="130" cy="128"/>
            </a:xfrm>
            <a:custGeom>
              <a:avLst/>
              <a:gdLst/>
              <a:ahLst/>
              <a:cxnLst>
                <a:cxn ang="0">
                  <a:pos x="103" y="0"/>
                </a:cxn>
                <a:cxn ang="0">
                  <a:pos x="130" y="128"/>
                </a:cxn>
                <a:cxn ang="0">
                  <a:pos x="125" y="126"/>
                </a:cxn>
                <a:cxn ang="0">
                  <a:pos x="111" y="121"/>
                </a:cxn>
                <a:cxn ang="0">
                  <a:pos x="92" y="111"/>
                </a:cxn>
                <a:cxn ang="0">
                  <a:pos x="68" y="103"/>
                </a:cxn>
                <a:cxn ang="0">
                  <a:pos x="41" y="94"/>
                </a:cxn>
                <a:cxn ang="0">
                  <a:pos x="19" y="90"/>
                </a:cxn>
                <a:cxn ang="0">
                  <a:pos x="0" y="93"/>
                </a:cxn>
                <a:cxn ang="0">
                  <a:pos x="0" y="72"/>
                </a:cxn>
                <a:cxn ang="0">
                  <a:pos x="12" y="70"/>
                </a:cxn>
                <a:cxn ang="0">
                  <a:pos x="24" y="66"/>
                </a:cxn>
                <a:cxn ang="0">
                  <a:pos x="38" y="66"/>
                </a:cxn>
                <a:cxn ang="0">
                  <a:pos x="51" y="67"/>
                </a:cxn>
                <a:cxn ang="0">
                  <a:pos x="65" y="70"/>
                </a:cxn>
                <a:cxn ang="0">
                  <a:pos x="78" y="78"/>
                </a:cxn>
                <a:cxn ang="0">
                  <a:pos x="81" y="74"/>
                </a:cxn>
                <a:cxn ang="0">
                  <a:pos x="81" y="58"/>
                </a:cxn>
                <a:cxn ang="0">
                  <a:pos x="82" y="37"/>
                </a:cxn>
                <a:cxn ang="0">
                  <a:pos x="82" y="29"/>
                </a:cxn>
                <a:cxn ang="0">
                  <a:pos x="80" y="29"/>
                </a:cxn>
                <a:cxn ang="0">
                  <a:pos x="77" y="27"/>
                </a:cxn>
                <a:cxn ang="0">
                  <a:pos x="76" y="22"/>
                </a:cxn>
                <a:cxn ang="0">
                  <a:pos x="75" y="19"/>
                </a:cxn>
                <a:cxn ang="0">
                  <a:pos x="76" y="15"/>
                </a:cxn>
                <a:cxn ang="0">
                  <a:pos x="79" y="10"/>
                </a:cxn>
                <a:cxn ang="0">
                  <a:pos x="89" y="6"/>
                </a:cxn>
                <a:cxn ang="0">
                  <a:pos x="103" y="0"/>
                </a:cxn>
              </a:cxnLst>
              <a:rect l="0" t="0" r="r" b="b"/>
              <a:pathLst>
                <a:path w="130" h="128">
                  <a:moveTo>
                    <a:pt x="103" y="0"/>
                  </a:moveTo>
                  <a:lnTo>
                    <a:pt x="130" y="128"/>
                  </a:lnTo>
                  <a:lnTo>
                    <a:pt x="125" y="126"/>
                  </a:lnTo>
                  <a:lnTo>
                    <a:pt x="111" y="121"/>
                  </a:lnTo>
                  <a:lnTo>
                    <a:pt x="92" y="111"/>
                  </a:lnTo>
                  <a:lnTo>
                    <a:pt x="68" y="103"/>
                  </a:lnTo>
                  <a:lnTo>
                    <a:pt x="41" y="94"/>
                  </a:lnTo>
                  <a:lnTo>
                    <a:pt x="19" y="90"/>
                  </a:lnTo>
                  <a:lnTo>
                    <a:pt x="0" y="93"/>
                  </a:lnTo>
                  <a:lnTo>
                    <a:pt x="0" y="72"/>
                  </a:lnTo>
                  <a:lnTo>
                    <a:pt x="12" y="70"/>
                  </a:lnTo>
                  <a:lnTo>
                    <a:pt x="24" y="66"/>
                  </a:lnTo>
                  <a:lnTo>
                    <a:pt x="38" y="66"/>
                  </a:lnTo>
                  <a:lnTo>
                    <a:pt x="51" y="67"/>
                  </a:lnTo>
                  <a:lnTo>
                    <a:pt x="65" y="70"/>
                  </a:lnTo>
                  <a:lnTo>
                    <a:pt x="78" y="78"/>
                  </a:lnTo>
                  <a:lnTo>
                    <a:pt x="81" y="74"/>
                  </a:lnTo>
                  <a:lnTo>
                    <a:pt x="81" y="58"/>
                  </a:lnTo>
                  <a:lnTo>
                    <a:pt x="82" y="37"/>
                  </a:lnTo>
                  <a:lnTo>
                    <a:pt x="82" y="29"/>
                  </a:lnTo>
                  <a:lnTo>
                    <a:pt x="80" y="29"/>
                  </a:lnTo>
                  <a:lnTo>
                    <a:pt x="77" y="27"/>
                  </a:lnTo>
                  <a:lnTo>
                    <a:pt x="76" y="22"/>
                  </a:lnTo>
                  <a:lnTo>
                    <a:pt x="75" y="19"/>
                  </a:lnTo>
                  <a:lnTo>
                    <a:pt x="76" y="15"/>
                  </a:lnTo>
                  <a:lnTo>
                    <a:pt x="79" y="10"/>
                  </a:lnTo>
                  <a:lnTo>
                    <a:pt x="89" y="6"/>
                  </a:lnTo>
                  <a:lnTo>
                    <a:pt x="103"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0" name="Freeform 36"/>
            <p:cNvSpPr>
              <a:spLocks/>
            </p:cNvSpPr>
            <p:nvPr/>
          </p:nvSpPr>
          <p:spPr bwMode="ltGray">
            <a:xfrm>
              <a:off x="0" y="3949"/>
              <a:ext cx="47" cy="86"/>
            </a:xfrm>
            <a:custGeom>
              <a:avLst/>
              <a:gdLst/>
              <a:ahLst/>
              <a:cxnLst>
                <a:cxn ang="0">
                  <a:pos x="37" y="0"/>
                </a:cxn>
                <a:cxn ang="0">
                  <a:pos x="15" y="37"/>
                </a:cxn>
                <a:cxn ang="0">
                  <a:pos x="0" y="59"/>
                </a:cxn>
                <a:cxn ang="0">
                  <a:pos x="0" y="86"/>
                </a:cxn>
                <a:cxn ang="0">
                  <a:pos x="8" y="82"/>
                </a:cxn>
                <a:cxn ang="0">
                  <a:pos x="20" y="73"/>
                </a:cxn>
                <a:cxn ang="0">
                  <a:pos x="33" y="63"/>
                </a:cxn>
                <a:cxn ang="0">
                  <a:pos x="42" y="51"/>
                </a:cxn>
                <a:cxn ang="0">
                  <a:pos x="47" y="36"/>
                </a:cxn>
                <a:cxn ang="0">
                  <a:pos x="46" y="19"/>
                </a:cxn>
                <a:cxn ang="0">
                  <a:pos x="37" y="0"/>
                </a:cxn>
              </a:cxnLst>
              <a:rect l="0" t="0" r="r" b="b"/>
              <a:pathLst>
                <a:path w="47" h="86">
                  <a:moveTo>
                    <a:pt x="37" y="0"/>
                  </a:moveTo>
                  <a:lnTo>
                    <a:pt x="15" y="37"/>
                  </a:lnTo>
                  <a:lnTo>
                    <a:pt x="0" y="59"/>
                  </a:lnTo>
                  <a:lnTo>
                    <a:pt x="0" y="86"/>
                  </a:lnTo>
                  <a:lnTo>
                    <a:pt x="8" y="82"/>
                  </a:lnTo>
                  <a:lnTo>
                    <a:pt x="20" y="73"/>
                  </a:lnTo>
                  <a:lnTo>
                    <a:pt x="33" y="63"/>
                  </a:lnTo>
                  <a:lnTo>
                    <a:pt x="42" y="51"/>
                  </a:lnTo>
                  <a:lnTo>
                    <a:pt x="47" y="36"/>
                  </a:lnTo>
                  <a:lnTo>
                    <a:pt x="46" y="19"/>
                  </a:lnTo>
                  <a:lnTo>
                    <a:pt x="37"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1" name="Freeform 37"/>
            <p:cNvSpPr>
              <a:spLocks/>
            </p:cNvSpPr>
            <p:nvPr/>
          </p:nvSpPr>
          <p:spPr bwMode="ltGray">
            <a:xfrm>
              <a:off x="0" y="3239"/>
              <a:ext cx="497" cy="740"/>
            </a:xfrm>
            <a:custGeom>
              <a:avLst/>
              <a:gdLst/>
              <a:ahLst/>
              <a:cxnLst>
                <a:cxn ang="0">
                  <a:pos x="0" y="13"/>
                </a:cxn>
                <a:cxn ang="0">
                  <a:pos x="41" y="4"/>
                </a:cxn>
                <a:cxn ang="0">
                  <a:pos x="101" y="0"/>
                </a:cxn>
                <a:cxn ang="0">
                  <a:pos x="170" y="4"/>
                </a:cxn>
                <a:cxn ang="0">
                  <a:pos x="248" y="21"/>
                </a:cxn>
                <a:cxn ang="0">
                  <a:pos x="323" y="50"/>
                </a:cxn>
                <a:cxn ang="0">
                  <a:pos x="382" y="90"/>
                </a:cxn>
                <a:cxn ang="0">
                  <a:pos x="428" y="141"/>
                </a:cxn>
                <a:cxn ang="0">
                  <a:pos x="463" y="199"/>
                </a:cxn>
                <a:cxn ang="0">
                  <a:pos x="485" y="262"/>
                </a:cxn>
                <a:cxn ang="0">
                  <a:pos x="496" y="327"/>
                </a:cxn>
                <a:cxn ang="0">
                  <a:pos x="497" y="396"/>
                </a:cxn>
                <a:cxn ang="0">
                  <a:pos x="487" y="462"/>
                </a:cxn>
                <a:cxn ang="0">
                  <a:pos x="470" y="527"/>
                </a:cxn>
                <a:cxn ang="0">
                  <a:pos x="443" y="586"/>
                </a:cxn>
                <a:cxn ang="0">
                  <a:pos x="406" y="639"/>
                </a:cxn>
                <a:cxn ang="0">
                  <a:pos x="364" y="683"/>
                </a:cxn>
                <a:cxn ang="0">
                  <a:pos x="315" y="715"/>
                </a:cxn>
                <a:cxn ang="0">
                  <a:pos x="259" y="736"/>
                </a:cxn>
                <a:cxn ang="0">
                  <a:pos x="198" y="740"/>
                </a:cxn>
                <a:cxn ang="0">
                  <a:pos x="131" y="727"/>
                </a:cxn>
                <a:cxn ang="0">
                  <a:pos x="167" y="728"/>
                </a:cxn>
                <a:cxn ang="0">
                  <a:pos x="204" y="718"/>
                </a:cxn>
                <a:cxn ang="0">
                  <a:pos x="238" y="700"/>
                </a:cxn>
                <a:cxn ang="0">
                  <a:pos x="272" y="670"/>
                </a:cxn>
                <a:cxn ang="0">
                  <a:pos x="304" y="635"/>
                </a:cxn>
                <a:cxn ang="0">
                  <a:pos x="333" y="594"/>
                </a:cxn>
                <a:cxn ang="0">
                  <a:pos x="358" y="549"/>
                </a:cxn>
                <a:cxn ang="0">
                  <a:pos x="381" y="500"/>
                </a:cxn>
                <a:cxn ang="0">
                  <a:pos x="396" y="449"/>
                </a:cxn>
                <a:cxn ang="0">
                  <a:pos x="408" y="397"/>
                </a:cxn>
                <a:cxn ang="0">
                  <a:pos x="414" y="346"/>
                </a:cxn>
                <a:cxn ang="0">
                  <a:pos x="412" y="296"/>
                </a:cxn>
                <a:cxn ang="0">
                  <a:pos x="402" y="251"/>
                </a:cxn>
                <a:cxn ang="0">
                  <a:pos x="384" y="208"/>
                </a:cxn>
                <a:cxn ang="0">
                  <a:pos x="357" y="172"/>
                </a:cxn>
                <a:cxn ang="0">
                  <a:pos x="320" y="142"/>
                </a:cxn>
                <a:cxn ang="0">
                  <a:pos x="260" y="107"/>
                </a:cxn>
                <a:cxn ang="0">
                  <a:pos x="203" y="82"/>
                </a:cxn>
                <a:cxn ang="0">
                  <a:pos x="154" y="65"/>
                </a:cxn>
                <a:cxn ang="0">
                  <a:pos x="108" y="56"/>
                </a:cxn>
                <a:cxn ang="0">
                  <a:pos x="68" y="55"/>
                </a:cxn>
                <a:cxn ang="0">
                  <a:pos x="32" y="61"/>
                </a:cxn>
                <a:cxn ang="0">
                  <a:pos x="0" y="70"/>
                </a:cxn>
                <a:cxn ang="0">
                  <a:pos x="0" y="13"/>
                </a:cxn>
              </a:cxnLst>
              <a:rect l="0" t="0" r="r" b="b"/>
              <a:pathLst>
                <a:path w="497" h="740">
                  <a:moveTo>
                    <a:pt x="0" y="13"/>
                  </a:moveTo>
                  <a:lnTo>
                    <a:pt x="41" y="4"/>
                  </a:lnTo>
                  <a:lnTo>
                    <a:pt x="101" y="0"/>
                  </a:lnTo>
                  <a:lnTo>
                    <a:pt x="170" y="4"/>
                  </a:lnTo>
                  <a:lnTo>
                    <a:pt x="248" y="21"/>
                  </a:lnTo>
                  <a:lnTo>
                    <a:pt x="323" y="50"/>
                  </a:lnTo>
                  <a:lnTo>
                    <a:pt x="382" y="90"/>
                  </a:lnTo>
                  <a:lnTo>
                    <a:pt x="428" y="141"/>
                  </a:lnTo>
                  <a:lnTo>
                    <a:pt x="463" y="199"/>
                  </a:lnTo>
                  <a:lnTo>
                    <a:pt x="485" y="262"/>
                  </a:lnTo>
                  <a:lnTo>
                    <a:pt x="496" y="327"/>
                  </a:lnTo>
                  <a:lnTo>
                    <a:pt x="497" y="396"/>
                  </a:lnTo>
                  <a:lnTo>
                    <a:pt x="487" y="462"/>
                  </a:lnTo>
                  <a:lnTo>
                    <a:pt x="470" y="527"/>
                  </a:lnTo>
                  <a:lnTo>
                    <a:pt x="443" y="586"/>
                  </a:lnTo>
                  <a:lnTo>
                    <a:pt x="406" y="639"/>
                  </a:lnTo>
                  <a:lnTo>
                    <a:pt x="364" y="683"/>
                  </a:lnTo>
                  <a:lnTo>
                    <a:pt x="315" y="715"/>
                  </a:lnTo>
                  <a:lnTo>
                    <a:pt x="259" y="736"/>
                  </a:lnTo>
                  <a:lnTo>
                    <a:pt x="198" y="740"/>
                  </a:lnTo>
                  <a:lnTo>
                    <a:pt x="131" y="727"/>
                  </a:lnTo>
                  <a:lnTo>
                    <a:pt x="167" y="728"/>
                  </a:lnTo>
                  <a:lnTo>
                    <a:pt x="204" y="718"/>
                  </a:lnTo>
                  <a:lnTo>
                    <a:pt x="238" y="700"/>
                  </a:lnTo>
                  <a:lnTo>
                    <a:pt x="272" y="670"/>
                  </a:lnTo>
                  <a:lnTo>
                    <a:pt x="304" y="635"/>
                  </a:lnTo>
                  <a:lnTo>
                    <a:pt x="333" y="594"/>
                  </a:lnTo>
                  <a:lnTo>
                    <a:pt x="358" y="549"/>
                  </a:lnTo>
                  <a:lnTo>
                    <a:pt x="381" y="500"/>
                  </a:lnTo>
                  <a:lnTo>
                    <a:pt x="396" y="449"/>
                  </a:lnTo>
                  <a:lnTo>
                    <a:pt x="408" y="397"/>
                  </a:lnTo>
                  <a:lnTo>
                    <a:pt x="414" y="346"/>
                  </a:lnTo>
                  <a:lnTo>
                    <a:pt x="412" y="296"/>
                  </a:lnTo>
                  <a:lnTo>
                    <a:pt x="402" y="251"/>
                  </a:lnTo>
                  <a:lnTo>
                    <a:pt x="384" y="208"/>
                  </a:lnTo>
                  <a:lnTo>
                    <a:pt x="357" y="172"/>
                  </a:lnTo>
                  <a:lnTo>
                    <a:pt x="320" y="142"/>
                  </a:lnTo>
                  <a:lnTo>
                    <a:pt x="260" y="107"/>
                  </a:lnTo>
                  <a:lnTo>
                    <a:pt x="203" y="82"/>
                  </a:lnTo>
                  <a:lnTo>
                    <a:pt x="154" y="65"/>
                  </a:lnTo>
                  <a:lnTo>
                    <a:pt x="108" y="56"/>
                  </a:lnTo>
                  <a:lnTo>
                    <a:pt x="68" y="55"/>
                  </a:lnTo>
                  <a:lnTo>
                    <a:pt x="32" y="61"/>
                  </a:lnTo>
                  <a:lnTo>
                    <a:pt x="0" y="70"/>
                  </a:lnTo>
                  <a:lnTo>
                    <a:pt x="0" y="13"/>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2" name="Freeform 38"/>
            <p:cNvSpPr>
              <a:spLocks/>
            </p:cNvSpPr>
            <p:nvPr/>
          </p:nvSpPr>
          <p:spPr bwMode="ltGray">
            <a:xfrm rot="1584153">
              <a:off x="20" y="410"/>
              <a:ext cx="344" cy="245"/>
            </a:xfrm>
            <a:custGeom>
              <a:avLst/>
              <a:gdLst/>
              <a:ahLst/>
              <a:cxnLst>
                <a:cxn ang="0">
                  <a:pos x="0" y="0"/>
                </a:cxn>
                <a:cxn ang="0">
                  <a:pos x="0" y="25"/>
                </a:cxn>
                <a:cxn ang="0">
                  <a:pos x="3" y="50"/>
                </a:cxn>
                <a:cxn ang="0">
                  <a:pos x="6" y="75"/>
                </a:cxn>
                <a:cxn ang="0">
                  <a:pos x="11" y="98"/>
                </a:cxn>
                <a:cxn ang="0">
                  <a:pos x="18" y="119"/>
                </a:cxn>
                <a:cxn ang="0">
                  <a:pos x="27" y="141"/>
                </a:cxn>
                <a:cxn ang="0">
                  <a:pos x="38" y="161"/>
                </a:cxn>
                <a:cxn ang="0">
                  <a:pos x="51" y="178"/>
                </a:cxn>
                <a:cxn ang="0">
                  <a:pos x="67" y="194"/>
                </a:cxn>
                <a:cxn ang="0">
                  <a:pos x="86" y="208"/>
                </a:cxn>
                <a:cxn ang="0">
                  <a:pos x="106" y="219"/>
                </a:cxn>
                <a:cxn ang="0">
                  <a:pos x="131" y="228"/>
                </a:cxn>
                <a:cxn ang="0">
                  <a:pos x="158" y="234"/>
                </a:cxn>
                <a:cxn ang="0">
                  <a:pos x="188" y="237"/>
                </a:cxn>
                <a:cxn ang="0">
                  <a:pos x="220" y="236"/>
                </a:cxn>
                <a:cxn ang="0">
                  <a:pos x="257" y="232"/>
                </a:cxn>
                <a:cxn ang="0">
                  <a:pos x="224" y="227"/>
                </a:cxn>
                <a:cxn ang="0">
                  <a:pos x="195" y="220"/>
                </a:cxn>
                <a:cxn ang="0">
                  <a:pos x="170" y="212"/>
                </a:cxn>
                <a:cxn ang="0">
                  <a:pos x="148" y="204"/>
                </a:cxn>
                <a:cxn ang="0">
                  <a:pos x="128" y="193"/>
                </a:cxn>
                <a:cxn ang="0">
                  <a:pos x="112" y="182"/>
                </a:cxn>
                <a:cxn ang="0">
                  <a:pos x="97" y="169"/>
                </a:cxn>
                <a:cxn ang="0">
                  <a:pos x="84" y="155"/>
                </a:cxn>
                <a:cxn ang="0">
                  <a:pos x="72" y="141"/>
                </a:cxn>
                <a:cxn ang="0">
                  <a:pos x="61" y="125"/>
                </a:cxn>
                <a:cxn ang="0">
                  <a:pos x="52" y="107"/>
                </a:cxn>
                <a:cxn ang="0">
                  <a:pos x="43" y="88"/>
                </a:cxn>
                <a:cxn ang="0">
                  <a:pos x="33" y="69"/>
                </a:cxn>
                <a:cxn ang="0">
                  <a:pos x="23" y="47"/>
                </a:cxn>
                <a:cxn ang="0">
                  <a:pos x="12" y="24"/>
                </a:cxn>
                <a:cxn ang="0">
                  <a:pos x="0" y="0"/>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3" name="Freeform 39"/>
            <p:cNvSpPr>
              <a:spLocks/>
            </p:cNvSpPr>
            <p:nvPr/>
          </p:nvSpPr>
          <p:spPr bwMode="ltGray">
            <a:xfrm rot="1584153">
              <a:off x="242" y="756"/>
              <a:ext cx="167" cy="115"/>
            </a:xfrm>
            <a:custGeom>
              <a:avLst/>
              <a:gdLst/>
              <a:ahLst/>
              <a:cxnLst>
                <a:cxn ang="0">
                  <a:pos x="77" y="0"/>
                </a:cxn>
                <a:cxn ang="0">
                  <a:pos x="124" y="108"/>
                </a:cxn>
                <a:cxn ang="0">
                  <a:pos x="120" y="107"/>
                </a:cxn>
                <a:cxn ang="0">
                  <a:pos x="107" y="105"/>
                </a:cxn>
                <a:cxn ang="0">
                  <a:pos x="89" y="101"/>
                </a:cxn>
                <a:cxn ang="0">
                  <a:pos x="68" y="99"/>
                </a:cxn>
                <a:cxn ang="0">
                  <a:pos x="45" y="97"/>
                </a:cxn>
                <a:cxn ang="0">
                  <a:pos x="25" y="98"/>
                </a:cxn>
                <a:cxn ang="0">
                  <a:pos x="9" y="102"/>
                </a:cxn>
                <a:cxn ang="0">
                  <a:pos x="0" y="110"/>
                </a:cxn>
                <a:cxn ang="0">
                  <a:pos x="4" y="98"/>
                </a:cxn>
                <a:cxn ang="0">
                  <a:pos x="8" y="89"/>
                </a:cxn>
                <a:cxn ang="0">
                  <a:pos x="16" y="82"/>
                </a:cxn>
                <a:cxn ang="0">
                  <a:pos x="25" y="76"/>
                </a:cxn>
                <a:cxn ang="0">
                  <a:pos x="36" y="72"/>
                </a:cxn>
                <a:cxn ang="0">
                  <a:pos x="47" y="71"/>
                </a:cxn>
                <a:cxn ang="0">
                  <a:pos x="59" y="71"/>
                </a:cxn>
                <a:cxn ang="0">
                  <a:pos x="72" y="74"/>
                </a:cxn>
                <a:cxn ang="0">
                  <a:pos x="73" y="71"/>
                </a:cxn>
                <a:cxn ang="0">
                  <a:pos x="70" y="56"/>
                </a:cxn>
                <a:cxn ang="0">
                  <a:pos x="67" y="38"/>
                </a:cxn>
                <a:cxn ang="0">
                  <a:pos x="65" y="30"/>
                </a:cxn>
                <a:cxn ang="0">
                  <a:pos x="63" y="30"/>
                </a:cxn>
                <a:cxn ang="0">
                  <a:pos x="61" y="29"/>
                </a:cxn>
                <a:cxn ang="0">
                  <a:pos x="59" y="26"/>
                </a:cxn>
                <a:cxn ang="0">
                  <a:pos x="57" y="23"/>
                </a:cxn>
                <a:cxn ang="0">
                  <a:pos x="57" y="19"/>
                </a:cxn>
                <a:cxn ang="0">
                  <a:pos x="59" y="14"/>
                </a:cxn>
                <a:cxn ang="0">
                  <a:pos x="66" y="8"/>
                </a:cxn>
                <a:cxn ang="0">
                  <a:pos x="77" y="0"/>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4" name="Freeform 40"/>
            <p:cNvSpPr>
              <a:spLocks/>
            </p:cNvSpPr>
            <p:nvPr/>
          </p:nvSpPr>
          <p:spPr bwMode="ltGray">
            <a:xfrm rot="1584153">
              <a:off x="574" y="286"/>
              <a:ext cx="147" cy="160"/>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5" name="Freeform 41"/>
            <p:cNvSpPr>
              <a:spLocks/>
            </p:cNvSpPr>
            <p:nvPr/>
          </p:nvSpPr>
          <p:spPr bwMode="ltGray">
            <a:xfrm rot="1584153">
              <a:off x="236" y="721"/>
              <a:ext cx="62" cy="97"/>
            </a:xfrm>
            <a:custGeom>
              <a:avLst/>
              <a:gdLst/>
              <a:ahLst/>
              <a:cxnLst>
                <a:cxn ang="0">
                  <a:pos x="31" y="0"/>
                </a:cxn>
                <a:cxn ang="0">
                  <a:pos x="20" y="38"/>
                </a:cxn>
                <a:cxn ang="0">
                  <a:pos x="15" y="62"/>
                </a:cxn>
                <a:cxn ang="0">
                  <a:pos x="11" y="79"/>
                </a:cxn>
                <a:cxn ang="0">
                  <a:pos x="0" y="94"/>
                </a:cxn>
                <a:cxn ang="0">
                  <a:pos x="12" y="88"/>
                </a:cxn>
                <a:cxn ang="0">
                  <a:pos x="23" y="80"/>
                </a:cxn>
                <a:cxn ang="0">
                  <a:pos x="32" y="69"/>
                </a:cxn>
                <a:cxn ang="0">
                  <a:pos x="40" y="57"/>
                </a:cxn>
                <a:cxn ang="0">
                  <a:pos x="45" y="44"/>
                </a:cxn>
                <a:cxn ang="0">
                  <a:pos x="46" y="30"/>
                </a:cxn>
                <a:cxn ang="0">
                  <a:pos x="42" y="15"/>
                </a:cxn>
                <a:cxn ang="0">
                  <a:pos x="31" y="0"/>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6" name="Freeform 42"/>
            <p:cNvSpPr>
              <a:spLocks/>
            </p:cNvSpPr>
            <p:nvPr/>
          </p:nvSpPr>
          <p:spPr bwMode="ltGray">
            <a:xfrm rot="1584153">
              <a:off x="585" y="466"/>
              <a:ext cx="72" cy="41"/>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7" name="Freeform 43"/>
            <p:cNvSpPr>
              <a:spLocks/>
            </p:cNvSpPr>
            <p:nvPr/>
          </p:nvSpPr>
          <p:spPr bwMode="ltGray">
            <a:xfrm>
              <a:off x="0" y="886"/>
              <a:ext cx="360" cy="650"/>
            </a:xfrm>
            <a:custGeom>
              <a:avLst/>
              <a:gdLst/>
              <a:ahLst/>
              <a:cxnLst>
                <a:cxn ang="0">
                  <a:pos x="264" y="0"/>
                </a:cxn>
                <a:cxn ang="0">
                  <a:pos x="269" y="9"/>
                </a:cxn>
                <a:cxn ang="0">
                  <a:pos x="277" y="22"/>
                </a:cxn>
                <a:cxn ang="0">
                  <a:pos x="286" y="39"/>
                </a:cxn>
                <a:cxn ang="0">
                  <a:pos x="297" y="58"/>
                </a:cxn>
                <a:cxn ang="0">
                  <a:pos x="309" y="83"/>
                </a:cxn>
                <a:cxn ang="0">
                  <a:pos x="319" y="108"/>
                </a:cxn>
                <a:cxn ang="0">
                  <a:pos x="329" y="136"/>
                </a:cxn>
                <a:cxn ang="0">
                  <a:pos x="333" y="163"/>
                </a:cxn>
                <a:cxn ang="0">
                  <a:pos x="336" y="193"/>
                </a:cxn>
                <a:cxn ang="0">
                  <a:pos x="332" y="223"/>
                </a:cxn>
                <a:cxn ang="0">
                  <a:pos x="323" y="255"/>
                </a:cxn>
                <a:cxn ang="0">
                  <a:pos x="310" y="285"/>
                </a:cxn>
                <a:cxn ang="0">
                  <a:pos x="287" y="315"/>
                </a:cxn>
                <a:cxn ang="0">
                  <a:pos x="257" y="343"/>
                </a:cxn>
                <a:cxn ang="0">
                  <a:pos x="218" y="370"/>
                </a:cxn>
                <a:cxn ang="0">
                  <a:pos x="167" y="396"/>
                </a:cxn>
                <a:cxn ang="0">
                  <a:pos x="111" y="425"/>
                </a:cxn>
                <a:cxn ang="0">
                  <a:pos x="69" y="457"/>
                </a:cxn>
                <a:cxn ang="0">
                  <a:pos x="35" y="490"/>
                </a:cxn>
                <a:cxn ang="0">
                  <a:pos x="12" y="526"/>
                </a:cxn>
                <a:cxn ang="0">
                  <a:pos x="0" y="553"/>
                </a:cxn>
                <a:cxn ang="0">
                  <a:pos x="0" y="650"/>
                </a:cxn>
                <a:cxn ang="0">
                  <a:pos x="6" y="628"/>
                </a:cxn>
                <a:cxn ang="0">
                  <a:pos x="19" y="594"/>
                </a:cxn>
                <a:cxn ang="0">
                  <a:pos x="43" y="551"/>
                </a:cxn>
                <a:cxn ang="0">
                  <a:pos x="76" y="503"/>
                </a:cxn>
                <a:cxn ang="0">
                  <a:pos x="125" y="454"/>
                </a:cxn>
                <a:cxn ang="0">
                  <a:pos x="190" y="408"/>
                </a:cxn>
                <a:cxn ang="0">
                  <a:pos x="275" y="365"/>
                </a:cxn>
                <a:cxn ang="0">
                  <a:pos x="308" y="342"/>
                </a:cxn>
                <a:cxn ang="0">
                  <a:pos x="335" y="305"/>
                </a:cxn>
                <a:cxn ang="0">
                  <a:pos x="352" y="255"/>
                </a:cxn>
                <a:cxn ang="0">
                  <a:pos x="360" y="201"/>
                </a:cxn>
                <a:cxn ang="0">
                  <a:pos x="356" y="144"/>
                </a:cxn>
                <a:cxn ang="0">
                  <a:pos x="341" y="88"/>
                </a:cxn>
                <a:cxn ang="0">
                  <a:pos x="311" y="39"/>
                </a:cxn>
                <a:cxn ang="0">
                  <a:pos x="264" y="0"/>
                </a:cxn>
              </a:cxnLst>
              <a:rect l="0" t="0" r="r" b="b"/>
              <a:pathLst>
                <a:path w="360" h="650">
                  <a:moveTo>
                    <a:pt x="264" y="0"/>
                  </a:moveTo>
                  <a:lnTo>
                    <a:pt x="269" y="9"/>
                  </a:lnTo>
                  <a:lnTo>
                    <a:pt x="277" y="22"/>
                  </a:lnTo>
                  <a:lnTo>
                    <a:pt x="286" y="39"/>
                  </a:lnTo>
                  <a:lnTo>
                    <a:pt x="297" y="58"/>
                  </a:lnTo>
                  <a:lnTo>
                    <a:pt x="309" y="83"/>
                  </a:lnTo>
                  <a:lnTo>
                    <a:pt x="319" y="108"/>
                  </a:lnTo>
                  <a:lnTo>
                    <a:pt x="329" y="136"/>
                  </a:lnTo>
                  <a:lnTo>
                    <a:pt x="333" y="163"/>
                  </a:lnTo>
                  <a:lnTo>
                    <a:pt x="336" y="193"/>
                  </a:lnTo>
                  <a:lnTo>
                    <a:pt x="332" y="223"/>
                  </a:lnTo>
                  <a:lnTo>
                    <a:pt x="323" y="255"/>
                  </a:lnTo>
                  <a:lnTo>
                    <a:pt x="310" y="285"/>
                  </a:lnTo>
                  <a:lnTo>
                    <a:pt x="287" y="315"/>
                  </a:lnTo>
                  <a:lnTo>
                    <a:pt x="257" y="343"/>
                  </a:lnTo>
                  <a:lnTo>
                    <a:pt x="218" y="370"/>
                  </a:lnTo>
                  <a:lnTo>
                    <a:pt x="167" y="396"/>
                  </a:lnTo>
                  <a:lnTo>
                    <a:pt x="111" y="425"/>
                  </a:lnTo>
                  <a:lnTo>
                    <a:pt x="69" y="457"/>
                  </a:lnTo>
                  <a:lnTo>
                    <a:pt x="35" y="490"/>
                  </a:lnTo>
                  <a:lnTo>
                    <a:pt x="12" y="526"/>
                  </a:lnTo>
                  <a:lnTo>
                    <a:pt x="0" y="553"/>
                  </a:lnTo>
                  <a:lnTo>
                    <a:pt x="0" y="650"/>
                  </a:lnTo>
                  <a:lnTo>
                    <a:pt x="6" y="628"/>
                  </a:lnTo>
                  <a:lnTo>
                    <a:pt x="19" y="594"/>
                  </a:lnTo>
                  <a:lnTo>
                    <a:pt x="43" y="551"/>
                  </a:lnTo>
                  <a:lnTo>
                    <a:pt x="76" y="503"/>
                  </a:lnTo>
                  <a:lnTo>
                    <a:pt x="125" y="454"/>
                  </a:lnTo>
                  <a:lnTo>
                    <a:pt x="190" y="408"/>
                  </a:lnTo>
                  <a:lnTo>
                    <a:pt x="275" y="365"/>
                  </a:lnTo>
                  <a:lnTo>
                    <a:pt x="308" y="342"/>
                  </a:lnTo>
                  <a:lnTo>
                    <a:pt x="335" y="305"/>
                  </a:lnTo>
                  <a:lnTo>
                    <a:pt x="352" y="255"/>
                  </a:lnTo>
                  <a:lnTo>
                    <a:pt x="360" y="201"/>
                  </a:lnTo>
                  <a:lnTo>
                    <a:pt x="356" y="144"/>
                  </a:lnTo>
                  <a:lnTo>
                    <a:pt x="341" y="88"/>
                  </a:lnTo>
                  <a:lnTo>
                    <a:pt x="311" y="39"/>
                  </a:lnTo>
                  <a:lnTo>
                    <a:pt x="264"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8" name="Freeform 44"/>
            <p:cNvSpPr>
              <a:spLocks/>
            </p:cNvSpPr>
            <p:nvPr/>
          </p:nvSpPr>
          <p:spPr bwMode="ltGray">
            <a:xfrm rot="1584153">
              <a:off x="56" y="84"/>
              <a:ext cx="804" cy="686"/>
            </a:xfrm>
            <a:custGeom>
              <a:avLst/>
              <a:gdLst/>
              <a:ahLst/>
              <a:cxnLst>
                <a:cxn ang="0">
                  <a:pos x="16" y="370"/>
                </a:cxn>
                <a:cxn ang="0">
                  <a:pos x="6" y="341"/>
                </a:cxn>
                <a:cxn ang="0">
                  <a:pos x="0" y="289"/>
                </a:cxn>
                <a:cxn ang="0">
                  <a:pos x="4" y="222"/>
                </a:cxn>
                <a:cxn ang="0">
                  <a:pos x="25" y="151"/>
                </a:cxn>
                <a:cxn ang="0">
                  <a:pos x="69" y="84"/>
                </a:cxn>
                <a:cxn ang="0">
                  <a:pos x="142" y="31"/>
                </a:cxn>
                <a:cxn ang="0">
                  <a:pos x="247" y="2"/>
                </a:cxn>
                <a:cxn ang="0">
                  <a:pos x="380" y="9"/>
                </a:cxn>
                <a:cxn ang="0">
                  <a:pos x="484" y="68"/>
                </a:cxn>
                <a:cxn ang="0">
                  <a:pos x="554" y="165"/>
                </a:cxn>
                <a:cxn ang="0">
                  <a:pos x="591" y="284"/>
                </a:cxn>
                <a:cxn ang="0">
                  <a:pos x="595" y="409"/>
                </a:cxn>
                <a:cxn ang="0">
                  <a:pos x="566" y="525"/>
                </a:cxn>
                <a:cxn ang="0">
                  <a:pos x="507" y="615"/>
                </a:cxn>
                <a:cxn ang="0">
                  <a:pos x="417" y="663"/>
                </a:cxn>
                <a:cxn ang="0">
                  <a:pos x="389" y="659"/>
                </a:cxn>
                <a:cxn ang="0">
                  <a:pos x="441" y="617"/>
                </a:cxn>
                <a:cxn ang="0">
                  <a:pos x="482" y="544"/>
                </a:cxn>
                <a:cxn ang="0">
                  <a:pos x="509" y="454"/>
                </a:cxn>
                <a:cxn ang="0">
                  <a:pos x="520" y="355"/>
                </a:cxn>
                <a:cxn ang="0">
                  <a:pos x="514" y="258"/>
                </a:cxn>
                <a:cxn ang="0">
                  <a:pos x="485" y="174"/>
                </a:cxn>
                <a:cxn ang="0">
                  <a:pos x="433" y="112"/>
                </a:cxn>
                <a:cxn ang="0">
                  <a:pos x="341" y="75"/>
                </a:cxn>
                <a:cxn ang="0">
                  <a:pos x="246" y="61"/>
                </a:cxn>
                <a:cxn ang="0">
                  <a:pos x="174" y="71"/>
                </a:cxn>
                <a:cxn ang="0">
                  <a:pos x="121" y="101"/>
                </a:cxn>
                <a:cxn ang="0">
                  <a:pos x="84" y="149"/>
                </a:cxn>
                <a:cxn ang="0">
                  <a:pos x="57" y="206"/>
                </a:cxn>
                <a:cxn ang="0">
                  <a:pos x="40" y="272"/>
                </a:cxn>
                <a:cxn ang="0">
                  <a:pos x="28" y="339"/>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52269" name="Rectangle 45"/>
          <p:cNvSpPr>
            <a:spLocks noGrp="1" noChangeArrowheads="1"/>
          </p:cNvSpPr>
          <p:nvPr>
            <p:ph type="title"/>
          </p:nvPr>
        </p:nvSpPr>
        <p:spPr bwMode="auto">
          <a:xfrm>
            <a:off x="442913" y="103188"/>
            <a:ext cx="8243887" cy="13144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3316" name="Rectangle 46"/>
          <p:cNvSpPr>
            <a:spLocks noGrp="1" noChangeArrowheads="1"/>
          </p:cNvSpPr>
          <p:nvPr>
            <p:ph type="body" idx="1"/>
          </p:nvPr>
        </p:nvSpPr>
        <p:spPr bwMode="auto">
          <a:xfrm>
            <a:off x="457200" y="1600200"/>
            <a:ext cx="8229600" cy="445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2271" name="Rectangle 47"/>
          <p:cNvSpPr>
            <a:spLocks noGrp="1" noChangeArrowheads="1"/>
          </p:cNvSpPr>
          <p:nvPr>
            <p:ph type="dt" sz="half" idx="2"/>
          </p:nvPr>
        </p:nvSpPr>
        <p:spPr bwMode="auto">
          <a:xfrm>
            <a:off x="457200" y="6243638"/>
            <a:ext cx="2133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b="0">
                <a:solidFill>
                  <a:schemeClr val="tx1"/>
                </a:solidFill>
                <a:latin typeface="+mn-lt"/>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52272" name="Rectangle 48"/>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400" b="0">
                <a:solidFill>
                  <a:schemeClr val="tx1"/>
                </a:solidFill>
                <a:latin typeface="+mn-lt"/>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52273" name="Rectangle 49"/>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b="0">
                <a:solidFill>
                  <a:schemeClr val="tx1"/>
                </a:solidFill>
                <a:latin typeface="Verdan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20D08BC5-B7D0-45FB-8419-A711258F9E80}"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52274" name="Rectangle 50"/>
          <p:cNvSpPr>
            <a:spLocks noChangeArrowheads="1"/>
          </p:cNvSpPr>
          <p:nvPr/>
        </p:nvSpPr>
        <p:spPr bwMode="auto">
          <a:xfrm>
            <a:off x="0" y="0"/>
            <a:ext cx="9144000" cy="533400"/>
          </a:xfrm>
          <a:prstGeom prst="rect">
            <a:avLst/>
          </a:prstGeom>
          <a:solidFill>
            <a:srgbClr val="00FF00"/>
          </a:solidFill>
          <a:ln w="9525">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75" name="Rectangle 51"/>
          <p:cNvSpPr>
            <a:spLocks noChangeArrowheads="1"/>
          </p:cNvSpPr>
          <p:nvPr/>
        </p:nvSpPr>
        <p:spPr bwMode="auto">
          <a:xfrm>
            <a:off x="0" y="6629400"/>
            <a:ext cx="9144000" cy="228600"/>
          </a:xfrm>
          <a:prstGeom prst="rect">
            <a:avLst/>
          </a:prstGeom>
          <a:solidFill>
            <a:srgbClr val="00FF00"/>
          </a:solidFill>
          <a:ln w="9525">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79" name="Text Box 55"/>
          <p:cNvSpPr txBox="1">
            <a:spLocks noChangeArrowheads="1"/>
          </p:cNvSpPr>
          <p:nvPr/>
        </p:nvSpPr>
        <p:spPr bwMode="auto">
          <a:xfrm>
            <a:off x="6477000" y="0"/>
            <a:ext cx="2667000" cy="457200"/>
          </a:xfrm>
          <a:prstGeom prst="rect">
            <a:avLst/>
          </a:prstGeom>
          <a:noFill/>
          <a:ln w="9525">
            <a:noFill/>
            <a:miter lim="800000"/>
            <a:headEnd/>
            <a:tailEnd/>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400" b="1" i="0" u="none" strike="noStrike" kern="1200" cap="none" spc="0" normalizeH="0" baseline="0" noProof="0">
                <a:ln>
                  <a:noFill/>
                </a:ln>
                <a:solidFill>
                  <a:srgbClr val="000000"/>
                </a:solidFill>
                <a:effectLst/>
                <a:uLnTx/>
                <a:uFillTx/>
                <a:latin typeface="楷体_GB2312" pitchFamily="49" charset="-122"/>
                <a:ea typeface="楷体_GB2312" pitchFamily="49" charset="-122"/>
                <a:cs typeface="+mn-cs"/>
              </a:rPr>
              <a:t>第</a:t>
            </a:r>
            <a:r>
              <a:rPr kumimoji="0" lang="en-US" altLang="zh-CN" sz="2400" b="1" i="0" u="none" strike="noStrike" kern="1200" cap="none" spc="0" normalizeH="0" baseline="0" noProof="0">
                <a:ln>
                  <a:noFill/>
                </a:ln>
                <a:solidFill>
                  <a:srgbClr val="000000"/>
                </a:solidFill>
                <a:effectLst/>
                <a:uLnTx/>
                <a:uFillTx/>
                <a:latin typeface="楷体_GB2312" pitchFamily="49" charset="-122"/>
                <a:ea typeface="楷体_GB2312" pitchFamily="49" charset="-122"/>
                <a:cs typeface="+mn-cs"/>
              </a:rPr>
              <a:t>5</a:t>
            </a:r>
            <a:r>
              <a:rPr kumimoji="0" lang="zh-CN" altLang="en-US" sz="2400" b="1" i="0" u="none" strike="noStrike" kern="1200" cap="none" spc="0" normalizeH="0" baseline="0" noProof="0">
                <a:ln>
                  <a:noFill/>
                </a:ln>
                <a:solidFill>
                  <a:srgbClr val="000000"/>
                </a:solidFill>
                <a:effectLst/>
                <a:uLnTx/>
                <a:uFillTx/>
                <a:latin typeface="楷体_GB2312" pitchFamily="49" charset="-122"/>
                <a:ea typeface="楷体_GB2312" pitchFamily="49" charset="-122"/>
                <a:cs typeface="+mn-cs"/>
              </a:rPr>
              <a:t>章 刚体的转动</a:t>
            </a:r>
          </a:p>
        </p:txBody>
      </p:sp>
      <p:sp>
        <p:nvSpPr>
          <p:cNvPr id="52280" name="Rectangle 56"/>
          <p:cNvSpPr>
            <a:spLocks noChangeArrowheads="1"/>
          </p:cNvSpPr>
          <p:nvPr/>
        </p:nvSpPr>
        <p:spPr bwMode="auto">
          <a:xfrm>
            <a:off x="0" y="44450"/>
            <a:ext cx="7620000" cy="457200"/>
          </a:xfrm>
          <a:prstGeom prst="rect">
            <a:avLst/>
          </a:prstGeom>
          <a:noFill/>
          <a:ln w="9525">
            <a:noFill/>
            <a:miter lim="800000"/>
            <a:headEnd/>
            <a:tailEnd/>
          </a:ln>
          <a:effec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rPr>
              <a:t>5– 4 </a:t>
            </a:r>
            <a:r>
              <a:rPr kumimoji="1" lang="zh-CN" altLang="en-US" sz="2400" b="1" i="0" u="none" strike="noStrike" kern="1200" cap="none" spc="0" normalizeH="0" baseline="0" noProof="0">
                <a:ln>
                  <a:noFill/>
                </a:ln>
                <a:solidFill>
                  <a:srgbClr val="000000"/>
                </a:solidFill>
                <a:effectLst/>
                <a:uLnTx/>
                <a:uFillTx/>
                <a:latin typeface="楷体_GB2312" pitchFamily="49" charset="-122"/>
                <a:ea typeface="楷体_GB2312" pitchFamily="49" charset="-122"/>
                <a:cs typeface="+mn-cs"/>
              </a:rPr>
              <a:t>力矩的功 刚体绕定轴转动的动能定理</a:t>
            </a:r>
          </a:p>
        </p:txBody>
      </p:sp>
    </p:spTree>
    <p:extLst>
      <p:ext uri="{BB962C8B-B14F-4D97-AF65-F5344CB8AC3E}">
        <p14:creationId xmlns:p14="http://schemas.microsoft.com/office/powerpoint/2010/main" val="2507438251"/>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Lst>
  <p:timing>
    <p:tnLst>
      <p:par>
        <p:cTn id="1" dur="indefinite" restart="never" nodeType="tmRoot"/>
      </p:par>
    </p:tnLst>
  </p:timing>
  <p:txStyles>
    <p:titleStyle>
      <a:lvl1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mj-lt"/>
          <a:ea typeface="+mj-ea"/>
          <a:cs typeface="+mj-cs"/>
        </a:defRPr>
      </a:lvl1pPr>
      <a:lvl2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2pPr>
      <a:lvl3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3pPr>
      <a:lvl4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4pPr>
      <a:lvl5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5pPr>
      <a:lvl6pPr marL="4572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6pPr>
      <a:lvl7pPr marL="9144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7pPr>
      <a:lvl8pPr marL="13716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8pPr>
      <a:lvl9pPr marL="18288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74" name="Group 2"/>
          <p:cNvGrpSpPr>
            <a:grpSpLocks/>
          </p:cNvGrpSpPr>
          <p:nvPr/>
        </p:nvGrpSpPr>
        <p:grpSpPr bwMode="auto">
          <a:xfrm>
            <a:off x="-7938" y="0"/>
            <a:ext cx="2833688" cy="6856413"/>
            <a:chOff x="-5" y="0"/>
            <a:chExt cx="1785" cy="4319"/>
          </a:xfrm>
        </p:grpSpPr>
        <p:sp>
          <p:nvSpPr>
            <p:cNvPr id="52227" name="Freeform 3"/>
            <p:cNvSpPr>
              <a:spLocks/>
            </p:cNvSpPr>
            <p:nvPr/>
          </p:nvSpPr>
          <p:spPr bwMode="ltGray">
            <a:xfrm>
              <a:off x="-5" y="3262"/>
              <a:ext cx="472" cy="802"/>
            </a:xfrm>
            <a:custGeom>
              <a:avLst/>
              <a:gdLst/>
              <a:ahLst/>
              <a:cxnLst>
                <a:cxn ang="0">
                  <a:pos x="5" y="32"/>
                </a:cxn>
                <a:cxn ang="0">
                  <a:pos x="189" y="26"/>
                </a:cxn>
                <a:cxn ang="0">
                  <a:pos x="309" y="66"/>
                </a:cxn>
                <a:cxn ang="0">
                  <a:pos x="357" y="98"/>
                </a:cxn>
                <a:cxn ang="0">
                  <a:pos x="413" y="162"/>
                </a:cxn>
                <a:cxn ang="0">
                  <a:pos x="437" y="250"/>
                </a:cxn>
                <a:cxn ang="0">
                  <a:pos x="397" y="530"/>
                </a:cxn>
                <a:cxn ang="0">
                  <a:pos x="341" y="634"/>
                </a:cxn>
                <a:cxn ang="0">
                  <a:pos x="173" y="714"/>
                </a:cxn>
                <a:cxn ang="0">
                  <a:pos x="77" y="730"/>
                </a:cxn>
                <a:cxn ang="0">
                  <a:pos x="69" y="802"/>
                </a:cxn>
                <a:cxn ang="0">
                  <a:pos x="7" y="788"/>
                </a:cxn>
                <a:cxn ang="0">
                  <a:pos x="5" y="751"/>
                </a:cxn>
                <a:cxn ang="0">
                  <a:pos x="37" y="722"/>
                </a:cxn>
                <a:cxn ang="0">
                  <a:pos x="5" y="670"/>
                </a:cxn>
                <a:cxn ang="0">
                  <a:pos x="5" y="32"/>
                </a:cxn>
              </a:cxnLst>
              <a:rect l="0" t="0" r="r" b="b"/>
              <a:pathLst>
                <a:path w="472" h="802">
                  <a:moveTo>
                    <a:pt x="5" y="32"/>
                  </a:moveTo>
                  <a:cubicBezTo>
                    <a:pt x="101" y="0"/>
                    <a:pt x="20" y="17"/>
                    <a:pt x="189" y="26"/>
                  </a:cubicBezTo>
                  <a:cubicBezTo>
                    <a:pt x="221" y="37"/>
                    <a:pt x="280" y="47"/>
                    <a:pt x="309" y="66"/>
                  </a:cubicBezTo>
                  <a:cubicBezTo>
                    <a:pt x="325" y="77"/>
                    <a:pt x="357" y="98"/>
                    <a:pt x="357" y="98"/>
                  </a:cubicBezTo>
                  <a:cubicBezTo>
                    <a:pt x="394" y="154"/>
                    <a:pt x="373" y="135"/>
                    <a:pt x="413" y="162"/>
                  </a:cubicBezTo>
                  <a:cubicBezTo>
                    <a:pt x="433" y="223"/>
                    <a:pt x="426" y="193"/>
                    <a:pt x="437" y="250"/>
                  </a:cubicBezTo>
                  <a:cubicBezTo>
                    <a:pt x="433" y="370"/>
                    <a:pt x="472" y="455"/>
                    <a:pt x="397" y="530"/>
                  </a:cubicBezTo>
                  <a:cubicBezTo>
                    <a:pt x="385" y="567"/>
                    <a:pt x="368" y="607"/>
                    <a:pt x="341" y="634"/>
                  </a:cubicBezTo>
                  <a:cubicBezTo>
                    <a:pt x="319" y="701"/>
                    <a:pt x="233" y="707"/>
                    <a:pt x="173" y="714"/>
                  </a:cubicBezTo>
                  <a:cubicBezTo>
                    <a:pt x="142" y="724"/>
                    <a:pt x="100" y="707"/>
                    <a:pt x="77" y="730"/>
                  </a:cubicBezTo>
                  <a:cubicBezTo>
                    <a:pt x="60" y="747"/>
                    <a:pt x="72" y="778"/>
                    <a:pt x="69" y="802"/>
                  </a:cubicBezTo>
                  <a:cubicBezTo>
                    <a:pt x="53" y="799"/>
                    <a:pt x="23" y="792"/>
                    <a:pt x="7" y="788"/>
                  </a:cubicBezTo>
                  <a:cubicBezTo>
                    <a:pt x="5" y="788"/>
                    <a:pt x="0" y="762"/>
                    <a:pt x="5" y="751"/>
                  </a:cubicBezTo>
                  <a:cubicBezTo>
                    <a:pt x="10" y="740"/>
                    <a:pt x="37" y="735"/>
                    <a:pt x="37" y="722"/>
                  </a:cubicBezTo>
                  <a:cubicBezTo>
                    <a:pt x="26" y="682"/>
                    <a:pt x="22" y="685"/>
                    <a:pt x="5" y="670"/>
                  </a:cubicBezTo>
                  <a:cubicBezTo>
                    <a:pt x="5" y="541"/>
                    <a:pt x="5" y="233"/>
                    <a:pt x="5" y="32"/>
                  </a:cubicBezTo>
                  <a:close/>
                </a:path>
              </a:pathLst>
            </a:custGeom>
            <a:solidFill>
              <a:schemeClr val="folHlink">
                <a:alpha val="50000"/>
              </a:schemeClr>
            </a:solidFill>
            <a:ln w="9525">
              <a:no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3085" name="Group 4"/>
            <p:cNvGrpSpPr>
              <a:grpSpLocks/>
            </p:cNvGrpSpPr>
            <p:nvPr/>
          </p:nvGrpSpPr>
          <p:grpSpPr bwMode="auto">
            <a:xfrm rot="14964908" flipH="1">
              <a:off x="104" y="2441"/>
              <a:ext cx="452" cy="444"/>
              <a:chOff x="1727" y="866"/>
              <a:chExt cx="129" cy="157"/>
            </a:xfrm>
          </p:grpSpPr>
          <p:sp>
            <p:nvSpPr>
              <p:cNvPr id="52229" name="Freeform 5"/>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30" name="Freeform 6"/>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31" name="Freeform 7"/>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52232" name="Freeform 8"/>
            <p:cNvSpPr>
              <a:spLocks/>
            </p:cNvSpPr>
            <p:nvPr/>
          </p:nvSpPr>
          <p:spPr bwMode="ltGray">
            <a:xfrm>
              <a:off x="90" y="1736"/>
              <a:ext cx="710" cy="768"/>
            </a:xfrm>
            <a:custGeom>
              <a:avLst/>
              <a:gdLst/>
              <a:ahLst/>
              <a:cxnLst>
                <a:cxn ang="0">
                  <a:pos x="14" y="416"/>
                </a:cxn>
                <a:cxn ang="0">
                  <a:pos x="14" y="272"/>
                </a:cxn>
                <a:cxn ang="0">
                  <a:pos x="102" y="144"/>
                </a:cxn>
                <a:cxn ang="0">
                  <a:pos x="150" y="96"/>
                </a:cxn>
                <a:cxn ang="0">
                  <a:pos x="198" y="64"/>
                </a:cxn>
                <a:cxn ang="0">
                  <a:pos x="350" y="0"/>
                </a:cxn>
                <a:cxn ang="0">
                  <a:pos x="534" y="8"/>
                </a:cxn>
                <a:cxn ang="0">
                  <a:pos x="662" y="96"/>
                </a:cxn>
                <a:cxn ang="0">
                  <a:pos x="710" y="200"/>
                </a:cxn>
                <a:cxn ang="0">
                  <a:pos x="702" y="400"/>
                </a:cxn>
                <a:cxn ang="0">
                  <a:pos x="678" y="448"/>
                </a:cxn>
                <a:cxn ang="0">
                  <a:pos x="550" y="632"/>
                </a:cxn>
                <a:cxn ang="0">
                  <a:pos x="518" y="656"/>
                </a:cxn>
                <a:cxn ang="0">
                  <a:pos x="470" y="664"/>
                </a:cxn>
                <a:cxn ang="0">
                  <a:pos x="518" y="680"/>
                </a:cxn>
                <a:cxn ang="0">
                  <a:pos x="566" y="696"/>
                </a:cxn>
                <a:cxn ang="0">
                  <a:pos x="574" y="720"/>
                </a:cxn>
                <a:cxn ang="0">
                  <a:pos x="526" y="736"/>
                </a:cxn>
                <a:cxn ang="0">
                  <a:pos x="502" y="752"/>
                </a:cxn>
                <a:cxn ang="0">
                  <a:pos x="454" y="768"/>
                </a:cxn>
                <a:cxn ang="0">
                  <a:pos x="438" y="712"/>
                </a:cxn>
                <a:cxn ang="0">
                  <a:pos x="246" y="688"/>
                </a:cxn>
                <a:cxn ang="0">
                  <a:pos x="134" y="648"/>
                </a:cxn>
                <a:cxn ang="0">
                  <a:pos x="110" y="624"/>
                </a:cxn>
                <a:cxn ang="0">
                  <a:pos x="78" y="576"/>
                </a:cxn>
                <a:cxn ang="0">
                  <a:pos x="54" y="464"/>
                </a:cxn>
                <a:cxn ang="0">
                  <a:pos x="30" y="408"/>
                </a:cxn>
                <a:cxn ang="0">
                  <a:pos x="22" y="384"/>
                </a:cxn>
                <a:cxn ang="0">
                  <a:pos x="14" y="416"/>
                </a:cxn>
              </a:cxnLst>
              <a:rect l="0" t="0" r="r" b="b"/>
              <a:pathLst>
                <a:path w="710" h="768">
                  <a:moveTo>
                    <a:pt x="14" y="416"/>
                  </a:moveTo>
                  <a:cubicBezTo>
                    <a:pt x="6" y="353"/>
                    <a:pt x="0" y="339"/>
                    <a:pt x="14" y="272"/>
                  </a:cubicBezTo>
                  <a:cubicBezTo>
                    <a:pt x="24" y="227"/>
                    <a:pt x="72" y="178"/>
                    <a:pt x="102" y="144"/>
                  </a:cubicBezTo>
                  <a:cubicBezTo>
                    <a:pt x="117" y="127"/>
                    <a:pt x="134" y="112"/>
                    <a:pt x="150" y="96"/>
                  </a:cubicBezTo>
                  <a:cubicBezTo>
                    <a:pt x="164" y="82"/>
                    <a:pt x="198" y="64"/>
                    <a:pt x="198" y="64"/>
                  </a:cubicBezTo>
                  <a:cubicBezTo>
                    <a:pt x="231" y="14"/>
                    <a:pt x="294" y="7"/>
                    <a:pt x="350" y="0"/>
                  </a:cubicBezTo>
                  <a:cubicBezTo>
                    <a:pt x="411" y="3"/>
                    <a:pt x="473" y="1"/>
                    <a:pt x="534" y="8"/>
                  </a:cubicBezTo>
                  <a:cubicBezTo>
                    <a:pt x="582" y="13"/>
                    <a:pt x="624" y="71"/>
                    <a:pt x="662" y="96"/>
                  </a:cubicBezTo>
                  <a:cubicBezTo>
                    <a:pt x="691" y="140"/>
                    <a:pt x="698" y="151"/>
                    <a:pt x="710" y="200"/>
                  </a:cubicBezTo>
                  <a:cubicBezTo>
                    <a:pt x="707" y="267"/>
                    <a:pt x="707" y="333"/>
                    <a:pt x="702" y="400"/>
                  </a:cubicBezTo>
                  <a:cubicBezTo>
                    <a:pt x="700" y="423"/>
                    <a:pt x="688" y="428"/>
                    <a:pt x="678" y="448"/>
                  </a:cubicBezTo>
                  <a:cubicBezTo>
                    <a:pt x="646" y="512"/>
                    <a:pt x="626" y="607"/>
                    <a:pt x="550" y="632"/>
                  </a:cubicBezTo>
                  <a:cubicBezTo>
                    <a:pt x="539" y="640"/>
                    <a:pt x="530" y="651"/>
                    <a:pt x="518" y="656"/>
                  </a:cubicBezTo>
                  <a:cubicBezTo>
                    <a:pt x="503" y="662"/>
                    <a:pt x="470" y="648"/>
                    <a:pt x="470" y="664"/>
                  </a:cubicBezTo>
                  <a:cubicBezTo>
                    <a:pt x="470" y="681"/>
                    <a:pt x="502" y="675"/>
                    <a:pt x="518" y="680"/>
                  </a:cubicBezTo>
                  <a:cubicBezTo>
                    <a:pt x="534" y="685"/>
                    <a:pt x="566" y="696"/>
                    <a:pt x="566" y="696"/>
                  </a:cubicBezTo>
                  <a:cubicBezTo>
                    <a:pt x="569" y="704"/>
                    <a:pt x="580" y="714"/>
                    <a:pt x="574" y="720"/>
                  </a:cubicBezTo>
                  <a:cubicBezTo>
                    <a:pt x="562" y="732"/>
                    <a:pt x="542" y="731"/>
                    <a:pt x="526" y="736"/>
                  </a:cubicBezTo>
                  <a:cubicBezTo>
                    <a:pt x="517" y="739"/>
                    <a:pt x="511" y="748"/>
                    <a:pt x="502" y="752"/>
                  </a:cubicBezTo>
                  <a:cubicBezTo>
                    <a:pt x="487" y="759"/>
                    <a:pt x="454" y="768"/>
                    <a:pt x="454" y="768"/>
                  </a:cubicBezTo>
                  <a:cubicBezTo>
                    <a:pt x="448" y="750"/>
                    <a:pt x="453" y="725"/>
                    <a:pt x="438" y="712"/>
                  </a:cubicBezTo>
                  <a:cubicBezTo>
                    <a:pt x="407" y="685"/>
                    <a:pt x="256" y="689"/>
                    <a:pt x="246" y="688"/>
                  </a:cubicBezTo>
                  <a:cubicBezTo>
                    <a:pt x="207" y="680"/>
                    <a:pt x="166" y="674"/>
                    <a:pt x="134" y="648"/>
                  </a:cubicBezTo>
                  <a:cubicBezTo>
                    <a:pt x="125" y="641"/>
                    <a:pt x="117" y="633"/>
                    <a:pt x="110" y="624"/>
                  </a:cubicBezTo>
                  <a:cubicBezTo>
                    <a:pt x="98" y="609"/>
                    <a:pt x="78" y="576"/>
                    <a:pt x="78" y="576"/>
                  </a:cubicBezTo>
                  <a:cubicBezTo>
                    <a:pt x="66" y="506"/>
                    <a:pt x="74" y="544"/>
                    <a:pt x="54" y="464"/>
                  </a:cubicBezTo>
                  <a:cubicBezTo>
                    <a:pt x="37" y="397"/>
                    <a:pt x="58" y="463"/>
                    <a:pt x="30" y="408"/>
                  </a:cubicBezTo>
                  <a:cubicBezTo>
                    <a:pt x="26" y="400"/>
                    <a:pt x="30" y="380"/>
                    <a:pt x="22" y="384"/>
                  </a:cubicBezTo>
                  <a:cubicBezTo>
                    <a:pt x="12" y="389"/>
                    <a:pt x="17" y="405"/>
                    <a:pt x="14" y="416"/>
                  </a:cubicBezTo>
                  <a:close/>
                </a:path>
              </a:pathLst>
            </a:custGeom>
            <a:solidFill>
              <a:schemeClr val="accent2">
                <a:alpha val="50000"/>
              </a:schemeClr>
            </a:solidFill>
            <a:ln w="9525">
              <a:no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3087" name="Group 9"/>
            <p:cNvGrpSpPr>
              <a:grpSpLocks/>
            </p:cNvGrpSpPr>
            <p:nvPr/>
          </p:nvGrpSpPr>
          <p:grpSpPr bwMode="auto">
            <a:xfrm rot="416244">
              <a:off x="9" y="1746"/>
              <a:ext cx="1771" cy="1741"/>
              <a:chOff x="41" y="2787"/>
              <a:chExt cx="902" cy="833"/>
            </a:xfrm>
          </p:grpSpPr>
          <p:sp>
            <p:nvSpPr>
              <p:cNvPr id="52234" name="Freeform 10"/>
              <p:cNvSpPr>
                <a:spLocks/>
              </p:cNvSpPr>
              <p:nvPr userDrawn="1"/>
            </p:nvSpPr>
            <p:spPr bwMode="ltGray">
              <a:xfrm rot="373331" flipH="1">
                <a:off x="125" y="2787"/>
                <a:ext cx="313" cy="303"/>
              </a:xfrm>
              <a:custGeom>
                <a:avLst/>
                <a:gdLst/>
                <a:ahLst/>
                <a:cxnLst>
                  <a:cxn ang="0">
                    <a:pos x="46" y="210"/>
                  </a:cxn>
                  <a:cxn ang="0">
                    <a:pos x="37" y="198"/>
                  </a:cxn>
                  <a:cxn ang="0">
                    <a:pos x="26" y="181"/>
                  </a:cxn>
                  <a:cxn ang="0">
                    <a:pos x="15" y="159"/>
                  </a:cxn>
                  <a:cxn ang="0">
                    <a:pos x="5" y="135"/>
                  </a:cxn>
                  <a:cxn ang="0">
                    <a:pos x="0" y="109"/>
                  </a:cxn>
                  <a:cxn ang="0">
                    <a:pos x="1" y="82"/>
                  </a:cxn>
                  <a:cxn ang="0">
                    <a:pos x="9" y="57"/>
                  </a:cxn>
                  <a:cxn ang="0">
                    <a:pos x="27" y="35"/>
                  </a:cxn>
                  <a:cxn ang="0">
                    <a:pos x="45" y="22"/>
                  </a:cxn>
                  <a:cxn ang="0">
                    <a:pos x="60" y="12"/>
                  </a:cxn>
                  <a:cxn ang="0">
                    <a:pos x="72" y="7"/>
                  </a:cxn>
                  <a:cxn ang="0">
                    <a:pos x="81" y="5"/>
                  </a:cxn>
                  <a:cxn ang="0">
                    <a:pos x="88" y="5"/>
                  </a:cxn>
                  <a:cxn ang="0">
                    <a:pos x="104" y="0"/>
                  </a:cxn>
                  <a:cxn ang="0">
                    <a:pos x="148" y="8"/>
                  </a:cxn>
                  <a:cxn ang="0">
                    <a:pos x="160" y="12"/>
                  </a:cxn>
                  <a:cxn ang="0">
                    <a:pos x="172" y="15"/>
                  </a:cxn>
                  <a:cxn ang="0">
                    <a:pos x="182" y="19"/>
                  </a:cxn>
                  <a:cxn ang="0">
                    <a:pos x="190" y="23"/>
                  </a:cxn>
                  <a:cxn ang="0">
                    <a:pos x="198" y="27"/>
                  </a:cxn>
                  <a:cxn ang="0">
                    <a:pos x="205" y="32"/>
                  </a:cxn>
                  <a:cxn ang="0">
                    <a:pos x="211" y="38"/>
                  </a:cxn>
                  <a:cxn ang="0">
                    <a:pos x="217" y="45"/>
                  </a:cxn>
                  <a:cxn ang="0">
                    <a:pos x="205" y="40"/>
                  </a:cxn>
                  <a:cxn ang="0">
                    <a:pos x="194" y="36"/>
                  </a:cxn>
                  <a:cxn ang="0">
                    <a:pos x="183" y="33"/>
                  </a:cxn>
                  <a:cxn ang="0">
                    <a:pos x="172" y="30"/>
                  </a:cxn>
                  <a:cxn ang="0">
                    <a:pos x="163" y="27"/>
                  </a:cxn>
                  <a:cxn ang="0">
                    <a:pos x="153" y="26"/>
                  </a:cxn>
                  <a:cxn ang="0">
                    <a:pos x="143" y="24"/>
                  </a:cxn>
                  <a:cxn ang="0">
                    <a:pos x="134" y="24"/>
                  </a:cxn>
                  <a:cxn ang="0">
                    <a:pos x="125" y="24"/>
                  </a:cxn>
                  <a:cxn ang="0">
                    <a:pos x="116" y="25"/>
                  </a:cxn>
                  <a:cxn ang="0">
                    <a:pos x="107" y="27"/>
                  </a:cxn>
                  <a:cxn ang="0">
                    <a:pos x="99" y="29"/>
                  </a:cxn>
                  <a:cxn ang="0">
                    <a:pos x="91" y="33"/>
                  </a:cxn>
                  <a:cxn ang="0">
                    <a:pos x="82" y="36"/>
                  </a:cxn>
                  <a:cxn ang="0">
                    <a:pos x="74" y="41"/>
                  </a:cxn>
                  <a:cxn ang="0">
                    <a:pos x="66" y="46"/>
                  </a:cxn>
                  <a:cxn ang="0">
                    <a:pos x="52" y="61"/>
                  </a:cxn>
                  <a:cxn ang="0">
                    <a:pos x="42" y="80"/>
                  </a:cxn>
                  <a:cxn ang="0">
                    <a:pos x="37" y="103"/>
                  </a:cxn>
                  <a:cxn ang="0">
                    <a:pos x="35" y="126"/>
                  </a:cxn>
                  <a:cxn ang="0">
                    <a:pos x="35" y="151"/>
                  </a:cxn>
                  <a:cxn ang="0">
                    <a:pos x="38" y="174"/>
                  </a:cxn>
                  <a:cxn ang="0">
                    <a:pos x="41" y="194"/>
                  </a:cxn>
                  <a:cxn ang="0">
                    <a:pos x="46" y="210"/>
                  </a:cxn>
                </a:cxnLst>
                <a:rect l="0" t="0" r="r" b="b"/>
                <a:pathLst>
                  <a:path w="217" h="210">
                    <a:moveTo>
                      <a:pt x="46" y="210"/>
                    </a:moveTo>
                    <a:lnTo>
                      <a:pt x="37" y="198"/>
                    </a:lnTo>
                    <a:lnTo>
                      <a:pt x="26" y="181"/>
                    </a:lnTo>
                    <a:lnTo>
                      <a:pt x="15" y="159"/>
                    </a:lnTo>
                    <a:lnTo>
                      <a:pt x="5" y="135"/>
                    </a:lnTo>
                    <a:lnTo>
                      <a:pt x="0" y="109"/>
                    </a:lnTo>
                    <a:lnTo>
                      <a:pt x="1" y="82"/>
                    </a:lnTo>
                    <a:lnTo>
                      <a:pt x="9" y="57"/>
                    </a:lnTo>
                    <a:lnTo>
                      <a:pt x="27" y="35"/>
                    </a:lnTo>
                    <a:lnTo>
                      <a:pt x="45" y="22"/>
                    </a:lnTo>
                    <a:lnTo>
                      <a:pt x="60" y="12"/>
                    </a:lnTo>
                    <a:lnTo>
                      <a:pt x="72" y="7"/>
                    </a:lnTo>
                    <a:lnTo>
                      <a:pt x="81" y="5"/>
                    </a:lnTo>
                    <a:lnTo>
                      <a:pt x="88" y="5"/>
                    </a:lnTo>
                    <a:lnTo>
                      <a:pt x="104" y="0"/>
                    </a:lnTo>
                    <a:lnTo>
                      <a:pt x="148" y="8"/>
                    </a:lnTo>
                    <a:lnTo>
                      <a:pt x="160" y="12"/>
                    </a:lnTo>
                    <a:lnTo>
                      <a:pt x="172" y="15"/>
                    </a:lnTo>
                    <a:lnTo>
                      <a:pt x="182" y="19"/>
                    </a:lnTo>
                    <a:lnTo>
                      <a:pt x="190" y="23"/>
                    </a:lnTo>
                    <a:lnTo>
                      <a:pt x="198" y="27"/>
                    </a:lnTo>
                    <a:lnTo>
                      <a:pt x="205" y="32"/>
                    </a:lnTo>
                    <a:lnTo>
                      <a:pt x="211" y="38"/>
                    </a:lnTo>
                    <a:lnTo>
                      <a:pt x="217" y="45"/>
                    </a:lnTo>
                    <a:lnTo>
                      <a:pt x="205" y="40"/>
                    </a:lnTo>
                    <a:lnTo>
                      <a:pt x="194" y="36"/>
                    </a:lnTo>
                    <a:lnTo>
                      <a:pt x="183" y="33"/>
                    </a:lnTo>
                    <a:lnTo>
                      <a:pt x="172" y="30"/>
                    </a:lnTo>
                    <a:lnTo>
                      <a:pt x="163" y="27"/>
                    </a:lnTo>
                    <a:lnTo>
                      <a:pt x="153" y="26"/>
                    </a:lnTo>
                    <a:lnTo>
                      <a:pt x="143" y="24"/>
                    </a:lnTo>
                    <a:lnTo>
                      <a:pt x="134" y="24"/>
                    </a:lnTo>
                    <a:lnTo>
                      <a:pt x="125" y="24"/>
                    </a:lnTo>
                    <a:lnTo>
                      <a:pt x="116" y="25"/>
                    </a:lnTo>
                    <a:lnTo>
                      <a:pt x="107" y="27"/>
                    </a:lnTo>
                    <a:lnTo>
                      <a:pt x="99" y="29"/>
                    </a:lnTo>
                    <a:lnTo>
                      <a:pt x="91" y="33"/>
                    </a:lnTo>
                    <a:lnTo>
                      <a:pt x="82" y="36"/>
                    </a:lnTo>
                    <a:lnTo>
                      <a:pt x="74" y="41"/>
                    </a:lnTo>
                    <a:lnTo>
                      <a:pt x="66" y="46"/>
                    </a:lnTo>
                    <a:lnTo>
                      <a:pt x="52" y="61"/>
                    </a:lnTo>
                    <a:lnTo>
                      <a:pt x="42" y="80"/>
                    </a:lnTo>
                    <a:lnTo>
                      <a:pt x="37" y="103"/>
                    </a:lnTo>
                    <a:lnTo>
                      <a:pt x="35" y="126"/>
                    </a:lnTo>
                    <a:lnTo>
                      <a:pt x="35" y="151"/>
                    </a:lnTo>
                    <a:lnTo>
                      <a:pt x="38" y="174"/>
                    </a:lnTo>
                    <a:lnTo>
                      <a:pt x="41" y="194"/>
                    </a:lnTo>
                    <a:lnTo>
                      <a:pt x="46" y="21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35" name="Freeform 11"/>
              <p:cNvSpPr>
                <a:spLocks/>
              </p:cNvSpPr>
              <p:nvPr userDrawn="1"/>
            </p:nvSpPr>
            <p:spPr bwMode="ltGray">
              <a:xfrm rot="373331" flipH="1">
                <a:off x="41" y="2843"/>
                <a:ext cx="262" cy="308"/>
              </a:xfrm>
              <a:custGeom>
                <a:avLst/>
                <a:gdLst/>
                <a:ahLst/>
                <a:cxnLst>
                  <a:cxn ang="0">
                    <a:pos x="109" y="0"/>
                  </a:cxn>
                  <a:cxn ang="0">
                    <a:pos x="112" y="2"/>
                  </a:cxn>
                  <a:cxn ang="0">
                    <a:pos x="118" y="8"/>
                  </a:cxn>
                  <a:cxn ang="0">
                    <a:pos x="127" y="18"/>
                  </a:cxn>
                  <a:cxn ang="0">
                    <a:pos x="137" y="33"/>
                  </a:cxn>
                  <a:cxn ang="0">
                    <a:pos x="145" y="52"/>
                  </a:cxn>
                  <a:cxn ang="0">
                    <a:pos x="150" y="76"/>
                  </a:cxn>
                  <a:cxn ang="0">
                    <a:pos x="150" y="105"/>
                  </a:cxn>
                  <a:cxn ang="0">
                    <a:pos x="144" y="139"/>
                  </a:cxn>
                  <a:cxn ang="0">
                    <a:pos x="140" y="149"/>
                  </a:cxn>
                  <a:cxn ang="0">
                    <a:pos x="136" y="157"/>
                  </a:cxn>
                  <a:cxn ang="0">
                    <a:pos x="131" y="165"/>
                  </a:cxn>
                  <a:cxn ang="0">
                    <a:pos x="125" y="173"/>
                  </a:cxn>
                  <a:cxn ang="0">
                    <a:pos x="117" y="180"/>
                  </a:cxn>
                  <a:cxn ang="0">
                    <a:pos x="110" y="185"/>
                  </a:cxn>
                  <a:cxn ang="0">
                    <a:pos x="102" y="191"/>
                  </a:cxn>
                  <a:cxn ang="0">
                    <a:pos x="92" y="195"/>
                  </a:cxn>
                  <a:cxn ang="0">
                    <a:pos x="82" y="197"/>
                  </a:cxn>
                  <a:cxn ang="0">
                    <a:pos x="72" y="200"/>
                  </a:cxn>
                  <a:cxn ang="0">
                    <a:pos x="61" y="201"/>
                  </a:cxn>
                  <a:cxn ang="0">
                    <a:pos x="49" y="201"/>
                  </a:cxn>
                  <a:cxn ang="0">
                    <a:pos x="37" y="200"/>
                  </a:cxn>
                  <a:cxn ang="0">
                    <a:pos x="25" y="197"/>
                  </a:cxn>
                  <a:cxn ang="0">
                    <a:pos x="12" y="193"/>
                  </a:cxn>
                  <a:cxn ang="0">
                    <a:pos x="0" y="188"/>
                  </a:cxn>
                  <a:cxn ang="0">
                    <a:pos x="11" y="195"/>
                  </a:cxn>
                  <a:cxn ang="0">
                    <a:pos x="22" y="200"/>
                  </a:cxn>
                  <a:cxn ang="0">
                    <a:pos x="33" y="205"/>
                  </a:cxn>
                  <a:cxn ang="0">
                    <a:pos x="43" y="208"/>
                  </a:cxn>
                  <a:cxn ang="0">
                    <a:pos x="53" y="211"/>
                  </a:cxn>
                  <a:cxn ang="0">
                    <a:pos x="63" y="212"/>
                  </a:cxn>
                  <a:cxn ang="0">
                    <a:pos x="73" y="213"/>
                  </a:cxn>
                  <a:cxn ang="0">
                    <a:pos x="83" y="213"/>
                  </a:cxn>
                  <a:cxn ang="0">
                    <a:pos x="91" y="212"/>
                  </a:cxn>
                  <a:cxn ang="0">
                    <a:pos x="100" y="210"/>
                  </a:cxn>
                  <a:cxn ang="0">
                    <a:pos x="108" y="208"/>
                  </a:cxn>
                  <a:cxn ang="0">
                    <a:pos x="116" y="206"/>
                  </a:cxn>
                  <a:cxn ang="0">
                    <a:pos x="123" y="203"/>
                  </a:cxn>
                  <a:cxn ang="0">
                    <a:pos x="130" y="199"/>
                  </a:cxn>
                  <a:cxn ang="0">
                    <a:pos x="136" y="195"/>
                  </a:cxn>
                  <a:cxn ang="0">
                    <a:pos x="142" y="191"/>
                  </a:cxn>
                  <a:cxn ang="0">
                    <a:pos x="158" y="176"/>
                  </a:cxn>
                  <a:cxn ang="0">
                    <a:pos x="169" y="161"/>
                  </a:cxn>
                  <a:cxn ang="0">
                    <a:pos x="176" y="144"/>
                  </a:cxn>
                  <a:cxn ang="0">
                    <a:pos x="179" y="128"/>
                  </a:cxn>
                  <a:cxn ang="0">
                    <a:pos x="181" y="111"/>
                  </a:cxn>
                  <a:cxn ang="0">
                    <a:pos x="181" y="95"/>
                  </a:cxn>
                  <a:cxn ang="0">
                    <a:pos x="182" y="79"/>
                  </a:cxn>
                  <a:cxn ang="0">
                    <a:pos x="173" y="46"/>
                  </a:cxn>
                  <a:cxn ang="0">
                    <a:pos x="156" y="21"/>
                  </a:cxn>
                  <a:cxn ang="0">
                    <a:pos x="151" y="18"/>
                  </a:cxn>
                  <a:cxn ang="0">
                    <a:pos x="147" y="15"/>
                  </a:cxn>
                  <a:cxn ang="0">
                    <a:pos x="142" y="13"/>
                  </a:cxn>
                  <a:cxn ang="0">
                    <a:pos x="138" y="11"/>
                  </a:cxn>
                  <a:cxn ang="0">
                    <a:pos x="132" y="9"/>
                  </a:cxn>
                  <a:cxn ang="0">
                    <a:pos x="126" y="6"/>
                  </a:cxn>
                  <a:cxn ang="0">
                    <a:pos x="119" y="3"/>
                  </a:cxn>
                  <a:cxn ang="0">
                    <a:pos x="109" y="0"/>
                  </a:cxn>
                </a:cxnLst>
                <a:rect l="0" t="0" r="r" b="b"/>
                <a:pathLst>
                  <a:path w="182" h="213">
                    <a:moveTo>
                      <a:pt x="109" y="0"/>
                    </a:moveTo>
                    <a:lnTo>
                      <a:pt x="112" y="2"/>
                    </a:lnTo>
                    <a:lnTo>
                      <a:pt x="118" y="8"/>
                    </a:lnTo>
                    <a:lnTo>
                      <a:pt x="127" y="18"/>
                    </a:lnTo>
                    <a:lnTo>
                      <a:pt x="137" y="33"/>
                    </a:lnTo>
                    <a:lnTo>
                      <a:pt x="145" y="52"/>
                    </a:lnTo>
                    <a:lnTo>
                      <a:pt x="150" y="76"/>
                    </a:lnTo>
                    <a:lnTo>
                      <a:pt x="150" y="105"/>
                    </a:lnTo>
                    <a:lnTo>
                      <a:pt x="144" y="139"/>
                    </a:lnTo>
                    <a:lnTo>
                      <a:pt x="140" y="149"/>
                    </a:lnTo>
                    <a:lnTo>
                      <a:pt x="136" y="157"/>
                    </a:lnTo>
                    <a:lnTo>
                      <a:pt x="131" y="165"/>
                    </a:lnTo>
                    <a:lnTo>
                      <a:pt x="125" y="173"/>
                    </a:lnTo>
                    <a:lnTo>
                      <a:pt x="117" y="180"/>
                    </a:lnTo>
                    <a:lnTo>
                      <a:pt x="110" y="185"/>
                    </a:lnTo>
                    <a:lnTo>
                      <a:pt x="102" y="191"/>
                    </a:lnTo>
                    <a:lnTo>
                      <a:pt x="92" y="195"/>
                    </a:lnTo>
                    <a:lnTo>
                      <a:pt x="82" y="197"/>
                    </a:lnTo>
                    <a:lnTo>
                      <a:pt x="72" y="200"/>
                    </a:lnTo>
                    <a:lnTo>
                      <a:pt x="61" y="201"/>
                    </a:lnTo>
                    <a:lnTo>
                      <a:pt x="49" y="201"/>
                    </a:lnTo>
                    <a:lnTo>
                      <a:pt x="37" y="200"/>
                    </a:lnTo>
                    <a:lnTo>
                      <a:pt x="25" y="197"/>
                    </a:lnTo>
                    <a:lnTo>
                      <a:pt x="12" y="193"/>
                    </a:lnTo>
                    <a:lnTo>
                      <a:pt x="0" y="188"/>
                    </a:lnTo>
                    <a:lnTo>
                      <a:pt x="11" y="195"/>
                    </a:lnTo>
                    <a:lnTo>
                      <a:pt x="22" y="200"/>
                    </a:lnTo>
                    <a:lnTo>
                      <a:pt x="33" y="205"/>
                    </a:lnTo>
                    <a:lnTo>
                      <a:pt x="43" y="208"/>
                    </a:lnTo>
                    <a:lnTo>
                      <a:pt x="53" y="211"/>
                    </a:lnTo>
                    <a:lnTo>
                      <a:pt x="63" y="212"/>
                    </a:lnTo>
                    <a:lnTo>
                      <a:pt x="73" y="213"/>
                    </a:lnTo>
                    <a:lnTo>
                      <a:pt x="83" y="213"/>
                    </a:lnTo>
                    <a:lnTo>
                      <a:pt x="91" y="212"/>
                    </a:lnTo>
                    <a:lnTo>
                      <a:pt x="100" y="210"/>
                    </a:lnTo>
                    <a:lnTo>
                      <a:pt x="108" y="208"/>
                    </a:lnTo>
                    <a:lnTo>
                      <a:pt x="116" y="206"/>
                    </a:lnTo>
                    <a:lnTo>
                      <a:pt x="123" y="203"/>
                    </a:lnTo>
                    <a:lnTo>
                      <a:pt x="130" y="199"/>
                    </a:lnTo>
                    <a:lnTo>
                      <a:pt x="136" y="195"/>
                    </a:lnTo>
                    <a:lnTo>
                      <a:pt x="142" y="191"/>
                    </a:lnTo>
                    <a:lnTo>
                      <a:pt x="158" y="176"/>
                    </a:lnTo>
                    <a:lnTo>
                      <a:pt x="169" y="161"/>
                    </a:lnTo>
                    <a:lnTo>
                      <a:pt x="176" y="144"/>
                    </a:lnTo>
                    <a:lnTo>
                      <a:pt x="179" y="128"/>
                    </a:lnTo>
                    <a:lnTo>
                      <a:pt x="181" y="111"/>
                    </a:lnTo>
                    <a:lnTo>
                      <a:pt x="181" y="95"/>
                    </a:lnTo>
                    <a:lnTo>
                      <a:pt x="182" y="79"/>
                    </a:lnTo>
                    <a:lnTo>
                      <a:pt x="173" y="46"/>
                    </a:lnTo>
                    <a:lnTo>
                      <a:pt x="156" y="21"/>
                    </a:lnTo>
                    <a:lnTo>
                      <a:pt x="151" y="18"/>
                    </a:lnTo>
                    <a:lnTo>
                      <a:pt x="147" y="15"/>
                    </a:lnTo>
                    <a:lnTo>
                      <a:pt x="142" y="13"/>
                    </a:lnTo>
                    <a:lnTo>
                      <a:pt x="138" y="11"/>
                    </a:lnTo>
                    <a:lnTo>
                      <a:pt x="132" y="9"/>
                    </a:lnTo>
                    <a:lnTo>
                      <a:pt x="126" y="6"/>
                    </a:lnTo>
                    <a:lnTo>
                      <a:pt x="119" y="3"/>
                    </a:lnTo>
                    <a:lnTo>
                      <a:pt x="109"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36" name="Freeform 12"/>
              <p:cNvSpPr>
                <a:spLocks/>
              </p:cNvSpPr>
              <p:nvPr userDrawn="1"/>
            </p:nvSpPr>
            <p:spPr bwMode="ltGray">
              <a:xfrm rot="373331" flipH="1">
                <a:off x="121" y="2907"/>
                <a:ext cx="93" cy="156"/>
              </a:xfrm>
              <a:custGeom>
                <a:avLst/>
                <a:gdLst/>
                <a:ahLst/>
                <a:cxnLst>
                  <a:cxn ang="0">
                    <a:pos x="94" y="0"/>
                  </a:cxn>
                  <a:cxn ang="0">
                    <a:pos x="105" y="9"/>
                  </a:cxn>
                  <a:cxn ang="0">
                    <a:pos x="115" y="27"/>
                  </a:cxn>
                  <a:cxn ang="0">
                    <a:pos x="123" y="50"/>
                  </a:cxn>
                  <a:cxn ang="0">
                    <a:pos x="128" y="78"/>
                  </a:cxn>
                  <a:cxn ang="0">
                    <a:pos x="127" y="111"/>
                  </a:cxn>
                  <a:cxn ang="0">
                    <a:pos x="116" y="145"/>
                  </a:cxn>
                  <a:cxn ang="0">
                    <a:pos x="94" y="181"/>
                  </a:cxn>
                  <a:cxn ang="0">
                    <a:pos x="60" y="217"/>
                  </a:cxn>
                  <a:cxn ang="0">
                    <a:pos x="49" y="213"/>
                  </a:cxn>
                  <a:cxn ang="0">
                    <a:pos x="38" y="210"/>
                  </a:cxn>
                  <a:cxn ang="0">
                    <a:pos x="26" y="205"/>
                  </a:cxn>
                  <a:cxn ang="0">
                    <a:pos x="16" y="201"/>
                  </a:cxn>
                  <a:cxn ang="0">
                    <a:pos x="8" y="196"/>
                  </a:cxn>
                  <a:cxn ang="0">
                    <a:pos x="2" y="190"/>
                  </a:cxn>
                  <a:cxn ang="0">
                    <a:pos x="0" y="183"/>
                  </a:cxn>
                  <a:cxn ang="0">
                    <a:pos x="1" y="178"/>
                  </a:cxn>
                  <a:cxn ang="0">
                    <a:pos x="13" y="171"/>
                  </a:cxn>
                  <a:cxn ang="0">
                    <a:pos x="29" y="161"/>
                  </a:cxn>
                  <a:cxn ang="0">
                    <a:pos x="46" y="150"/>
                  </a:cxn>
                  <a:cxn ang="0">
                    <a:pos x="63" y="134"/>
                  </a:cxn>
                  <a:cxn ang="0">
                    <a:pos x="79" y="112"/>
                  </a:cxn>
                  <a:cxn ang="0">
                    <a:pos x="91" y="83"/>
                  </a:cxn>
                  <a:cxn ang="0">
                    <a:pos x="97" y="46"/>
                  </a:cxn>
                  <a:cxn ang="0">
                    <a:pos x="94" y="0"/>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37" name="Freeform 13"/>
              <p:cNvSpPr>
                <a:spLocks/>
              </p:cNvSpPr>
              <p:nvPr userDrawn="1"/>
            </p:nvSpPr>
            <p:spPr bwMode="ltGray">
              <a:xfrm rot="373331" flipH="1">
                <a:off x="313" y="3110"/>
                <a:ext cx="85" cy="93"/>
              </a:xfrm>
              <a:custGeom>
                <a:avLst/>
                <a:gdLst/>
                <a:ahLst/>
                <a:cxnLst>
                  <a:cxn ang="0">
                    <a:pos x="75" y="0"/>
                  </a:cxn>
                  <a:cxn ang="0">
                    <a:pos x="0" y="25"/>
                  </a:cxn>
                  <a:cxn ang="0">
                    <a:pos x="3" y="26"/>
                  </a:cxn>
                  <a:cxn ang="0">
                    <a:pos x="14" y="29"/>
                  </a:cxn>
                  <a:cxn ang="0">
                    <a:pos x="29" y="36"/>
                  </a:cxn>
                  <a:cxn ang="0">
                    <a:pos x="46" y="47"/>
                  </a:cxn>
                  <a:cxn ang="0">
                    <a:pos x="66" y="62"/>
                  </a:cxn>
                  <a:cxn ang="0">
                    <a:pos x="84" y="80"/>
                  </a:cxn>
                  <a:cxn ang="0">
                    <a:pos x="102" y="103"/>
                  </a:cxn>
                  <a:cxn ang="0">
                    <a:pos x="116" y="132"/>
                  </a:cxn>
                  <a:cxn ang="0">
                    <a:pos x="117" y="120"/>
                  </a:cxn>
                  <a:cxn ang="0">
                    <a:pos x="115" y="107"/>
                  </a:cxn>
                  <a:cxn ang="0">
                    <a:pos x="108" y="90"/>
                  </a:cxn>
                  <a:cxn ang="0">
                    <a:pos x="99" y="74"/>
                  </a:cxn>
                  <a:cxn ang="0">
                    <a:pos x="89" y="58"/>
                  </a:cxn>
                  <a:cxn ang="0">
                    <a:pos x="78" y="45"/>
                  </a:cxn>
                  <a:cxn ang="0">
                    <a:pos x="67" y="36"/>
                  </a:cxn>
                  <a:cxn ang="0">
                    <a:pos x="58" y="32"/>
                  </a:cxn>
                  <a:cxn ang="0">
                    <a:pos x="69" y="29"/>
                  </a:cxn>
                  <a:cxn ang="0">
                    <a:pos x="79" y="28"/>
                  </a:cxn>
                  <a:cxn ang="0">
                    <a:pos x="89" y="26"/>
                  </a:cxn>
                  <a:cxn ang="0">
                    <a:pos x="98" y="25"/>
                  </a:cxn>
                  <a:cxn ang="0">
                    <a:pos x="105" y="24"/>
                  </a:cxn>
                  <a:cxn ang="0">
                    <a:pos x="109" y="22"/>
                  </a:cxn>
                  <a:cxn ang="0">
                    <a:pos x="113" y="21"/>
                  </a:cxn>
                  <a:cxn ang="0">
                    <a:pos x="114" y="21"/>
                  </a:cxn>
                  <a:cxn ang="0">
                    <a:pos x="75" y="0"/>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38" name="Freeform 14"/>
              <p:cNvSpPr>
                <a:spLocks/>
              </p:cNvSpPr>
              <p:nvPr userDrawn="1"/>
            </p:nvSpPr>
            <p:spPr bwMode="ltGray">
              <a:xfrm rot="373331" flipH="1">
                <a:off x="289" y="3134"/>
                <a:ext cx="21" cy="55"/>
              </a:xfrm>
              <a:custGeom>
                <a:avLst/>
                <a:gdLst/>
                <a:ahLst/>
                <a:cxnLst>
                  <a:cxn ang="0">
                    <a:pos x="29" y="0"/>
                  </a:cxn>
                  <a:cxn ang="0">
                    <a:pos x="23" y="0"/>
                  </a:cxn>
                  <a:cxn ang="0">
                    <a:pos x="16" y="4"/>
                  </a:cxn>
                  <a:cxn ang="0">
                    <a:pos x="9" y="9"/>
                  </a:cxn>
                  <a:cxn ang="0">
                    <a:pos x="4" y="19"/>
                  </a:cxn>
                  <a:cxn ang="0">
                    <a:pos x="1" y="30"/>
                  </a:cxn>
                  <a:cxn ang="0">
                    <a:pos x="0" y="44"/>
                  </a:cxn>
                  <a:cxn ang="0">
                    <a:pos x="3" y="60"/>
                  </a:cxn>
                  <a:cxn ang="0">
                    <a:pos x="11" y="77"/>
                  </a:cxn>
                  <a:cxn ang="0">
                    <a:pos x="15" y="53"/>
                  </a:cxn>
                  <a:cxn ang="0">
                    <a:pos x="19" y="37"/>
                  </a:cxn>
                  <a:cxn ang="0">
                    <a:pos x="23" y="22"/>
                  </a:cxn>
                  <a:cxn ang="0">
                    <a:pos x="29" y="0"/>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3119" name="Group 15"/>
              <p:cNvGrpSpPr>
                <a:grpSpLocks/>
              </p:cNvGrpSpPr>
              <p:nvPr userDrawn="1"/>
            </p:nvGrpSpPr>
            <p:grpSpPr bwMode="auto">
              <a:xfrm rot="10886446" flipH="1">
                <a:off x="335" y="3251"/>
                <a:ext cx="608" cy="369"/>
                <a:chOff x="-366" y="1704"/>
                <a:chExt cx="608" cy="369"/>
              </a:xfrm>
            </p:grpSpPr>
            <p:sp>
              <p:nvSpPr>
                <p:cNvPr id="52240" name="Freeform 16"/>
                <p:cNvSpPr>
                  <a:spLocks/>
                </p:cNvSpPr>
                <p:nvPr userDrawn="1"/>
              </p:nvSpPr>
              <p:spPr bwMode="ltGray">
                <a:xfrm rot="4200091">
                  <a:off x="-243" y="1807"/>
                  <a:ext cx="143" cy="390"/>
                </a:xfrm>
                <a:custGeom>
                  <a:avLst/>
                  <a:gdLst/>
                  <a:ahLst/>
                  <a:cxnLst>
                    <a:cxn ang="0">
                      <a:pos x="12" y="44"/>
                    </a:cxn>
                    <a:cxn ang="0">
                      <a:pos x="6" y="72"/>
                    </a:cxn>
                    <a:cxn ang="0">
                      <a:pos x="3" y="99"/>
                    </a:cxn>
                    <a:cxn ang="0">
                      <a:pos x="0" y="125"/>
                    </a:cxn>
                    <a:cxn ang="0">
                      <a:pos x="0" y="151"/>
                    </a:cxn>
                    <a:cxn ang="0">
                      <a:pos x="3" y="180"/>
                    </a:cxn>
                    <a:cxn ang="0">
                      <a:pos x="7" y="211"/>
                    </a:cxn>
                    <a:cxn ang="0">
                      <a:pos x="16" y="247"/>
                    </a:cxn>
                    <a:cxn ang="0">
                      <a:pos x="29" y="287"/>
                    </a:cxn>
                    <a:cxn ang="0">
                      <a:pos x="43" y="325"/>
                    </a:cxn>
                    <a:cxn ang="0">
                      <a:pos x="61" y="364"/>
                    </a:cxn>
                    <a:cxn ang="0">
                      <a:pos x="83" y="406"/>
                    </a:cxn>
                    <a:cxn ang="0">
                      <a:pos x="106" y="446"/>
                    </a:cxn>
                    <a:cxn ang="0">
                      <a:pos x="132" y="483"/>
                    </a:cxn>
                    <a:cxn ang="0">
                      <a:pos x="157" y="516"/>
                    </a:cxn>
                    <a:cxn ang="0">
                      <a:pos x="182" y="544"/>
                    </a:cxn>
                    <a:cxn ang="0">
                      <a:pos x="207" y="564"/>
                    </a:cxn>
                    <a:cxn ang="0">
                      <a:pos x="160" y="501"/>
                    </a:cxn>
                    <a:cxn ang="0">
                      <a:pos x="127" y="448"/>
                    </a:cxn>
                    <a:cxn ang="0">
                      <a:pos x="103" y="405"/>
                    </a:cxn>
                    <a:cxn ang="0">
                      <a:pos x="87" y="368"/>
                    </a:cxn>
                    <a:cxn ang="0">
                      <a:pos x="75" y="337"/>
                    </a:cxn>
                    <a:cxn ang="0">
                      <a:pos x="68" y="309"/>
                    </a:cxn>
                    <a:cxn ang="0">
                      <a:pos x="63" y="285"/>
                    </a:cxn>
                    <a:cxn ang="0">
                      <a:pos x="56" y="261"/>
                    </a:cxn>
                    <a:cxn ang="0">
                      <a:pos x="44" y="205"/>
                    </a:cxn>
                    <a:cxn ang="0">
                      <a:pos x="41" y="140"/>
                    </a:cxn>
                    <a:cxn ang="0">
                      <a:pos x="43" y="68"/>
                    </a:cxn>
                    <a:cxn ang="0">
                      <a:pos x="50" y="0"/>
                    </a:cxn>
                    <a:cxn ang="0">
                      <a:pos x="12" y="44"/>
                    </a:cxn>
                  </a:cxnLst>
                  <a:rect l="0" t="0" r="r" b="b"/>
                  <a:pathLst>
                    <a:path w="207" h="564">
                      <a:moveTo>
                        <a:pt x="12" y="44"/>
                      </a:moveTo>
                      <a:lnTo>
                        <a:pt x="6" y="72"/>
                      </a:lnTo>
                      <a:lnTo>
                        <a:pt x="3" y="99"/>
                      </a:lnTo>
                      <a:lnTo>
                        <a:pt x="0" y="125"/>
                      </a:lnTo>
                      <a:lnTo>
                        <a:pt x="0" y="151"/>
                      </a:lnTo>
                      <a:lnTo>
                        <a:pt x="3" y="180"/>
                      </a:lnTo>
                      <a:lnTo>
                        <a:pt x="7" y="211"/>
                      </a:lnTo>
                      <a:lnTo>
                        <a:pt x="16" y="247"/>
                      </a:lnTo>
                      <a:lnTo>
                        <a:pt x="29" y="287"/>
                      </a:lnTo>
                      <a:lnTo>
                        <a:pt x="43" y="325"/>
                      </a:lnTo>
                      <a:lnTo>
                        <a:pt x="61" y="364"/>
                      </a:lnTo>
                      <a:lnTo>
                        <a:pt x="83" y="406"/>
                      </a:lnTo>
                      <a:lnTo>
                        <a:pt x="106" y="446"/>
                      </a:lnTo>
                      <a:lnTo>
                        <a:pt x="132" y="483"/>
                      </a:lnTo>
                      <a:lnTo>
                        <a:pt x="157" y="516"/>
                      </a:lnTo>
                      <a:lnTo>
                        <a:pt x="182" y="544"/>
                      </a:lnTo>
                      <a:lnTo>
                        <a:pt x="207" y="564"/>
                      </a:lnTo>
                      <a:lnTo>
                        <a:pt x="160" y="501"/>
                      </a:lnTo>
                      <a:lnTo>
                        <a:pt x="127" y="448"/>
                      </a:lnTo>
                      <a:lnTo>
                        <a:pt x="103" y="405"/>
                      </a:lnTo>
                      <a:lnTo>
                        <a:pt x="87" y="368"/>
                      </a:lnTo>
                      <a:lnTo>
                        <a:pt x="75" y="337"/>
                      </a:lnTo>
                      <a:lnTo>
                        <a:pt x="68" y="309"/>
                      </a:lnTo>
                      <a:lnTo>
                        <a:pt x="63" y="285"/>
                      </a:lnTo>
                      <a:lnTo>
                        <a:pt x="56" y="261"/>
                      </a:lnTo>
                      <a:lnTo>
                        <a:pt x="44" y="205"/>
                      </a:lnTo>
                      <a:lnTo>
                        <a:pt x="41" y="140"/>
                      </a:lnTo>
                      <a:lnTo>
                        <a:pt x="43" y="68"/>
                      </a:lnTo>
                      <a:lnTo>
                        <a:pt x="50" y="0"/>
                      </a:lnTo>
                      <a:lnTo>
                        <a:pt x="12" y="44"/>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41" name="Freeform 17"/>
                <p:cNvSpPr>
                  <a:spLocks/>
                </p:cNvSpPr>
                <p:nvPr userDrawn="1"/>
              </p:nvSpPr>
              <p:spPr bwMode="ltGray">
                <a:xfrm rot="4200091">
                  <a:off x="124" y="1761"/>
                  <a:ext cx="33" cy="160"/>
                </a:xfrm>
                <a:custGeom>
                  <a:avLst/>
                  <a:gdLst/>
                  <a:ahLst/>
                  <a:cxnLst>
                    <a:cxn ang="0">
                      <a:pos x="0" y="19"/>
                    </a:cxn>
                    <a:cxn ang="0">
                      <a:pos x="14" y="55"/>
                    </a:cxn>
                    <a:cxn ang="0">
                      <a:pos x="22" y="101"/>
                    </a:cxn>
                    <a:cxn ang="0">
                      <a:pos x="24" y="159"/>
                    </a:cxn>
                    <a:cxn ang="0">
                      <a:pos x="19" y="232"/>
                    </a:cxn>
                    <a:cxn ang="0">
                      <a:pos x="45" y="217"/>
                    </a:cxn>
                    <a:cxn ang="0">
                      <a:pos x="47" y="178"/>
                    </a:cxn>
                    <a:cxn ang="0">
                      <a:pos x="47" y="140"/>
                    </a:cxn>
                    <a:cxn ang="0">
                      <a:pos x="45" y="103"/>
                    </a:cxn>
                    <a:cxn ang="0">
                      <a:pos x="41" y="71"/>
                    </a:cxn>
                    <a:cxn ang="0">
                      <a:pos x="36" y="52"/>
                    </a:cxn>
                    <a:cxn ang="0">
                      <a:pos x="29" y="34"/>
                    </a:cxn>
                    <a:cxn ang="0">
                      <a:pos x="22" y="17"/>
                    </a:cxn>
                    <a:cxn ang="0">
                      <a:pos x="13" y="0"/>
                    </a:cxn>
                    <a:cxn ang="0">
                      <a:pos x="0" y="19"/>
                    </a:cxn>
                  </a:cxnLst>
                  <a:rect l="0" t="0" r="r" b="b"/>
                  <a:pathLst>
                    <a:path w="47" h="232">
                      <a:moveTo>
                        <a:pt x="0" y="19"/>
                      </a:moveTo>
                      <a:lnTo>
                        <a:pt x="14" y="55"/>
                      </a:lnTo>
                      <a:lnTo>
                        <a:pt x="22" y="101"/>
                      </a:lnTo>
                      <a:lnTo>
                        <a:pt x="24" y="159"/>
                      </a:lnTo>
                      <a:lnTo>
                        <a:pt x="19" y="232"/>
                      </a:lnTo>
                      <a:lnTo>
                        <a:pt x="45" y="217"/>
                      </a:lnTo>
                      <a:lnTo>
                        <a:pt x="47" y="178"/>
                      </a:lnTo>
                      <a:lnTo>
                        <a:pt x="47" y="140"/>
                      </a:lnTo>
                      <a:lnTo>
                        <a:pt x="45" y="103"/>
                      </a:lnTo>
                      <a:lnTo>
                        <a:pt x="41" y="71"/>
                      </a:lnTo>
                      <a:lnTo>
                        <a:pt x="36" y="52"/>
                      </a:lnTo>
                      <a:lnTo>
                        <a:pt x="29" y="34"/>
                      </a:lnTo>
                      <a:lnTo>
                        <a:pt x="22" y="17"/>
                      </a:lnTo>
                      <a:lnTo>
                        <a:pt x="13" y="0"/>
                      </a:lnTo>
                      <a:lnTo>
                        <a:pt x="0" y="19"/>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42" name="Freeform 18"/>
                <p:cNvSpPr>
                  <a:spLocks/>
                </p:cNvSpPr>
                <p:nvPr userDrawn="1"/>
              </p:nvSpPr>
              <p:spPr bwMode="ltGray">
                <a:xfrm rot="4200091">
                  <a:off x="197" y="1721"/>
                  <a:ext cx="60" cy="27"/>
                </a:xfrm>
                <a:custGeom>
                  <a:avLst/>
                  <a:gdLst/>
                  <a:ahLst/>
                  <a:cxnLst>
                    <a:cxn ang="0">
                      <a:pos x="87" y="22"/>
                    </a:cxn>
                    <a:cxn ang="0">
                      <a:pos x="77" y="17"/>
                    </a:cxn>
                    <a:cxn ang="0">
                      <a:pos x="68" y="12"/>
                    </a:cxn>
                    <a:cxn ang="0">
                      <a:pos x="58" y="7"/>
                    </a:cxn>
                    <a:cxn ang="0">
                      <a:pos x="47" y="5"/>
                    </a:cxn>
                    <a:cxn ang="0">
                      <a:pos x="37" y="3"/>
                    </a:cxn>
                    <a:cxn ang="0">
                      <a:pos x="26" y="2"/>
                    </a:cxn>
                    <a:cxn ang="0">
                      <a:pos x="13" y="0"/>
                    </a:cxn>
                    <a:cxn ang="0">
                      <a:pos x="0" y="2"/>
                    </a:cxn>
                    <a:cxn ang="0">
                      <a:pos x="6" y="6"/>
                    </a:cxn>
                    <a:cxn ang="0">
                      <a:pos x="14" y="10"/>
                    </a:cxn>
                    <a:cxn ang="0">
                      <a:pos x="22" y="14"/>
                    </a:cxn>
                    <a:cxn ang="0">
                      <a:pos x="33" y="18"/>
                    </a:cxn>
                    <a:cxn ang="0">
                      <a:pos x="42" y="22"/>
                    </a:cxn>
                    <a:cxn ang="0">
                      <a:pos x="52" y="27"/>
                    </a:cxn>
                    <a:cxn ang="0">
                      <a:pos x="64" y="33"/>
                    </a:cxn>
                    <a:cxn ang="0">
                      <a:pos x="74" y="40"/>
                    </a:cxn>
                    <a:cxn ang="0">
                      <a:pos x="87" y="22"/>
                    </a:cxn>
                  </a:cxnLst>
                  <a:rect l="0" t="0" r="r" b="b"/>
                  <a:pathLst>
                    <a:path w="87" h="40">
                      <a:moveTo>
                        <a:pt x="87" y="22"/>
                      </a:moveTo>
                      <a:lnTo>
                        <a:pt x="77" y="17"/>
                      </a:lnTo>
                      <a:lnTo>
                        <a:pt x="68" y="12"/>
                      </a:lnTo>
                      <a:lnTo>
                        <a:pt x="58" y="7"/>
                      </a:lnTo>
                      <a:lnTo>
                        <a:pt x="47" y="5"/>
                      </a:lnTo>
                      <a:lnTo>
                        <a:pt x="37" y="3"/>
                      </a:lnTo>
                      <a:lnTo>
                        <a:pt x="26" y="2"/>
                      </a:lnTo>
                      <a:lnTo>
                        <a:pt x="13" y="0"/>
                      </a:lnTo>
                      <a:lnTo>
                        <a:pt x="0" y="2"/>
                      </a:lnTo>
                      <a:lnTo>
                        <a:pt x="6" y="6"/>
                      </a:lnTo>
                      <a:lnTo>
                        <a:pt x="14" y="10"/>
                      </a:lnTo>
                      <a:lnTo>
                        <a:pt x="22" y="14"/>
                      </a:lnTo>
                      <a:lnTo>
                        <a:pt x="33" y="18"/>
                      </a:lnTo>
                      <a:lnTo>
                        <a:pt x="42" y="22"/>
                      </a:lnTo>
                      <a:lnTo>
                        <a:pt x="52" y="27"/>
                      </a:lnTo>
                      <a:lnTo>
                        <a:pt x="64" y="33"/>
                      </a:lnTo>
                      <a:lnTo>
                        <a:pt x="74" y="40"/>
                      </a:lnTo>
                      <a:lnTo>
                        <a:pt x="87" y="22"/>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grpSp>
          <p:nvGrpSpPr>
            <p:cNvPr id="3088" name="Group 19"/>
            <p:cNvGrpSpPr>
              <a:grpSpLocks/>
            </p:cNvGrpSpPr>
            <p:nvPr/>
          </p:nvGrpSpPr>
          <p:grpSpPr bwMode="auto">
            <a:xfrm rot="6248562">
              <a:off x="343" y="3854"/>
              <a:ext cx="392" cy="424"/>
              <a:chOff x="1727" y="866"/>
              <a:chExt cx="129" cy="157"/>
            </a:xfrm>
          </p:grpSpPr>
          <p:sp>
            <p:nvSpPr>
              <p:cNvPr id="52244" name="Freeform 20"/>
              <p:cNvSpPr>
                <a:spLocks/>
              </p:cNvSpPr>
              <p:nvPr userDrawn="1"/>
            </p:nvSpPr>
            <p:spPr bwMode="ltGray">
              <a:xfrm>
                <a:off x="1727" y="867"/>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45" name="Freeform 21"/>
              <p:cNvSpPr>
                <a:spLocks/>
              </p:cNvSpPr>
              <p:nvPr userDrawn="1"/>
            </p:nvSpPr>
            <p:spPr bwMode="ltGray">
              <a:xfrm>
                <a:off x="1786" y="895"/>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46" name="Freeform 22"/>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3089" name="Group 23"/>
            <p:cNvGrpSpPr>
              <a:grpSpLocks/>
            </p:cNvGrpSpPr>
            <p:nvPr/>
          </p:nvGrpSpPr>
          <p:grpSpPr bwMode="auto">
            <a:xfrm rot="5003157">
              <a:off x="249" y="1102"/>
              <a:ext cx="412" cy="500"/>
              <a:chOff x="1727" y="866"/>
              <a:chExt cx="129" cy="157"/>
            </a:xfrm>
          </p:grpSpPr>
          <p:sp>
            <p:nvSpPr>
              <p:cNvPr id="52248" name="Freeform 24"/>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49" name="Freeform 25"/>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0" name="Freeform 26"/>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3090" name="Group 27"/>
            <p:cNvGrpSpPr>
              <a:grpSpLocks/>
            </p:cNvGrpSpPr>
            <p:nvPr/>
          </p:nvGrpSpPr>
          <p:grpSpPr bwMode="auto">
            <a:xfrm>
              <a:off x="815" y="0"/>
              <a:ext cx="345" cy="367"/>
              <a:chOff x="1727" y="866"/>
              <a:chExt cx="129" cy="157"/>
            </a:xfrm>
          </p:grpSpPr>
          <p:sp>
            <p:nvSpPr>
              <p:cNvPr id="52252" name="Freeform 28"/>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3" name="Freeform 29"/>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4" name="Freeform 30"/>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52255" name="Freeform 31"/>
            <p:cNvSpPr>
              <a:spLocks/>
            </p:cNvSpPr>
            <p:nvPr/>
          </p:nvSpPr>
          <p:spPr bwMode="ltGray">
            <a:xfrm>
              <a:off x="87" y="94"/>
              <a:ext cx="699" cy="756"/>
            </a:xfrm>
            <a:custGeom>
              <a:avLst/>
              <a:gdLst/>
              <a:ahLst/>
              <a:cxnLst>
                <a:cxn ang="0">
                  <a:pos x="1" y="392"/>
                </a:cxn>
                <a:cxn ang="0">
                  <a:pos x="3" y="252"/>
                </a:cxn>
                <a:cxn ang="0">
                  <a:pos x="21" y="210"/>
                </a:cxn>
                <a:cxn ang="0">
                  <a:pos x="29" y="182"/>
                </a:cxn>
                <a:cxn ang="0">
                  <a:pos x="39" y="154"/>
                </a:cxn>
                <a:cxn ang="0">
                  <a:pos x="51" y="138"/>
                </a:cxn>
                <a:cxn ang="0">
                  <a:pos x="111" y="74"/>
                </a:cxn>
                <a:cxn ang="0">
                  <a:pos x="169" y="30"/>
                </a:cxn>
                <a:cxn ang="0">
                  <a:pos x="225" y="10"/>
                </a:cxn>
                <a:cxn ang="0">
                  <a:pos x="249" y="4"/>
                </a:cxn>
                <a:cxn ang="0">
                  <a:pos x="265" y="0"/>
                </a:cxn>
                <a:cxn ang="0">
                  <a:pos x="357" y="2"/>
                </a:cxn>
                <a:cxn ang="0">
                  <a:pos x="385" y="6"/>
                </a:cxn>
                <a:cxn ang="0">
                  <a:pos x="489" y="40"/>
                </a:cxn>
                <a:cxn ang="0">
                  <a:pos x="619" y="128"/>
                </a:cxn>
                <a:cxn ang="0">
                  <a:pos x="653" y="178"/>
                </a:cxn>
                <a:cxn ang="0">
                  <a:pos x="693" y="322"/>
                </a:cxn>
                <a:cxn ang="0">
                  <a:pos x="687" y="434"/>
                </a:cxn>
                <a:cxn ang="0">
                  <a:pos x="665" y="538"/>
                </a:cxn>
                <a:cxn ang="0">
                  <a:pos x="639" y="564"/>
                </a:cxn>
                <a:cxn ang="0">
                  <a:pos x="631" y="580"/>
                </a:cxn>
                <a:cxn ang="0">
                  <a:pos x="607" y="588"/>
                </a:cxn>
                <a:cxn ang="0">
                  <a:pos x="473" y="664"/>
                </a:cxn>
                <a:cxn ang="0">
                  <a:pos x="449" y="678"/>
                </a:cxn>
                <a:cxn ang="0">
                  <a:pos x="405" y="684"/>
                </a:cxn>
                <a:cxn ang="0">
                  <a:pos x="375" y="690"/>
                </a:cxn>
                <a:cxn ang="0">
                  <a:pos x="267" y="684"/>
                </a:cxn>
                <a:cxn ang="0">
                  <a:pos x="259" y="722"/>
                </a:cxn>
                <a:cxn ang="0">
                  <a:pos x="241" y="756"/>
                </a:cxn>
                <a:cxn ang="0">
                  <a:pos x="185" y="728"/>
                </a:cxn>
                <a:cxn ang="0">
                  <a:pos x="163" y="720"/>
                </a:cxn>
                <a:cxn ang="0">
                  <a:pos x="151" y="716"/>
                </a:cxn>
                <a:cxn ang="0">
                  <a:pos x="195" y="674"/>
                </a:cxn>
                <a:cxn ang="0">
                  <a:pos x="211" y="644"/>
                </a:cxn>
                <a:cxn ang="0">
                  <a:pos x="209" y="626"/>
                </a:cxn>
                <a:cxn ang="0">
                  <a:pos x="195" y="620"/>
                </a:cxn>
                <a:cxn ang="0">
                  <a:pos x="165" y="596"/>
                </a:cxn>
                <a:cxn ang="0">
                  <a:pos x="99" y="534"/>
                </a:cxn>
                <a:cxn ang="0">
                  <a:pos x="61" y="506"/>
                </a:cxn>
                <a:cxn ang="0">
                  <a:pos x="23" y="470"/>
                </a:cxn>
                <a:cxn ang="0">
                  <a:pos x="7" y="434"/>
                </a:cxn>
                <a:cxn ang="0">
                  <a:pos x="5" y="396"/>
                </a:cxn>
                <a:cxn ang="0">
                  <a:pos x="1" y="392"/>
                </a:cxn>
              </a:cxnLst>
              <a:rect l="0" t="0" r="r" b="b"/>
              <a:pathLst>
                <a:path w="699" h="756">
                  <a:moveTo>
                    <a:pt x="1" y="392"/>
                  </a:moveTo>
                  <a:cubicBezTo>
                    <a:pt x="2" y="345"/>
                    <a:pt x="2" y="299"/>
                    <a:pt x="3" y="252"/>
                  </a:cubicBezTo>
                  <a:cubicBezTo>
                    <a:pt x="3" y="238"/>
                    <a:pt x="16" y="224"/>
                    <a:pt x="21" y="210"/>
                  </a:cubicBezTo>
                  <a:cubicBezTo>
                    <a:pt x="24" y="202"/>
                    <a:pt x="29" y="182"/>
                    <a:pt x="29" y="182"/>
                  </a:cubicBezTo>
                  <a:cubicBezTo>
                    <a:pt x="32" y="173"/>
                    <a:pt x="34" y="163"/>
                    <a:pt x="39" y="154"/>
                  </a:cubicBezTo>
                  <a:cubicBezTo>
                    <a:pt x="42" y="148"/>
                    <a:pt x="51" y="138"/>
                    <a:pt x="51" y="138"/>
                  </a:cubicBezTo>
                  <a:cubicBezTo>
                    <a:pt x="58" y="116"/>
                    <a:pt x="88" y="82"/>
                    <a:pt x="111" y="74"/>
                  </a:cubicBezTo>
                  <a:cubicBezTo>
                    <a:pt x="128" y="61"/>
                    <a:pt x="149" y="37"/>
                    <a:pt x="169" y="30"/>
                  </a:cubicBezTo>
                  <a:cubicBezTo>
                    <a:pt x="182" y="17"/>
                    <a:pt x="207" y="15"/>
                    <a:pt x="225" y="10"/>
                  </a:cubicBezTo>
                  <a:cubicBezTo>
                    <a:pt x="233" y="8"/>
                    <a:pt x="241" y="6"/>
                    <a:pt x="249" y="4"/>
                  </a:cubicBezTo>
                  <a:cubicBezTo>
                    <a:pt x="254" y="3"/>
                    <a:pt x="265" y="0"/>
                    <a:pt x="265" y="0"/>
                  </a:cubicBezTo>
                  <a:cubicBezTo>
                    <a:pt x="296" y="1"/>
                    <a:pt x="326" y="0"/>
                    <a:pt x="357" y="2"/>
                  </a:cubicBezTo>
                  <a:cubicBezTo>
                    <a:pt x="366" y="2"/>
                    <a:pt x="385" y="6"/>
                    <a:pt x="385" y="6"/>
                  </a:cubicBezTo>
                  <a:cubicBezTo>
                    <a:pt x="417" y="17"/>
                    <a:pt x="463" y="14"/>
                    <a:pt x="489" y="40"/>
                  </a:cubicBezTo>
                  <a:cubicBezTo>
                    <a:pt x="528" y="60"/>
                    <a:pt x="592" y="105"/>
                    <a:pt x="619" y="128"/>
                  </a:cubicBezTo>
                  <a:cubicBezTo>
                    <a:pt x="635" y="134"/>
                    <a:pt x="643" y="164"/>
                    <a:pt x="653" y="178"/>
                  </a:cubicBezTo>
                  <a:cubicBezTo>
                    <a:pt x="667" y="234"/>
                    <a:pt x="687" y="265"/>
                    <a:pt x="693" y="322"/>
                  </a:cubicBezTo>
                  <a:cubicBezTo>
                    <a:pt x="699" y="365"/>
                    <a:pt x="692" y="398"/>
                    <a:pt x="687" y="434"/>
                  </a:cubicBezTo>
                  <a:cubicBezTo>
                    <a:pt x="686" y="469"/>
                    <a:pt x="691" y="510"/>
                    <a:pt x="665" y="538"/>
                  </a:cubicBezTo>
                  <a:cubicBezTo>
                    <a:pt x="657" y="547"/>
                    <a:pt x="644" y="553"/>
                    <a:pt x="639" y="564"/>
                  </a:cubicBezTo>
                  <a:cubicBezTo>
                    <a:pt x="636" y="569"/>
                    <a:pt x="636" y="576"/>
                    <a:pt x="631" y="580"/>
                  </a:cubicBezTo>
                  <a:cubicBezTo>
                    <a:pt x="624" y="585"/>
                    <a:pt x="607" y="588"/>
                    <a:pt x="607" y="588"/>
                  </a:cubicBezTo>
                  <a:cubicBezTo>
                    <a:pt x="581" y="602"/>
                    <a:pt x="499" y="649"/>
                    <a:pt x="473" y="664"/>
                  </a:cubicBezTo>
                  <a:cubicBezTo>
                    <a:pt x="465" y="666"/>
                    <a:pt x="449" y="678"/>
                    <a:pt x="449" y="678"/>
                  </a:cubicBezTo>
                  <a:cubicBezTo>
                    <a:pt x="438" y="685"/>
                    <a:pt x="417" y="679"/>
                    <a:pt x="405" y="684"/>
                  </a:cubicBezTo>
                  <a:cubicBezTo>
                    <a:pt x="396" y="687"/>
                    <a:pt x="385" y="688"/>
                    <a:pt x="375" y="690"/>
                  </a:cubicBezTo>
                  <a:cubicBezTo>
                    <a:pt x="328" y="689"/>
                    <a:pt x="307" y="687"/>
                    <a:pt x="267" y="684"/>
                  </a:cubicBezTo>
                  <a:cubicBezTo>
                    <a:pt x="249" y="690"/>
                    <a:pt x="264" y="683"/>
                    <a:pt x="259" y="722"/>
                  </a:cubicBezTo>
                  <a:cubicBezTo>
                    <a:pt x="258" y="733"/>
                    <a:pt x="250" y="750"/>
                    <a:pt x="241" y="756"/>
                  </a:cubicBezTo>
                  <a:cubicBezTo>
                    <a:pt x="218" y="752"/>
                    <a:pt x="207" y="735"/>
                    <a:pt x="185" y="728"/>
                  </a:cubicBezTo>
                  <a:cubicBezTo>
                    <a:pt x="176" y="725"/>
                    <a:pt x="171" y="724"/>
                    <a:pt x="163" y="720"/>
                  </a:cubicBezTo>
                  <a:cubicBezTo>
                    <a:pt x="159" y="718"/>
                    <a:pt x="151" y="716"/>
                    <a:pt x="151" y="716"/>
                  </a:cubicBezTo>
                  <a:cubicBezTo>
                    <a:pt x="157" y="695"/>
                    <a:pt x="180" y="689"/>
                    <a:pt x="195" y="674"/>
                  </a:cubicBezTo>
                  <a:cubicBezTo>
                    <a:pt x="198" y="665"/>
                    <a:pt x="205" y="652"/>
                    <a:pt x="211" y="644"/>
                  </a:cubicBezTo>
                  <a:cubicBezTo>
                    <a:pt x="210" y="638"/>
                    <a:pt x="212" y="631"/>
                    <a:pt x="209" y="626"/>
                  </a:cubicBezTo>
                  <a:cubicBezTo>
                    <a:pt x="207" y="621"/>
                    <a:pt x="199" y="623"/>
                    <a:pt x="195" y="620"/>
                  </a:cubicBezTo>
                  <a:cubicBezTo>
                    <a:pt x="185" y="612"/>
                    <a:pt x="173" y="606"/>
                    <a:pt x="165" y="596"/>
                  </a:cubicBezTo>
                  <a:cubicBezTo>
                    <a:pt x="146" y="573"/>
                    <a:pt x="123" y="552"/>
                    <a:pt x="99" y="534"/>
                  </a:cubicBezTo>
                  <a:cubicBezTo>
                    <a:pt x="87" y="525"/>
                    <a:pt x="72" y="517"/>
                    <a:pt x="61" y="506"/>
                  </a:cubicBezTo>
                  <a:cubicBezTo>
                    <a:pt x="49" y="494"/>
                    <a:pt x="37" y="480"/>
                    <a:pt x="23" y="470"/>
                  </a:cubicBezTo>
                  <a:cubicBezTo>
                    <a:pt x="13" y="456"/>
                    <a:pt x="10" y="451"/>
                    <a:pt x="7" y="434"/>
                  </a:cubicBezTo>
                  <a:cubicBezTo>
                    <a:pt x="6" y="421"/>
                    <a:pt x="7" y="408"/>
                    <a:pt x="5" y="396"/>
                  </a:cubicBezTo>
                  <a:cubicBezTo>
                    <a:pt x="5" y="394"/>
                    <a:pt x="0" y="391"/>
                    <a:pt x="1" y="392"/>
                  </a:cubicBezTo>
                  <a:close/>
                </a:path>
              </a:pathLst>
            </a:custGeom>
            <a:solidFill>
              <a:schemeClr val="accent1">
                <a:alpha val="50000"/>
              </a:schemeClr>
            </a:solidFill>
            <a:ln w="9525">
              <a:no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6" name="Freeform 32"/>
            <p:cNvSpPr>
              <a:spLocks/>
            </p:cNvSpPr>
            <p:nvPr/>
          </p:nvSpPr>
          <p:spPr bwMode="ltGray">
            <a:xfrm rot="828663">
              <a:off x="242" y="3404"/>
              <a:ext cx="132" cy="167"/>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7" name="Freeform 33"/>
            <p:cNvSpPr>
              <a:spLocks/>
            </p:cNvSpPr>
            <p:nvPr/>
          </p:nvSpPr>
          <p:spPr bwMode="ltGray">
            <a:xfrm rot="828663">
              <a:off x="266" y="3592"/>
              <a:ext cx="66" cy="43"/>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8" name="Freeform 34"/>
            <p:cNvSpPr>
              <a:spLocks/>
            </p:cNvSpPr>
            <p:nvPr/>
          </p:nvSpPr>
          <p:spPr bwMode="ltGray">
            <a:xfrm>
              <a:off x="11" y="4110"/>
              <a:ext cx="118" cy="209"/>
            </a:xfrm>
            <a:custGeom>
              <a:avLst/>
              <a:gdLst/>
              <a:ahLst/>
              <a:cxnLst>
                <a:cxn ang="0">
                  <a:pos x="0" y="0"/>
                </a:cxn>
                <a:cxn ang="0">
                  <a:pos x="6" y="8"/>
                </a:cxn>
                <a:cxn ang="0">
                  <a:pos x="15" y="19"/>
                </a:cxn>
                <a:cxn ang="0">
                  <a:pos x="26" y="33"/>
                </a:cxn>
                <a:cxn ang="0">
                  <a:pos x="38" y="51"/>
                </a:cxn>
                <a:cxn ang="0">
                  <a:pos x="54" y="72"/>
                </a:cxn>
                <a:cxn ang="0">
                  <a:pos x="67" y="94"/>
                </a:cxn>
                <a:cxn ang="0">
                  <a:pos x="79" y="119"/>
                </a:cxn>
                <a:cxn ang="0">
                  <a:pos x="87" y="146"/>
                </a:cxn>
                <a:cxn ang="0">
                  <a:pos x="94" y="175"/>
                </a:cxn>
                <a:cxn ang="0">
                  <a:pos x="91" y="209"/>
                </a:cxn>
                <a:cxn ang="0">
                  <a:pos x="118" y="209"/>
                </a:cxn>
                <a:cxn ang="0">
                  <a:pos x="117" y="177"/>
                </a:cxn>
                <a:cxn ang="0">
                  <a:pos x="104" y="119"/>
                </a:cxn>
                <a:cxn ang="0">
                  <a:pos x="82" y="69"/>
                </a:cxn>
                <a:cxn ang="0">
                  <a:pos x="47" y="27"/>
                </a:cxn>
                <a:cxn ang="0">
                  <a:pos x="0" y="0"/>
                </a:cxn>
              </a:cxnLst>
              <a:rect l="0" t="0" r="r" b="b"/>
              <a:pathLst>
                <a:path w="118" h="209">
                  <a:moveTo>
                    <a:pt x="0" y="0"/>
                  </a:moveTo>
                  <a:lnTo>
                    <a:pt x="6" y="8"/>
                  </a:lnTo>
                  <a:lnTo>
                    <a:pt x="15" y="19"/>
                  </a:lnTo>
                  <a:lnTo>
                    <a:pt x="26" y="33"/>
                  </a:lnTo>
                  <a:lnTo>
                    <a:pt x="38" y="51"/>
                  </a:lnTo>
                  <a:lnTo>
                    <a:pt x="54" y="72"/>
                  </a:lnTo>
                  <a:lnTo>
                    <a:pt x="67" y="94"/>
                  </a:lnTo>
                  <a:lnTo>
                    <a:pt x="79" y="119"/>
                  </a:lnTo>
                  <a:lnTo>
                    <a:pt x="87" y="146"/>
                  </a:lnTo>
                  <a:lnTo>
                    <a:pt x="94" y="175"/>
                  </a:lnTo>
                  <a:lnTo>
                    <a:pt x="91" y="209"/>
                  </a:lnTo>
                  <a:lnTo>
                    <a:pt x="118" y="209"/>
                  </a:lnTo>
                  <a:lnTo>
                    <a:pt x="117" y="177"/>
                  </a:lnTo>
                  <a:lnTo>
                    <a:pt x="104" y="119"/>
                  </a:lnTo>
                  <a:lnTo>
                    <a:pt x="82" y="69"/>
                  </a:lnTo>
                  <a:lnTo>
                    <a:pt x="47" y="27"/>
                  </a:lnTo>
                  <a:lnTo>
                    <a:pt x="0"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9" name="Freeform 35"/>
            <p:cNvSpPr>
              <a:spLocks/>
            </p:cNvSpPr>
            <p:nvPr/>
          </p:nvSpPr>
          <p:spPr bwMode="ltGray">
            <a:xfrm>
              <a:off x="0" y="3968"/>
              <a:ext cx="130" cy="128"/>
            </a:xfrm>
            <a:custGeom>
              <a:avLst/>
              <a:gdLst/>
              <a:ahLst/>
              <a:cxnLst>
                <a:cxn ang="0">
                  <a:pos x="103" y="0"/>
                </a:cxn>
                <a:cxn ang="0">
                  <a:pos x="130" y="128"/>
                </a:cxn>
                <a:cxn ang="0">
                  <a:pos x="125" y="126"/>
                </a:cxn>
                <a:cxn ang="0">
                  <a:pos x="111" y="121"/>
                </a:cxn>
                <a:cxn ang="0">
                  <a:pos x="92" y="111"/>
                </a:cxn>
                <a:cxn ang="0">
                  <a:pos x="68" y="103"/>
                </a:cxn>
                <a:cxn ang="0">
                  <a:pos x="41" y="94"/>
                </a:cxn>
                <a:cxn ang="0">
                  <a:pos x="19" y="90"/>
                </a:cxn>
                <a:cxn ang="0">
                  <a:pos x="0" y="93"/>
                </a:cxn>
                <a:cxn ang="0">
                  <a:pos x="0" y="72"/>
                </a:cxn>
                <a:cxn ang="0">
                  <a:pos x="12" y="70"/>
                </a:cxn>
                <a:cxn ang="0">
                  <a:pos x="24" y="66"/>
                </a:cxn>
                <a:cxn ang="0">
                  <a:pos x="38" y="66"/>
                </a:cxn>
                <a:cxn ang="0">
                  <a:pos x="51" y="67"/>
                </a:cxn>
                <a:cxn ang="0">
                  <a:pos x="65" y="70"/>
                </a:cxn>
                <a:cxn ang="0">
                  <a:pos x="78" y="78"/>
                </a:cxn>
                <a:cxn ang="0">
                  <a:pos x="81" y="74"/>
                </a:cxn>
                <a:cxn ang="0">
                  <a:pos x="81" y="58"/>
                </a:cxn>
                <a:cxn ang="0">
                  <a:pos x="82" y="37"/>
                </a:cxn>
                <a:cxn ang="0">
                  <a:pos x="82" y="29"/>
                </a:cxn>
                <a:cxn ang="0">
                  <a:pos x="80" y="29"/>
                </a:cxn>
                <a:cxn ang="0">
                  <a:pos x="77" y="27"/>
                </a:cxn>
                <a:cxn ang="0">
                  <a:pos x="76" y="22"/>
                </a:cxn>
                <a:cxn ang="0">
                  <a:pos x="75" y="19"/>
                </a:cxn>
                <a:cxn ang="0">
                  <a:pos x="76" y="15"/>
                </a:cxn>
                <a:cxn ang="0">
                  <a:pos x="79" y="10"/>
                </a:cxn>
                <a:cxn ang="0">
                  <a:pos x="89" y="6"/>
                </a:cxn>
                <a:cxn ang="0">
                  <a:pos x="103" y="0"/>
                </a:cxn>
              </a:cxnLst>
              <a:rect l="0" t="0" r="r" b="b"/>
              <a:pathLst>
                <a:path w="130" h="128">
                  <a:moveTo>
                    <a:pt x="103" y="0"/>
                  </a:moveTo>
                  <a:lnTo>
                    <a:pt x="130" y="128"/>
                  </a:lnTo>
                  <a:lnTo>
                    <a:pt x="125" y="126"/>
                  </a:lnTo>
                  <a:lnTo>
                    <a:pt x="111" y="121"/>
                  </a:lnTo>
                  <a:lnTo>
                    <a:pt x="92" y="111"/>
                  </a:lnTo>
                  <a:lnTo>
                    <a:pt x="68" y="103"/>
                  </a:lnTo>
                  <a:lnTo>
                    <a:pt x="41" y="94"/>
                  </a:lnTo>
                  <a:lnTo>
                    <a:pt x="19" y="90"/>
                  </a:lnTo>
                  <a:lnTo>
                    <a:pt x="0" y="93"/>
                  </a:lnTo>
                  <a:lnTo>
                    <a:pt x="0" y="72"/>
                  </a:lnTo>
                  <a:lnTo>
                    <a:pt x="12" y="70"/>
                  </a:lnTo>
                  <a:lnTo>
                    <a:pt x="24" y="66"/>
                  </a:lnTo>
                  <a:lnTo>
                    <a:pt x="38" y="66"/>
                  </a:lnTo>
                  <a:lnTo>
                    <a:pt x="51" y="67"/>
                  </a:lnTo>
                  <a:lnTo>
                    <a:pt x="65" y="70"/>
                  </a:lnTo>
                  <a:lnTo>
                    <a:pt x="78" y="78"/>
                  </a:lnTo>
                  <a:lnTo>
                    <a:pt x="81" y="74"/>
                  </a:lnTo>
                  <a:lnTo>
                    <a:pt x="81" y="58"/>
                  </a:lnTo>
                  <a:lnTo>
                    <a:pt x="82" y="37"/>
                  </a:lnTo>
                  <a:lnTo>
                    <a:pt x="82" y="29"/>
                  </a:lnTo>
                  <a:lnTo>
                    <a:pt x="80" y="29"/>
                  </a:lnTo>
                  <a:lnTo>
                    <a:pt x="77" y="27"/>
                  </a:lnTo>
                  <a:lnTo>
                    <a:pt x="76" y="22"/>
                  </a:lnTo>
                  <a:lnTo>
                    <a:pt x="75" y="19"/>
                  </a:lnTo>
                  <a:lnTo>
                    <a:pt x="76" y="15"/>
                  </a:lnTo>
                  <a:lnTo>
                    <a:pt x="79" y="10"/>
                  </a:lnTo>
                  <a:lnTo>
                    <a:pt x="89" y="6"/>
                  </a:lnTo>
                  <a:lnTo>
                    <a:pt x="103"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0" name="Freeform 36"/>
            <p:cNvSpPr>
              <a:spLocks/>
            </p:cNvSpPr>
            <p:nvPr/>
          </p:nvSpPr>
          <p:spPr bwMode="ltGray">
            <a:xfrm>
              <a:off x="0" y="3949"/>
              <a:ext cx="47" cy="86"/>
            </a:xfrm>
            <a:custGeom>
              <a:avLst/>
              <a:gdLst/>
              <a:ahLst/>
              <a:cxnLst>
                <a:cxn ang="0">
                  <a:pos x="37" y="0"/>
                </a:cxn>
                <a:cxn ang="0">
                  <a:pos x="15" y="37"/>
                </a:cxn>
                <a:cxn ang="0">
                  <a:pos x="0" y="59"/>
                </a:cxn>
                <a:cxn ang="0">
                  <a:pos x="0" y="86"/>
                </a:cxn>
                <a:cxn ang="0">
                  <a:pos x="8" y="82"/>
                </a:cxn>
                <a:cxn ang="0">
                  <a:pos x="20" y="73"/>
                </a:cxn>
                <a:cxn ang="0">
                  <a:pos x="33" y="63"/>
                </a:cxn>
                <a:cxn ang="0">
                  <a:pos x="42" y="51"/>
                </a:cxn>
                <a:cxn ang="0">
                  <a:pos x="47" y="36"/>
                </a:cxn>
                <a:cxn ang="0">
                  <a:pos x="46" y="19"/>
                </a:cxn>
                <a:cxn ang="0">
                  <a:pos x="37" y="0"/>
                </a:cxn>
              </a:cxnLst>
              <a:rect l="0" t="0" r="r" b="b"/>
              <a:pathLst>
                <a:path w="47" h="86">
                  <a:moveTo>
                    <a:pt x="37" y="0"/>
                  </a:moveTo>
                  <a:lnTo>
                    <a:pt x="15" y="37"/>
                  </a:lnTo>
                  <a:lnTo>
                    <a:pt x="0" y="59"/>
                  </a:lnTo>
                  <a:lnTo>
                    <a:pt x="0" y="86"/>
                  </a:lnTo>
                  <a:lnTo>
                    <a:pt x="8" y="82"/>
                  </a:lnTo>
                  <a:lnTo>
                    <a:pt x="20" y="73"/>
                  </a:lnTo>
                  <a:lnTo>
                    <a:pt x="33" y="63"/>
                  </a:lnTo>
                  <a:lnTo>
                    <a:pt x="42" y="51"/>
                  </a:lnTo>
                  <a:lnTo>
                    <a:pt x="47" y="36"/>
                  </a:lnTo>
                  <a:lnTo>
                    <a:pt x="46" y="19"/>
                  </a:lnTo>
                  <a:lnTo>
                    <a:pt x="37"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1" name="Freeform 37"/>
            <p:cNvSpPr>
              <a:spLocks/>
            </p:cNvSpPr>
            <p:nvPr/>
          </p:nvSpPr>
          <p:spPr bwMode="ltGray">
            <a:xfrm>
              <a:off x="0" y="3239"/>
              <a:ext cx="497" cy="740"/>
            </a:xfrm>
            <a:custGeom>
              <a:avLst/>
              <a:gdLst/>
              <a:ahLst/>
              <a:cxnLst>
                <a:cxn ang="0">
                  <a:pos x="0" y="13"/>
                </a:cxn>
                <a:cxn ang="0">
                  <a:pos x="41" y="4"/>
                </a:cxn>
                <a:cxn ang="0">
                  <a:pos x="101" y="0"/>
                </a:cxn>
                <a:cxn ang="0">
                  <a:pos x="170" y="4"/>
                </a:cxn>
                <a:cxn ang="0">
                  <a:pos x="248" y="21"/>
                </a:cxn>
                <a:cxn ang="0">
                  <a:pos x="323" y="50"/>
                </a:cxn>
                <a:cxn ang="0">
                  <a:pos x="382" y="90"/>
                </a:cxn>
                <a:cxn ang="0">
                  <a:pos x="428" y="141"/>
                </a:cxn>
                <a:cxn ang="0">
                  <a:pos x="463" y="199"/>
                </a:cxn>
                <a:cxn ang="0">
                  <a:pos x="485" y="262"/>
                </a:cxn>
                <a:cxn ang="0">
                  <a:pos x="496" y="327"/>
                </a:cxn>
                <a:cxn ang="0">
                  <a:pos x="497" y="396"/>
                </a:cxn>
                <a:cxn ang="0">
                  <a:pos x="487" y="462"/>
                </a:cxn>
                <a:cxn ang="0">
                  <a:pos x="470" y="527"/>
                </a:cxn>
                <a:cxn ang="0">
                  <a:pos x="443" y="586"/>
                </a:cxn>
                <a:cxn ang="0">
                  <a:pos x="406" y="639"/>
                </a:cxn>
                <a:cxn ang="0">
                  <a:pos x="364" y="683"/>
                </a:cxn>
                <a:cxn ang="0">
                  <a:pos x="315" y="715"/>
                </a:cxn>
                <a:cxn ang="0">
                  <a:pos x="259" y="736"/>
                </a:cxn>
                <a:cxn ang="0">
                  <a:pos x="198" y="740"/>
                </a:cxn>
                <a:cxn ang="0">
                  <a:pos x="131" y="727"/>
                </a:cxn>
                <a:cxn ang="0">
                  <a:pos x="167" y="728"/>
                </a:cxn>
                <a:cxn ang="0">
                  <a:pos x="204" y="718"/>
                </a:cxn>
                <a:cxn ang="0">
                  <a:pos x="238" y="700"/>
                </a:cxn>
                <a:cxn ang="0">
                  <a:pos x="272" y="670"/>
                </a:cxn>
                <a:cxn ang="0">
                  <a:pos x="304" y="635"/>
                </a:cxn>
                <a:cxn ang="0">
                  <a:pos x="333" y="594"/>
                </a:cxn>
                <a:cxn ang="0">
                  <a:pos x="358" y="549"/>
                </a:cxn>
                <a:cxn ang="0">
                  <a:pos x="381" y="500"/>
                </a:cxn>
                <a:cxn ang="0">
                  <a:pos x="396" y="449"/>
                </a:cxn>
                <a:cxn ang="0">
                  <a:pos x="408" y="397"/>
                </a:cxn>
                <a:cxn ang="0">
                  <a:pos x="414" y="346"/>
                </a:cxn>
                <a:cxn ang="0">
                  <a:pos x="412" y="296"/>
                </a:cxn>
                <a:cxn ang="0">
                  <a:pos x="402" y="251"/>
                </a:cxn>
                <a:cxn ang="0">
                  <a:pos x="384" y="208"/>
                </a:cxn>
                <a:cxn ang="0">
                  <a:pos x="357" y="172"/>
                </a:cxn>
                <a:cxn ang="0">
                  <a:pos x="320" y="142"/>
                </a:cxn>
                <a:cxn ang="0">
                  <a:pos x="260" y="107"/>
                </a:cxn>
                <a:cxn ang="0">
                  <a:pos x="203" y="82"/>
                </a:cxn>
                <a:cxn ang="0">
                  <a:pos x="154" y="65"/>
                </a:cxn>
                <a:cxn ang="0">
                  <a:pos x="108" y="56"/>
                </a:cxn>
                <a:cxn ang="0">
                  <a:pos x="68" y="55"/>
                </a:cxn>
                <a:cxn ang="0">
                  <a:pos x="32" y="61"/>
                </a:cxn>
                <a:cxn ang="0">
                  <a:pos x="0" y="70"/>
                </a:cxn>
                <a:cxn ang="0">
                  <a:pos x="0" y="13"/>
                </a:cxn>
              </a:cxnLst>
              <a:rect l="0" t="0" r="r" b="b"/>
              <a:pathLst>
                <a:path w="497" h="740">
                  <a:moveTo>
                    <a:pt x="0" y="13"/>
                  </a:moveTo>
                  <a:lnTo>
                    <a:pt x="41" y="4"/>
                  </a:lnTo>
                  <a:lnTo>
                    <a:pt x="101" y="0"/>
                  </a:lnTo>
                  <a:lnTo>
                    <a:pt x="170" y="4"/>
                  </a:lnTo>
                  <a:lnTo>
                    <a:pt x="248" y="21"/>
                  </a:lnTo>
                  <a:lnTo>
                    <a:pt x="323" y="50"/>
                  </a:lnTo>
                  <a:lnTo>
                    <a:pt x="382" y="90"/>
                  </a:lnTo>
                  <a:lnTo>
                    <a:pt x="428" y="141"/>
                  </a:lnTo>
                  <a:lnTo>
                    <a:pt x="463" y="199"/>
                  </a:lnTo>
                  <a:lnTo>
                    <a:pt x="485" y="262"/>
                  </a:lnTo>
                  <a:lnTo>
                    <a:pt x="496" y="327"/>
                  </a:lnTo>
                  <a:lnTo>
                    <a:pt x="497" y="396"/>
                  </a:lnTo>
                  <a:lnTo>
                    <a:pt x="487" y="462"/>
                  </a:lnTo>
                  <a:lnTo>
                    <a:pt x="470" y="527"/>
                  </a:lnTo>
                  <a:lnTo>
                    <a:pt x="443" y="586"/>
                  </a:lnTo>
                  <a:lnTo>
                    <a:pt x="406" y="639"/>
                  </a:lnTo>
                  <a:lnTo>
                    <a:pt x="364" y="683"/>
                  </a:lnTo>
                  <a:lnTo>
                    <a:pt x="315" y="715"/>
                  </a:lnTo>
                  <a:lnTo>
                    <a:pt x="259" y="736"/>
                  </a:lnTo>
                  <a:lnTo>
                    <a:pt x="198" y="740"/>
                  </a:lnTo>
                  <a:lnTo>
                    <a:pt x="131" y="727"/>
                  </a:lnTo>
                  <a:lnTo>
                    <a:pt x="167" y="728"/>
                  </a:lnTo>
                  <a:lnTo>
                    <a:pt x="204" y="718"/>
                  </a:lnTo>
                  <a:lnTo>
                    <a:pt x="238" y="700"/>
                  </a:lnTo>
                  <a:lnTo>
                    <a:pt x="272" y="670"/>
                  </a:lnTo>
                  <a:lnTo>
                    <a:pt x="304" y="635"/>
                  </a:lnTo>
                  <a:lnTo>
                    <a:pt x="333" y="594"/>
                  </a:lnTo>
                  <a:lnTo>
                    <a:pt x="358" y="549"/>
                  </a:lnTo>
                  <a:lnTo>
                    <a:pt x="381" y="500"/>
                  </a:lnTo>
                  <a:lnTo>
                    <a:pt x="396" y="449"/>
                  </a:lnTo>
                  <a:lnTo>
                    <a:pt x="408" y="397"/>
                  </a:lnTo>
                  <a:lnTo>
                    <a:pt x="414" y="346"/>
                  </a:lnTo>
                  <a:lnTo>
                    <a:pt x="412" y="296"/>
                  </a:lnTo>
                  <a:lnTo>
                    <a:pt x="402" y="251"/>
                  </a:lnTo>
                  <a:lnTo>
                    <a:pt x="384" y="208"/>
                  </a:lnTo>
                  <a:lnTo>
                    <a:pt x="357" y="172"/>
                  </a:lnTo>
                  <a:lnTo>
                    <a:pt x="320" y="142"/>
                  </a:lnTo>
                  <a:lnTo>
                    <a:pt x="260" y="107"/>
                  </a:lnTo>
                  <a:lnTo>
                    <a:pt x="203" y="82"/>
                  </a:lnTo>
                  <a:lnTo>
                    <a:pt x="154" y="65"/>
                  </a:lnTo>
                  <a:lnTo>
                    <a:pt x="108" y="56"/>
                  </a:lnTo>
                  <a:lnTo>
                    <a:pt x="68" y="55"/>
                  </a:lnTo>
                  <a:lnTo>
                    <a:pt x="32" y="61"/>
                  </a:lnTo>
                  <a:lnTo>
                    <a:pt x="0" y="70"/>
                  </a:lnTo>
                  <a:lnTo>
                    <a:pt x="0" y="13"/>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2" name="Freeform 38"/>
            <p:cNvSpPr>
              <a:spLocks/>
            </p:cNvSpPr>
            <p:nvPr/>
          </p:nvSpPr>
          <p:spPr bwMode="ltGray">
            <a:xfrm rot="1584153">
              <a:off x="20" y="410"/>
              <a:ext cx="344" cy="245"/>
            </a:xfrm>
            <a:custGeom>
              <a:avLst/>
              <a:gdLst/>
              <a:ahLst/>
              <a:cxnLst>
                <a:cxn ang="0">
                  <a:pos x="0" y="0"/>
                </a:cxn>
                <a:cxn ang="0">
                  <a:pos x="0" y="25"/>
                </a:cxn>
                <a:cxn ang="0">
                  <a:pos x="3" y="50"/>
                </a:cxn>
                <a:cxn ang="0">
                  <a:pos x="6" y="75"/>
                </a:cxn>
                <a:cxn ang="0">
                  <a:pos x="11" y="98"/>
                </a:cxn>
                <a:cxn ang="0">
                  <a:pos x="18" y="119"/>
                </a:cxn>
                <a:cxn ang="0">
                  <a:pos x="27" y="141"/>
                </a:cxn>
                <a:cxn ang="0">
                  <a:pos x="38" y="161"/>
                </a:cxn>
                <a:cxn ang="0">
                  <a:pos x="51" y="178"/>
                </a:cxn>
                <a:cxn ang="0">
                  <a:pos x="67" y="194"/>
                </a:cxn>
                <a:cxn ang="0">
                  <a:pos x="86" y="208"/>
                </a:cxn>
                <a:cxn ang="0">
                  <a:pos x="106" y="219"/>
                </a:cxn>
                <a:cxn ang="0">
                  <a:pos x="131" y="228"/>
                </a:cxn>
                <a:cxn ang="0">
                  <a:pos x="158" y="234"/>
                </a:cxn>
                <a:cxn ang="0">
                  <a:pos x="188" y="237"/>
                </a:cxn>
                <a:cxn ang="0">
                  <a:pos x="220" y="236"/>
                </a:cxn>
                <a:cxn ang="0">
                  <a:pos x="257" y="232"/>
                </a:cxn>
                <a:cxn ang="0">
                  <a:pos x="224" y="227"/>
                </a:cxn>
                <a:cxn ang="0">
                  <a:pos x="195" y="220"/>
                </a:cxn>
                <a:cxn ang="0">
                  <a:pos x="170" y="212"/>
                </a:cxn>
                <a:cxn ang="0">
                  <a:pos x="148" y="204"/>
                </a:cxn>
                <a:cxn ang="0">
                  <a:pos x="128" y="193"/>
                </a:cxn>
                <a:cxn ang="0">
                  <a:pos x="112" y="182"/>
                </a:cxn>
                <a:cxn ang="0">
                  <a:pos x="97" y="169"/>
                </a:cxn>
                <a:cxn ang="0">
                  <a:pos x="84" y="155"/>
                </a:cxn>
                <a:cxn ang="0">
                  <a:pos x="72" y="141"/>
                </a:cxn>
                <a:cxn ang="0">
                  <a:pos x="61" y="125"/>
                </a:cxn>
                <a:cxn ang="0">
                  <a:pos x="52" y="107"/>
                </a:cxn>
                <a:cxn ang="0">
                  <a:pos x="43" y="88"/>
                </a:cxn>
                <a:cxn ang="0">
                  <a:pos x="33" y="69"/>
                </a:cxn>
                <a:cxn ang="0">
                  <a:pos x="23" y="47"/>
                </a:cxn>
                <a:cxn ang="0">
                  <a:pos x="12" y="24"/>
                </a:cxn>
                <a:cxn ang="0">
                  <a:pos x="0" y="0"/>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3" name="Freeform 39"/>
            <p:cNvSpPr>
              <a:spLocks/>
            </p:cNvSpPr>
            <p:nvPr/>
          </p:nvSpPr>
          <p:spPr bwMode="ltGray">
            <a:xfrm rot="1584153">
              <a:off x="242" y="756"/>
              <a:ext cx="167" cy="115"/>
            </a:xfrm>
            <a:custGeom>
              <a:avLst/>
              <a:gdLst/>
              <a:ahLst/>
              <a:cxnLst>
                <a:cxn ang="0">
                  <a:pos x="77" y="0"/>
                </a:cxn>
                <a:cxn ang="0">
                  <a:pos x="124" y="108"/>
                </a:cxn>
                <a:cxn ang="0">
                  <a:pos x="120" y="107"/>
                </a:cxn>
                <a:cxn ang="0">
                  <a:pos x="107" y="105"/>
                </a:cxn>
                <a:cxn ang="0">
                  <a:pos x="89" y="101"/>
                </a:cxn>
                <a:cxn ang="0">
                  <a:pos x="68" y="99"/>
                </a:cxn>
                <a:cxn ang="0">
                  <a:pos x="45" y="97"/>
                </a:cxn>
                <a:cxn ang="0">
                  <a:pos x="25" y="98"/>
                </a:cxn>
                <a:cxn ang="0">
                  <a:pos x="9" y="102"/>
                </a:cxn>
                <a:cxn ang="0">
                  <a:pos x="0" y="110"/>
                </a:cxn>
                <a:cxn ang="0">
                  <a:pos x="4" y="98"/>
                </a:cxn>
                <a:cxn ang="0">
                  <a:pos x="8" y="89"/>
                </a:cxn>
                <a:cxn ang="0">
                  <a:pos x="16" y="82"/>
                </a:cxn>
                <a:cxn ang="0">
                  <a:pos x="25" y="76"/>
                </a:cxn>
                <a:cxn ang="0">
                  <a:pos x="36" y="72"/>
                </a:cxn>
                <a:cxn ang="0">
                  <a:pos x="47" y="71"/>
                </a:cxn>
                <a:cxn ang="0">
                  <a:pos x="59" y="71"/>
                </a:cxn>
                <a:cxn ang="0">
                  <a:pos x="72" y="74"/>
                </a:cxn>
                <a:cxn ang="0">
                  <a:pos x="73" y="71"/>
                </a:cxn>
                <a:cxn ang="0">
                  <a:pos x="70" y="56"/>
                </a:cxn>
                <a:cxn ang="0">
                  <a:pos x="67" y="38"/>
                </a:cxn>
                <a:cxn ang="0">
                  <a:pos x="65" y="30"/>
                </a:cxn>
                <a:cxn ang="0">
                  <a:pos x="63" y="30"/>
                </a:cxn>
                <a:cxn ang="0">
                  <a:pos x="61" y="29"/>
                </a:cxn>
                <a:cxn ang="0">
                  <a:pos x="59" y="26"/>
                </a:cxn>
                <a:cxn ang="0">
                  <a:pos x="57" y="23"/>
                </a:cxn>
                <a:cxn ang="0">
                  <a:pos x="57" y="19"/>
                </a:cxn>
                <a:cxn ang="0">
                  <a:pos x="59" y="14"/>
                </a:cxn>
                <a:cxn ang="0">
                  <a:pos x="66" y="8"/>
                </a:cxn>
                <a:cxn ang="0">
                  <a:pos x="77" y="0"/>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4" name="Freeform 40"/>
            <p:cNvSpPr>
              <a:spLocks/>
            </p:cNvSpPr>
            <p:nvPr/>
          </p:nvSpPr>
          <p:spPr bwMode="ltGray">
            <a:xfrm rot="1584153">
              <a:off x="574" y="286"/>
              <a:ext cx="147" cy="160"/>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5" name="Freeform 41"/>
            <p:cNvSpPr>
              <a:spLocks/>
            </p:cNvSpPr>
            <p:nvPr/>
          </p:nvSpPr>
          <p:spPr bwMode="ltGray">
            <a:xfrm rot="1584153">
              <a:off x="236" y="721"/>
              <a:ext cx="62" cy="97"/>
            </a:xfrm>
            <a:custGeom>
              <a:avLst/>
              <a:gdLst/>
              <a:ahLst/>
              <a:cxnLst>
                <a:cxn ang="0">
                  <a:pos x="31" y="0"/>
                </a:cxn>
                <a:cxn ang="0">
                  <a:pos x="20" y="38"/>
                </a:cxn>
                <a:cxn ang="0">
                  <a:pos x="15" y="62"/>
                </a:cxn>
                <a:cxn ang="0">
                  <a:pos x="11" y="79"/>
                </a:cxn>
                <a:cxn ang="0">
                  <a:pos x="0" y="94"/>
                </a:cxn>
                <a:cxn ang="0">
                  <a:pos x="12" y="88"/>
                </a:cxn>
                <a:cxn ang="0">
                  <a:pos x="23" y="80"/>
                </a:cxn>
                <a:cxn ang="0">
                  <a:pos x="32" y="69"/>
                </a:cxn>
                <a:cxn ang="0">
                  <a:pos x="40" y="57"/>
                </a:cxn>
                <a:cxn ang="0">
                  <a:pos x="45" y="44"/>
                </a:cxn>
                <a:cxn ang="0">
                  <a:pos x="46" y="30"/>
                </a:cxn>
                <a:cxn ang="0">
                  <a:pos x="42" y="15"/>
                </a:cxn>
                <a:cxn ang="0">
                  <a:pos x="31" y="0"/>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6" name="Freeform 42"/>
            <p:cNvSpPr>
              <a:spLocks/>
            </p:cNvSpPr>
            <p:nvPr/>
          </p:nvSpPr>
          <p:spPr bwMode="ltGray">
            <a:xfrm rot="1584153">
              <a:off x="585" y="466"/>
              <a:ext cx="72" cy="41"/>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7" name="Freeform 43"/>
            <p:cNvSpPr>
              <a:spLocks/>
            </p:cNvSpPr>
            <p:nvPr/>
          </p:nvSpPr>
          <p:spPr bwMode="ltGray">
            <a:xfrm>
              <a:off x="0" y="886"/>
              <a:ext cx="360" cy="650"/>
            </a:xfrm>
            <a:custGeom>
              <a:avLst/>
              <a:gdLst/>
              <a:ahLst/>
              <a:cxnLst>
                <a:cxn ang="0">
                  <a:pos x="264" y="0"/>
                </a:cxn>
                <a:cxn ang="0">
                  <a:pos x="269" y="9"/>
                </a:cxn>
                <a:cxn ang="0">
                  <a:pos x="277" y="22"/>
                </a:cxn>
                <a:cxn ang="0">
                  <a:pos x="286" y="39"/>
                </a:cxn>
                <a:cxn ang="0">
                  <a:pos x="297" y="58"/>
                </a:cxn>
                <a:cxn ang="0">
                  <a:pos x="309" y="83"/>
                </a:cxn>
                <a:cxn ang="0">
                  <a:pos x="319" y="108"/>
                </a:cxn>
                <a:cxn ang="0">
                  <a:pos x="329" y="136"/>
                </a:cxn>
                <a:cxn ang="0">
                  <a:pos x="333" y="163"/>
                </a:cxn>
                <a:cxn ang="0">
                  <a:pos x="336" y="193"/>
                </a:cxn>
                <a:cxn ang="0">
                  <a:pos x="332" y="223"/>
                </a:cxn>
                <a:cxn ang="0">
                  <a:pos x="323" y="255"/>
                </a:cxn>
                <a:cxn ang="0">
                  <a:pos x="310" y="285"/>
                </a:cxn>
                <a:cxn ang="0">
                  <a:pos x="287" y="315"/>
                </a:cxn>
                <a:cxn ang="0">
                  <a:pos x="257" y="343"/>
                </a:cxn>
                <a:cxn ang="0">
                  <a:pos x="218" y="370"/>
                </a:cxn>
                <a:cxn ang="0">
                  <a:pos x="167" y="396"/>
                </a:cxn>
                <a:cxn ang="0">
                  <a:pos x="111" y="425"/>
                </a:cxn>
                <a:cxn ang="0">
                  <a:pos x="69" y="457"/>
                </a:cxn>
                <a:cxn ang="0">
                  <a:pos x="35" y="490"/>
                </a:cxn>
                <a:cxn ang="0">
                  <a:pos x="12" y="526"/>
                </a:cxn>
                <a:cxn ang="0">
                  <a:pos x="0" y="553"/>
                </a:cxn>
                <a:cxn ang="0">
                  <a:pos x="0" y="650"/>
                </a:cxn>
                <a:cxn ang="0">
                  <a:pos x="6" y="628"/>
                </a:cxn>
                <a:cxn ang="0">
                  <a:pos x="19" y="594"/>
                </a:cxn>
                <a:cxn ang="0">
                  <a:pos x="43" y="551"/>
                </a:cxn>
                <a:cxn ang="0">
                  <a:pos x="76" y="503"/>
                </a:cxn>
                <a:cxn ang="0">
                  <a:pos x="125" y="454"/>
                </a:cxn>
                <a:cxn ang="0">
                  <a:pos x="190" y="408"/>
                </a:cxn>
                <a:cxn ang="0">
                  <a:pos x="275" y="365"/>
                </a:cxn>
                <a:cxn ang="0">
                  <a:pos x="308" y="342"/>
                </a:cxn>
                <a:cxn ang="0">
                  <a:pos x="335" y="305"/>
                </a:cxn>
                <a:cxn ang="0">
                  <a:pos x="352" y="255"/>
                </a:cxn>
                <a:cxn ang="0">
                  <a:pos x="360" y="201"/>
                </a:cxn>
                <a:cxn ang="0">
                  <a:pos x="356" y="144"/>
                </a:cxn>
                <a:cxn ang="0">
                  <a:pos x="341" y="88"/>
                </a:cxn>
                <a:cxn ang="0">
                  <a:pos x="311" y="39"/>
                </a:cxn>
                <a:cxn ang="0">
                  <a:pos x="264" y="0"/>
                </a:cxn>
              </a:cxnLst>
              <a:rect l="0" t="0" r="r" b="b"/>
              <a:pathLst>
                <a:path w="360" h="650">
                  <a:moveTo>
                    <a:pt x="264" y="0"/>
                  </a:moveTo>
                  <a:lnTo>
                    <a:pt x="269" y="9"/>
                  </a:lnTo>
                  <a:lnTo>
                    <a:pt x="277" y="22"/>
                  </a:lnTo>
                  <a:lnTo>
                    <a:pt x="286" y="39"/>
                  </a:lnTo>
                  <a:lnTo>
                    <a:pt x="297" y="58"/>
                  </a:lnTo>
                  <a:lnTo>
                    <a:pt x="309" y="83"/>
                  </a:lnTo>
                  <a:lnTo>
                    <a:pt x="319" y="108"/>
                  </a:lnTo>
                  <a:lnTo>
                    <a:pt x="329" y="136"/>
                  </a:lnTo>
                  <a:lnTo>
                    <a:pt x="333" y="163"/>
                  </a:lnTo>
                  <a:lnTo>
                    <a:pt x="336" y="193"/>
                  </a:lnTo>
                  <a:lnTo>
                    <a:pt x="332" y="223"/>
                  </a:lnTo>
                  <a:lnTo>
                    <a:pt x="323" y="255"/>
                  </a:lnTo>
                  <a:lnTo>
                    <a:pt x="310" y="285"/>
                  </a:lnTo>
                  <a:lnTo>
                    <a:pt x="287" y="315"/>
                  </a:lnTo>
                  <a:lnTo>
                    <a:pt x="257" y="343"/>
                  </a:lnTo>
                  <a:lnTo>
                    <a:pt x="218" y="370"/>
                  </a:lnTo>
                  <a:lnTo>
                    <a:pt x="167" y="396"/>
                  </a:lnTo>
                  <a:lnTo>
                    <a:pt x="111" y="425"/>
                  </a:lnTo>
                  <a:lnTo>
                    <a:pt x="69" y="457"/>
                  </a:lnTo>
                  <a:lnTo>
                    <a:pt x="35" y="490"/>
                  </a:lnTo>
                  <a:lnTo>
                    <a:pt x="12" y="526"/>
                  </a:lnTo>
                  <a:lnTo>
                    <a:pt x="0" y="553"/>
                  </a:lnTo>
                  <a:lnTo>
                    <a:pt x="0" y="650"/>
                  </a:lnTo>
                  <a:lnTo>
                    <a:pt x="6" y="628"/>
                  </a:lnTo>
                  <a:lnTo>
                    <a:pt x="19" y="594"/>
                  </a:lnTo>
                  <a:lnTo>
                    <a:pt x="43" y="551"/>
                  </a:lnTo>
                  <a:lnTo>
                    <a:pt x="76" y="503"/>
                  </a:lnTo>
                  <a:lnTo>
                    <a:pt x="125" y="454"/>
                  </a:lnTo>
                  <a:lnTo>
                    <a:pt x="190" y="408"/>
                  </a:lnTo>
                  <a:lnTo>
                    <a:pt x="275" y="365"/>
                  </a:lnTo>
                  <a:lnTo>
                    <a:pt x="308" y="342"/>
                  </a:lnTo>
                  <a:lnTo>
                    <a:pt x="335" y="305"/>
                  </a:lnTo>
                  <a:lnTo>
                    <a:pt x="352" y="255"/>
                  </a:lnTo>
                  <a:lnTo>
                    <a:pt x="360" y="201"/>
                  </a:lnTo>
                  <a:lnTo>
                    <a:pt x="356" y="144"/>
                  </a:lnTo>
                  <a:lnTo>
                    <a:pt x="341" y="88"/>
                  </a:lnTo>
                  <a:lnTo>
                    <a:pt x="311" y="39"/>
                  </a:lnTo>
                  <a:lnTo>
                    <a:pt x="264"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8" name="Freeform 44"/>
            <p:cNvSpPr>
              <a:spLocks/>
            </p:cNvSpPr>
            <p:nvPr/>
          </p:nvSpPr>
          <p:spPr bwMode="ltGray">
            <a:xfrm rot="1584153">
              <a:off x="56" y="84"/>
              <a:ext cx="804" cy="686"/>
            </a:xfrm>
            <a:custGeom>
              <a:avLst/>
              <a:gdLst/>
              <a:ahLst/>
              <a:cxnLst>
                <a:cxn ang="0">
                  <a:pos x="16" y="370"/>
                </a:cxn>
                <a:cxn ang="0">
                  <a:pos x="6" y="341"/>
                </a:cxn>
                <a:cxn ang="0">
                  <a:pos x="0" y="289"/>
                </a:cxn>
                <a:cxn ang="0">
                  <a:pos x="4" y="222"/>
                </a:cxn>
                <a:cxn ang="0">
                  <a:pos x="25" y="151"/>
                </a:cxn>
                <a:cxn ang="0">
                  <a:pos x="69" y="84"/>
                </a:cxn>
                <a:cxn ang="0">
                  <a:pos x="142" y="31"/>
                </a:cxn>
                <a:cxn ang="0">
                  <a:pos x="247" y="2"/>
                </a:cxn>
                <a:cxn ang="0">
                  <a:pos x="380" y="9"/>
                </a:cxn>
                <a:cxn ang="0">
                  <a:pos x="484" y="68"/>
                </a:cxn>
                <a:cxn ang="0">
                  <a:pos x="554" y="165"/>
                </a:cxn>
                <a:cxn ang="0">
                  <a:pos x="591" y="284"/>
                </a:cxn>
                <a:cxn ang="0">
                  <a:pos x="595" y="409"/>
                </a:cxn>
                <a:cxn ang="0">
                  <a:pos x="566" y="525"/>
                </a:cxn>
                <a:cxn ang="0">
                  <a:pos x="507" y="615"/>
                </a:cxn>
                <a:cxn ang="0">
                  <a:pos x="417" y="663"/>
                </a:cxn>
                <a:cxn ang="0">
                  <a:pos x="389" y="659"/>
                </a:cxn>
                <a:cxn ang="0">
                  <a:pos x="441" y="617"/>
                </a:cxn>
                <a:cxn ang="0">
                  <a:pos x="482" y="544"/>
                </a:cxn>
                <a:cxn ang="0">
                  <a:pos x="509" y="454"/>
                </a:cxn>
                <a:cxn ang="0">
                  <a:pos x="520" y="355"/>
                </a:cxn>
                <a:cxn ang="0">
                  <a:pos x="514" y="258"/>
                </a:cxn>
                <a:cxn ang="0">
                  <a:pos x="485" y="174"/>
                </a:cxn>
                <a:cxn ang="0">
                  <a:pos x="433" y="112"/>
                </a:cxn>
                <a:cxn ang="0">
                  <a:pos x="341" y="75"/>
                </a:cxn>
                <a:cxn ang="0">
                  <a:pos x="246" y="61"/>
                </a:cxn>
                <a:cxn ang="0">
                  <a:pos x="174" y="71"/>
                </a:cxn>
                <a:cxn ang="0">
                  <a:pos x="121" y="101"/>
                </a:cxn>
                <a:cxn ang="0">
                  <a:pos x="84" y="149"/>
                </a:cxn>
                <a:cxn ang="0">
                  <a:pos x="57" y="206"/>
                </a:cxn>
                <a:cxn ang="0">
                  <a:pos x="40" y="272"/>
                </a:cxn>
                <a:cxn ang="0">
                  <a:pos x="28" y="339"/>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52269" name="Rectangle 45"/>
          <p:cNvSpPr>
            <a:spLocks noGrp="1" noChangeArrowheads="1"/>
          </p:cNvSpPr>
          <p:nvPr>
            <p:ph type="title"/>
          </p:nvPr>
        </p:nvSpPr>
        <p:spPr bwMode="auto">
          <a:xfrm>
            <a:off x="442913" y="103188"/>
            <a:ext cx="8243887" cy="13144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3076" name="Rectangle 46"/>
          <p:cNvSpPr>
            <a:spLocks noGrp="1" noChangeArrowheads="1"/>
          </p:cNvSpPr>
          <p:nvPr>
            <p:ph type="body" idx="1"/>
          </p:nvPr>
        </p:nvSpPr>
        <p:spPr bwMode="auto">
          <a:xfrm>
            <a:off x="457200" y="1600200"/>
            <a:ext cx="8229600" cy="445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2271" name="Rectangle 47"/>
          <p:cNvSpPr>
            <a:spLocks noGrp="1" noChangeArrowheads="1"/>
          </p:cNvSpPr>
          <p:nvPr>
            <p:ph type="dt" sz="half" idx="2"/>
          </p:nvPr>
        </p:nvSpPr>
        <p:spPr bwMode="auto">
          <a:xfrm>
            <a:off x="457200" y="6243638"/>
            <a:ext cx="2133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b="0" smtClean="0">
                <a:solidFill>
                  <a:schemeClr val="tx1"/>
                </a:solidFill>
                <a:latin typeface="+mn-lt"/>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52272" name="Rectangle 48"/>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400" b="0" smtClean="0">
                <a:solidFill>
                  <a:schemeClr val="tx1"/>
                </a:solidFill>
                <a:latin typeface="+mn-lt"/>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52273" name="Rectangle 49"/>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b="0">
                <a:solidFill>
                  <a:schemeClr val="tx1"/>
                </a:solidFill>
                <a:latin typeface="Verdan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7F3C3A4-9D60-4E04-83F3-CAD27EFE959F}"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52274" name="Rectangle 50"/>
          <p:cNvSpPr>
            <a:spLocks noChangeArrowheads="1"/>
          </p:cNvSpPr>
          <p:nvPr userDrawn="1"/>
        </p:nvSpPr>
        <p:spPr bwMode="auto">
          <a:xfrm>
            <a:off x="0" y="0"/>
            <a:ext cx="9144000" cy="533400"/>
          </a:xfrm>
          <a:prstGeom prst="rect">
            <a:avLst/>
          </a:prstGeom>
          <a:solidFill>
            <a:srgbClr val="00FF00"/>
          </a:solidFill>
          <a:ln w="9525">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75" name="Rectangle 51"/>
          <p:cNvSpPr>
            <a:spLocks noChangeArrowheads="1"/>
          </p:cNvSpPr>
          <p:nvPr userDrawn="1"/>
        </p:nvSpPr>
        <p:spPr bwMode="auto">
          <a:xfrm>
            <a:off x="0" y="6629400"/>
            <a:ext cx="9144000" cy="228600"/>
          </a:xfrm>
          <a:prstGeom prst="rect">
            <a:avLst/>
          </a:prstGeom>
          <a:solidFill>
            <a:srgbClr val="00FF00"/>
          </a:solidFill>
          <a:ln w="9525">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79" name="Text Box 55"/>
          <p:cNvSpPr txBox="1">
            <a:spLocks noChangeArrowheads="1"/>
          </p:cNvSpPr>
          <p:nvPr userDrawn="1"/>
        </p:nvSpPr>
        <p:spPr bwMode="auto">
          <a:xfrm>
            <a:off x="6394450" y="73025"/>
            <a:ext cx="3270250" cy="457200"/>
          </a:xfrm>
          <a:prstGeom prst="rect">
            <a:avLst/>
          </a:prstGeom>
          <a:noFill/>
          <a:ln w="9525">
            <a:noFill/>
            <a:miter lim="800000"/>
            <a:headEnd/>
            <a:tailEnd/>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400" b="1" i="0" u="none" strike="noStrike" kern="1200" cap="none" spc="0" normalizeH="0" baseline="0" noProof="0">
                <a:ln>
                  <a:noFill/>
                </a:ln>
                <a:solidFill>
                  <a:srgbClr val="000000"/>
                </a:solidFill>
                <a:effectLst/>
                <a:uLnTx/>
                <a:uFillTx/>
                <a:latin typeface="楷体_GB2312" pitchFamily="49" charset="-122"/>
                <a:ea typeface="楷体_GB2312" pitchFamily="49" charset="-122"/>
                <a:cs typeface="+mn-cs"/>
              </a:rPr>
              <a:t>第</a:t>
            </a:r>
            <a:r>
              <a:rPr kumimoji="0" lang="en-US" altLang="zh-CN" sz="2400" b="1" i="0" u="none" strike="noStrike" kern="1200" cap="none" spc="0" normalizeH="0" baseline="0" noProof="0">
                <a:ln>
                  <a:noFill/>
                </a:ln>
                <a:solidFill>
                  <a:srgbClr val="000000"/>
                </a:solidFill>
                <a:effectLst/>
                <a:uLnTx/>
                <a:uFillTx/>
                <a:latin typeface="楷体_GB2312" pitchFamily="49" charset="-122"/>
                <a:ea typeface="楷体_GB2312" pitchFamily="49" charset="-122"/>
                <a:cs typeface="+mn-cs"/>
              </a:rPr>
              <a:t>5</a:t>
            </a:r>
            <a:r>
              <a:rPr kumimoji="0" lang="zh-CN" altLang="en-US" sz="2400" b="1" i="0" u="none" strike="noStrike" kern="1200" cap="none" spc="0" normalizeH="0" baseline="0" noProof="0">
                <a:ln>
                  <a:noFill/>
                </a:ln>
                <a:solidFill>
                  <a:srgbClr val="000000"/>
                </a:solidFill>
                <a:effectLst/>
                <a:uLnTx/>
                <a:uFillTx/>
                <a:latin typeface="楷体_GB2312" pitchFamily="49" charset="-122"/>
                <a:ea typeface="楷体_GB2312" pitchFamily="49" charset="-122"/>
                <a:cs typeface="+mn-cs"/>
              </a:rPr>
              <a:t>章 刚体的转动</a:t>
            </a:r>
          </a:p>
        </p:txBody>
      </p:sp>
      <p:sp>
        <p:nvSpPr>
          <p:cNvPr id="52280" name="Rectangle 56"/>
          <p:cNvSpPr>
            <a:spLocks noChangeArrowheads="1"/>
          </p:cNvSpPr>
          <p:nvPr userDrawn="1"/>
        </p:nvSpPr>
        <p:spPr bwMode="auto">
          <a:xfrm>
            <a:off x="0" y="76200"/>
            <a:ext cx="6019800" cy="457200"/>
          </a:xfrm>
          <a:prstGeom prst="rect">
            <a:avLst/>
          </a:prstGeom>
          <a:noFill/>
          <a:ln w="9525">
            <a:noFill/>
            <a:miter lim="800000"/>
            <a:headEnd/>
            <a:tailEnd/>
          </a:ln>
          <a:effec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rPr>
              <a:t>5 – 5</a:t>
            </a:r>
            <a:r>
              <a:rPr kumimoji="1" lang="en-US" altLang="zh-CN" sz="2400" b="1" i="0" u="none" strike="noStrike" kern="1200" cap="none" spc="0" normalizeH="0" baseline="0" noProof="0">
                <a:ln>
                  <a:noFill/>
                </a:ln>
                <a:solidFill>
                  <a:srgbClr val="000000"/>
                </a:solidFill>
                <a:effectLst/>
                <a:uLnTx/>
                <a:uFillTx/>
                <a:latin typeface="楷体_GB2312" pitchFamily="49" charset="-122"/>
                <a:ea typeface="楷体_GB2312" pitchFamily="49" charset="-122"/>
                <a:cs typeface="+mn-cs"/>
              </a:rPr>
              <a:t> </a:t>
            </a:r>
            <a:r>
              <a:rPr kumimoji="1" lang="zh-CN" altLang="en-US" sz="2400" b="1" i="0" u="none" strike="noStrike" kern="1200" cap="none" spc="0" normalizeH="0" baseline="0" noProof="0">
                <a:ln>
                  <a:noFill/>
                </a:ln>
                <a:solidFill>
                  <a:srgbClr val="000000"/>
                </a:solidFill>
                <a:effectLst/>
                <a:uLnTx/>
                <a:uFillTx/>
                <a:latin typeface="楷体_GB2312" pitchFamily="49" charset="-122"/>
                <a:ea typeface="楷体_GB2312" pitchFamily="49" charset="-122"/>
                <a:cs typeface="+mn-cs"/>
              </a:rPr>
              <a:t>经典力学的成就和局限性</a:t>
            </a:r>
          </a:p>
        </p:txBody>
      </p:sp>
    </p:spTree>
    <p:extLst>
      <p:ext uri="{BB962C8B-B14F-4D97-AF65-F5344CB8AC3E}">
        <p14:creationId xmlns:p14="http://schemas.microsoft.com/office/powerpoint/2010/main" val="2134269882"/>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timing>
    <p:tnLst>
      <p:par>
        <p:cTn id="1" dur="indefinite" restart="never" nodeType="tmRoot"/>
      </p:par>
    </p:tnLst>
  </p:timing>
  <p:txStyles>
    <p:titleStyle>
      <a:lvl1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mj-lt"/>
          <a:ea typeface="+mj-ea"/>
          <a:cs typeface="+mj-cs"/>
        </a:defRPr>
      </a:lvl1pPr>
      <a:lvl2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2pPr>
      <a:lvl3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3pPr>
      <a:lvl4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4pPr>
      <a:lvl5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5pPr>
      <a:lvl6pPr marL="4572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6pPr>
      <a:lvl7pPr marL="9144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7pPr>
      <a:lvl8pPr marL="13716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8pPr>
      <a:lvl9pPr marL="18288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25.bin"/><Relationship Id="rId13" Type="http://schemas.openxmlformats.org/officeDocument/2006/relationships/image" Target="../media/image32.emf"/><Relationship Id="rId3" Type="http://schemas.openxmlformats.org/officeDocument/2006/relationships/notesSlide" Target="../notesSlides/notesSlide4.xml"/><Relationship Id="rId7" Type="http://schemas.openxmlformats.org/officeDocument/2006/relationships/image" Target="../media/image29.emf"/><Relationship Id="rId12" Type="http://schemas.openxmlformats.org/officeDocument/2006/relationships/oleObject" Target="../embeddings/oleObject27.bin"/><Relationship Id="rId17" Type="http://schemas.openxmlformats.org/officeDocument/2006/relationships/image" Target="../media/image34.wmf"/><Relationship Id="rId2" Type="http://schemas.openxmlformats.org/officeDocument/2006/relationships/slideLayout" Target="../slideLayouts/slideLayout18.xml"/><Relationship Id="rId16" Type="http://schemas.openxmlformats.org/officeDocument/2006/relationships/oleObject" Target="../embeddings/oleObject29.bin"/><Relationship Id="rId1" Type="http://schemas.openxmlformats.org/officeDocument/2006/relationships/vmlDrawing" Target="../drawings/vmlDrawing7.vml"/><Relationship Id="rId6" Type="http://schemas.openxmlformats.org/officeDocument/2006/relationships/oleObject" Target="../embeddings/oleObject24.bin"/><Relationship Id="rId11" Type="http://schemas.openxmlformats.org/officeDocument/2006/relationships/image" Target="../media/image31.emf"/><Relationship Id="rId5" Type="http://schemas.openxmlformats.org/officeDocument/2006/relationships/image" Target="../media/image28.wmf"/><Relationship Id="rId15" Type="http://schemas.openxmlformats.org/officeDocument/2006/relationships/image" Target="../media/image33.wmf"/><Relationship Id="rId10" Type="http://schemas.openxmlformats.org/officeDocument/2006/relationships/oleObject" Target="../embeddings/oleObject26.bin"/><Relationship Id="rId4" Type="http://schemas.openxmlformats.org/officeDocument/2006/relationships/oleObject" Target="../embeddings/oleObject23.bin"/><Relationship Id="rId9" Type="http://schemas.openxmlformats.org/officeDocument/2006/relationships/image" Target="../media/image30.emf"/><Relationship Id="rId14" Type="http://schemas.openxmlformats.org/officeDocument/2006/relationships/oleObject" Target="../embeddings/oleObject28.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32.bin"/><Relationship Id="rId13" Type="http://schemas.openxmlformats.org/officeDocument/2006/relationships/image" Target="../media/image39.wmf"/><Relationship Id="rId3" Type="http://schemas.openxmlformats.org/officeDocument/2006/relationships/notesSlide" Target="../notesSlides/notesSlide5.xml"/><Relationship Id="rId7" Type="http://schemas.openxmlformats.org/officeDocument/2006/relationships/image" Target="../media/image36.wmf"/><Relationship Id="rId12" Type="http://schemas.openxmlformats.org/officeDocument/2006/relationships/oleObject" Target="../embeddings/oleObject34.bin"/><Relationship Id="rId2" Type="http://schemas.openxmlformats.org/officeDocument/2006/relationships/slideLayout" Target="../slideLayouts/slideLayout18.xml"/><Relationship Id="rId1" Type="http://schemas.openxmlformats.org/officeDocument/2006/relationships/vmlDrawing" Target="../drawings/vmlDrawing8.vml"/><Relationship Id="rId6" Type="http://schemas.openxmlformats.org/officeDocument/2006/relationships/oleObject" Target="../embeddings/oleObject31.bin"/><Relationship Id="rId11" Type="http://schemas.openxmlformats.org/officeDocument/2006/relationships/image" Target="../media/image38.wmf"/><Relationship Id="rId5" Type="http://schemas.openxmlformats.org/officeDocument/2006/relationships/image" Target="../media/image35.wmf"/><Relationship Id="rId15" Type="http://schemas.openxmlformats.org/officeDocument/2006/relationships/image" Target="../media/image40.wmf"/><Relationship Id="rId10" Type="http://schemas.openxmlformats.org/officeDocument/2006/relationships/oleObject" Target="../embeddings/oleObject33.bin"/><Relationship Id="rId4" Type="http://schemas.openxmlformats.org/officeDocument/2006/relationships/oleObject" Target="../embeddings/oleObject30.bin"/><Relationship Id="rId9" Type="http://schemas.openxmlformats.org/officeDocument/2006/relationships/image" Target="../media/image37.wmf"/><Relationship Id="rId14" Type="http://schemas.openxmlformats.org/officeDocument/2006/relationships/oleObject" Target="../embeddings/oleObject35.bin"/></Relationships>
</file>

<file path=ppt/slides/_rels/slide12.xml.rels><?xml version="1.0" encoding="UTF-8" standalone="yes"?>
<Relationships xmlns="http://schemas.openxmlformats.org/package/2006/relationships"><Relationship Id="rId8" Type="http://schemas.openxmlformats.org/officeDocument/2006/relationships/image" Target="../media/image42.wmf"/><Relationship Id="rId13" Type="http://schemas.openxmlformats.org/officeDocument/2006/relationships/oleObject" Target="../embeddings/oleObject41.bin"/><Relationship Id="rId18" Type="http://schemas.openxmlformats.org/officeDocument/2006/relationships/image" Target="../media/image47.wmf"/><Relationship Id="rId26" Type="http://schemas.openxmlformats.org/officeDocument/2006/relationships/image" Target="../media/image51.wmf"/><Relationship Id="rId3" Type="http://schemas.openxmlformats.org/officeDocument/2006/relationships/oleObject" Target="../embeddings/oleObject36.bin"/><Relationship Id="rId21" Type="http://schemas.openxmlformats.org/officeDocument/2006/relationships/oleObject" Target="../embeddings/oleObject45.bin"/><Relationship Id="rId7" Type="http://schemas.openxmlformats.org/officeDocument/2006/relationships/oleObject" Target="../embeddings/oleObject38.bin"/><Relationship Id="rId12" Type="http://schemas.openxmlformats.org/officeDocument/2006/relationships/image" Target="../media/image44.wmf"/><Relationship Id="rId17" Type="http://schemas.openxmlformats.org/officeDocument/2006/relationships/oleObject" Target="../embeddings/oleObject43.bin"/><Relationship Id="rId25" Type="http://schemas.openxmlformats.org/officeDocument/2006/relationships/oleObject" Target="../embeddings/oleObject47.bin"/><Relationship Id="rId2" Type="http://schemas.openxmlformats.org/officeDocument/2006/relationships/slideLayout" Target="../slideLayouts/slideLayout18.xml"/><Relationship Id="rId16" Type="http://schemas.openxmlformats.org/officeDocument/2006/relationships/image" Target="../media/image46.wmf"/><Relationship Id="rId20" Type="http://schemas.openxmlformats.org/officeDocument/2006/relationships/image" Target="../media/image48.wmf"/><Relationship Id="rId1" Type="http://schemas.openxmlformats.org/officeDocument/2006/relationships/vmlDrawing" Target="../drawings/vmlDrawing9.vml"/><Relationship Id="rId6" Type="http://schemas.openxmlformats.org/officeDocument/2006/relationships/image" Target="../media/image20.wmf"/><Relationship Id="rId11" Type="http://schemas.openxmlformats.org/officeDocument/2006/relationships/oleObject" Target="../embeddings/oleObject40.bin"/><Relationship Id="rId24" Type="http://schemas.openxmlformats.org/officeDocument/2006/relationships/image" Target="../media/image50.wmf"/><Relationship Id="rId5" Type="http://schemas.openxmlformats.org/officeDocument/2006/relationships/oleObject" Target="../embeddings/oleObject37.bin"/><Relationship Id="rId15" Type="http://schemas.openxmlformats.org/officeDocument/2006/relationships/oleObject" Target="../embeddings/oleObject42.bin"/><Relationship Id="rId23" Type="http://schemas.openxmlformats.org/officeDocument/2006/relationships/oleObject" Target="../embeddings/oleObject46.bin"/><Relationship Id="rId10" Type="http://schemas.openxmlformats.org/officeDocument/2006/relationships/image" Target="../media/image43.wmf"/><Relationship Id="rId19" Type="http://schemas.openxmlformats.org/officeDocument/2006/relationships/oleObject" Target="../embeddings/oleObject44.bin"/><Relationship Id="rId4" Type="http://schemas.openxmlformats.org/officeDocument/2006/relationships/image" Target="../media/image41.wmf"/><Relationship Id="rId9" Type="http://schemas.openxmlformats.org/officeDocument/2006/relationships/oleObject" Target="../embeddings/oleObject39.bin"/><Relationship Id="rId14" Type="http://schemas.openxmlformats.org/officeDocument/2006/relationships/image" Target="../media/image45.wmf"/><Relationship Id="rId22" Type="http://schemas.openxmlformats.org/officeDocument/2006/relationships/image" Target="../media/image49.wmf"/></Relationships>
</file>

<file path=ppt/slides/_rels/slide13.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oleObject" Target="../embeddings/oleObject48.bin"/><Relationship Id="rId7" Type="http://schemas.openxmlformats.org/officeDocument/2006/relationships/oleObject" Target="../embeddings/oleObject50.bin"/><Relationship Id="rId12" Type="http://schemas.openxmlformats.org/officeDocument/2006/relationships/image" Target="../media/image56.wmf"/><Relationship Id="rId2" Type="http://schemas.openxmlformats.org/officeDocument/2006/relationships/slideLayout" Target="../slideLayouts/slideLayout18.xml"/><Relationship Id="rId1" Type="http://schemas.openxmlformats.org/officeDocument/2006/relationships/vmlDrawing" Target="../drawings/vmlDrawing10.vml"/><Relationship Id="rId6" Type="http://schemas.openxmlformats.org/officeDocument/2006/relationships/image" Target="../media/image53.wmf"/><Relationship Id="rId11" Type="http://schemas.openxmlformats.org/officeDocument/2006/relationships/oleObject" Target="../embeddings/oleObject52.bin"/><Relationship Id="rId5" Type="http://schemas.openxmlformats.org/officeDocument/2006/relationships/oleObject" Target="../embeddings/oleObject49.bin"/><Relationship Id="rId10" Type="http://schemas.openxmlformats.org/officeDocument/2006/relationships/image" Target="../media/image55.wmf"/><Relationship Id="rId4" Type="http://schemas.openxmlformats.org/officeDocument/2006/relationships/image" Target="../media/image52.wmf"/><Relationship Id="rId9" Type="http://schemas.openxmlformats.org/officeDocument/2006/relationships/oleObject" Target="../embeddings/oleObject51.bin"/></Relationships>
</file>

<file path=ppt/slides/_rels/slide14.xml.rels><?xml version="1.0" encoding="UTF-8" standalone="yes"?>
<Relationships xmlns="http://schemas.openxmlformats.org/package/2006/relationships"><Relationship Id="rId8" Type="http://schemas.openxmlformats.org/officeDocument/2006/relationships/image" Target="../media/image59.wmf"/><Relationship Id="rId13" Type="http://schemas.openxmlformats.org/officeDocument/2006/relationships/oleObject" Target="../embeddings/oleObject58.bin"/><Relationship Id="rId3" Type="http://schemas.openxmlformats.org/officeDocument/2006/relationships/oleObject" Target="../embeddings/oleObject53.bin"/><Relationship Id="rId7" Type="http://schemas.openxmlformats.org/officeDocument/2006/relationships/oleObject" Target="../embeddings/oleObject55.bin"/><Relationship Id="rId12" Type="http://schemas.openxmlformats.org/officeDocument/2006/relationships/image" Target="../media/image61.wmf"/><Relationship Id="rId2" Type="http://schemas.openxmlformats.org/officeDocument/2006/relationships/slideLayout" Target="../slideLayouts/slideLayout18.xml"/><Relationship Id="rId16" Type="http://schemas.openxmlformats.org/officeDocument/2006/relationships/image" Target="../media/image63.wmf"/><Relationship Id="rId1" Type="http://schemas.openxmlformats.org/officeDocument/2006/relationships/vmlDrawing" Target="../drawings/vmlDrawing11.vml"/><Relationship Id="rId6" Type="http://schemas.openxmlformats.org/officeDocument/2006/relationships/image" Target="../media/image58.wmf"/><Relationship Id="rId11" Type="http://schemas.openxmlformats.org/officeDocument/2006/relationships/oleObject" Target="../embeddings/oleObject57.bin"/><Relationship Id="rId5" Type="http://schemas.openxmlformats.org/officeDocument/2006/relationships/oleObject" Target="../embeddings/oleObject54.bin"/><Relationship Id="rId15" Type="http://schemas.openxmlformats.org/officeDocument/2006/relationships/oleObject" Target="../embeddings/oleObject59.bin"/><Relationship Id="rId10" Type="http://schemas.openxmlformats.org/officeDocument/2006/relationships/image" Target="../media/image60.wmf"/><Relationship Id="rId4" Type="http://schemas.openxmlformats.org/officeDocument/2006/relationships/image" Target="../media/image57.wmf"/><Relationship Id="rId9" Type="http://schemas.openxmlformats.org/officeDocument/2006/relationships/oleObject" Target="../embeddings/oleObject56.bin"/><Relationship Id="rId14" Type="http://schemas.openxmlformats.org/officeDocument/2006/relationships/image" Target="../media/image62.wmf"/></Relationships>
</file>

<file path=ppt/slides/_rels/slide15.xml.rels><?xml version="1.0" encoding="UTF-8" standalone="yes"?>
<Relationships xmlns="http://schemas.openxmlformats.org/package/2006/relationships"><Relationship Id="rId13" Type="http://schemas.openxmlformats.org/officeDocument/2006/relationships/oleObject" Target="../embeddings/oleObject65.bin"/><Relationship Id="rId18" Type="http://schemas.openxmlformats.org/officeDocument/2006/relationships/image" Target="../media/image71.wmf"/><Relationship Id="rId26" Type="http://schemas.openxmlformats.org/officeDocument/2006/relationships/oleObject" Target="../embeddings/oleObject72.bin"/><Relationship Id="rId3" Type="http://schemas.openxmlformats.org/officeDocument/2006/relationships/oleObject" Target="../embeddings/oleObject60.bin"/><Relationship Id="rId21" Type="http://schemas.openxmlformats.org/officeDocument/2006/relationships/oleObject" Target="../embeddings/oleObject69.bin"/><Relationship Id="rId34" Type="http://schemas.openxmlformats.org/officeDocument/2006/relationships/oleObject" Target="../embeddings/oleObject77.bin"/><Relationship Id="rId7" Type="http://schemas.openxmlformats.org/officeDocument/2006/relationships/oleObject" Target="../embeddings/oleObject62.bin"/><Relationship Id="rId12" Type="http://schemas.openxmlformats.org/officeDocument/2006/relationships/image" Target="../media/image68.wmf"/><Relationship Id="rId17" Type="http://schemas.openxmlformats.org/officeDocument/2006/relationships/oleObject" Target="../embeddings/oleObject67.bin"/><Relationship Id="rId25" Type="http://schemas.openxmlformats.org/officeDocument/2006/relationships/oleObject" Target="../embeddings/oleObject71.bin"/><Relationship Id="rId33" Type="http://schemas.openxmlformats.org/officeDocument/2006/relationships/oleObject" Target="../embeddings/oleObject76.bin"/><Relationship Id="rId2" Type="http://schemas.openxmlformats.org/officeDocument/2006/relationships/slideLayout" Target="../slideLayouts/slideLayout29.xml"/><Relationship Id="rId16" Type="http://schemas.openxmlformats.org/officeDocument/2006/relationships/image" Target="../media/image70.wmf"/><Relationship Id="rId20" Type="http://schemas.openxmlformats.org/officeDocument/2006/relationships/image" Target="../media/image72.wmf"/><Relationship Id="rId29" Type="http://schemas.openxmlformats.org/officeDocument/2006/relationships/image" Target="../media/image75.wmf"/><Relationship Id="rId1" Type="http://schemas.openxmlformats.org/officeDocument/2006/relationships/vmlDrawing" Target="../drawings/vmlDrawing12.vml"/><Relationship Id="rId6" Type="http://schemas.openxmlformats.org/officeDocument/2006/relationships/image" Target="../media/image65.wmf"/><Relationship Id="rId11" Type="http://schemas.openxmlformats.org/officeDocument/2006/relationships/oleObject" Target="../embeddings/oleObject64.bin"/><Relationship Id="rId24" Type="http://schemas.openxmlformats.org/officeDocument/2006/relationships/image" Target="../media/image73.wmf"/><Relationship Id="rId32" Type="http://schemas.openxmlformats.org/officeDocument/2006/relationships/image" Target="../media/image76.wmf"/><Relationship Id="rId5" Type="http://schemas.openxmlformats.org/officeDocument/2006/relationships/oleObject" Target="../embeddings/oleObject61.bin"/><Relationship Id="rId15" Type="http://schemas.openxmlformats.org/officeDocument/2006/relationships/oleObject" Target="../embeddings/oleObject66.bin"/><Relationship Id="rId23" Type="http://schemas.openxmlformats.org/officeDocument/2006/relationships/oleObject" Target="../embeddings/oleObject70.bin"/><Relationship Id="rId28" Type="http://schemas.openxmlformats.org/officeDocument/2006/relationships/oleObject" Target="../embeddings/oleObject73.bin"/><Relationship Id="rId10" Type="http://schemas.openxmlformats.org/officeDocument/2006/relationships/image" Target="../media/image67.wmf"/><Relationship Id="rId19" Type="http://schemas.openxmlformats.org/officeDocument/2006/relationships/oleObject" Target="../embeddings/oleObject68.bin"/><Relationship Id="rId31" Type="http://schemas.openxmlformats.org/officeDocument/2006/relationships/oleObject" Target="../embeddings/oleObject75.bin"/><Relationship Id="rId4" Type="http://schemas.openxmlformats.org/officeDocument/2006/relationships/image" Target="../media/image64.wmf"/><Relationship Id="rId9" Type="http://schemas.openxmlformats.org/officeDocument/2006/relationships/oleObject" Target="../embeddings/oleObject63.bin"/><Relationship Id="rId14" Type="http://schemas.openxmlformats.org/officeDocument/2006/relationships/image" Target="../media/image69.wmf"/><Relationship Id="rId22" Type="http://schemas.openxmlformats.org/officeDocument/2006/relationships/image" Target="../media/image18.wmf"/><Relationship Id="rId27" Type="http://schemas.openxmlformats.org/officeDocument/2006/relationships/image" Target="../media/image74.wmf"/><Relationship Id="rId30" Type="http://schemas.openxmlformats.org/officeDocument/2006/relationships/oleObject" Target="../embeddings/oleObject74.bin"/><Relationship Id="rId35" Type="http://schemas.openxmlformats.org/officeDocument/2006/relationships/oleObject" Target="../embeddings/oleObject78.bin"/><Relationship Id="rId8" Type="http://schemas.openxmlformats.org/officeDocument/2006/relationships/image" Target="../media/image66.wmf"/></Relationships>
</file>

<file path=ppt/slides/_rels/slide16.xml.rels><?xml version="1.0" encoding="UTF-8" standalone="yes"?>
<Relationships xmlns="http://schemas.openxmlformats.org/package/2006/relationships"><Relationship Id="rId8" Type="http://schemas.openxmlformats.org/officeDocument/2006/relationships/image" Target="../media/image78.wmf"/><Relationship Id="rId13" Type="http://schemas.openxmlformats.org/officeDocument/2006/relationships/oleObject" Target="../embeddings/oleObject84.bin"/><Relationship Id="rId18" Type="http://schemas.openxmlformats.org/officeDocument/2006/relationships/image" Target="../media/image83.wmf"/><Relationship Id="rId26" Type="http://schemas.openxmlformats.org/officeDocument/2006/relationships/image" Target="../media/image86.wmf"/><Relationship Id="rId3" Type="http://schemas.openxmlformats.org/officeDocument/2006/relationships/oleObject" Target="../embeddings/oleObject79.bin"/><Relationship Id="rId21" Type="http://schemas.openxmlformats.org/officeDocument/2006/relationships/oleObject" Target="../embeddings/oleObject88.bin"/><Relationship Id="rId7" Type="http://schemas.openxmlformats.org/officeDocument/2006/relationships/oleObject" Target="../embeddings/oleObject81.bin"/><Relationship Id="rId12" Type="http://schemas.openxmlformats.org/officeDocument/2006/relationships/image" Target="../media/image80.wmf"/><Relationship Id="rId17" Type="http://schemas.openxmlformats.org/officeDocument/2006/relationships/oleObject" Target="../embeddings/oleObject86.bin"/><Relationship Id="rId25" Type="http://schemas.openxmlformats.org/officeDocument/2006/relationships/oleObject" Target="../embeddings/oleObject90.bin"/><Relationship Id="rId2" Type="http://schemas.openxmlformats.org/officeDocument/2006/relationships/slideLayout" Target="../slideLayouts/slideLayout29.xml"/><Relationship Id="rId16" Type="http://schemas.openxmlformats.org/officeDocument/2006/relationships/image" Target="../media/image82.wmf"/><Relationship Id="rId20" Type="http://schemas.openxmlformats.org/officeDocument/2006/relationships/image" Target="../media/image84.wmf"/><Relationship Id="rId29" Type="http://schemas.openxmlformats.org/officeDocument/2006/relationships/oleObject" Target="../embeddings/oleObject92.bin"/><Relationship Id="rId1" Type="http://schemas.openxmlformats.org/officeDocument/2006/relationships/vmlDrawing" Target="../drawings/vmlDrawing13.vml"/><Relationship Id="rId6" Type="http://schemas.openxmlformats.org/officeDocument/2006/relationships/image" Target="../media/image77.wmf"/><Relationship Id="rId11" Type="http://schemas.openxmlformats.org/officeDocument/2006/relationships/oleObject" Target="../embeddings/oleObject83.bin"/><Relationship Id="rId24" Type="http://schemas.openxmlformats.org/officeDocument/2006/relationships/image" Target="../media/image85.wmf"/><Relationship Id="rId5" Type="http://schemas.openxmlformats.org/officeDocument/2006/relationships/oleObject" Target="../embeddings/oleObject80.bin"/><Relationship Id="rId15" Type="http://schemas.openxmlformats.org/officeDocument/2006/relationships/oleObject" Target="../embeddings/oleObject85.bin"/><Relationship Id="rId23" Type="http://schemas.openxmlformats.org/officeDocument/2006/relationships/oleObject" Target="../embeddings/oleObject89.bin"/><Relationship Id="rId28" Type="http://schemas.openxmlformats.org/officeDocument/2006/relationships/image" Target="../media/image87.wmf"/><Relationship Id="rId10" Type="http://schemas.openxmlformats.org/officeDocument/2006/relationships/image" Target="../media/image79.wmf"/><Relationship Id="rId19" Type="http://schemas.openxmlformats.org/officeDocument/2006/relationships/oleObject" Target="../embeddings/oleObject87.bin"/><Relationship Id="rId4" Type="http://schemas.openxmlformats.org/officeDocument/2006/relationships/image" Target="../media/image64.wmf"/><Relationship Id="rId9" Type="http://schemas.openxmlformats.org/officeDocument/2006/relationships/oleObject" Target="../embeddings/oleObject82.bin"/><Relationship Id="rId14" Type="http://schemas.openxmlformats.org/officeDocument/2006/relationships/image" Target="../media/image81.wmf"/><Relationship Id="rId22" Type="http://schemas.openxmlformats.org/officeDocument/2006/relationships/image" Target="../media/image67.wmf"/><Relationship Id="rId27" Type="http://schemas.openxmlformats.org/officeDocument/2006/relationships/oleObject" Target="../embeddings/oleObject91.bin"/><Relationship Id="rId30" Type="http://schemas.openxmlformats.org/officeDocument/2006/relationships/image" Target="../media/image88.wmf"/></Relationships>
</file>

<file path=ppt/slides/_rels/slide17.xml.rels><?xml version="1.0" encoding="UTF-8" standalone="yes"?>
<Relationships xmlns="http://schemas.openxmlformats.org/package/2006/relationships"><Relationship Id="rId8" Type="http://schemas.openxmlformats.org/officeDocument/2006/relationships/image" Target="../media/image91.wmf"/><Relationship Id="rId13" Type="http://schemas.openxmlformats.org/officeDocument/2006/relationships/oleObject" Target="../embeddings/oleObject98.bin"/><Relationship Id="rId18" Type="http://schemas.openxmlformats.org/officeDocument/2006/relationships/image" Target="../media/image96.wmf"/><Relationship Id="rId3" Type="http://schemas.openxmlformats.org/officeDocument/2006/relationships/oleObject" Target="../embeddings/oleObject93.bin"/><Relationship Id="rId21" Type="http://schemas.openxmlformats.org/officeDocument/2006/relationships/oleObject" Target="../embeddings/oleObject102.bin"/><Relationship Id="rId7" Type="http://schemas.openxmlformats.org/officeDocument/2006/relationships/oleObject" Target="../embeddings/oleObject95.bin"/><Relationship Id="rId12" Type="http://schemas.openxmlformats.org/officeDocument/2006/relationships/image" Target="../media/image93.wmf"/><Relationship Id="rId17" Type="http://schemas.openxmlformats.org/officeDocument/2006/relationships/oleObject" Target="../embeddings/oleObject100.bin"/><Relationship Id="rId2" Type="http://schemas.openxmlformats.org/officeDocument/2006/relationships/slideLayout" Target="../slideLayouts/slideLayout29.xml"/><Relationship Id="rId16" Type="http://schemas.openxmlformats.org/officeDocument/2006/relationships/image" Target="../media/image95.wmf"/><Relationship Id="rId20" Type="http://schemas.openxmlformats.org/officeDocument/2006/relationships/image" Target="../media/image97.wmf"/><Relationship Id="rId1" Type="http://schemas.openxmlformats.org/officeDocument/2006/relationships/vmlDrawing" Target="../drawings/vmlDrawing14.vml"/><Relationship Id="rId6" Type="http://schemas.openxmlformats.org/officeDocument/2006/relationships/image" Target="../media/image90.wmf"/><Relationship Id="rId11" Type="http://schemas.openxmlformats.org/officeDocument/2006/relationships/oleObject" Target="../embeddings/oleObject97.bin"/><Relationship Id="rId5" Type="http://schemas.openxmlformats.org/officeDocument/2006/relationships/oleObject" Target="../embeddings/oleObject94.bin"/><Relationship Id="rId15" Type="http://schemas.openxmlformats.org/officeDocument/2006/relationships/oleObject" Target="../embeddings/oleObject99.bin"/><Relationship Id="rId10" Type="http://schemas.openxmlformats.org/officeDocument/2006/relationships/image" Target="../media/image92.wmf"/><Relationship Id="rId19" Type="http://schemas.openxmlformats.org/officeDocument/2006/relationships/oleObject" Target="../embeddings/oleObject101.bin"/><Relationship Id="rId4" Type="http://schemas.openxmlformats.org/officeDocument/2006/relationships/image" Target="../media/image89.wmf"/><Relationship Id="rId9" Type="http://schemas.openxmlformats.org/officeDocument/2006/relationships/oleObject" Target="../embeddings/oleObject96.bin"/><Relationship Id="rId14" Type="http://schemas.openxmlformats.org/officeDocument/2006/relationships/image" Target="../media/image94.wmf"/><Relationship Id="rId22" Type="http://schemas.openxmlformats.org/officeDocument/2006/relationships/image" Target="../media/image98.wmf"/></Relationships>
</file>

<file path=ppt/slides/_rels/slide18.xml.rels><?xml version="1.0" encoding="UTF-8" standalone="yes"?>
<Relationships xmlns="http://schemas.openxmlformats.org/package/2006/relationships"><Relationship Id="rId13" Type="http://schemas.openxmlformats.org/officeDocument/2006/relationships/oleObject" Target="../embeddings/oleObject108.bin"/><Relationship Id="rId18" Type="http://schemas.openxmlformats.org/officeDocument/2006/relationships/image" Target="../media/image104.wmf"/><Relationship Id="rId26" Type="http://schemas.openxmlformats.org/officeDocument/2006/relationships/image" Target="../media/image108.wmf"/><Relationship Id="rId39" Type="http://schemas.openxmlformats.org/officeDocument/2006/relationships/oleObject" Target="../embeddings/oleObject121.bin"/><Relationship Id="rId21" Type="http://schemas.openxmlformats.org/officeDocument/2006/relationships/oleObject" Target="../embeddings/oleObject112.bin"/><Relationship Id="rId34" Type="http://schemas.openxmlformats.org/officeDocument/2006/relationships/image" Target="../media/image112.wmf"/><Relationship Id="rId42" Type="http://schemas.openxmlformats.org/officeDocument/2006/relationships/oleObject" Target="../embeddings/oleObject123.bin"/><Relationship Id="rId7" Type="http://schemas.openxmlformats.org/officeDocument/2006/relationships/oleObject" Target="../embeddings/oleObject105.bin"/><Relationship Id="rId2" Type="http://schemas.openxmlformats.org/officeDocument/2006/relationships/slideLayout" Target="../slideLayouts/slideLayout29.xml"/><Relationship Id="rId16" Type="http://schemas.openxmlformats.org/officeDocument/2006/relationships/image" Target="../media/image103.wmf"/><Relationship Id="rId20" Type="http://schemas.openxmlformats.org/officeDocument/2006/relationships/image" Target="../media/image105.wmf"/><Relationship Id="rId29" Type="http://schemas.openxmlformats.org/officeDocument/2006/relationships/oleObject" Target="../embeddings/oleObject116.bin"/><Relationship Id="rId41" Type="http://schemas.openxmlformats.org/officeDocument/2006/relationships/oleObject" Target="../embeddings/oleObject122.bin"/><Relationship Id="rId1" Type="http://schemas.openxmlformats.org/officeDocument/2006/relationships/vmlDrawing" Target="../drawings/vmlDrawing15.vml"/><Relationship Id="rId6" Type="http://schemas.openxmlformats.org/officeDocument/2006/relationships/image" Target="../media/image100.wmf"/><Relationship Id="rId11" Type="http://schemas.openxmlformats.org/officeDocument/2006/relationships/oleObject" Target="../embeddings/oleObject107.bin"/><Relationship Id="rId24" Type="http://schemas.openxmlformats.org/officeDocument/2006/relationships/image" Target="../media/image107.wmf"/><Relationship Id="rId32" Type="http://schemas.openxmlformats.org/officeDocument/2006/relationships/image" Target="../media/image111.wmf"/><Relationship Id="rId37" Type="http://schemas.openxmlformats.org/officeDocument/2006/relationships/oleObject" Target="../embeddings/oleObject120.bin"/><Relationship Id="rId40" Type="http://schemas.openxmlformats.org/officeDocument/2006/relationships/image" Target="../media/image115.wmf"/><Relationship Id="rId5" Type="http://schemas.openxmlformats.org/officeDocument/2006/relationships/oleObject" Target="../embeddings/oleObject104.bin"/><Relationship Id="rId15" Type="http://schemas.openxmlformats.org/officeDocument/2006/relationships/oleObject" Target="../embeddings/oleObject109.bin"/><Relationship Id="rId23" Type="http://schemas.openxmlformats.org/officeDocument/2006/relationships/oleObject" Target="../embeddings/oleObject113.bin"/><Relationship Id="rId28" Type="http://schemas.openxmlformats.org/officeDocument/2006/relationships/image" Target="../media/image109.wmf"/><Relationship Id="rId36" Type="http://schemas.openxmlformats.org/officeDocument/2006/relationships/image" Target="../media/image113.wmf"/><Relationship Id="rId10" Type="http://schemas.openxmlformats.org/officeDocument/2006/relationships/image" Target="../media/image101.wmf"/><Relationship Id="rId19" Type="http://schemas.openxmlformats.org/officeDocument/2006/relationships/oleObject" Target="../embeddings/oleObject111.bin"/><Relationship Id="rId31" Type="http://schemas.openxmlformats.org/officeDocument/2006/relationships/oleObject" Target="../embeddings/oleObject117.bin"/><Relationship Id="rId4" Type="http://schemas.openxmlformats.org/officeDocument/2006/relationships/image" Target="../media/image99.wmf"/><Relationship Id="rId9" Type="http://schemas.openxmlformats.org/officeDocument/2006/relationships/oleObject" Target="../embeddings/oleObject106.bin"/><Relationship Id="rId14" Type="http://schemas.openxmlformats.org/officeDocument/2006/relationships/image" Target="../media/image102.wmf"/><Relationship Id="rId22" Type="http://schemas.openxmlformats.org/officeDocument/2006/relationships/image" Target="../media/image106.wmf"/><Relationship Id="rId27" Type="http://schemas.openxmlformats.org/officeDocument/2006/relationships/oleObject" Target="../embeddings/oleObject115.bin"/><Relationship Id="rId30" Type="http://schemas.openxmlformats.org/officeDocument/2006/relationships/image" Target="../media/image110.wmf"/><Relationship Id="rId35" Type="http://schemas.openxmlformats.org/officeDocument/2006/relationships/oleObject" Target="../embeddings/oleObject119.bin"/><Relationship Id="rId8" Type="http://schemas.openxmlformats.org/officeDocument/2006/relationships/image" Target="../media/image64.wmf"/><Relationship Id="rId3" Type="http://schemas.openxmlformats.org/officeDocument/2006/relationships/oleObject" Target="../embeddings/oleObject103.bin"/><Relationship Id="rId12" Type="http://schemas.openxmlformats.org/officeDocument/2006/relationships/image" Target="../media/image69.wmf"/><Relationship Id="rId17" Type="http://schemas.openxmlformats.org/officeDocument/2006/relationships/oleObject" Target="../embeddings/oleObject110.bin"/><Relationship Id="rId25" Type="http://schemas.openxmlformats.org/officeDocument/2006/relationships/oleObject" Target="../embeddings/oleObject114.bin"/><Relationship Id="rId33" Type="http://schemas.openxmlformats.org/officeDocument/2006/relationships/oleObject" Target="../embeddings/oleObject118.bin"/><Relationship Id="rId38" Type="http://schemas.openxmlformats.org/officeDocument/2006/relationships/image" Target="../media/image114.wmf"/></Relationships>
</file>

<file path=ppt/slides/_rels/slide19.xml.rels><?xml version="1.0" encoding="UTF-8" standalone="yes"?>
<Relationships xmlns="http://schemas.openxmlformats.org/package/2006/relationships"><Relationship Id="rId8" Type="http://schemas.openxmlformats.org/officeDocument/2006/relationships/image" Target="../media/image118.wmf"/><Relationship Id="rId13" Type="http://schemas.openxmlformats.org/officeDocument/2006/relationships/image" Target="../media/image120.wmf"/><Relationship Id="rId18" Type="http://schemas.openxmlformats.org/officeDocument/2006/relationships/oleObject" Target="../embeddings/oleObject131.bin"/><Relationship Id="rId3" Type="http://schemas.openxmlformats.org/officeDocument/2006/relationships/oleObject" Target="../embeddings/oleObject124.bin"/><Relationship Id="rId21" Type="http://schemas.openxmlformats.org/officeDocument/2006/relationships/image" Target="../media/image115.wmf"/><Relationship Id="rId7" Type="http://schemas.openxmlformats.org/officeDocument/2006/relationships/oleObject" Target="../embeddings/oleObject126.bin"/><Relationship Id="rId12" Type="http://schemas.openxmlformats.org/officeDocument/2006/relationships/oleObject" Target="../embeddings/oleObject128.bin"/><Relationship Id="rId17" Type="http://schemas.openxmlformats.org/officeDocument/2006/relationships/image" Target="../media/image113.wmf"/><Relationship Id="rId25" Type="http://schemas.openxmlformats.org/officeDocument/2006/relationships/image" Target="../media/image108.wmf"/><Relationship Id="rId2" Type="http://schemas.openxmlformats.org/officeDocument/2006/relationships/slideLayout" Target="../slideLayouts/slideLayout29.xml"/><Relationship Id="rId16" Type="http://schemas.openxmlformats.org/officeDocument/2006/relationships/oleObject" Target="../embeddings/oleObject130.bin"/><Relationship Id="rId20" Type="http://schemas.openxmlformats.org/officeDocument/2006/relationships/oleObject" Target="../embeddings/oleObject132.bin"/><Relationship Id="rId1" Type="http://schemas.openxmlformats.org/officeDocument/2006/relationships/vmlDrawing" Target="../drawings/vmlDrawing16.vml"/><Relationship Id="rId6" Type="http://schemas.openxmlformats.org/officeDocument/2006/relationships/image" Target="../media/image117.wmf"/><Relationship Id="rId11" Type="http://schemas.openxmlformats.org/officeDocument/2006/relationships/image" Target="../media/image119.wmf"/><Relationship Id="rId24" Type="http://schemas.openxmlformats.org/officeDocument/2006/relationships/oleObject" Target="../embeddings/oleObject134.bin"/><Relationship Id="rId5" Type="http://schemas.openxmlformats.org/officeDocument/2006/relationships/oleObject" Target="../embeddings/oleObject125.bin"/><Relationship Id="rId15" Type="http://schemas.openxmlformats.org/officeDocument/2006/relationships/image" Target="../media/image121.wmf"/><Relationship Id="rId23" Type="http://schemas.openxmlformats.org/officeDocument/2006/relationships/image" Target="../media/image107.wmf"/><Relationship Id="rId10" Type="http://schemas.openxmlformats.org/officeDocument/2006/relationships/oleObject" Target="../embeddings/oleObject127.bin"/><Relationship Id="rId19" Type="http://schemas.openxmlformats.org/officeDocument/2006/relationships/image" Target="../media/image114.wmf"/><Relationship Id="rId4" Type="http://schemas.openxmlformats.org/officeDocument/2006/relationships/image" Target="../media/image116.wmf"/><Relationship Id="rId9" Type="http://schemas.openxmlformats.org/officeDocument/2006/relationships/image" Target="../media/image21.png"/><Relationship Id="rId14" Type="http://schemas.openxmlformats.org/officeDocument/2006/relationships/oleObject" Target="../embeddings/oleObject129.bin"/><Relationship Id="rId22" Type="http://schemas.openxmlformats.org/officeDocument/2006/relationships/oleObject" Target="../embeddings/oleObject133.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124.wmf"/><Relationship Id="rId3" Type="http://schemas.openxmlformats.org/officeDocument/2006/relationships/oleObject" Target="../embeddings/oleObject135.bin"/><Relationship Id="rId7" Type="http://schemas.openxmlformats.org/officeDocument/2006/relationships/oleObject" Target="../embeddings/oleObject137.bin"/><Relationship Id="rId2" Type="http://schemas.openxmlformats.org/officeDocument/2006/relationships/slideLayout" Target="../slideLayouts/slideLayout29.xml"/><Relationship Id="rId1" Type="http://schemas.openxmlformats.org/officeDocument/2006/relationships/vmlDrawing" Target="../drawings/vmlDrawing17.vml"/><Relationship Id="rId6" Type="http://schemas.openxmlformats.org/officeDocument/2006/relationships/image" Target="../media/image123.wmf"/><Relationship Id="rId5" Type="http://schemas.openxmlformats.org/officeDocument/2006/relationships/oleObject" Target="../embeddings/oleObject136.bin"/><Relationship Id="rId10" Type="http://schemas.openxmlformats.org/officeDocument/2006/relationships/image" Target="../media/image125.wmf"/><Relationship Id="rId4" Type="http://schemas.openxmlformats.org/officeDocument/2006/relationships/image" Target="../media/image122.wmf"/><Relationship Id="rId9" Type="http://schemas.openxmlformats.org/officeDocument/2006/relationships/oleObject" Target="../embeddings/oleObject138.bin"/></Relationships>
</file>

<file path=ppt/slides/_rels/slide21.xml.rels><?xml version="1.0" encoding="UTF-8" standalone="yes"?>
<Relationships xmlns="http://schemas.openxmlformats.org/package/2006/relationships"><Relationship Id="rId8" Type="http://schemas.openxmlformats.org/officeDocument/2006/relationships/image" Target="../media/image128.wmf"/><Relationship Id="rId13" Type="http://schemas.openxmlformats.org/officeDocument/2006/relationships/oleObject" Target="../embeddings/oleObject144.bin"/><Relationship Id="rId18" Type="http://schemas.openxmlformats.org/officeDocument/2006/relationships/image" Target="../media/image124.wmf"/><Relationship Id="rId3" Type="http://schemas.openxmlformats.org/officeDocument/2006/relationships/oleObject" Target="../embeddings/oleObject139.bin"/><Relationship Id="rId7" Type="http://schemas.openxmlformats.org/officeDocument/2006/relationships/oleObject" Target="../embeddings/oleObject141.bin"/><Relationship Id="rId12" Type="http://schemas.openxmlformats.org/officeDocument/2006/relationships/image" Target="../media/image130.wmf"/><Relationship Id="rId17" Type="http://schemas.openxmlformats.org/officeDocument/2006/relationships/oleObject" Target="../embeddings/oleObject146.bin"/><Relationship Id="rId2" Type="http://schemas.openxmlformats.org/officeDocument/2006/relationships/slideLayout" Target="../slideLayouts/slideLayout29.xml"/><Relationship Id="rId16" Type="http://schemas.openxmlformats.org/officeDocument/2006/relationships/image" Target="../media/image125.wmf"/><Relationship Id="rId1" Type="http://schemas.openxmlformats.org/officeDocument/2006/relationships/vmlDrawing" Target="../drawings/vmlDrawing18.vml"/><Relationship Id="rId6" Type="http://schemas.openxmlformats.org/officeDocument/2006/relationships/image" Target="../media/image127.wmf"/><Relationship Id="rId11" Type="http://schemas.openxmlformats.org/officeDocument/2006/relationships/oleObject" Target="../embeddings/oleObject143.bin"/><Relationship Id="rId5" Type="http://schemas.openxmlformats.org/officeDocument/2006/relationships/oleObject" Target="../embeddings/oleObject140.bin"/><Relationship Id="rId15" Type="http://schemas.openxmlformats.org/officeDocument/2006/relationships/oleObject" Target="../embeddings/oleObject145.bin"/><Relationship Id="rId10" Type="http://schemas.openxmlformats.org/officeDocument/2006/relationships/image" Target="../media/image129.wmf"/><Relationship Id="rId4" Type="http://schemas.openxmlformats.org/officeDocument/2006/relationships/image" Target="../media/image126.wmf"/><Relationship Id="rId9" Type="http://schemas.openxmlformats.org/officeDocument/2006/relationships/oleObject" Target="../embeddings/oleObject142.bin"/><Relationship Id="rId14" Type="http://schemas.openxmlformats.org/officeDocument/2006/relationships/image" Target="../media/image131.wmf"/></Relationships>
</file>

<file path=ppt/slides/_rels/slide22.xml.rels><?xml version="1.0" encoding="UTF-8" standalone="yes"?>
<Relationships xmlns="http://schemas.openxmlformats.org/package/2006/relationships"><Relationship Id="rId13" Type="http://schemas.openxmlformats.org/officeDocument/2006/relationships/oleObject" Target="../embeddings/oleObject152.bin"/><Relationship Id="rId18" Type="http://schemas.openxmlformats.org/officeDocument/2006/relationships/image" Target="../media/image138.wmf"/><Relationship Id="rId26" Type="http://schemas.openxmlformats.org/officeDocument/2006/relationships/oleObject" Target="../embeddings/oleObject159.bin"/><Relationship Id="rId3" Type="http://schemas.openxmlformats.org/officeDocument/2006/relationships/oleObject" Target="../embeddings/oleObject147.bin"/><Relationship Id="rId21" Type="http://schemas.openxmlformats.org/officeDocument/2006/relationships/oleObject" Target="../embeddings/oleObject156.bin"/><Relationship Id="rId34" Type="http://schemas.openxmlformats.org/officeDocument/2006/relationships/image" Target="../media/image144.wmf"/><Relationship Id="rId7" Type="http://schemas.openxmlformats.org/officeDocument/2006/relationships/oleObject" Target="../embeddings/oleObject149.bin"/><Relationship Id="rId12" Type="http://schemas.openxmlformats.org/officeDocument/2006/relationships/image" Target="../media/image135.wmf"/><Relationship Id="rId17" Type="http://schemas.openxmlformats.org/officeDocument/2006/relationships/oleObject" Target="../embeddings/oleObject154.bin"/><Relationship Id="rId25" Type="http://schemas.openxmlformats.org/officeDocument/2006/relationships/oleObject" Target="../embeddings/oleObject158.bin"/><Relationship Id="rId33" Type="http://schemas.openxmlformats.org/officeDocument/2006/relationships/oleObject" Target="../embeddings/oleObject163.bin"/><Relationship Id="rId2" Type="http://schemas.openxmlformats.org/officeDocument/2006/relationships/slideLayout" Target="../slideLayouts/slideLayout29.xml"/><Relationship Id="rId16" Type="http://schemas.openxmlformats.org/officeDocument/2006/relationships/image" Target="../media/image137.wmf"/><Relationship Id="rId20" Type="http://schemas.openxmlformats.org/officeDocument/2006/relationships/image" Target="../media/image139.wmf"/><Relationship Id="rId29" Type="http://schemas.openxmlformats.org/officeDocument/2006/relationships/oleObject" Target="../embeddings/oleObject161.bin"/><Relationship Id="rId1" Type="http://schemas.openxmlformats.org/officeDocument/2006/relationships/vmlDrawing" Target="../drawings/vmlDrawing19.vml"/><Relationship Id="rId6" Type="http://schemas.openxmlformats.org/officeDocument/2006/relationships/image" Target="../media/image127.wmf"/><Relationship Id="rId11" Type="http://schemas.openxmlformats.org/officeDocument/2006/relationships/oleObject" Target="../embeddings/oleObject151.bin"/><Relationship Id="rId24" Type="http://schemas.openxmlformats.org/officeDocument/2006/relationships/image" Target="../media/image110.wmf"/><Relationship Id="rId32" Type="http://schemas.openxmlformats.org/officeDocument/2006/relationships/image" Target="../media/image143.wmf"/><Relationship Id="rId5" Type="http://schemas.openxmlformats.org/officeDocument/2006/relationships/oleObject" Target="../embeddings/oleObject148.bin"/><Relationship Id="rId15" Type="http://schemas.openxmlformats.org/officeDocument/2006/relationships/oleObject" Target="../embeddings/oleObject153.bin"/><Relationship Id="rId23" Type="http://schemas.openxmlformats.org/officeDocument/2006/relationships/oleObject" Target="../embeddings/oleObject157.bin"/><Relationship Id="rId28" Type="http://schemas.openxmlformats.org/officeDocument/2006/relationships/image" Target="../media/image141.wmf"/><Relationship Id="rId10" Type="http://schemas.openxmlformats.org/officeDocument/2006/relationships/image" Target="../media/image134.wmf"/><Relationship Id="rId19" Type="http://schemas.openxmlformats.org/officeDocument/2006/relationships/oleObject" Target="../embeddings/oleObject155.bin"/><Relationship Id="rId31" Type="http://schemas.openxmlformats.org/officeDocument/2006/relationships/oleObject" Target="../embeddings/oleObject162.bin"/><Relationship Id="rId4" Type="http://schemas.openxmlformats.org/officeDocument/2006/relationships/image" Target="../media/image132.wmf"/><Relationship Id="rId9" Type="http://schemas.openxmlformats.org/officeDocument/2006/relationships/oleObject" Target="../embeddings/oleObject150.bin"/><Relationship Id="rId14" Type="http://schemas.openxmlformats.org/officeDocument/2006/relationships/image" Target="../media/image136.wmf"/><Relationship Id="rId22" Type="http://schemas.openxmlformats.org/officeDocument/2006/relationships/image" Target="../media/image140.wmf"/><Relationship Id="rId27" Type="http://schemas.openxmlformats.org/officeDocument/2006/relationships/oleObject" Target="../embeddings/oleObject160.bin"/><Relationship Id="rId30" Type="http://schemas.openxmlformats.org/officeDocument/2006/relationships/image" Target="../media/image142.wmf"/><Relationship Id="rId8" Type="http://schemas.openxmlformats.org/officeDocument/2006/relationships/image" Target="../media/image133.wmf"/></Relationships>
</file>

<file path=ppt/slides/_rels/slide23.xml.rels><?xml version="1.0" encoding="UTF-8" standalone="yes"?>
<Relationships xmlns="http://schemas.openxmlformats.org/package/2006/relationships"><Relationship Id="rId8" Type="http://schemas.openxmlformats.org/officeDocument/2006/relationships/image" Target="../media/image147.wmf"/><Relationship Id="rId13" Type="http://schemas.openxmlformats.org/officeDocument/2006/relationships/oleObject" Target="../embeddings/oleObject169.bin"/><Relationship Id="rId18" Type="http://schemas.openxmlformats.org/officeDocument/2006/relationships/oleObject" Target="../embeddings/oleObject172.bin"/><Relationship Id="rId26" Type="http://schemas.openxmlformats.org/officeDocument/2006/relationships/oleObject" Target="../embeddings/oleObject176.bin"/><Relationship Id="rId3" Type="http://schemas.openxmlformats.org/officeDocument/2006/relationships/oleObject" Target="../embeddings/oleObject164.bin"/><Relationship Id="rId21" Type="http://schemas.openxmlformats.org/officeDocument/2006/relationships/image" Target="../media/image150.wmf"/><Relationship Id="rId7" Type="http://schemas.openxmlformats.org/officeDocument/2006/relationships/oleObject" Target="../embeddings/oleObject166.bin"/><Relationship Id="rId12" Type="http://schemas.openxmlformats.org/officeDocument/2006/relationships/image" Target="../media/image110.wmf"/><Relationship Id="rId17" Type="http://schemas.openxmlformats.org/officeDocument/2006/relationships/image" Target="../media/image136.wmf"/><Relationship Id="rId25" Type="http://schemas.openxmlformats.org/officeDocument/2006/relationships/image" Target="../media/image152.wmf"/><Relationship Id="rId2" Type="http://schemas.openxmlformats.org/officeDocument/2006/relationships/slideLayout" Target="../slideLayouts/slideLayout29.xml"/><Relationship Id="rId16" Type="http://schemas.openxmlformats.org/officeDocument/2006/relationships/oleObject" Target="../embeddings/oleObject171.bin"/><Relationship Id="rId20" Type="http://schemas.openxmlformats.org/officeDocument/2006/relationships/oleObject" Target="../embeddings/oleObject173.bin"/><Relationship Id="rId29" Type="http://schemas.openxmlformats.org/officeDocument/2006/relationships/image" Target="../media/image154.wmf"/><Relationship Id="rId1" Type="http://schemas.openxmlformats.org/officeDocument/2006/relationships/vmlDrawing" Target="../drawings/vmlDrawing20.vml"/><Relationship Id="rId6" Type="http://schemas.openxmlformats.org/officeDocument/2006/relationships/image" Target="../media/image146.wmf"/><Relationship Id="rId11" Type="http://schemas.openxmlformats.org/officeDocument/2006/relationships/oleObject" Target="../embeddings/oleObject168.bin"/><Relationship Id="rId24" Type="http://schemas.openxmlformats.org/officeDocument/2006/relationships/oleObject" Target="../embeddings/oleObject175.bin"/><Relationship Id="rId5" Type="http://schemas.openxmlformats.org/officeDocument/2006/relationships/oleObject" Target="../embeddings/oleObject165.bin"/><Relationship Id="rId15" Type="http://schemas.openxmlformats.org/officeDocument/2006/relationships/oleObject" Target="../embeddings/oleObject170.bin"/><Relationship Id="rId23" Type="http://schemas.openxmlformats.org/officeDocument/2006/relationships/image" Target="../media/image151.wmf"/><Relationship Id="rId28" Type="http://schemas.openxmlformats.org/officeDocument/2006/relationships/oleObject" Target="../embeddings/oleObject177.bin"/><Relationship Id="rId10" Type="http://schemas.openxmlformats.org/officeDocument/2006/relationships/image" Target="../media/image148.wmf"/><Relationship Id="rId19" Type="http://schemas.openxmlformats.org/officeDocument/2006/relationships/image" Target="../media/image129.wmf"/><Relationship Id="rId4" Type="http://schemas.openxmlformats.org/officeDocument/2006/relationships/image" Target="../media/image145.wmf"/><Relationship Id="rId9" Type="http://schemas.openxmlformats.org/officeDocument/2006/relationships/oleObject" Target="../embeddings/oleObject167.bin"/><Relationship Id="rId14" Type="http://schemas.openxmlformats.org/officeDocument/2006/relationships/image" Target="../media/image149.wmf"/><Relationship Id="rId22" Type="http://schemas.openxmlformats.org/officeDocument/2006/relationships/oleObject" Target="../embeddings/oleObject174.bin"/><Relationship Id="rId27" Type="http://schemas.openxmlformats.org/officeDocument/2006/relationships/image" Target="../media/image153.wmf"/></Relationships>
</file>

<file path=ppt/slides/_rels/slide24.xml.rels><?xml version="1.0" encoding="UTF-8" standalone="yes"?>
<Relationships xmlns="http://schemas.openxmlformats.org/package/2006/relationships"><Relationship Id="rId8" Type="http://schemas.openxmlformats.org/officeDocument/2006/relationships/image" Target="../media/image157.wmf"/><Relationship Id="rId13" Type="http://schemas.openxmlformats.org/officeDocument/2006/relationships/oleObject" Target="../embeddings/oleObject183.bin"/><Relationship Id="rId18" Type="http://schemas.openxmlformats.org/officeDocument/2006/relationships/image" Target="../media/image145.wmf"/><Relationship Id="rId3" Type="http://schemas.openxmlformats.org/officeDocument/2006/relationships/oleObject" Target="../embeddings/oleObject178.bin"/><Relationship Id="rId7" Type="http://schemas.openxmlformats.org/officeDocument/2006/relationships/oleObject" Target="../embeddings/oleObject180.bin"/><Relationship Id="rId12" Type="http://schemas.openxmlformats.org/officeDocument/2006/relationships/image" Target="../media/image158.wmf"/><Relationship Id="rId17" Type="http://schemas.openxmlformats.org/officeDocument/2006/relationships/oleObject" Target="../embeddings/oleObject185.bin"/><Relationship Id="rId2" Type="http://schemas.openxmlformats.org/officeDocument/2006/relationships/slideLayout" Target="../slideLayouts/slideLayout29.xml"/><Relationship Id="rId16" Type="http://schemas.openxmlformats.org/officeDocument/2006/relationships/image" Target="../media/image159.wmf"/><Relationship Id="rId20" Type="http://schemas.openxmlformats.org/officeDocument/2006/relationships/image" Target="../media/image160.wmf"/><Relationship Id="rId1" Type="http://schemas.openxmlformats.org/officeDocument/2006/relationships/vmlDrawing" Target="../drawings/vmlDrawing21.vml"/><Relationship Id="rId6" Type="http://schemas.openxmlformats.org/officeDocument/2006/relationships/image" Target="../media/image156.wmf"/><Relationship Id="rId11" Type="http://schemas.openxmlformats.org/officeDocument/2006/relationships/oleObject" Target="../embeddings/oleObject182.bin"/><Relationship Id="rId5" Type="http://schemas.openxmlformats.org/officeDocument/2006/relationships/oleObject" Target="../embeddings/oleObject179.bin"/><Relationship Id="rId15" Type="http://schemas.openxmlformats.org/officeDocument/2006/relationships/oleObject" Target="../embeddings/oleObject184.bin"/><Relationship Id="rId10" Type="http://schemas.openxmlformats.org/officeDocument/2006/relationships/image" Target="../media/image96.wmf"/><Relationship Id="rId19" Type="http://schemas.openxmlformats.org/officeDocument/2006/relationships/oleObject" Target="../embeddings/oleObject186.bin"/><Relationship Id="rId4" Type="http://schemas.openxmlformats.org/officeDocument/2006/relationships/image" Target="../media/image155.wmf"/><Relationship Id="rId9" Type="http://schemas.openxmlformats.org/officeDocument/2006/relationships/oleObject" Target="../embeddings/oleObject181.bin"/><Relationship Id="rId14" Type="http://schemas.openxmlformats.org/officeDocument/2006/relationships/image" Target="../media/image110.wmf"/></Relationships>
</file>

<file path=ppt/slides/_rels/slide25.xml.rels><?xml version="1.0" encoding="UTF-8" standalone="yes"?>
<Relationships xmlns="http://schemas.openxmlformats.org/package/2006/relationships"><Relationship Id="rId3" Type="http://schemas.openxmlformats.org/officeDocument/2006/relationships/control" Target="../activeX/activeX5.xml"/><Relationship Id="rId2" Type="http://schemas.openxmlformats.org/officeDocument/2006/relationships/control" Target="../activeX/activeX4.xml"/><Relationship Id="rId1" Type="http://schemas.openxmlformats.org/officeDocument/2006/relationships/vmlDrawing" Target="../drawings/vmlDrawing22.vml"/><Relationship Id="rId6" Type="http://schemas.openxmlformats.org/officeDocument/2006/relationships/image" Target="../media/image162.wmf"/><Relationship Id="rId5" Type="http://schemas.openxmlformats.org/officeDocument/2006/relationships/image" Target="../media/image161.wmf"/><Relationship Id="rId4"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8" Type="http://schemas.openxmlformats.org/officeDocument/2006/relationships/image" Target="../media/image165.wmf"/><Relationship Id="rId13" Type="http://schemas.openxmlformats.org/officeDocument/2006/relationships/image" Target="../media/image172.jpeg"/><Relationship Id="rId18" Type="http://schemas.openxmlformats.org/officeDocument/2006/relationships/oleObject" Target="../embeddings/oleObject193.bin"/><Relationship Id="rId3" Type="http://schemas.openxmlformats.org/officeDocument/2006/relationships/oleObject" Target="../embeddings/oleObject187.bin"/><Relationship Id="rId21" Type="http://schemas.openxmlformats.org/officeDocument/2006/relationships/oleObject" Target="../embeddings/oleObject194.bin"/><Relationship Id="rId7" Type="http://schemas.openxmlformats.org/officeDocument/2006/relationships/oleObject" Target="../embeddings/oleObject189.bin"/><Relationship Id="rId12" Type="http://schemas.openxmlformats.org/officeDocument/2006/relationships/image" Target="../media/image167.wmf"/><Relationship Id="rId17" Type="http://schemas.openxmlformats.org/officeDocument/2006/relationships/image" Target="../media/image168.wmf"/><Relationship Id="rId2" Type="http://schemas.openxmlformats.org/officeDocument/2006/relationships/slideLayout" Target="../slideLayouts/slideLayout29.xml"/><Relationship Id="rId16" Type="http://schemas.openxmlformats.org/officeDocument/2006/relationships/oleObject" Target="../embeddings/oleObject192.bin"/><Relationship Id="rId20" Type="http://schemas.openxmlformats.org/officeDocument/2006/relationships/image" Target="../media/image175.jpeg"/><Relationship Id="rId1" Type="http://schemas.openxmlformats.org/officeDocument/2006/relationships/vmlDrawing" Target="../drawings/vmlDrawing23.vml"/><Relationship Id="rId6" Type="http://schemas.openxmlformats.org/officeDocument/2006/relationships/image" Target="../media/image164.wmf"/><Relationship Id="rId11" Type="http://schemas.openxmlformats.org/officeDocument/2006/relationships/oleObject" Target="../embeddings/oleObject191.bin"/><Relationship Id="rId24" Type="http://schemas.openxmlformats.org/officeDocument/2006/relationships/image" Target="../media/image171.wmf"/><Relationship Id="rId5" Type="http://schemas.openxmlformats.org/officeDocument/2006/relationships/oleObject" Target="../embeddings/oleObject188.bin"/><Relationship Id="rId15" Type="http://schemas.openxmlformats.org/officeDocument/2006/relationships/image" Target="../media/image174.jpeg"/><Relationship Id="rId23" Type="http://schemas.openxmlformats.org/officeDocument/2006/relationships/oleObject" Target="../embeddings/oleObject195.bin"/><Relationship Id="rId10" Type="http://schemas.openxmlformats.org/officeDocument/2006/relationships/image" Target="../media/image166.wmf"/><Relationship Id="rId19" Type="http://schemas.openxmlformats.org/officeDocument/2006/relationships/image" Target="../media/image169.wmf"/><Relationship Id="rId4" Type="http://schemas.openxmlformats.org/officeDocument/2006/relationships/image" Target="../media/image163.wmf"/><Relationship Id="rId9" Type="http://schemas.openxmlformats.org/officeDocument/2006/relationships/oleObject" Target="../embeddings/oleObject190.bin"/><Relationship Id="rId14" Type="http://schemas.openxmlformats.org/officeDocument/2006/relationships/image" Target="../media/image173.jpeg"/><Relationship Id="rId22" Type="http://schemas.openxmlformats.org/officeDocument/2006/relationships/image" Target="../media/image170.wmf"/></Relationships>
</file>

<file path=ppt/slides/_rels/slide27.xml.rels><?xml version="1.0" encoding="UTF-8" standalone="yes"?>
<Relationships xmlns="http://schemas.openxmlformats.org/package/2006/relationships"><Relationship Id="rId13" Type="http://schemas.openxmlformats.org/officeDocument/2006/relationships/oleObject" Target="../embeddings/oleObject199.bin"/><Relationship Id="rId18" Type="http://schemas.openxmlformats.org/officeDocument/2006/relationships/image" Target="../media/image178.wmf"/><Relationship Id="rId26" Type="http://schemas.openxmlformats.org/officeDocument/2006/relationships/oleObject" Target="../embeddings/oleObject206.bin"/><Relationship Id="rId39" Type="http://schemas.openxmlformats.org/officeDocument/2006/relationships/image" Target="../media/image188.wmf"/><Relationship Id="rId21" Type="http://schemas.openxmlformats.org/officeDocument/2006/relationships/oleObject" Target="../embeddings/oleObject203.bin"/><Relationship Id="rId34" Type="http://schemas.openxmlformats.org/officeDocument/2006/relationships/oleObject" Target="../embeddings/oleObject210.bin"/><Relationship Id="rId42" Type="http://schemas.openxmlformats.org/officeDocument/2006/relationships/oleObject" Target="../embeddings/oleObject214.bin"/><Relationship Id="rId47" Type="http://schemas.openxmlformats.org/officeDocument/2006/relationships/image" Target="../media/image192.wmf"/><Relationship Id="rId7" Type="http://schemas.openxmlformats.org/officeDocument/2006/relationships/image" Target="../media/image168.wmf"/><Relationship Id="rId2" Type="http://schemas.openxmlformats.org/officeDocument/2006/relationships/slideLayout" Target="../slideLayouts/slideLayout29.xml"/><Relationship Id="rId16" Type="http://schemas.openxmlformats.org/officeDocument/2006/relationships/image" Target="../media/image177.wmf"/><Relationship Id="rId29" Type="http://schemas.openxmlformats.org/officeDocument/2006/relationships/image" Target="../media/image183.wmf"/><Relationship Id="rId11" Type="http://schemas.openxmlformats.org/officeDocument/2006/relationships/oleObject" Target="../embeddings/oleObject198.bin"/><Relationship Id="rId24" Type="http://schemas.openxmlformats.org/officeDocument/2006/relationships/oleObject" Target="../embeddings/oleObject205.bin"/><Relationship Id="rId32" Type="http://schemas.openxmlformats.org/officeDocument/2006/relationships/oleObject" Target="../embeddings/oleObject209.bin"/><Relationship Id="rId37" Type="http://schemas.openxmlformats.org/officeDocument/2006/relationships/image" Target="../media/image187.wmf"/><Relationship Id="rId40" Type="http://schemas.openxmlformats.org/officeDocument/2006/relationships/oleObject" Target="../embeddings/oleObject213.bin"/><Relationship Id="rId45" Type="http://schemas.openxmlformats.org/officeDocument/2006/relationships/image" Target="../media/image191.wmf"/><Relationship Id="rId5" Type="http://schemas.openxmlformats.org/officeDocument/2006/relationships/image" Target="../media/image174.jpeg"/><Relationship Id="rId15" Type="http://schemas.openxmlformats.org/officeDocument/2006/relationships/oleObject" Target="../embeddings/oleObject200.bin"/><Relationship Id="rId23" Type="http://schemas.openxmlformats.org/officeDocument/2006/relationships/image" Target="../media/image180.wmf"/><Relationship Id="rId28" Type="http://schemas.openxmlformats.org/officeDocument/2006/relationships/oleObject" Target="../embeddings/oleObject207.bin"/><Relationship Id="rId36" Type="http://schemas.openxmlformats.org/officeDocument/2006/relationships/oleObject" Target="../embeddings/oleObject211.bin"/><Relationship Id="rId49" Type="http://schemas.openxmlformats.org/officeDocument/2006/relationships/image" Target="../media/image193.wmf"/><Relationship Id="rId10" Type="http://schemas.openxmlformats.org/officeDocument/2006/relationships/image" Target="../media/image175.jpeg"/><Relationship Id="rId19" Type="http://schemas.openxmlformats.org/officeDocument/2006/relationships/oleObject" Target="../embeddings/oleObject202.bin"/><Relationship Id="rId31" Type="http://schemas.openxmlformats.org/officeDocument/2006/relationships/image" Target="../media/image184.wmf"/><Relationship Id="rId44" Type="http://schemas.openxmlformats.org/officeDocument/2006/relationships/oleObject" Target="../embeddings/oleObject215.bin"/><Relationship Id="rId4" Type="http://schemas.openxmlformats.org/officeDocument/2006/relationships/image" Target="../media/image173.jpeg"/><Relationship Id="rId9" Type="http://schemas.openxmlformats.org/officeDocument/2006/relationships/image" Target="../media/image169.wmf"/><Relationship Id="rId14" Type="http://schemas.openxmlformats.org/officeDocument/2006/relationships/image" Target="../media/image176.wmf"/><Relationship Id="rId22" Type="http://schemas.openxmlformats.org/officeDocument/2006/relationships/oleObject" Target="../embeddings/oleObject204.bin"/><Relationship Id="rId27" Type="http://schemas.openxmlformats.org/officeDocument/2006/relationships/image" Target="../media/image182.wmf"/><Relationship Id="rId30" Type="http://schemas.openxmlformats.org/officeDocument/2006/relationships/oleObject" Target="../embeddings/oleObject208.bin"/><Relationship Id="rId35" Type="http://schemas.openxmlformats.org/officeDocument/2006/relationships/image" Target="../media/image186.wmf"/><Relationship Id="rId43" Type="http://schemas.openxmlformats.org/officeDocument/2006/relationships/image" Target="../media/image190.wmf"/><Relationship Id="rId48" Type="http://schemas.openxmlformats.org/officeDocument/2006/relationships/oleObject" Target="../embeddings/oleObject217.bin"/><Relationship Id="rId8" Type="http://schemas.openxmlformats.org/officeDocument/2006/relationships/oleObject" Target="../embeddings/oleObject197.bin"/><Relationship Id="rId3" Type="http://schemas.openxmlformats.org/officeDocument/2006/relationships/image" Target="../media/image194.jpeg"/><Relationship Id="rId12" Type="http://schemas.openxmlformats.org/officeDocument/2006/relationships/image" Target="../media/image170.wmf"/><Relationship Id="rId17" Type="http://schemas.openxmlformats.org/officeDocument/2006/relationships/oleObject" Target="../embeddings/oleObject201.bin"/><Relationship Id="rId25" Type="http://schemas.openxmlformats.org/officeDocument/2006/relationships/image" Target="../media/image181.wmf"/><Relationship Id="rId33" Type="http://schemas.openxmlformats.org/officeDocument/2006/relationships/image" Target="../media/image185.wmf"/><Relationship Id="rId38" Type="http://schemas.openxmlformats.org/officeDocument/2006/relationships/oleObject" Target="../embeddings/oleObject212.bin"/><Relationship Id="rId46" Type="http://schemas.openxmlformats.org/officeDocument/2006/relationships/oleObject" Target="../embeddings/oleObject216.bin"/><Relationship Id="rId20" Type="http://schemas.openxmlformats.org/officeDocument/2006/relationships/image" Target="../media/image179.wmf"/><Relationship Id="rId41" Type="http://schemas.openxmlformats.org/officeDocument/2006/relationships/image" Target="../media/image189.wmf"/><Relationship Id="rId1" Type="http://schemas.openxmlformats.org/officeDocument/2006/relationships/vmlDrawing" Target="../drawings/vmlDrawing24.vml"/><Relationship Id="rId6" Type="http://schemas.openxmlformats.org/officeDocument/2006/relationships/oleObject" Target="../embeddings/oleObject196.bin"/></Relationships>
</file>

<file path=ppt/slides/_rels/slide28.xml.rels><?xml version="1.0" encoding="UTF-8" standalone="yes"?>
<Relationships xmlns="http://schemas.openxmlformats.org/package/2006/relationships"><Relationship Id="rId8" Type="http://schemas.openxmlformats.org/officeDocument/2006/relationships/image" Target="../media/image197.wmf"/><Relationship Id="rId13" Type="http://schemas.openxmlformats.org/officeDocument/2006/relationships/oleObject" Target="../embeddings/oleObject223.bin"/><Relationship Id="rId18" Type="http://schemas.openxmlformats.org/officeDocument/2006/relationships/oleObject" Target="../embeddings/oleObject224.bin"/><Relationship Id="rId26" Type="http://schemas.openxmlformats.org/officeDocument/2006/relationships/image" Target="../media/image176.wmf"/><Relationship Id="rId3" Type="http://schemas.openxmlformats.org/officeDocument/2006/relationships/oleObject" Target="../embeddings/oleObject218.bin"/><Relationship Id="rId21" Type="http://schemas.openxmlformats.org/officeDocument/2006/relationships/image" Target="../media/image169.wmf"/><Relationship Id="rId7" Type="http://schemas.openxmlformats.org/officeDocument/2006/relationships/oleObject" Target="../embeddings/oleObject220.bin"/><Relationship Id="rId12" Type="http://schemas.openxmlformats.org/officeDocument/2006/relationships/image" Target="../media/image199.wmf"/><Relationship Id="rId17" Type="http://schemas.openxmlformats.org/officeDocument/2006/relationships/image" Target="../media/image174.jpeg"/><Relationship Id="rId25" Type="http://schemas.openxmlformats.org/officeDocument/2006/relationships/oleObject" Target="../embeddings/oleObject227.bin"/><Relationship Id="rId2" Type="http://schemas.openxmlformats.org/officeDocument/2006/relationships/slideLayout" Target="../slideLayouts/slideLayout29.xml"/><Relationship Id="rId16" Type="http://schemas.openxmlformats.org/officeDocument/2006/relationships/image" Target="../media/image173.jpeg"/><Relationship Id="rId20" Type="http://schemas.openxmlformats.org/officeDocument/2006/relationships/oleObject" Target="../embeddings/oleObject225.bin"/><Relationship Id="rId1" Type="http://schemas.openxmlformats.org/officeDocument/2006/relationships/vmlDrawing" Target="../drawings/vmlDrawing25.vml"/><Relationship Id="rId6" Type="http://schemas.openxmlformats.org/officeDocument/2006/relationships/image" Target="../media/image196.wmf"/><Relationship Id="rId11" Type="http://schemas.openxmlformats.org/officeDocument/2006/relationships/oleObject" Target="../embeddings/oleObject222.bin"/><Relationship Id="rId24" Type="http://schemas.openxmlformats.org/officeDocument/2006/relationships/image" Target="../media/image170.wmf"/><Relationship Id="rId5" Type="http://schemas.openxmlformats.org/officeDocument/2006/relationships/oleObject" Target="../embeddings/oleObject219.bin"/><Relationship Id="rId15" Type="http://schemas.openxmlformats.org/officeDocument/2006/relationships/image" Target="../media/image194.jpeg"/><Relationship Id="rId23" Type="http://schemas.openxmlformats.org/officeDocument/2006/relationships/oleObject" Target="../embeddings/oleObject226.bin"/><Relationship Id="rId28" Type="http://schemas.openxmlformats.org/officeDocument/2006/relationships/image" Target="../media/image177.wmf"/><Relationship Id="rId10" Type="http://schemas.openxmlformats.org/officeDocument/2006/relationships/image" Target="../media/image198.wmf"/><Relationship Id="rId19" Type="http://schemas.openxmlformats.org/officeDocument/2006/relationships/image" Target="../media/image168.wmf"/><Relationship Id="rId4" Type="http://schemas.openxmlformats.org/officeDocument/2006/relationships/image" Target="../media/image195.wmf"/><Relationship Id="rId9" Type="http://schemas.openxmlformats.org/officeDocument/2006/relationships/oleObject" Target="../embeddings/oleObject221.bin"/><Relationship Id="rId14" Type="http://schemas.openxmlformats.org/officeDocument/2006/relationships/image" Target="../media/image200.wmf"/><Relationship Id="rId22" Type="http://schemas.openxmlformats.org/officeDocument/2006/relationships/image" Target="../media/image175.jpeg"/><Relationship Id="rId27" Type="http://schemas.openxmlformats.org/officeDocument/2006/relationships/oleObject" Target="../embeddings/oleObject228.bin"/></Relationships>
</file>

<file path=ppt/slides/_rels/slide29.xml.rels><?xml version="1.0" encoding="UTF-8" standalone="yes"?>
<Relationships xmlns="http://schemas.openxmlformats.org/package/2006/relationships"><Relationship Id="rId13" Type="http://schemas.openxmlformats.org/officeDocument/2006/relationships/oleObject" Target="../embeddings/oleObject234.bin"/><Relationship Id="rId18" Type="http://schemas.openxmlformats.org/officeDocument/2006/relationships/oleObject" Target="../embeddings/oleObject236.bin"/><Relationship Id="rId26" Type="http://schemas.openxmlformats.org/officeDocument/2006/relationships/image" Target="../media/image176.wmf"/><Relationship Id="rId21" Type="http://schemas.openxmlformats.org/officeDocument/2006/relationships/image" Target="../media/image185.wmf"/><Relationship Id="rId34" Type="http://schemas.openxmlformats.org/officeDocument/2006/relationships/oleObject" Target="../embeddings/oleObject243.bin"/><Relationship Id="rId7" Type="http://schemas.openxmlformats.org/officeDocument/2006/relationships/oleObject" Target="../embeddings/oleObject231.bin"/><Relationship Id="rId12" Type="http://schemas.openxmlformats.org/officeDocument/2006/relationships/image" Target="../media/image203.wmf"/><Relationship Id="rId17" Type="http://schemas.openxmlformats.org/officeDocument/2006/relationships/image" Target="../media/image183.wmf"/><Relationship Id="rId25" Type="http://schemas.openxmlformats.org/officeDocument/2006/relationships/oleObject" Target="../embeddings/oleObject239.bin"/><Relationship Id="rId33" Type="http://schemas.openxmlformats.org/officeDocument/2006/relationships/image" Target="../media/image190.wmf"/><Relationship Id="rId2" Type="http://schemas.openxmlformats.org/officeDocument/2006/relationships/slideLayout" Target="../slideLayouts/slideLayout29.xml"/><Relationship Id="rId16" Type="http://schemas.openxmlformats.org/officeDocument/2006/relationships/oleObject" Target="../embeddings/oleObject235.bin"/><Relationship Id="rId20" Type="http://schemas.openxmlformats.org/officeDocument/2006/relationships/oleObject" Target="../embeddings/oleObject237.bin"/><Relationship Id="rId29" Type="http://schemas.openxmlformats.org/officeDocument/2006/relationships/oleObject" Target="../embeddings/oleObject241.bin"/><Relationship Id="rId1" Type="http://schemas.openxmlformats.org/officeDocument/2006/relationships/vmlDrawing" Target="../drawings/vmlDrawing26.vml"/><Relationship Id="rId6" Type="http://schemas.openxmlformats.org/officeDocument/2006/relationships/image" Target="../media/image202.wmf"/><Relationship Id="rId11" Type="http://schemas.openxmlformats.org/officeDocument/2006/relationships/oleObject" Target="../embeddings/oleObject233.bin"/><Relationship Id="rId24" Type="http://schemas.openxmlformats.org/officeDocument/2006/relationships/image" Target="../media/image194.jpeg"/><Relationship Id="rId32" Type="http://schemas.openxmlformats.org/officeDocument/2006/relationships/oleObject" Target="../embeddings/oleObject242.bin"/><Relationship Id="rId37" Type="http://schemas.openxmlformats.org/officeDocument/2006/relationships/image" Target="../media/image205.wmf"/><Relationship Id="rId5" Type="http://schemas.openxmlformats.org/officeDocument/2006/relationships/oleObject" Target="../embeddings/oleObject230.bin"/><Relationship Id="rId15" Type="http://schemas.openxmlformats.org/officeDocument/2006/relationships/image" Target="../media/image173.jpeg"/><Relationship Id="rId23" Type="http://schemas.openxmlformats.org/officeDocument/2006/relationships/image" Target="../media/image178.wmf"/><Relationship Id="rId28" Type="http://schemas.openxmlformats.org/officeDocument/2006/relationships/image" Target="../media/image180.wmf"/><Relationship Id="rId36" Type="http://schemas.openxmlformats.org/officeDocument/2006/relationships/oleObject" Target="../embeddings/oleObject244.bin"/><Relationship Id="rId10" Type="http://schemas.openxmlformats.org/officeDocument/2006/relationships/image" Target="../media/image187.wmf"/><Relationship Id="rId19" Type="http://schemas.openxmlformats.org/officeDocument/2006/relationships/image" Target="../media/image184.wmf"/><Relationship Id="rId31" Type="http://schemas.openxmlformats.org/officeDocument/2006/relationships/image" Target="../media/image174.jpeg"/><Relationship Id="rId4" Type="http://schemas.openxmlformats.org/officeDocument/2006/relationships/image" Target="../media/image201.wmf"/><Relationship Id="rId9" Type="http://schemas.openxmlformats.org/officeDocument/2006/relationships/oleObject" Target="../embeddings/oleObject232.bin"/><Relationship Id="rId14" Type="http://schemas.openxmlformats.org/officeDocument/2006/relationships/image" Target="../media/image204.wmf"/><Relationship Id="rId22" Type="http://schemas.openxmlformats.org/officeDocument/2006/relationships/oleObject" Target="../embeddings/oleObject238.bin"/><Relationship Id="rId27" Type="http://schemas.openxmlformats.org/officeDocument/2006/relationships/oleObject" Target="../embeddings/oleObject240.bin"/><Relationship Id="rId30" Type="http://schemas.openxmlformats.org/officeDocument/2006/relationships/image" Target="../media/image181.wmf"/><Relationship Id="rId35" Type="http://schemas.openxmlformats.org/officeDocument/2006/relationships/image" Target="../media/image191.wmf"/><Relationship Id="rId8" Type="http://schemas.openxmlformats.org/officeDocument/2006/relationships/image" Target="../media/image186.wmf"/><Relationship Id="rId3" Type="http://schemas.openxmlformats.org/officeDocument/2006/relationships/oleObject" Target="../embeddings/oleObject229.bin"/></Relationships>
</file>

<file path=ppt/slides/_rels/slide3.xml.rels><?xml version="1.0" encoding="UTF-8" standalone="yes"?>
<Relationships xmlns="http://schemas.openxmlformats.org/package/2006/relationships"><Relationship Id="rId3" Type="http://schemas.openxmlformats.org/officeDocument/2006/relationships/hyperlink" Target="http://www.huanyujixie.com/kuang.htm" TargetMode="External"/><Relationship Id="rId7"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hyperlink" Target="http://test.okgoogle.com/club/showthread.asp?threadid=684&amp;goto=next" TargetMode="External"/><Relationship Id="rId5" Type="http://schemas.openxmlformats.org/officeDocument/2006/relationships/image" Target="../media/image3.png"/><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8" Type="http://schemas.openxmlformats.org/officeDocument/2006/relationships/image" Target="../media/image208.wmf"/><Relationship Id="rId13" Type="http://schemas.openxmlformats.org/officeDocument/2006/relationships/image" Target="../media/image174.jpeg"/><Relationship Id="rId18" Type="http://schemas.openxmlformats.org/officeDocument/2006/relationships/image" Target="../media/image175.jpeg"/><Relationship Id="rId26" Type="http://schemas.openxmlformats.org/officeDocument/2006/relationships/image" Target="../media/image210.wmf"/><Relationship Id="rId3" Type="http://schemas.openxmlformats.org/officeDocument/2006/relationships/oleObject" Target="../embeddings/oleObject245.bin"/><Relationship Id="rId21" Type="http://schemas.openxmlformats.org/officeDocument/2006/relationships/oleObject" Target="../embeddings/oleObject252.bin"/><Relationship Id="rId7" Type="http://schemas.openxmlformats.org/officeDocument/2006/relationships/oleObject" Target="../embeddings/oleObject247.bin"/><Relationship Id="rId12" Type="http://schemas.openxmlformats.org/officeDocument/2006/relationships/image" Target="../media/image173.jpeg"/><Relationship Id="rId17" Type="http://schemas.openxmlformats.org/officeDocument/2006/relationships/image" Target="../media/image169.wmf"/><Relationship Id="rId25" Type="http://schemas.openxmlformats.org/officeDocument/2006/relationships/oleObject" Target="../embeddings/oleObject254.bin"/><Relationship Id="rId2" Type="http://schemas.openxmlformats.org/officeDocument/2006/relationships/slideLayout" Target="../slideLayouts/slideLayout29.xml"/><Relationship Id="rId16" Type="http://schemas.openxmlformats.org/officeDocument/2006/relationships/oleObject" Target="../embeddings/oleObject250.bin"/><Relationship Id="rId20" Type="http://schemas.openxmlformats.org/officeDocument/2006/relationships/image" Target="../media/image170.wmf"/><Relationship Id="rId29" Type="http://schemas.openxmlformats.org/officeDocument/2006/relationships/oleObject" Target="../embeddings/oleObject256.bin"/><Relationship Id="rId1" Type="http://schemas.openxmlformats.org/officeDocument/2006/relationships/vmlDrawing" Target="../drawings/vmlDrawing27.vml"/><Relationship Id="rId6" Type="http://schemas.openxmlformats.org/officeDocument/2006/relationships/image" Target="../media/image207.wmf"/><Relationship Id="rId11" Type="http://schemas.openxmlformats.org/officeDocument/2006/relationships/image" Target="../media/image194.jpeg"/><Relationship Id="rId24" Type="http://schemas.openxmlformats.org/officeDocument/2006/relationships/image" Target="../media/image177.wmf"/><Relationship Id="rId32" Type="http://schemas.openxmlformats.org/officeDocument/2006/relationships/image" Target="../media/image211.wmf"/><Relationship Id="rId5" Type="http://schemas.openxmlformats.org/officeDocument/2006/relationships/oleObject" Target="../embeddings/oleObject246.bin"/><Relationship Id="rId15" Type="http://schemas.openxmlformats.org/officeDocument/2006/relationships/image" Target="../media/image168.wmf"/><Relationship Id="rId23" Type="http://schemas.openxmlformats.org/officeDocument/2006/relationships/oleObject" Target="../embeddings/oleObject253.bin"/><Relationship Id="rId28" Type="http://schemas.openxmlformats.org/officeDocument/2006/relationships/image" Target="../media/image186.wmf"/><Relationship Id="rId10" Type="http://schemas.openxmlformats.org/officeDocument/2006/relationships/image" Target="../media/image209.wmf"/><Relationship Id="rId19" Type="http://schemas.openxmlformats.org/officeDocument/2006/relationships/oleObject" Target="../embeddings/oleObject251.bin"/><Relationship Id="rId31" Type="http://schemas.openxmlformats.org/officeDocument/2006/relationships/oleObject" Target="../embeddings/oleObject257.bin"/><Relationship Id="rId4" Type="http://schemas.openxmlformats.org/officeDocument/2006/relationships/image" Target="../media/image206.wmf"/><Relationship Id="rId9" Type="http://schemas.openxmlformats.org/officeDocument/2006/relationships/oleObject" Target="../embeddings/oleObject248.bin"/><Relationship Id="rId14" Type="http://schemas.openxmlformats.org/officeDocument/2006/relationships/oleObject" Target="../embeddings/oleObject249.bin"/><Relationship Id="rId22" Type="http://schemas.openxmlformats.org/officeDocument/2006/relationships/image" Target="../media/image176.wmf"/><Relationship Id="rId27" Type="http://schemas.openxmlformats.org/officeDocument/2006/relationships/oleObject" Target="../embeddings/oleObject255.bin"/><Relationship Id="rId30" Type="http://schemas.openxmlformats.org/officeDocument/2006/relationships/image" Target="../media/image187.wmf"/></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260.bin"/><Relationship Id="rId13" Type="http://schemas.openxmlformats.org/officeDocument/2006/relationships/image" Target="../media/image214.wmf"/><Relationship Id="rId3" Type="http://schemas.openxmlformats.org/officeDocument/2006/relationships/slideLayout" Target="../slideLayouts/slideLayout29.xml"/><Relationship Id="rId7" Type="http://schemas.openxmlformats.org/officeDocument/2006/relationships/image" Target="../media/image157.wmf"/><Relationship Id="rId12" Type="http://schemas.openxmlformats.org/officeDocument/2006/relationships/oleObject" Target="../embeddings/oleObject262.bin"/><Relationship Id="rId2" Type="http://schemas.openxmlformats.org/officeDocument/2006/relationships/control" Target="../activeX/activeX6.xml"/><Relationship Id="rId1" Type="http://schemas.openxmlformats.org/officeDocument/2006/relationships/vmlDrawing" Target="../drawings/vmlDrawing28.vml"/><Relationship Id="rId6" Type="http://schemas.openxmlformats.org/officeDocument/2006/relationships/oleObject" Target="../embeddings/oleObject259.bin"/><Relationship Id="rId11" Type="http://schemas.openxmlformats.org/officeDocument/2006/relationships/image" Target="../media/image180.wmf"/><Relationship Id="rId5" Type="http://schemas.openxmlformats.org/officeDocument/2006/relationships/image" Target="../media/image212.wmf"/><Relationship Id="rId10" Type="http://schemas.openxmlformats.org/officeDocument/2006/relationships/oleObject" Target="../embeddings/oleObject261.bin"/><Relationship Id="rId4" Type="http://schemas.openxmlformats.org/officeDocument/2006/relationships/oleObject" Target="../embeddings/oleObject258.bin"/><Relationship Id="rId9" Type="http://schemas.openxmlformats.org/officeDocument/2006/relationships/image" Target="../media/image213.wmf"/><Relationship Id="rId14" Type="http://schemas.openxmlformats.org/officeDocument/2006/relationships/image" Target="../media/image215.wmf"/></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265.bin"/><Relationship Id="rId13" Type="http://schemas.openxmlformats.org/officeDocument/2006/relationships/image" Target="../media/image220.wmf"/><Relationship Id="rId3" Type="http://schemas.openxmlformats.org/officeDocument/2006/relationships/slideLayout" Target="../slideLayouts/slideLayout29.xml"/><Relationship Id="rId7" Type="http://schemas.openxmlformats.org/officeDocument/2006/relationships/image" Target="../media/image217.wmf"/><Relationship Id="rId12" Type="http://schemas.openxmlformats.org/officeDocument/2006/relationships/oleObject" Target="../embeddings/oleObject267.bin"/><Relationship Id="rId2" Type="http://schemas.openxmlformats.org/officeDocument/2006/relationships/control" Target="../activeX/activeX7.xml"/><Relationship Id="rId16" Type="http://schemas.openxmlformats.org/officeDocument/2006/relationships/image" Target="../media/image222.wmf"/><Relationship Id="rId1" Type="http://schemas.openxmlformats.org/officeDocument/2006/relationships/vmlDrawing" Target="../drawings/vmlDrawing29.vml"/><Relationship Id="rId6" Type="http://schemas.openxmlformats.org/officeDocument/2006/relationships/oleObject" Target="../embeddings/oleObject264.bin"/><Relationship Id="rId11" Type="http://schemas.openxmlformats.org/officeDocument/2006/relationships/image" Target="../media/image219.wmf"/><Relationship Id="rId5" Type="http://schemas.openxmlformats.org/officeDocument/2006/relationships/image" Target="../media/image216.wmf"/><Relationship Id="rId15" Type="http://schemas.openxmlformats.org/officeDocument/2006/relationships/image" Target="../media/image221.wmf"/><Relationship Id="rId10" Type="http://schemas.openxmlformats.org/officeDocument/2006/relationships/oleObject" Target="../embeddings/oleObject266.bin"/><Relationship Id="rId4" Type="http://schemas.openxmlformats.org/officeDocument/2006/relationships/oleObject" Target="../embeddings/oleObject263.bin"/><Relationship Id="rId9" Type="http://schemas.openxmlformats.org/officeDocument/2006/relationships/image" Target="../media/image218.wmf"/><Relationship Id="rId14" Type="http://schemas.openxmlformats.org/officeDocument/2006/relationships/oleObject" Target="../embeddings/oleObject268.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4.xml.rels><?xml version="1.0" encoding="UTF-8" standalone="yes"?>
<Relationships xmlns="http://schemas.openxmlformats.org/package/2006/relationships"><Relationship Id="rId8" Type="http://schemas.openxmlformats.org/officeDocument/2006/relationships/image" Target="../media/image225.wmf"/><Relationship Id="rId13" Type="http://schemas.openxmlformats.org/officeDocument/2006/relationships/oleObject" Target="../embeddings/oleObject274.bin"/><Relationship Id="rId18" Type="http://schemas.openxmlformats.org/officeDocument/2006/relationships/image" Target="../media/image229.wmf"/><Relationship Id="rId3" Type="http://schemas.openxmlformats.org/officeDocument/2006/relationships/oleObject" Target="../embeddings/oleObject269.bin"/><Relationship Id="rId21" Type="http://schemas.openxmlformats.org/officeDocument/2006/relationships/oleObject" Target="../embeddings/oleObject278.bin"/><Relationship Id="rId7" Type="http://schemas.openxmlformats.org/officeDocument/2006/relationships/oleObject" Target="../embeddings/oleObject271.bin"/><Relationship Id="rId12" Type="http://schemas.openxmlformats.org/officeDocument/2006/relationships/image" Target="../media/image227.wmf"/><Relationship Id="rId17" Type="http://schemas.openxmlformats.org/officeDocument/2006/relationships/oleObject" Target="../embeddings/oleObject276.bin"/><Relationship Id="rId2" Type="http://schemas.openxmlformats.org/officeDocument/2006/relationships/slideLayout" Target="../slideLayouts/slideLayout40.xml"/><Relationship Id="rId16" Type="http://schemas.openxmlformats.org/officeDocument/2006/relationships/image" Target="../media/image64.wmf"/><Relationship Id="rId20" Type="http://schemas.openxmlformats.org/officeDocument/2006/relationships/image" Target="../media/image230.wmf"/><Relationship Id="rId1" Type="http://schemas.openxmlformats.org/officeDocument/2006/relationships/vmlDrawing" Target="../drawings/vmlDrawing30.vml"/><Relationship Id="rId6" Type="http://schemas.openxmlformats.org/officeDocument/2006/relationships/image" Target="../media/image224.wmf"/><Relationship Id="rId11" Type="http://schemas.openxmlformats.org/officeDocument/2006/relationships/oleObject" Target="../embeddings/oleObject273.bin"/><Relationship Id="rId5" Type="http://schemas.openxmlformats.org/officeDocument/2006/relationships/oleObject" Target="../embeddings/oleObject270.bin"/><Relationship Id="rId15" Type="http://schemas.openxmlformats.org/officeDocument/2006/relationships/oleObject" Target="../embeddings/oleObject275.bin"/><Relationship Id="rId10" Type="http://schemas.openxmlformats.org/officeDocument/2006/relationships/image" Target="../media/image226.wmf"/><Relationship Id="rId19" Type="http://schemas.openxmlformats.org/officeDocument/2006/relationships/oleObject" Target="../embeddings/oleObject277.bin"/><Relationship Id="rId4" Type="http://schemas.openxmlformats.org/officeDocument/2006/relationships/image" Target="../media/image223.wmf"/><Relationship Id="rId9" Type="http://schemas.openxmlformats.org/officeDocument/2006/relationships/oleObject" Target="../embeddings/oleObject272.bin"/><Relationship Id="rId14" Type="http://schemas.openxmlformats.org/officeDocument/2006/relationships/image" Target="../media/image228.wmf"/><Relationship Id="rId22" Type="http://schemas.openxmlformats.org/officeDocument/2006/relationships/image" Target="../media/image231.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79.bin"/><Relationship Id="rId2" Type="http://schemas.openxmlformats.org/officeDocument/2006/relationships/slideLayout" Target="../slideLayouts/slideLayout40.xml"/><Relationship Id="rId1" Type="http://schemas.openxmlformats.org/officeDocument/2006/relationships/vmlDrawing" Target="../drawings/vmlDrawing31.vml"/><Relationship Id="rId6" Type="http://schemas.openxmlformats.org/officeDocument/2006/relationships/image" Target="../media/image233.wmf"/><Relationship Id="rId5" Type="http://schemas.openxmlformats.org/officeDocument/2006/relationships/oleObject" Target="../embeddings/oleObject280.bin"/><Relationship Id="rId4" Type="http://schemas.openxmlformats.org/officeDocument/2006/relationships/image" Target="../media/image232.wmf"/></Relationships>
</file>

<file path=ppt/slides/_rels/slide36.xml.rels><?xml version="1.0" encoding="UTF-8" standalone="yes"?>
<Relationships xmlns="http://schemas.openxmlformats.org/package/2006/relationships"><Relationship Id="rId8" Type="http://schemas.openxmlformats.org/officeDocument/2006/relationships/image" Target="../media/image223.wmf"/><Relationship Id="rId13" Type="http://schemas.openxmlformats.org/officeDocument/2006/relationships/oleObject" Target="../embeddings/oleObject287.bin"/><Relationship Id="rId18" Type="http://schemas.openxmlformats.org/officeDocument/2006/relationships/image" Target="../media/image239.wmf"/><Relationship Id="rId3" Type="http://schemas.openxmlformats.org/officeDocument/2006/relationships/oleObject" Target="../embeddings/oleObject281.bin"/><Relationship Id="rId21" Type="http://schemas.openxmlformats.org/officeDocument/2006/relationships/oleObject" Target="../embeddings/oleObject291.bin"/><Relationship Id="rId7" Type="http://schemas.openxmlformats.org/officeDocument/2006/relationships/oleObject" Target="../embeddings/oleObject283.bin"/><Relationship Id="rId12" Type="http://schemas.openxmlformats.org/officeDocument/2006/relationships/oleObject" Target="../embeddings/oleObject286.bin"/><Relationship Id="rId17" Type="http://schemas.openxmlformats.org/officeDocument/2006/relationships/oleObject" Target="../embeddings/oleObject289.bin"/><Relationship Id="rId2" Type="http://schemas.openxmlformats.org/officeDocument/2006/relationships/slideLayout" Target="../slideLayouts/slideLayout40.xml"/><Relationship Id="rId16" Type="http://schemas.openxmlformats.org/officeDocument/2006/relationships/image" Target="../media/image238.wmf"/><Relationship Id="rId20" Type="http://schemas.openxmlformats.org/officeDocument/2006/relationships/image" Target="../media/image240.wmf"/><Relationship Id="rId1" Type="http://schemas.openxmlformats.org/officeDocument/2006/relationships/vmlDrawing" Target="../drawings/vmlDrawing32.vml"/><Relationship Id="rId6" Type="http://schemas.openxmlformats.org/officeDocument/2006/relationships/image" Target="../media/image235.wmf"/><Relationship Id="rId11" Type="http://schemas.openxmlformats.org/officeDocument/2006/relationships/image" Target="../media/image236.wmf"/><Relationship Id="rId5" Type="http://schemas.openxmlformats.org/officeDocument/2006/relationships/oleObject" Target="../embeddings/oleObject282.bin"/><Relationship Id="rId15" Type="http://schemas.openxmlformats.org/officeDocument/2006/relationships/oleObject" Target="../embeddings/oleObject288.bin"/><Relationship Id="rId10" Type="http://schemas.openxmlformats.org/officeDocument/2006/relationships/oleObject" Target="../embeddings/oleObject285.bin"/><Relationship Id="rId19" Type="http://schemas.openxmlformats.org/officeDocument/2006/relationships/oleObject" Target="../embeddings/oleObject290.bin"/><Relationship Id="rId4" Type="http://schemas.openxmlformats.org/officeDocument/2006/relationships/image" Target="../media/image234.wmf"/><Relationship Id="rId9" Type="http://schemas.openxmlformats.org/officeDocument/2006/relationships/oleObject" Target="../embeddings/oleObject284.bin"/><Relationship Id="rId14" Type="http://schemas.openxmlformats.org/officeDocument/2006/relationships/image" Target="../media/image237.wmf"/><Relationship Id="rId22" Type="http://schemas.openxmlformats.org/officeDocument/2006/relationships/image" Target="../media/image241.wmf"/></Relationships>
</file>

<file path=ppt/slides/_rels/slide37.xml.rels><?xml version="1.0" encoding="UTF-8" standalone="yes"?>
<Relationships xmlns="http://schemas.openxmlformats.org/package/2006/relationships"><Relationship Id="rId3" Type="http://schemas.openxmlformats.org/officeDocument/2006/relationships/image" Target="../media/image242.png"/><Relationship Id="rId2" Type="http://schemas.openxmlformats.org/officeDocument/2006/relationships/slideLayout" Target="../slideLayouts/slideLayout40.xml"/><Relationship Id="rId1" Type="http://schemas.openxmlformats.org/officeDocument/2006/relationships/video" Target="file:///D:\physics\&#29289;&#29702;&#23398;&#19978;&#20876;\&#31532;04&#31456;&#21018;&#20307;&#30340;&#36716;&#21160;\flash\w11.avi" TargetMode="External"/></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294.bin"/><Relationship Id="rId13" Type="http://schemas.openxmlformats.org/officeDocument/2006/relationships/image" Target="../media/image247.wmf"/><Relationship Id="rId3" Type="http://schemas.openxmlformats.org/officeDocument/2006/relationships/slideLayout" Target="../slideLayouts/slideLayout40.xml"/><Relationship Id="rId7" Type="http://schemas.openxmlformats.org/officeDocument/2006/relationships/image" Target="../media/image244.wmf"/><Relationship Id="rId12" Type="http://schemas.openxmlformats.org/officeDocument/2006/relationships/oleObject" Target="../embeddings/oleObject296.bin"/><Relationship Id="rId2" Type="http://schemas.openxmlformats.org/officeDocument/2006/relationships/control" Target="../activeX/activeX8.xml"/><Relationship Id="rId1" Type="http://schemas.openxmlformats.org/officeDocument/2006/relationships/vmlDrawing" Target="../drawings/vmlDrawing33.vml"/><Relationship Id="rId6" Type="http://schemas.openxmlformats.org/officeDocument/2006/relationships/oleObject" Target="../embeddings/oleObject293.bin"/><Relationship Id="rId11" Type="http://schemas.openxmlformats.org/officeDocument/2006/relationships/image" Target="../media/image246.wmf"/><Relationship Id="rId5" Type="http://schemas.openxmlformats.org/officeDocument/2006/relationships/image" Target="../media/image243.wmf"/><Relationship Id="rId10" Type="http://schemas.openxmlformats.org/officeDocument/2006/relationships/oleObject" Target="../embeddings/oleObject295.bin"/><Relationship Id="rId4" Type="http://schemas.openxmlformats.org/officeDocument/2006/relationships/oleObject" Target="../embeddings/oleObject292.bin"/><Relationship Id="rId9" Type="http://schemas.openxmlformats.org/officeDocument/2006/relationships/image" Target="../media/image245.wmf"/><Relationship Id="rId14" Type="http://schemas.openxmlformats.org/officeDocument/2006/relationships/image" Target="../media/image248.wmf"/></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40.xml"/><Relationship Id="rId2" Type="http://schemas.openxmlformats.org/officeDocument/2006/relationships/control" Target="../activeX/activeX9.xml"/><Relationship Id="rId1" Type="http://schemas.openxmlformats.org/officeDocument/2006/relationships/vmlDrawing" Target="../drawings/vmlDrawing34.vml"/><Relationship Id="rId6" Type="http://schemas.openxmlformats.org/officeDocument/2006/relationships/image" Target="../media/image250.wmf"/><Relationship Id="rId5" Type="http://schemas.openxmlformats.org/officeDocument/2006/relationships/image" Target="../media/image249.wmf"/><Relationship Id="rId4" Type="http://schemas.openxmlformats.org/officeDocument/2006/relationships/oleObject" Target="../embeddings/oleObject297.bin"/></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control" Target="../activeX/activeX1.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300.bin"/><Relationship Id="rId13" Type="http://schemas.openxmlformats.org/officeDocument/2006/relationships/image" Target="../media/image254.emf"/><Relationship Id="rId3" Type="http://schemas.openxmlformats.org/officeDocument/2006/relationships/slideLayout" Target="../slideLayouts/slideLayout40.xml"/><Relationship Id="rId7" Type="http://schemas.openxmlformats.org/officeDocument/2006/relationships/image" Target="../media/image252.wmf"/><Relationship Id="rId12" Type="http://schemas.openxmlformats.org/officeDocument/2006/relationships/oleObject" Target="../embeddings/oleObject302.bin"/><Relationship Id="rId2" Type="http://schemas.openxmlformats.org/officeDocument/2006/relationships/control" Target="../activeX/activeX10.xml"/><Relationship Id="rId16" Type="http://schemas.openxmlformats.org/officeDocument/2006/relationships/image" Target="../media/image250.wmf"/><Relationship Id="rId1" Type="http://schemas.openxmlformats.org/officeDocument/2006/relationships/vmlDrawing" Target="../drawings/vmlDrawing35.vml"/><Relationship Id="rId6" Type="http://schemas.openxmlformats.org/officeDocument/2006/relationships/oleObject" Target="../embeddings/oleObject299.bin"/><Relationship Id="rId11" Type="http://schemas.openxmlformats.org/officeDocument/2006/relationships/image" Target="../media/image249.wmf"/><Relationship Id="rId5" Type="http://schemas.openxmlformats.org/officeDocument/2006/relationships/image" Target="../media/image251.wmf"/><Relationship Id="rId15" Type="http://schemas.openxmlformats.org/officeDocument/2006/relationships/image" Target="../media/image255.emf"/><Relationship Id="rId10" Type="http://schemas.openxmlformats.org/officeDocument/2006/relationships/oleObject" Target="../embeddings/oleObject301.bin"/><Relationship Id="rId4" Type="http://schemas.openxmlformats.org/officeDocument/2006/relationships/oleObject" Target="../embeddings/oleObject298.bin"/><Relationship Id="rId9" Type="http://schemas.openxmlformats.org/officeDocument/2006/relationships/image" Target="../media/image253.wmf"/><Relationship Id="rId14" Type="http://schemas.openxmlformats.org/officeDocument/2006/relationships/oleObject" Target="../embeddings/oleObject303.bin"/></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304.bin"/><Relationship Id="rId2" Type="http://schemas.openxmlformats.org/officeDocument/2006/relationships/slideLayout" Target="../slideLayouts/slideLayout40.xml"/><Relationship Id="rId1" Type="http://schemas.openxmlformats.org/officeDocument/2006/relationships/vmlDrawing" Target="../drawings/vmlDrawing36.vml"/><Relationship Id="rId6" Type="http://schemas.openxmlformats.org/officeDocument/2006/relationships/image" Target="../media/image257.wmf"/><Relationship Id="rId5" Type="http://schemas.openxmlformats.org/officeDocument/2006/relationships/oleObject" Target="../embeddings/oleObject305.bin"/><Relationship Id="rId4" Type="http://schemas.openxmlformats.org/officeDocument/2006/relationships/image" Target="../media/image256.wmf"/></Relationships>
</file>

<file path=ppt/slides/_rels/slide42.xml.rels><?xml version="1.0" encoding="UTF-8" standalone="yes"?>
<Relationships xmlns="http://schemas.openxmlformats.org/package/2006/relationships"><Relationship Id="rId8" Type="http://schemas.openxmlformats.org/officeDocument/2006/relationships/image" Target="../media/image247.wmf"/><Relationship Id="rId3" Type="http://schemas.openxmlformats.org/officeDocument/2006/relationships/oleObject" Target="../embeddings/oleObject306.bin"/><Relationship Id="rId7" Type="http://schemas.openxmlformats.org/officeDocument/2006/relationships/oleObject" Target="../embeddings/oleObject308.bin"/><Relationship Id="rId2" Type="http://schemas.openxmlformats.org/officeDocument/2006/relationships/slideLayout" Target="../slideLayouts/slideLayout40.xml"/><Relationship Id="rId1" Type="http://schemas.openxmlformats.org/officeDocument/2006/relationships/vmlDrawing" Target="../drawings/vmlDrawing37.vml"/><Relationship Id="rId6" Type="http://schemas.openxmlformats.org/officeDocument/2006/relationships/image" Target="../media/image246.wmf"/><Relationship Id="rId5" Type="http://schemas.openxmlformats.org/officeDocument/2006/relationships/oleObject" Target="../embeddings/oleObject307.bin"/><Relationship Id="rId4" Type="http://schemas.openxmlformats.org/officeDocument/2006/relationships/image" Target="../media/image258.wmf"/></Relationships>
</file>

<file path=ppt/slides/_rels/slide43.xml.rels><?xml version="1.0" encoding="UTF-8" standalone="yes"?>
<Relationships xmlns="http://schemas.openxmlformats.org/package/2006/relationships"><Relationship Id="rId8" Type="http://schemas.openxmlformats.org/officeDocument/2006/relationships/image" Target="../media/image261.wmf"/><Relationship Id="rId13" Type="http://schemas.openxmlformats.org/officeDocument/2006/relationships/oleObject" Target="../embeddings/oleObject314.bin"/><Relationship Id="rId18" Type="http://schemas.openxmlformats.org/officeDocument/2006/relationships/image" Target="../media/image266.emf"/><Relationship Id="rId3" Type="http://schemas.openxmlformats.org/officeDocument/2006/relationships/oleObject" Target="../embeddings/oleObject309.bin"/><Relationship Id="rId7" Type="http://schemas.openxmlformats.org/officeDocument/2006/relationships/oleObject" Target="../embeddings/oleObject311.bin"/><Relationship Id="rId12" Type="http://schemas.openxmlformats.org/officeDocument/2006/relationships/image" Target="../media/image263.emf"/><Relationship Id="rId17" Type="http://schemas.openxmlformats.org/officeDocument/2006/relationships/oleObject" Target="../embeddings/oleObject316.bin"/><Relationship Id="rId2" Type="http://schemas.openxmlformats.org/officeDocument/2006/relationships/slideLayout" Target="../slideLayouts/slideLayout40.xml"/><Relationship Id="rId16" Type="http://schemas.openxmlformats.org/officeDocument/2006/relationships/image" Target="../media/image265.emf"/><Relationship Id="rId1" Type="http://schemas.openxmlformats.org/officeDocument/2006/relationships/vmlDrawing" Target="../drawings/vmlDrawing38.vml"/><Relationship Id="rId6" Type="http://schemas.openxmlformats.org/officeDocument/2006/relationships/image" Target="../media/image260.wmf"/><Relationship Id="rId11" Type="http://schemas.openxmlformats.org/officeDocument/2006/relationships/oleObject" Target="../embeddings/oleObject313.bin"/><Relationship Id="rId5" Type="http://schemas.openxmlformats.org/officeDocument/2006/relationships/oleObject" Target="../embeddings/oleObject310.bin"/><Relationship Id="rId15" Type="http://schemas.openxmlformats.org/officeDocument/2006/relationships/oleObject" Target="../embeddings/oleObject315.bin"/><Relationship Id="rId10" Type="http://schemas.openxmlformats.org/officeDocument/2006/relationships/image" Target="../media/image262.emf"/><Relationship Id="rId4" Type="http://schemas.openxmlformats.org/officeDocument/2006/relationships/image" Target="../media/image259.wmf"/><Relationship Id="rId9" Type="http://schemas.openxmlformats.org/officeDocument/2006/relationships/oleObject" Target="../embeddings/oleObject312.bin"/><Relationship Id="rId14" Type="http://schemas.openxmlformats.org/officeDocument/2006/relationships/image" Target="../media/image264.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5.xml.rels><?xml version="1.0" encoding="UTF-8" standalone="yes"?>
<Relationships xmlns="http://schemas.openxmlformats.org/package/2006/relationships"><Relationship Id="rId13" Type="http://schemas.openxmlformats.org/officeDocument/2006/relationships/oleObject" Target="../embeddings/oleObject322.bin"/><Relationship Id="rId18" Type="http://schemas.openxmlformats.org/officeDocument/2006/relationships/image" Target="../media/image78.wmf"/><Relationship Id="rId26" Type="http://schemas.openxmlformats.org/officeDocument/2006/relationships/oleObject" Target="../embeddings/oleObject331.bin"/><Relationship Id="rId39" Type="http://schemas.openxmlformats.org/officeDocument/2006/relationships/image" Target="../media/image279.wmf"/><Relationship Id="rId21" Type="http://schemas.openxmlformats.org/officeDocument/2006/relationships/oleObject" Target="../embeddings/oleObject326.bin"/><Relationship Id="rId34" Type="http://schemas.openxmlformats.org/officeDocument/2006/relationships/oleObject" Target="../embeddings/oleObject335.bin"/><Relationship Id="rId7" Type="http://schemas.openxmlformats.org/officeDocument/2006/relationships/oleObject" Target="../embeddings/oleObject319.bin"/><Relationship Id="rId2" Type="http://schemas.openxmlformats.org/officeDocument/2006/relationships/slideLayout" Target="../slideLayouts/slideLayout51.xml"/><Relationship Id="rId16" Type="http://schemas.openxmlformats.org/officeDocument/2006/relationships/image" Target="../media/image44.wmf"/><Relationship Id="rId20" Type="http://schemas.openxmlformats.org/officeDocument/2006/relationships/image" Target="../media/image12.wmf"/><Relationship Id="rId29" Type="http://schemas.openxmlformats.org/officeDocument/2006/relationships/image" Target="../media/image274.emf"/><Relationship Id="rId41" Type="http://schemas.openxmlformats.org/officeDocument/2006/relationships/image" Target="../media/image280.wmf"/><Relationship Id="rId1" Type="http://schemas.openxmlformats.org/officeDocument/2006/relationships/vmlDrawing" Target="../drawings/vmlDrawing39.vml"/><Relationship Id="rId6" Type="http://schemas.openxmlformats.org/officeDocument/2006/relationships/image" Target="../media/image268.wmf"/><Relationship Id="rId11" Type="http://schemas.openxmlformats.org/officeDocument/2006/relationships/oleObject" Target="../embeddings/oleObject321.bin"/><Relationship Id="rId24" Type="http://schemas.openxmlformats.org/officeDocument/2006/relationships/oleObject" Target="../embeddings/oleObject329.bin"/><Relationship Id="rId32" Type="http://schemas.openxmlformats.org/officeDocument/2006/relationships/oleObject" Target="../embeddings/oleObject334.bin"/><Relationship Id="rId37" Type="http://schemas.openxmlformats.org/officeDocument/2006/relationships/image" Target="../media/image278.wmf"/><Relationship Id="rId40" Type="http://schemas.openxmlformats.org/officeDocument/2006/relationships/oleObject" Target="../embeddings/oleObject338.bin"/><Relationship Id="rId5" Type="http://schemas.openxmlformats.org/officeDocument/2006/relationships/oleObject" Target="../embeddings/oleObject318.bin"/><Relationship Id="rId15" Type="http://schemas.openxmlformats.org/officeDocument/2006/relationships/oleObject" Target="../embeddings/oleObject323.bin"/><Relationship Id="rId23" Type="http://schemas.openxmlformats.org/officeDocument/2006/relationships/oleObject" Target="../embeddings/oleObject328.bin"/><Relationship Id="rId28" Type="http://schemas.openxmlformats.org/officeDocument/2006/relationships/oleObject" Target="../embeddings/oleObject332.bin"/><Relationship Id="rId36" Type="http://schemas.openxmlformats.org/officeDocument/2006/relationships/oleObject" Target="../embeddings/oleObject336.bin"/><Relationship Id="rId10" Type="http://schemas.openxmlformats.org/officeDocument/2006/relationships/image" Target="../media/image270.wmf"/><Relationship Id="rId19" Type="http://schemas.openxmlformats.org/officeDocument/2006/relationships/oleObject" Target="../embeddings/oleObject325.bin"/><Relationship Id="rId31" Type="http://schemas.openxmlformats.org/officeDocument/2006/relationships/image" Target="../media/image275.wmf"/><Relationship Id="rId4" Type="http://schemas.openxmlformats.org/officeDocument/2006/relationships/image" Target="../media/image267.wmf"/><Relationship Id="rId9" Type="http://schemas.openxmlformats.org/officeDocument/2006/relationships/oleObject" Target="../embeddings/oleObject320.bin"/><Relationship Id="rId14" Type="http://schemas.openxmlformats.org/officeDocument/2006/relationships/image" Target="../media/image272.wmf"/><Relationship Id="rId22" Type="http://schemas.openxmlformats.org/officeDocument/2006/relationships/oleObject" Target="../embeddings/oleObject327.bin"/><Relationship Id="rId27" Type="http://schemas.openxmlformats.org/officeDocument/2006/relationships/image" Target="../media/image273.emf"/><Relationship Id="rId30" Type="http://schemas.openxmlformats.org/officeDocument/2006/relationships/oleObject" Target="../embeddings/oleObject333.bin"/><Relationship Id="rId35" Type="http://schemas.openxmlformats.org/officeDocument/2006/relationships/image" Target="../media/image277.wmf"/><Relationship Id="rId8" Type="http://schemas.openxmlformats.org/officeDocument/2006/relationships/image" Target="../media/image269.wmf"/><Relationship Id="rId3" Type="http://schemas.openxmlformats.org/officeDocument/2006/relationships/oleObject" Target="../embeddings/oleObject317.bin"/><Relationship Id="rId12" Type="http://schemas.openxmlformats.org/officeDocument/2006/relationships/image" Target="../media/image271.wmf"/><Relationship Id="rId17" Type="http://schemas.openxmlformats.org/officeDocument/2006/relationships/oleObject" Target="../embeddings/oleObject324.bin"/><Relationship Id="rId25" Type="http://schemas.openxmlformats.org/officeDocument/2006/relationships/oleObject" Target="../embeddings/oleObject330.bin"/><Relationship Id="rId33" Type="http://schemas.openxmlformats.org/officeDocument/2006/relationships/image" Target="../media/image276.wmf"/><Relationship Id="rId38" Type="http://schemas.openxmlformats.org/officeDocument/2006/relationships/oleObject" Target="../embeddings/oleObject337.bin"/></Relationships>
</file>

<file path=ppt/slides/_rels/slide46.xml.rels><?xml version="1.0" encoding="UTF-8" standalone="yes"?>
<Relationships xmlns="http://schemas.openxmlformats.org/package/2006/relationships"><Relationship Id="rId8" Type="http://schemas.openxmlformats.org/officeDocument/2006/relationships/image" Target="../media/image283.wmf"/><Relationship Id="rId13" Type="http://schemas.openxmlformats.org/officeDocument/2006/relationships/oleObject" Target="../embeddings/oleObject344.bin"/><Relationship Id="rId18" Type="http://schemas.openxmlformats.org/officeDocument/2006/relationships/image" Target="../media/image288.emf"/><Relationship Id="rId3" Type="http://schemas.openxmlformats.org/officeDocument/2006/relationships/oleObject" Target="../embeddings/oleObject339.bin"/><Relationship Id="rId21" Type="http://schemas.openxmlformats.org/officeDocument/2006/relationships/oleObject" Target="../embeddings/oleObject348.bin"/><Relationship Id="rId7" Type="http://schemas.openxmlformats.org/officeDocument/2006/relationships/oleObject" Target="../embeddings/oleObject341.bin"/><Relationship Id="rId12" Type="http://schemas.openxmlformats.org/officeDocument/2006/relationships/image" Target="../media/image285.wmf"/><Relationship Id="rId17" Type="http://schemas.openxmlformats.org/officeDocument/2006/relationships/oleObject" Target="../embeddings/oleObject346.bin"/><Relationship Id="rId2" Type="http://schemas.openxmlformats.org/officeDocument/2006/relationships/slideLayout" Target="../slideLayouts/slideLayout51.xml"/><Relationship Id="rId16" Type="http://schemas.openxmlformats.org/officeDocument/2006/relationships/image" Target="../media/image287.emf"/><Relationship Id="rId20" Type="http://schemas.openxmlformats.org/officeDocument/2006/relationships/image" Target="../media/image289.emf"/><Relationship Id="rId1" Type="http://schemas.openxmlformats.org/officeDocument/2006/relationships/vmlDrawing" Target="../drawings/vmlDrawing40.vml"/><Relationship Id="rId6" Type="http://schemas.openxmlformats.org/officeDocument/2006/relationships/image" Target="../media/image282.wmf"/><Relationship Id="rId11" Type="http://schemas.openxmlformats.org/officeDocument/2006/relationships/oleObject" Target="../embeddings/oleObject343.bin"/><Relationship Id="rId24" Type="http://schemas.openxmlformats.org/officeDocument/2006/relationships/image" Target="../media/image291.emf"/><Relationship Id="rId5" Type="http://schemas.openxmlformats.org/officeDocument/2006/relationships/oleObject" Target="../embeddings/oleObject340.bin"/><Relationship Id="rId15" Type="http://schemas.openxmlformats.org/officeDocument/2006/relationships/oleObject" Target="../embeddings/oleObject345.bin"/><Relationship Id="rId23" Type="http://schemas.openxmlformats.org/officeDocument/2006/relationships/oleObject" Target="../embeddings/oleObject349.bin"/><Relationship Id="rId10" Type="http://schemas.openxmlformats.org/officeDocument/2006/relationships/image" Target="../media/image284.wmf"/><Relationship Id="rId19" Type="http://schemas.openxmlformats.org/officeDocument/2006/relationships/oleObject" Target="../embeddings/oleObject347.bin"/><Relationship Id="rId4" Type="http://schemas.openxmlformats.org/officeDocument/2006/relationships/image" Target="../media/image281.wmf"/><Relationship Id="rId9" Type="http://schemas.openxmlformats.org/officeDocument/2006/relationships/oleObject" Target="../embeddings/oleObject342.bin"/><Relationship Id="rId14" Type="http://schemas.openxmlformats.org/officeDocument/2006/relationships/image" Target="../media/image286.emf"/><Relationship Id="rId22" Type="http://schemas.openxmlformats.org/officeDocument/2006/relationships/image" Target="../media/image290.emf"/></Relationships>
</file>

<file path=ppt/slides/_rels/slide47.xml.rels><?xml version="1.0" encoding="UTF-8" standalone="yes"?>
<Relationships xmlns="http://schemas.openxmlformats.org/package/2006/relationships"><Relationship Id="rId8" Type="http://schemas.openxmlformats.org/officeDocument/2006/relationships/image" Target="../media/image294.wmf"/><Relationship Id="rId13" Type="http://schemas.openxmlformats.org/officeDocument/2006/relationships/oleObject" Target="../embeddings/oleObject355.bin"/><Relationship Id="rId3" Type="http://schemas.openxmlformats.org/officeDocument/2006/relationships/oleObject" Target="../embeddings/oleObject350.bin"/><Relationship Id="rId7" Type="http://schemas.openxmlformats.org/officeDocument/2006/relationships/oleObject" Target="../embeddings/oleObject352.bin"/><Relationship Id="rId12" Type="http://schemas.openxmlformats.org/officeDocument/2006/relationships/image" Target="../media/image296.wmf"/><Relationship Id="rId2" Type="http://schemas.openxmlformats.org/officeDocument/2006/relationships/slideLayout" Target="../slideLayouts/slideLayout51.xml"/><Relationship Id="rId16" Type="http://schemas.openxmlformats.org/officeDocument/2006/relationships/image" Target="../media/image298.wmf"/><Relationship Id="rId1" Type="http://schemas.openxmlformats.org/officeDocument/2006/relationships/vmlDrawing" Target="../drawings/vmlDrawing41.vml"/><Relationship Id="rId6" Type="http://schemas.openxmlformats.org/officeDocument/2006/relationships/image" Target="../media/image293.wmf"/><Relationship Id="rId11" Type="http://schemas.openxmlformats.org/officeDocument/2006/relationships/oleObject" Target="../embeddings/oleObject354.bin"/><Relationship Id="rId5" Type="http://schemas.openxmlformats.org/officeDocument/2006/relationships/oleObject" Target="../embeddings/oleObject351.bin"/><Relationship Id="rId15" Type="http://schemas.openxmlformats.org/officeDocument/2006/relationships/oleObject" Target="../embeddings/oleObject356.bin"/><Relationship Id="rId10" Type="http://schemas.openxmlformats.org/officeDocument/2006/relationships/image" Target="../media/image295.wmf"/><Relationship Id="rId4" Type="http://schemas.openxmlformats.org/officeDocument/2006/relationships/image" Target="../media/image292.wmf"/><Relationship Id="rId9" Type="http://schemas.openxmlformats.org/officeDocument/2006/relationships/oleObject" Target="../embeddings/oleObject353.bin"/><Relationship Id="rId14" Type="http://schemas.openxmlformats.org/officeDocument/2006/relationships/image" Target="../media/image297.wmf"/></Relationships>
</file>

<file path=ppt/slides/_rels/slide48.xml.rels><?xml version="1.0" encoding="UTF-8" standalone="yes"?>
<Relationships xmlns="http://schemas.openxmlformats.org/package/2006/relationships"><Relationship Id="rId8" Type="http://schemas.openxmlformats.org/officeDocument/2006/relationships/image" Target="../media/image301.emf"/><Relationship Id="rId13" Type="http://schemas.openxmlformats.org/officeDocument/2006/relationships/oleObject" Target="../embeddings/oleObject362.bin"/><Relationship Id="rId18" Type="http://schemas.openxmlformats.org/officeDocument/2006/relationships/image" Target="../media/image306.emf"/><Relationship Id="rId26" Type="http://schemas.openxmlformats.org/officeDocument/2006/relationships/image" Target="../media/image310.emf"/><Relationship Id="rId3" Type="http://schemas.openxmlformats.org/officeDocument/2006/relationships/oleObject" Target="../embeddings/oleObject357.bin"/><Relationship Id="rId21" Type="http://schemas.openxmlformats.org/officeDocument/2006/relationships/oleObject" Target="../embeddings/oleObject366.bin"/><Relationship Id="rId7" Type="http://schemas.openxmlformats.org/officeDocument/2006/relationships/oleObject" Target="../embeddings/oleObject359.bin"/><Relationship Id="rId12" Type="http://schemas.openxmlformats.org/officeDocument/2006/relationships/image" Target="../media/image303.emf"/><Relationship Id="rId17" Type="http://schemas.openxmlformats.org/officeDocument/2006/relationships/oleObject" Target="../embeddings/oleObject364.bin"/><Relationship Id="rId25" Type="http://schemas.openxmlformats.org/officeDocument/2006/relationships/oleObject" Target="../embeddings/oleObject368.bin"/><Relationship Id="rId2" Type="http://schemas.openxmlformats.org/officeDocument/2006/relationships/slideLayout" Target="../slideLayouts/slideLayout56.xml"/><Relationship Id="rId16" Type="http://schemas.openxmlformats.org/officeDocument/2006/relationships/image" Target="../media/image305.emf"/><Relationship Id="rId20" Type="http://schemas.openxmlformats.org/officeDocument/2006/relationships/image" Target="../media/image307.emf"/><Relationship Id="rId1" Type="http://schemas.openxmlformats.org/officeDocument/2006/relationships/vmlDrawing" Target="../drawings/vmlDrawing42.vml"/><Relationship Id="rId6" Type="http://schemas.openxmlformats.org/officeDocument/2006/relationships/image" Target="../media/image300.emf"/><Relationship Id="rId11" Type="http://schemas.openxmlformats.org/officeDocument/2006/relationships/oleObject" Target="../embeddings/oleObject361.bin"/><Relationship Id="rId24" Type="http://schemas.openxmlformats.org/officeDocument/2006/relationships/image" Target="../media/image309.emf"/><Relationship Id="rId5" Type="http://schemas.openxmlformats.org/officeDocument/2006/relationships/oleObject" Target="../embeddings/oleObject358.bin"/><Relationship Id="rId15" Type="http://schemas.openxmlformats.org/officeDocument/2006/relationships/oleObject" Target="../embeddings/oleObject363.bin"/><Relationship Id="rId23" Type="http://schemas.openxmlformats.org/officeDocument/2006/relationships/oleObject" Target="../embeddings/oleObject367.bin"/><Relationship Id="rId10" Type="http://schemas.openxmlformats.org/officeDocument/2006/relationships/image" Target="../media/image302.emf"/><Relationship Id="rId19" Type="http://schemas.openxmlformats.org/officeDocument/2006/relationships/oleObject" Target="../embeddings/oleObject365.bin"/><Relationship Id="rId4" Type="http://schemas.openxmlformats.org/officeDocument/2006/relationships/image" Target="../media/image299.emf"/><Relationship Id="rId9" Type="http://schemas.openxmlformats.org/officeDocument/2006/relationships/oleObject" Target="../embeddings/oleObject360.bin"/><Relationship Id="rId14" Type="http://schemas.openxmlformats.org/officeDocument/2006/relationships/image" Target="../media/image304.emf"/><Relationship Id="rId22" Type="http://schemas.openxmlformats.org/officeDocument/2006/relationships/image" Target="../media/image308.e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369.bin"/><Relationship Id="rId2" Type="http://schemas.openxmlformats.org/officeDocument/2006/relationships/slideLayout" Target="../slideLayouts/slideLayout56.xml"/><Relationship Id="rId1" Type="http://schemas.openxmlformats.org/officeDocument/2006/relationships/vmlDrawing" Target="../drawings/vmlDrawing43.vml"/><Relationship Id="rId6" Type="http://schemas.openxmlformats.org/officeDocument/2006/relationships/image" Target="../media/image312.emf"/><Relationship Id="rId5" Type="http://schemas.openxmlformats.org/officeDocument/2006/relationships/oleObject" Target="../embeddings/oleObject370.bin"/><Relationship Id="rId4" Type="http://schemas.openxmlformats.org/officeDocument/2006/relationships/image" Target="../media/image311.em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7.emf"/><Relationship Id="rId2" Type="http://schemas.openxmlformats.org/officeDocument/2006/relationships/slideLayout" Target="../slideLayouts/slideLayout1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6.emf"/><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373.bin"/><Relationship Id="rId13" Type="http://schemas.openxmlformats.org/officeDocument/2006/relationships/image" Target="../media/image313.wmf"/><Relationship Id="rId18" Type="http://schemas.openxmlformats.org/officeDocument/2006/relationships/oleObject" Target="../embeddings/oleObject379.bin"/><Relationship Id="rId3" Type="http://schemas.openxmlformats.org/officeDocument/2006/relationships/image" Target="../media/image173.jpeg"/><Relationship Id="rId21" Type="http://schemas.openxmlformats.org/officeDocument/2006/relationships/image" Target="../media/image317.wmf"/><Relationship Id="rId7" Type="http://schemas.openxmlformats.org/officeDocument/2006/relationships/image" Target="../media/image271.wmf"/><Relationship Id="rId12" Type="http://schemas.openxmlformats.org/officeDocument/2006/relationships/oleObject" Target="../embeddings/oleObject376.bin"/><Relationship Id="rId17" Type="http://schemas.openxmlformats.org/officeDocument/2006/relationships/image" Target="../media/image315.wmf"/><Relationship Id="rId2" Type="http://schemas.openxmlformats.org/officeDocument/2006/relationships/slideLayout" Target="../slideLayouts/slideLayout51.xml"/><Relationship Id="rId16" Type="http://schemas.openxmlformats.org/officeDocument/2006/relationships/oleObject" Target="../embeddings/oleObject378.bin"/><Relationship Id="rId20" Type="http://schemas.openxmlformats.org/officeDocument/2006/relationships/oleObject" Target="../embeddings/oleObject380.bin"/><Relationship Id="rId1" Type="http://schemas.openxmlformats.org/officeDocument/2006/relationships/vmlDrawing" Target="../drawings/vmlDrawing44.vml"/><Relationship Id="rId6" Type="http://schemas.openxmlformats.org/officeDocument/2006/relationships/oleObject" Target="../embeddings/oleObject372.bin"/><Relationship Id="rId11" Type="http://schemas.openxmlformats.org/officeDocument/2006/relationships/oleObject" Target="../embeddings/oleObject375.bin"/><Relationship Id="rId5" Type="http://schemas.openxmlformats.org/officeDocument/2006/relationships/image" Target="../media/image44.wmf"/><Relationship Id="rId15" Type="http://schemas.openxmlformats.org/officeDocument/2006/relationships/image" Target="../media/image314.wmf"/><Relationship Id="rId23" Type="http://schemas.openxmlformats.org/officeDocument/2006/relationships/oleObject" Target="../embeddings/oleObject382.bin"/><Relationship Id="rId10" Type="http://schemas.openxmlformats.org/officeDocument/2006/relationships/oleObject" Target="../embeddings/oleObject374.bin"/><Relationship Id="rId19" Type="http://schemas.openxmlformats.org/officeDocument/2006/relationships/image" Target="../media/image316.wmf"/><Relationship Id="rId4" Type="http://schemas.openxmlformats.org/officeDocument/2006/relationships/oleObject" Target="../embeddings/oleObject371.bin"/><Relationship Id="rId9" Type="http://schemas.openxmlformats.org/officeDocument/2006/relationships/image" Target="../media/image69.wmf"/><Relationship Id="rId14" Type="http://schemas.openxmlformats.org/officeDocument/2006/relationships/oleObject" Target="../embeddings/oleObject377.bin"/><Relationship Id="rId22" Type="http://schemas.openxmlformats.org/officeDocument/2006/relationships/oleObject" Target="../embeddings/oleObject381.bin"/></Relationships>
</file>

<file path=ppt/slides/_rels/slide51.xml.rels><?xml version="1.0" encoding="UTF-8" standalone="yes"?>
<Relationships xmlns="http://schemas.openxmlformats.org/package/2006/relationships"><Relationship Id="rId13" Type="http://schemas.openxmlformats.org/officeDocument/2006/relationships/oleObject" Target="../embeddings/oleObject388.bin"/><Relationship Id="rId18" Type="http://schemas.openxmlformats.org/officeDocument/2006/relationships/image" Target="../media/image325.wmf"/><Relationship Id="rId26" Type="http://schemas.openxmlformats.org/officeDocument/2006/relationships/image" Target="../media/image329.wmf"/><Relationship Id="rId39" Type="http://schemas.openxmlformats.org/officeDocument/2006/relationships/oleObject" Target="../embeddings/oleObject401.bin"/><Relationship Id="rId21" Type="http://schemas.openxmlformats.org/officeDocument/2006/relationships/oleObject" Target="../embeddings/oleObject392.bin"/><Relationship Id="rId34" Type="http://schemas.openxmlformats.org/officeDocument/2006/relationships/image" Target="../media/image333.wmf"/><Relationship Id="rId42" Type="http://schemas.openxmlformats.org/officeDocument/2006/relationships/image" Target="../media/image337.wmf"/><Relationship Id="rId7" Type="http://schemas.openxmlformats.org/officeDocument/2006/relationships/oleObject" Target="../embeddings/oleObject385.bin"/><Relationship Id="rId2" Type="http://schemas.openxmlformats.org/officeDocument/2006/relationships/slideLayout" Target="../slideLayouts/slideLayout51.xml"/><Relationship Id="rId16" Type="http://schemas.openxmlformats.org/officeDocument/2006/relationships/image" Target="../media/image324.wmf"/><Relationship Id="rId20" Type="http://schemas.openxmlformats.org/officeDocument/2006/relationships/image" Target="../media/image326.wmf"/><Relationship Id="rId29" Type="http://schemas.openxmlformats.org/officeDocument/2006/relationships/oleObject" Target="../embeddings/oleObject396.bin"/><Relationship Id="rId41" Type="http://schemas.openxmlformats.org/officeDocument/2006/relationships/oleObject" Target="../embeddings/oleObject402.bin"/><Relationship Id="rId1" Type="http://schemas.openxmlformats.org/officeDocument/2006/relationships/vmlDrawing" Target="../drawings/vmlDrawing45.vml"/><Relationship Id="rId6" Type="http://schemas.openxmlformats.org/officeDocument/2006/relationships/image" Target="../media/image319.wmf"/><Relationship Id="rId11" Type="http://schemas.openxmlformats.org/officeDocument/2006/relationships/oleObject" Target="../embeddings/oleObject387.bin"/><Relationship Id="rId24" Type="http://schemas.openxmlformats.org/officeDocument/2006/relationships/image" Target="../media/image328.wmf"/><Relationship Id="rId32" Type="http://schemas.openxmlformats.org/officeDocument/2006/relationships/image" Target="../media/image332.wmf"/><Relationship Id="rId37" Type="http://schemas.openxmlformats.org/officeDocument/2006/relationships/oleObject" Target="../embeddings/oleObject400.bin"/><Relationship Id="rId40" Type="http://schemas.openxmlformats.org/officeDocument/2006/relationships/image" Target="../media/image336.wmf"/><Relationship Id="rId5" Type="http://schemas.openxmlformats.org/officeDocument/2006/relationships/oleObject" Target="../embeddings/oleObject384.bin"/><Relationship Id="rId15" Type="http://schemas.openxmlformats.org/officeDocument/2006/relationships/oleObject" Target="../embeddings/oleObject389.bin"/><Relationship Id="rId23" Type="http://schemas.openxmlformats.org/officeDocument/2006/relationships/oleObject" Target="../embeddings/oleObject393.bin"/><Relationship Id="rId28" Type="http://schemas.openxmlformats.org/officeDocument/2006/relationships/image" Target="../media/image330.wmf"/><Relationship Id="rId36" Type="http://schemas.openxmlformats.org/officeDocument/2006/relationships/image" Target="../media/image334.wmf"/><Relationship Id="rId10" Type="http://schemas.openxmlformats.org/officeDocument/2006/relationships/image" Target="../media/image321.wmf"/><Relationship Id="rId19" Type="http://schemas.openxmlformats.org/officeDocument/2006/relationships/oleObject" Target="../embeddings/oleObject391.bin"/><Relationship Id="rId31" Type="http://schemas.openxmlformats.org/officeDocument/2006/relationships/oleObject" Target="../embeddings/oleObject397.bin"/><Relationship Id="rId4" Type="http://schemas.openxmlformats.org/officeDocument/2006/relationships/image" Target="../media/image318.wmf"/><Relationship Id="rId9" Type="http://schemas.openxmlformats.org/officeDocument/2006/relationships/oleObject" Target="../embeddings/oleObject386.bin"/><Relationship Id="rId14" Type="http://schemas.openxmlformats.org/officeDocument/2006/relationships/image" Target="../media/image323.wmf"/><Relationship Id="rId22" Type="http://schemas.openxmlformats.org/officeDocument/2006/relationships/image" Target="../media/image327.wmf"/><Relationship Id="rId27" Type="http://schemas.openxmlformats.org/officeDocument/2006/relationships/oleObject" Target="../embeddings/oleObject395.bin"/><Relationship Id="rId30" Type="http://schemas.openxmlformats.org/officeDocument/2006/relationships/image" Target="../media/image331.wmf"/><Relationship Id="rId35" Type="http://schemas.openxmlformats.org/officeDocument/2006/relationships/oleObject" Target="../embeddings/oleObject399.bin"/><Relationship Id="rId8" Type="http://schemas.openxmlformats.org/officeDocument/2006/relationships/image" Target="../media/image320.wmf"/><Relationship Id="rId3" Type="http://schemas.openxmlformats.org/officeDocument/2006/relationships/oleObject" Target="../embeddings/oleObject383.bin"/><Relationship Id="rId12" Type="http://schemas.openxmlformats.org/officeDocument/2006/relationships/image" Target="../media/image322.wmf"/><Relationship Id="rId17" Type="http://schemas.openxmlformats.org/officeDocument/2006/relationships/oleObject" Target="../embeddings/oleObject390.bin"/><Relationship Id="rId25" Type="http://schemas.openxmlformats.org/officeDocument/2006/relationships/oleObject" Target="../embeddings/oleObject394.bin"/><Relationship Id="rId33" Type="http://schemas.openxmlformats.org/officeDocument/2006/relationships/oleObject" Target="../embeddings/oleObject398.bin"/><Relationship Id="rId38" Type="http://schemas.openxmlformats.org/officeDocument/2006/relationships/image" Target="../media/image335.wmf"/></Relationships>
</file>

<file path=ppt/slides/_rels/slide52.xml.rels><?xml version="1.0" encoding="UTF-8" standalone="yes"?>
<Relationships xmlns="http://schemas.openxmlformats.org/package/2006/relationships"><Relationship Id="rId13" Type="http://schemas.openxmlformats.org/officeDocument/2006/relationships/oleObject" Target="../embeddings/oleObject408.bin"/><Relationship Id="rId18" Type="http://schemas.openxmlformats.org/officeDocument/2006/relationships/image" Target="../media/image345.wmf"/><Relationship Id="rId26" Type="http://schemas.openxmlformats.org/officeDocument/2006/relationships/oleObject" Target="../embeddings/oleObject415.bin"/><Relationship Id="rId3" Type="http://schemas.openxmlformats.org/officeDocument/2006/relationships/oleObject" Target="../embeddings/oleObject403.bin"/><Relationship Id="rId21" Type="http://schemas.openxmlformats.org/officeDocument/2006/relationships/oleObject" Target="../embeddings/oleObject412.bin"/><Relationship Id="rId7" Type="http://schemas.openxmlformats.org/officeDocument/2006/relationships/oleObject" Target="../embeddings/oleObject405.bin"/><Relationship Id="rId12" Type="http://schemas.openxmlformats.org/officeDocument/2006/relationships/image" Target="../media/image342.wmf"/><Relationship Id="rId17" Type="http://schemas.openxmlformats.org/officeDocument/2006/relationships/oleObject" Target="../embeddings/oleObject410.bin"/><Relationship Id="rId25" Type="http://schemas.openxmlformats.org/officeDocument/2006/relationships/image" Target="../media/image348.wmf"/><Relationship Id="rId33" Type="http://schemas.openxmlformats.org/officeDocument/2006/relationships/image" Target="../media/image351.wmf"/><Relationship Id="rId2" Type="http://schemas.openxmlformats.org/officeDocument/2006/relationships/slideLayout" Target="../slideLayouts/slideLayout51.xml"/><Relationship Id="rId16" Type="http://schemas.openxmlformats.org/officeDocument/2006/relationships/image" Target="../media/image344.wmf"/><Relationship Id="rId20" Type="http://schemas.openxmlformats.org/officeDocument/2006/relationships/image" Target="../media/image346.wmf"/><Relationship Id="rId29" Type="http://schemas.openxmlformats.org/officeDocument/2006/relationships/image" Target="../media/image349.wmf"/><Relationship Id="rId1" Type="http://schemas.openxmlformats.org/officeDocument/2006/relationships/vmlDrawing" Target="../drawings/vmlDrawing46.vml"/><Relationship Id="rId6" Type="http://schemas.openxmlformats.org/officeDocument/2006/relationships/image" Target="../media/image339.wmf"/><Relationship Id="rId11" Type="http://schemas.openxmlformats.org/officeDocument/2006/relationships/oleObject" Target="../embeddings/oleObject407.bin"/><Relationship Id="rId24" Type="http://schemas.openxmlformats.org/officeDocument/2006/relationships/oleObject" Target="../embeddings/oleObject414.bin"/><Relationship Id="rId32" Type="http://schemas.openxmlformats.org/officeDocument/2006/relationships/oleObject" Target="../embeddings/oleObject418.bin"/><Relationship Id="rId5" Type="http://schemas.openxmlformats.org/officeDocument/2006/relationships/oleObject" Target="../embeddings/oleObject404.bin"/><Relationship Id="rId15" Type="http://schemas.openxmlformats.org/officeDocument/2006/relationships/oleObject" Target="../embeddings/oleObject409.bin"/><Relationship Id="rId23" Type="http://schemas.openxmlformats.org/officeDocument/2006/relationships/oleObject" Target="../embeddings/oleObject413.bin"/><Relationship Id="rId28" Type="http://schemas.openxmlformats.org/officeDocument/2006/relationships/oleObject" Target="../embeddings/oleObject416.bin"/><Relationship Id="rId10" Type="http://schemas.openxmlformats.org/officeDocument/2006/relationships/image" Target="../media/image341.wmf"/><Relationship Id="rId19" Type="http://schemas.openxmlformats.org/officeDocument/2006/relationships/oleObject" Target="../embeddings/oleObject411.bin"/><Relationship Id="rId31" Type="http://schemas.openxmlformats.org/officeDocument/2006/relationships/image" Target="../media/image350.wmf"/><Relationship Id="rId4" Type="http://schemas.openxmlformats.org/officeDocument/2006/relationships/image" Target="../media/image338.wmf"/><Relationship Id="rId9" Type="http://schemas.openxmlformats.org/officeDocument/2006/relationships/oleObject" Target="../embeddings/oleObject406.bin"/><Relationship Id="rId14" Type="http://schemas.openxmlformats.org/officeDocument/2006/relationships/image" Target="../media/image343.wmf"/><Relationship Id="rId22" Type="http://schemas.openxmlformats.org/officeDocument/2006/relationships/image" Target="../media/image347.wmf"/><Relationship Id="rId27" Type="http://schemas.openxmlformats.org/officeDocument/2006/relationships/image" Target="../media/image180.wmf"/><Relationship Id="rId30" Type="http://schemas.openxmlformats.org/officeDocument/2006/relationships/oleObject" Target="../embeddings/oleObject417.bin"/><Relationship Id="rId8" Type="http://schemas.openxmlformats.org/officeDocument/2006/relationships/image" Target="../media/image340.wmf"/></Relationships>
</file>

<file path=ppt/slides/_rels/slide53.xml.rels><?xml version="1.0" encoding="UTF-8" standalone="yes"?>
<Relationships xmlns="http://schemas.openxmlformats.org/package/2006/relationships"><Relationship Id="rId8" Type="http://schemas.openxmlformats.org/officeDocument/2006/relationships/image" Target="../media/image354.wmf"/><Relationship Id="rId13" Type="http://schemas.openxmlformats.org/officeDocument/2006/relationships/oleObject" Target="../embeddings/oleObject424.bin"/><Relationship Id="rId18" Type="http://schemas.openxmlformats.org/officeDocument/2006/relationships/image" Target="../media/image180.wmf"/><Relationship Id="rId26" Type="http://schemas.openxmlformats.org/officeDocument/2006/relationships/image" Target="../media/image358.wmf"/><Relationship Id="rId3" Type="http://schemas.openxmlformats.org/officeDocument/2006/relationships/oleObject" Target="../embeddings/oleObject419.bin"/><Relationship Id="rId21" Type="http://schemas.openxmlformats.org/officeDocument/2006/relationships/oleObject" Target="../embeddings/oleObject428.bin"/><Relationship Id="rId7" Type="http://schemas.openxmlformats.org/officeDocument/2006/relationships/oleObject" Target="../embeddings/oleObject421.bin"/><Relationship Id="rId12" Type="http://schemas.openxmlformats.org/officeDocument/2006/relationships/image" Target="../media/image356.wmf"/><Relationship Id="rId17" Type="http://schemas.openxmlformats.org/officeDocument/2006/relationships/oleObject" Target="../embeddings/oleObject426.bin"/><Relationship Id="rId25" Type="http://schemas.openxmlformats.org/officeDocument/2006/relationships/oleObject" Target="../embeddings/oleObject430.bin"/><Relationship Id="rId2" Type="http://schemas.openxmlformats.org/officeDocument/2006/relationships/slideLayout" Target="../slideLayouts/slideLayout51.xml"/><Relationship Id="rId16" Type="http://schemas.openxmlformats.org/officeDocument/2006/relationships/image" Target="../media/image348.wmf"/><Relationship Id="rId20" Type="http://schemas.openxmlformats.org/officeDocument/2006/relationships/image" Target="../media/image357.wmf"/><Relationship Id="rId29" Type="http://schemas.openxmlformats.org/officeDocument/2006/relationships/oleObject" Target="../embeddings/oleObject432.bin"/><Relationship Id="rId1" Type="http://schemas.openxmlformats.org/officeDocument/2006/relationships/vmlDrawing" Target="../drawings/vmlDrawing47.vml"/><Relationship Id="rId6" Type="http://schemas.openxmlformats.org/officeDocument/2006/relationships/image" Target="../media/image353.wmf"/><Relationship Id="rId11" Type="http://schemas.openxmlformats.org/officeDocument/2006/relationships/oleObject" Target="../embeddings/oleObject423.bin"/><Relationship Id="rId24" Type="http://schemas.openxmlformats.org/officeDocument/2006/relationships/image" Target="../media/image351.wmf"/><Relationship Id="rId5" Type="http://schemas.openxmlformats.org/officeDocument/2006/relationships/oleObject" Target="../embeddings/oleObject420.bin"/><Relationship Id="rId15" Type="http://schemas.openxmlformats.org/officeDocument/2006/relationships/oleObject" Target="../embeddings/oleObject425.bin"/><Relationship Id="rId23" Type="http://schemas.openxmlformats.org/officeDocument/2006/relationships/oleObject" Target="../embeddings/oleObject429.bin"/><Relationship Id="rId28" Type="http://schemas.openxmlformats.org/officeDocument/2006/relationships/image" Target="../media/image359.wmf"/><Relationship Id="rId10" Type="http://schemas.openxmlformats.org/officeDocument/2006/relationships/image" Target="../media/image355.wmf"/><Relationship Id="rId19" Type="http://schemas.openxmlformats.org/officeDocument/2006/relationships/oleObject" Target="../embeddings/oleObject427.bin"/><Relationship Id="rId4" Type="http://schemas.openxmlformats.org/officeDocument/2006/relationships/image" Target="../media/image352.wmf"/><Relationship Id="rId9" Type="http://schemas.openxmlformats.org/officeDocument/2006/relationships/oleObject" Target="../embeddings/oleObject422.bin"/><Relationship Id="rId14" Type="http://schemas.openxmlformats.org/officeDocument/2006/relationships/image" Target="../media/image338.wmf"/><Relationship Id="rId22" Type="http://schemas.openxmlformats.org/officeDocument/2006/relationships/image" Target="../media/image350.wmf"/><Relationship Id="rId27" Type="http://schemas.openxmlformats.org/officeDocument/2006/relationships/oleObject" Target="../embeddings/oleObject431.bin"/><Relationship Id="rId30" Type="http://schemas.openxmlformats.org/officeDocument/2006/relationships/image" Target="../media/image360.wmf"/></Relationships>
</file>

<file path=ppt/slides/_rels/slide54.xml.rels><?xml version="1.0" encoding="UTF-8" standalone="yes"?>
<Relationships xmlns="http://schemas.openxmlformats.org/package/2006/relationships"><Relationship Id="rId8" Type="http://schemas.openxmlformats.org/officeDocument/2006/relationships/image" Target="../media/image363.wmf"/><Relationship Id="rId13" Type="http://schemas.openxmlformats.org/officeDocument/2006/relationships/oleObject" Target="../embeddings/oleObject438.bin"/><Relationship Id="rId18" Type="http://schemas.openxmlformats.org/officeDocument/2006/relationships/image" Target="../media/image180.wmf"/><Relationship Id="rId3" Type="http://schemas.openxmlformats.org/officeDocument/2006/relationships/oleObject" Target="../embeddings/oleObject433.bin"/><Relationship Id="rId21" Type="http://schemas.openxmlformats.org/officeDocument/2006/relationships/oleObject" Target="../embeddings/oleObject442.bin"/><Relationship Id="rId7" Type="http://schemas.openxmlformats.org/officeDocument/2006/relationships/oleObject" Target="../embeddings/oleObject435.bin"/><Relationship Id="rId12" Type="http://schemas.openxmlformats.org/officeDocument/2006/relationships/image" Target="../media/image365.wmf"/><Relationship Id="rId17" Type="http://schemas.openxmlformats.org/officeDocument/2006/relationships/oleObject" Target="../embeddings/oleObject440.bin"/><Relationship Id="rId2" Type="http://schemas.openxmlformats.org/officeDocument/2006/relationships/slideLayout" Target="../slideLayouts/slideLayout51.xml"/><Relationship Id="rId16" Type="http://schemas.openxmlformats.org/officeDocument/2006/relationships/image" Target="../media/image348.wmf"/><Relationship Id="rId20" Type="http://schemas.openxmlformats.org/officeDocument/2006/relationships/image" Target="../media/image357.wmf"/><Relationship Id="rId1" Type="http://schemas.openxmlformats.org/officeDocument/2006/relationships/vmlDrawing" Target="../drawings/vmlDrawing48.vml"/><Relationship Id="rId6" Type="http://schemas.openxmlformats.org/officeDocument/2006/relationships/image" Target="../media/image362.wmf"/><Relationship Id="rId11" Type="http://schemas.openxmlformats.org/officeDocument/2006/relationships/oleObject" Target="../embeddings/oleObject437.bin"/><Relationship Id="rId24" Type="http://schemas.openxmlformats.org/officeDocument/2006/relationships/image" Target="../media/image351.wmf"/><Relationship Id="rId5" Type="http://schemas.openxmlformats.org/officeDocument/2006/relationships/oleObject" Target="../embeddings/oleObject434.bin"/><Relationship Id="rId15" Type="http://schemas.openxmlformats.org/officeDocument/2006/relationships/oleObject" Target="../embeddings/oleObject439.bin"/><Relationship Id="rId23" Type="http://schemas.openxmlformats.org/officeDocument/2006/relationships/oleObject" Target="../embeddings/oleObject443.bin"/><Relationship Id="rId10" Type="http://schemas.openxmlformats.org/officeDocument/2006/relationships/image" Target="../media/image364.wmf"/><Relationship Id="rId19" Type="http://schemas.openxmlformats.org/officeDocument/2006/relationships/oleObject" Target="../embeddings/oleObject441.bin"/><Relationship Id="rId4" Type="http://schemas.openxmlformats.org/officeDocument/2006/relationships/image" Target="../media/image361.wmf"/><Relationship Id="rId9" Type="http://schemas.openxmlformats.org/officeDocument/2006/relationships/oleObject" Target="../embeddings/oleObject436.bin"/><Relationship Id="rId14" Type="http://schemas.openxmlformats.org/officeDocument/2006/relationships/image" Target="../media/image338.wmf"/><Relationship Id="rId22" Type="http://schemas.openxmlformats.org/officeDocument/2006/relationships/image" Target="../media/image350.wmf"/></Relationships>
</file>

<file path=ppt/slides/_rels/slide55.xml.rels><?xml version="1.0" encoding="UTF-8" standalone="yes"?>
<Relationships xmlns="http://schemas.openxmlformats.org/package/2006/relationships"><Relationship Id="rId8" Type="http://schemas.openxmlformats.org/officeDocument/2006/relationships/image" Target="../media/image368.wmf"/><Relationship Id="rId13" Type="http://schemas.openxmlformats.org/officeDocument/2006/relationships/oleObject" Target="../embeddings/oleObject449.bin"/><Relationship Id="rId18" Type="http://schemas.openxmlformats.org/officeDocument/2006/relationships/image" Target="../media/image372.wmf"/><Relationship Id="rId3" Type="http://schemas.openxmlformats.org/officeDocument/2006/relationships/oleObject" Target="../embeddings/oleObject444.bin"/><Relationship Id="rId21" Type="http://schemas.openxmlformats.org/officeDocument/2006/relationships/oleObject" Target="../embeddings/oleObject453.bin"/><Relationship Id="rId7" Type="http://schemas.openxmlformats.org/officeDocument/2006/relationships/oleObject" Target="../embeddings/oleObject446.bin"/><Relationship Id="rId12" Type="http://schemas.openxmlformats.org/officeDocument/2006/relationships/image" Target="../media/image370.wmf"/><Relationship Id="rId17" Type="http://schemas.openxmlformats.org/officeDocument/2006/relationships/oleObject" Target="../embeddings/oleObject451.bin"/><Relationship Id="rId2" Type="http://schemas.openxmlformats.org/officeDocument/2006/relationships/slideLayout" Target="../slideLayouts/slideLayout51.xml"/><Relationship Id="rId16" Type="http://schemas.openxmlformats.org/officeDocument/2006/relationships/image" Target="../media/image371.wmf"/><Relationship Id="rId20" Type="http://schemas.openxmlformats.org/officeDocument/2006/relationships/image" Target="../media/image373.wmf"/><Relationship Id="rId1" Type="http://schemas.openxmlformats.org/officeDocument/2006/relationships/vmlDrawing" Target="../drawings/vmlDrawing49.vml"/><Relationship Id="rId6" Type="http://schemas.openxmlformats.org/officeDocument/2006/relationships/image" Target="../media/image367.wmf"/><Relationship Id="rId11" Type="http://schemas.openxmlformats.org/officeDocument/2006/relationships/oleObject" Target="../embeddings/oleObject448.bin"/><Relationship Id="rId24" Type="http://schemas.openxmlformats.org/officeDocument/2006/relationships/image" Target="../media/image375.wmf"/><Relationship Id="rId5" Type="http://schemas.openxmlformats.org/officeDocument/2006/relationships/oleObject" Target="../embeddings/oleObject445.bin"/><Relationship Id="rId15" Type="http://schemas.openxmlformats.org/officeDocument/2006/relationships/oleObject" Target="../embeddings/oleObject450.bin"/><Relationship Id="rId23" Type="http://schemas.openxmlformats.org/officeDocument/2006/relationships/oleObject" Target="../embeddings/oleObject454.bin"/><Relationship Id="rId10" Type="http://schemas.openxmlformats.org/officeDocument/2006/relationships/image" Target="../media/image369.wmf"/><Relationship Id="rId19" Type="http://schemas.openxmlformats.org/officeDocument/2006/relationships/oleObject" Target="../embeddings/oleObject452.bin"/><Relationship Id="rId4" Type="http://schemas.openxmlformats.org/officeDocument/2006/relationships/image" Target="../media/image366.wmf"/><Relationship Id="rId9" Type="http://schemas.openxmlformats.org/officeDocument/2006/relationships/oleObject" Target="../embeddings/oleObject447.bin"/><Relationship Id="rId14" Type="http://schemas.openxmlformats.org/officeDocument/2006/relationships/image" Target="../media/image271.wmf"/><Relationship Id="rId22" Type="http://schemas.openxmlformats.org/officeDocument/2006/relationships/image" Target="../media/image374.wmf"/></Relationships>
</file>

<file path=ppt/slides/_rels/slide56.xml.rels><?xml version="1.0" encoding="UTF-8" standalone="yes"?>
<Relationships xmlns="http://schemas.openxmlformats.org/package/2006/relationships"><Relationship Id="rId8" Type="http://schemas.openxmlformats.org/officeDocument/2006/relationships/image" Target="../media/image376.wmf"/><Relationship Id="rId13" Type="http://schemas.openxmlformats.org/officeDocument/2006/relationships/oleObject" Target="../embeddings/oleObject460.bin"/><Relationship Id="rId18" Type="http://schemas.openxmlformats.org/officeDocument/2006/relationships/image" Target="../media/image379.wmf"/><Relationship Id="rId3" Type="http://schemas.openxmlformats.org/officeDocument/2006/relationships/oleObject" Target="../embeddings/oleObject455.bin"/><Relationship Id="rId21" Type="http://schemas.openxmlformats.org/officeDocument/2006/relationships/oleObject" Target="../embeddings/oleObject464.bin"/><Relationship Id="rId7" Type="http://schemas.openxmlformats.org/officeDocument/2006/relationships/oleObject" Target="../embeddings/oleObject457.bin"/><Relationship Id="rId12" Type="http://schemas.openxmlformats.org/officeDocument/2006/relationships/image" Target="../media/image374.wmf"/><Relationship Id="rId17" Type="http://schemas.openxmlformats.org/officeDocument/2006/relationships/oleObject" Target="../embeddings/oleObject462.bin"/><Relationship Id="rId2" Type="http://schemas.openxmlformats.org/officeDocument/2006/relationships/slideLayout" Target="../slideLayouts/slideLayout51.xml"/><Relationship Id="rId16" Type="http://schemas.openxmlformats.org/officeDocument/2006/relationships/image" Target="../media/image378.wmf"/><Relationship Id="rId20" Type="http://schemas.openxmlformats.org/officeDocument/2006/relationships/image" Target="../media/image380.wmf"/><Relationship Id="rId1" Type="http://schemas.openxmlformats.org/officeDocument/2006/relationships/vmlDrawing" Target="../drawings/vmlDrawing50.vml"/><Relationship Id="rId6" Type="http://schemas.openxmlformats.org/officeDocument/2006/relationships/image" Target="../media/image371.wmf"/><Relationship Id="rId11" Type="http://schemas.openxmlformats.org/officeDocument/2006/relationships/oleObject" Target="../embeddings/oleObject459.bin"/><Relationship Id="rId5" Type="http://schemas.openxmlformats.org/officeDocument/2006/relationships/oleObject" Target="../embeddings/oleObject456.bin"/><Relationship Id="rId15" Type="http://schemas.openxmlformats.org/officeDocument/2006/relationships/oleObject" Target="../embeddings/oleObject461.bin"/><Relationship Id="rId10" Type="http://schemas.openxmlformats.org/officeDocument/2006/relationships/image" Target="../media/image373.wmf"/><Relationship Id="rId19" Type="http://schemas.openxmlformats.org/officeDocument/2006/relationships/oleObject" Target="../embeddings/oleObject463.bin"/><Relationship Id="rId4" Type="http://schemas.openxmlformats.org/officeDocument/2006/relationships/image" Target="../media/image271.wmf"/><Relationship Id="rId9" Type="http://schemas.openxmlformats.org/officeDocument/2006/relationships/oleObject" Target="../embeddings/oleObject458.bin"/><Relationship Id="rId14" Type="http://schemas.openxmlformats.org/officeDocument/2006/relationships/image" Target="../media/image377.wmf"/><Relationship Id="rId22" Type="http://schemas.openxmlformats.org/officeDocument/2006/relationships/image" Target="../media/image381.wmf"/></Relationships>
</file>

<file path=ppt/slides/_rels/slide57.xml.rels><?xml version="1.0" encoding="UTF-8" standalone="yes"?>
<Relationships xmlns="http://schemas.openxmlformats.org/package/2006/relationships"><Relationship Id="rId2" Type="http://schemas.openxmlformats.org/officeDocument/2006/relationships/image" Target="../media/image382.wmf"/><Relationship Id="rId1" Type="http://schemas.openxmlformats.org/officeDocument/2006/relationships/slideLayout" Target="../slideLayouts/slideLayout63.xml"/></Relationships>
</file>

<file path=ppt/slides/_rels/slide58.xml.rels><?xml version="1.0" encoding="UTF-8" standalone="yes"?>
<Relationships xmlns="http://schemas.openxmlformats.org/package/2006/relationships"><Relationship Id="rId8" Type="http://schemas.openxmlformats.org/officeDocument/2006/relationships/image" Target="../media/image385.wmf"/><Relationship Id="rId13" Type="http://schemas.openxmlformats.org/officeDocument/2006/relationships/oleObject" Target="../embeddings/oleObject470.bin"/><Relationship Id="rId3" Type="http://schemas.openxmlformats.org/officeDocument/2006/relationships/oleObject" Target="../embeddings/oleObject465.bin"/><Relationship Id="rId7" Type="http://schemas.openxmlformats.org/officeDocument/2006/relationships/oleObject" Target="../embeddings/oleObject467.bin"/><Relationship Id="rId12" Type="http://schemas.openxmlformats.org/officeDocument/2006/relationships/image" Target="../media/image387.wmf"/><Relationship Id="rId2" Type="http://schemas.openxmlformats.org/officeDocument/2006/relationships/slideLayout" Target="../slideLayouts/slideLayout63.xml"/><Relationship Id="rId16" Type="http://schemas.openxmlformats.org/officeDocument/2006/relationships/image" Target="../media/image389.wmf"/><Relationship Id="rId1" Type="http://schemas.openxmlformats.org/officeDocument/2006/relationships/vmlDrawing" Target="../drawings/vmlDrawing51.vml"/><Relationship Id="rId6" Type="http://schemas.openxmlformats.org/officeDocument/2006/relationships/image" Target="../media/image384.wmf"/><Relationship Id="rId11" Type="http://schemas.openxmlformats.org/officeDocument/2006/relationships/oleObject" Target="../embeddings/oleObject469.bin"/><Relationship Id="rId5" Type="http://schemas.openxmlformats.org/officeDocument/2006/relationships/oleObject" Target="../embeddings/oleObject466.bin"/><Relationship Id="rId15" Type="http://schemas.openxmlformats.org/officeDocument/2006/relationships/oleObject" Target="../embeddings/oleObject471.bin"/><Relationship Id="rId10" Type="http://schemas.openxmlformats.org/officeDocument/2006/relationships/image" Target="../media/image386.emf"/><Relationship Id="rId4" Type="http://schemas.openxmlformats.org/officeDocument/2006/relationships/image" Target="../media/image383.wmf"/><Relationship Id="rId9" Type="http://schemas.openxmlformats.org/officeDocument/2006/relationships/oleObject" Target="../embeddings/oleObject468.bin"/><Relationship Id="rId14" Type="http://schemas.openxmlformats.org/officeDocument/2006/relationships/image" Target="../media/image388.w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control" Target="../activeX/activeX2.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image" Target="../media/image10.gif"/><Relationship Id="rId4" Type="http://schemas.openxmlformats.org/officeDocument/2006/relationships/image" Target="../media/image9.gif"/></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472.bin"/><Relationship Id="rId2" Type="http://schemas.openxmlformats.org/officeDocument/2006/relationships/slideLayout" Target="../slideLayouts/slideLayout63.xml"/><Relationship Id="rId1" Type="http://schemas.openxmlformats.org/officeDocument/2006/relationships/vmlDrawing" Target="../drawings/vmlDrawing52.vml"/><Relationship Id="rId6" Type="http://schemas.openxmlformats.org/officeDocument/2006/relationships/image" Target="../media/image391.wmf"/><Relationship Id="rId5" Type="http://schemas.openxmlformats.org/officeDocument/2006/relationships/oleObject" Target="../embeddings/oleObject473.bin"/><Relationship Id="rId4" Type="http://schemas.openxmlformats.org/officeDocument/2006/relationships/image" Target="../media/image390.wmf"/></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control" Target="../activeX/activeX3.xml"/><Relationship Id="rId1" Type="http://schemas.openxmlformats.org/officeDocument/2006/relationships/vmlDrawing" Target="../drawings/vmlDrawing4.vml"/><Relationship Id="rId4" Type="http://schemas.openxmlformats.org/officeDocument/2006/relationships/image" Target="../media/image11.wmf"/></Relationships>
</file>

<file path=ppt/slides/_rels/slide8.xml.rels><?xml version="1.0" encoding="UTF-8" standalone="yes"?>
<Relationships xmlns="http://schemas.openxmlformats.org/package/2006/relationships"><Relationship Id="rId8" Type="http://schemas.openxmlformats.org/officeDocument/2006/relationships/image" Target="../media/image14.wmf"/><Relationship Id="rId13" Type="http://schemas.openxmlformats.org/officeDocument/2006/relationships/image" Target="../media/image16.wmf"/><Relationship Id="rId18" Type="http://schemas.openxmlformats.org/officeDocument/2006/relationships/oleObject" Target="../embeddings/oleObject11.bin"/><Relationship Id="rId3" Type="http://schemas.openxmlformats.org/officeDocument/2006/relationships/oleObject" Target="../embeddings/oleObject3.bin"/><Relationship Id="rId21" Type="http://schemas.openxmlformats.org/officeDocument/2006/relationships/image" Target="../media/image21.png"/><Relationship Id="rId7" Type="http://schemas.openxmlformats.org/officeDocument/2006/relationships/oleObject" Target="../embeddings/oleObject5.bin"/><Relationship Id="rId12" Type="http://schemas.openxmlformats.org/officeDocument/2006/relationships/oleObject" Target="../embeddings/oleObject8.bin"/><Relationship Id="rId17" Type="http://schemas.openxmlformats.org/officeDocument/2006/relationships/image" Target="../media/image18.wmf"/><Relationship Id="rId2" Type="http://schemas.openxmlformats.org/officeDocument/2006/relationships/slideLayout" Target="../slideLayouts/slideLayout18.xml"/><Relationship Id="rId16" Type="http://schemas.openxmlformats.org/officeDocument/2006/relationships/oleObject" Target="../embeddings/oleObject10.bin"/><Relationship Id="rId20" Type="http://schemas.openxmlformats.org/officeDocument/2006/relationships/image" Target="../media/image19.wmf"/><Relationship Id="rId1" Type="http://schemas.openxmlformats.org/officeDocument/2006/relationships/vmlDrawing" Target="../drawings/vmlDrawing5.vml"/><Relationship Id="rId6" Type="http://schemas.openxmlformats.org/officeDocument/2006/relationships/image" Target="../media/image13.wmf"/><Relationship Id="rId11" Type="http://schemas.openxmlformats.org/officeDocument/2006/relationships/oleObject" Target="../embeddings/oleObject7.bin"/><Relationship Id="rId5" Type="http://schemas.openxmlformats.org/officeDocument/2006/relationships/oleObject" Target="../embeddings/oleObject4.bin"/><Relationship Id="rId15" Type="http://schemas.openxmlformats.org/officeDocument/2006/relationships/image" Target="../media/image17.wmf"/><Relationship Id="rId23" Type="http://schemas.openxmlformats.org/officeDocument/2006/relationships/image" Target="../media/image20.wmf"/><Relationship Id="rId10" Type="http://schemas.openxmlformats.org/officeDocument/2006/relationships/image" Target="../media/image15.wmf"/><Relationship Id="rId19" Type="http://schemas.openxmlformats.org/officeDocument/2006/relationships/oleObject" Target="../embeddings/oleObject12.bin"/><Relationship Id="rId4" Type="http://schemas.openxmlformats.org/officeDocument/2006/relationships/image" Target="../media/image12.wmf"/><Relationship Id="rId9" Type="http://schemas.openxmlformats.org/officeDocument/2006/relationships/oleObject" Target="../embeddings/oleObject6.bin"/><Relationship Id="rId14" Type="http://schemas.openxmlformats.org/officeDocument/2006/relationships/oleObject" Target="../embeddings/oleObject9.bin"/><Relationship Id="rId22" Type="http://schemas.openxmlformats.org/officeDocument/2006/relationships/oleObject" Target="../embeddings/oleObject13.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6.bin"/><Relationship Id="rId13" Type="http://schemas.openxmlformats.org/officeDocument/2006/relationships/oleObject" Target="../embeddings/oleObject19.bin"/><Relationship Id="rId18" Type="http://schemas.openxmlformats.org/officeDocument/2006/relationships/image" Target="../media/image27.wmf"/><Relationship Id="rId3" Type="http://schemas.openxmlformats.org/officeDocument/2006/relationships/notesSlide" Target="../notesSlides/notesSlide3.xml"/><Relationship Id="rId7" Type="http://schemas.openxmlformats.org/officeDocument/2006/relationships/image" Target="../media/image23.wmf"/><Relationship Id="rId12" Type="http://schemas.openxmlformats.org/officeDocument/2006/relationships/oleObject" Target="../embeddings/oleObject18.bin"/><Relationship Id="rId17" Type="http://schemas.openxmlformats.org/officeDocument/2006/relationships/oleObject" Target="../embeddings/oleObject21.bin"/><Relationship Id="rId2" Type="http://schemas.openxmlformats.org/officeDocument/2006/relationships/slideLayout" Target="../slideLayouts/slideLayout18.xml"/><Relationship Id="rId16" Type="http://schemas.openxmlformats.org/officeDocument/2006/relationships/image" Target="../media/image26.wmf"/><Relationship Id="rId1" Type="http://schemas.openxmlformats.org/officeDocument/2006/relationships/vmlDrawing" Target="../drawings/vmlDrawing6.vml"/><Relationship Id="rId6" Type="http://schemas.openxmlformats.org/officeDocument/2006/relationships/oleObject" Target="../embeddings/oleObject15.bin"/><Relationship Id="rId11" Type="http://schemas.openxmlformats.org/officeDocument/2006/relationships/image" Target="../media/image20.wmf"/><Relationship Id="rId5" Type="http://schemas.openxmlformats.org/officeDocument/2006/relationships/image" Target="../media/image22.wmf"/><Relationship Id="rId15" Type="http://schemas.openxmlformats.org/officeDocument/2006/relationships/oleObject" Target="../embeddings/oleObject20.bin"/><Relationship Id="rId10" Type="http://schemas.openxmlformats.org/officeDocument/2006/relationships/oleObject" Target="../embeddings/oleObject17.bin"/><Relationship Id="rId19" Type="http://schemas.openxmlformats.org/officeDocument/2006/relationships/oleObject" Target="../embeddings/oleObject22.bin"/><Relationship Id="rId4" Type="http://schemas.openxmlformats.org/officeDocument/2006/relationships/oleObject" Target="../embeddings/oleObject14.bin"/><Relationship Id="rId9" Type="http://schemas.openxmlformats.org/officeDocument/2006/relationships/image" Target="../media/image24.wmf"/><Relationship Id="rId14" Type="http://schemas.openxmlformats.org/officeDocument/2006/relationships/image" Target="../media/image2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5650" name="Group 2"/>
          <p:cNvGrpSpPr>
            <a:grpSpLocks/>
          </p:cNvGrpSpPr>
          <p:nvPr/>
        </p:nvGrpSpPr>
        <p:grpSpPr bwMode="auto">
          <a:xfrm>
            <a:off x="1676400" y="2133600"/>
            <a:ext cx="5943600" cy="4038600"/>
            <a:chOff x="1200" y="1440"/>
            <a:chExt cx="3408" cy="2544"/>
          </a:xfrm>
        </p:grpSpPr>
        <p:sp>
          <p:nvSpPr>
            <p:cNvPr id="155651" name="Rectangle 3"/>
            <p:cNvSpPr>
              <a:spLocks noChangeArrowheads="1"/>
            </p:cNvSpPr>
            <p:nvPr/>
          </p:nvSpPr>
          <p:spPr bwMode="auto">
            <a:xfrm>
              <a:off x="1200" y="1440"/>
              <a:ext cx="3408" cy="2544"/>
            </a:xfrm>
            <a:prstGeom prst="rect">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55652" name="Picture 4" descr="GY_001"/>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200" y="1440"/>
              <a:ext cx="3360" cy="2528"/>
            </a:xfrm>
            <a:prstGeom prst="rect">
              <a:avLst/>
            </a:prstGeom>
            <a:noFill/>
            <a:extLst>
              <a:ext uri="{909E8E84-426E-40DD-AFC4-6F175D3DCCD1}">
                <a14:hiddenFill xmlns:a14="http://schemas.microsoft.com/office/drawing/2010/main">
                  <a:solidFill>
                    <a:srgbClr val="FFFFFF"/>
                  </a:solidFill>
                </a14:hiddenFill>
              </a:ext>
            </a:extLst>
          </p:spPr>
        </p:pic>
      </p:grpSp>
      <p:sp>
        <p:nvSpPr>
          <p:cNvPr id="155655" name="Text Box 7"/>
          <p:cNvSpPr txBox="1">
            <a:spLocks noChangeArrowheads="1"/>
          </p:cNvSpPr>
          <p:nvPr/>
        </p:nvSpPr>
        <p:spPr bwMode="auto">
          <a:xfrm>
            <a:off x="1447800" y="914400"/>
            <a:ext cx="64770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4800">
                <a:ea typeface="楷体_GB2312" pitchFamily="49" charset="-122"/>
              </a:rPr>
              <a:t>第</a:t>
            </a:r>
            <a:r>
              <a:rPr lang="en-US" altLang="zh-CN" sz="4800">
                <a:ea typeface="楷体_GB2312" pitchFamily="49" charset="-122"/>
              </a:rPr>
              <a:t>5</a:t>
            </a:r>
            <a:r>
              <a:rPr lang="zh-CN" altLang="en-US" sz="4800">
                <a:ea typeface="楷体_GB2312" pitchFamily="49" charset="-122"/>
              </a:rPr>
              <a:t>章   刚体的转动</a:t>
            </a:r>
          </a:p>
        </p:txBody>
      </p:sp>
    </p:spTree>
  </p:cSld>
  <p:clrMapOvr>
    <a:masterClrMapping/>
  </p:clrMapOvr>
  <p:transition>
    <p:strips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Text Box 2"/>
          <p:cNvSpPr txBox="1">
            <a:spLocks noChangeArrowheads="1"/>
          </p:cNvSpPr>
          <p:nvPr/>
        </p:nvSpPr>
        <p:spPr bwMode="auto">
          <a:xfrm>
            <a:off x="381000" y="2484438"/>
            <a:ext cx="8534400"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4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4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4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4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30000"/>
              </a:lnSpc>
              <a:spcBef>
                <a:spcPct val="50000"/>
              </a:spcBef>
              <a:spcAft>
                <a:spcPct val="0"/>
              </a:spcAft>
              <a:buClrTx/>
              <a:buSzTx/>
              <a:buFontTx/>
              <a:buNone/>
              <a:tabLst/>
              <a:defRPr/>
            </a:pPr>
            <a:r>
              <a:rPr kumimoji="1"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2</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、角速度和角加速度均为矢量。在刚体定轴转动时可用</a:t>
            </a:r>
            <a:r>
              <a:rPr kumimoji="1" lang="zh-CN" altLang="en-US" sz="2800" b="1" i="0" u="none" strike="noStrike" kern="12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mn-cs"/>
              </a:rPr>
              <a:t>正负</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表示。</a:t>
            </a:r>
          </a:p>
        </p:txBody>
      </p:sp>
      <p:sp>
        <p:nvSpPr>
          <p:cNvPr id="180227" name="Text Box 3"/>
          <p:cNvSpPr txBox="1">
            <a:spLocks noChangeArrowheads="1"/>
          </p:cNvSpPr>
          <p:nvPr/>
        </p:nvSpPr>
        <p:spPr bwMode="auto">
          <a:xfrm>
            <a:off x="395288" y="1268413"/>
            <a:ext cx="8210550"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4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4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4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4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30000"/>
              </a:lnSpc>
              <a:spcBef>
                <a:spcPct val="50000"/>
              </a:spcBef>
              <a:spcAft>
                <a:spcPct val="0"/>
              </a:spcAft>
              <a:buClrTx/>
              <a:buSzTx/>
              <a:buFontTx/>
              <a:buNone/>
              <a:tabLst/>
              <a:defRPr/>
            </a:pPr>
            <a:r>
              <a:rPr kumimoji="1"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1</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、通常规定角坐标的方向：沿逆时针方向为正，沿顺时针方向为负。</a:t>
            </a:r>
          </a:p>
        </p:txBody>
      </p:sp>
      <p:grpSp>
        <p:nvGrpSpPr>
          <p:cNvPr id="2" name="Group 5"/>
          <p:cNvGrpSpPr>
            <a:grpSpLocks/>
          </p:cNvGrpSpPr>
          <p:nvPr/>
        </p:nvGrpSpPr>
        <p:grpSpPr bwMode="auto">
          <a:xfrm>
            <a:off x="6227763" y="3429000"/>
            <a:ext cx="2600325" cy="1438275"/>
            <a:chOff x="3600" y="2880"/>
            <a:chExt cx="1638" cy="906"/>
          </a:xfrm>
        </p:grpSpPr>
        <p:sp>
          <p:nvSpPr>
            <p:cNvPr id="7214" name="AutoShape 6"/>
            <p:cNvSpPr>
              <a:spLocks noChangeArrowheads="1"/>
            </p:cNvSpPr>
            <p:nvPr/>
          </p:nvSpPr>
          <p:spPr bwMode="auto">
            <a:xfrm>
              <a:off x="4256" y="3546"/>
              <a:ext cx="48" cy="240"/>
            </a:xfrm>
            <a:prstGeom prst="roundRect">
              <a:avLst>
                <a:gd name="adj" fmla="val 16667"/>
              </a:avLst>
            </a:prstGeom>
            <a:gradFill rotWithShape="0">
              <a:gsLst>
                <a:gs pos="0">
                  <a:srgbClr val="00CCFF"/>
                </a:gs>
                <a:gs pos="50000">
                  <a:srgbClr val="FF9933"/>
                </a:gs>
                <a:gs pos="100000">
                  <a:srgbClr val="00CCFF"/>
                </a:gs>
              </a:gsLst>
              <a:lin ang="0" scaled="1"/>
            </a:gradFill>
            <a:ln w="19050">
              <a:solidFill>
                <a:schemeClr val="tx1"/>
              </a:solidFill>
              <a:round/>
              <a:headEnd type="none" w="lg" len="lg"/>
              <a:tailEnd type="none" w="lg" len="lg"/>
            </a:ln>
          </p:spPr>
          <p:txBody>
            <a:bodyPr wrap="none" anchor="ctr"/>
            <a:lstStyle>
              <a:lvl1pPr eaLnBrk="0" hangingPunct="0">
                <a:defRPr sz="24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4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4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4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4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215" name="Arc 7" descr="深色竖线"/>
            <p:cNvSpPr>
              <a:spLocks/>
            </p:cNvSpPr>
            <p:nvPr/>
          </p:nvSpPr>
          <p:spPr bwMode="auto">
            <a:xfrm flipV="1">
              <a:off x="3600" y="3312"/>
              <a:ext cx="1350" cy="244"/>
            </a:xfrm>
            <a:custGeom>
              <a:avLst/>
              <a:gdLst>
                <a:gd name="T0" fmla="*/ 0 w 39681"/>
                <a:gd name="T1" fmla="*/ 147 h 21600"/>
                <a:gd name="T2" fmla="*/ 1350 w 39681"/>
                <a:gd name="T3" fmla="*/ 148 h 21600"/>
                <a:gd name="T4" fmla="*/ 674 w 39681"/>
                <a:gd name="T5" fmla="*/ 244 h 21600"/>
                <a:gd name="T6" fmla="*/ 0 60000 65536"/>
                <a:gd name="T7" fmla="*/ 0 60000 65536"/>
                <a:gd name="T8" fmla="*/ 0 60000 65536"/>
                <a:gd name="T9" fmla="*/ 0 w 39681"/>
                <a:gd name="T10" fmla="*/ 0 h 21600"/>
                <a:gd name="T11" fmla="*/ 39681 w 39681"/>
                <a:gd name="T12" fmla="*/ 21600 h 21600"/>
              </a:gdLst>
              <a:ahLst/>
              <a:cxnLst>
                <a:cxn ang="T6">
                  <a:pos x="T0" y="T1"/>
                </a:cxn>
                <a:cxn ang="T7">
                  <a:pos x="T2" y="T3"/>
                </a:cxn>
                <a:cxn ang="T8">
                  <a:pos x="T4" y="T5"/>
                </a:cxn>
              </a:cxnLst>
              <a:rect l="T9" t="T10" r="T11" b="T12"/>
              <a:pathLst>
                <a:path w="39681" h="21600" fill="none" extrusionOk="0">
                  <a:moveTo>
                    <a:pt x="-1" y="13011"/>
                  </a:moveTo>
                  <a:cubicBezTo>
                    <a:pt x="3422" y="5112"/>
                    <a:pt x="11209" y="-1"/>
                    <a:pt x="19819" y="0"/>
                  </a:cubicBezTo>
                  <a:cubicBezTo>
                    <a:pt x="28467" y="0"/>
                    <a:pt x="36282" y="5158"/>
                    <a:pt x="39680" y="13111"/>
                  </a:cubicBezTo>
                </a:path>
                <a:path w="39681" h="21600" stroke="0" extrusionOk="0">
                  <a:moveTo>
                    <a:pt x="-1" y="13011"/>
                  </a:moveTo>
                  <a:cubicBezTo>
                    <a:pt x="3422" y="5112"/>
                    <a:pt x="11209" y="-1"/>
                    <a:pt x="19819" y="0"/>
                  </a:cubicBezTo>
                  <a:cubicBezTo>
                    <a:pt x="28467" y="0"/>
                    <a:pt x="36282" y="5158"/>
                    <a:pt x="39680" y="13111"/>
                  </a:cubicBezTo>
                  <a:lnTo>
                    <a:pt x="19819" y="21600"/>
                  </a:lnTo>
                  <a:close/>
                </a:path>
              </a:pathLst>
            </a:custGeom>
            <a:pattFill prst="dkVert">
              <a:fgClr>
                <a:schemeClr val="accent2"/>
              </a:fgClr>
              <a:bgClr>
                <a:srgbClr val="FFFF99"/>
              </a:bgClr>
            </a:pattFill>
            <a:ln w="19050">
              <a:solidFill>
                <a:schemeClr val="tx1"/>
              </a:solidFill>
              <a:round/>
              <a:headEnd type="none" w="lg" len="lg"/>
              <a:tailEnd type="none" w="lg" len="lg"/>
            </a:ln>
          </p:spPr>
          <p:txBody>
            <a:bodyPr wrap="none" anchor="ct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216" name="Oval 8"/>
            <p:cNvSpPr>
              <a:spLocks noChangeArrowheads="1"/>
            </p:cNvSpPr>
            <p:nvPr/>
          </p:nvSpPr>
          <p:spPr bwMode="auto">
            <a:xfrm>
              <a:off x="3608" y="3137"/>
              <a:ext cx="1344" cy="367"/>
            </a:xfrm>
            <a:prstGeom prst="ellipse">
              <a:avLst/>
            </a:prstGeom>
            <a:solidFill>
              <a:srgbClr val="FFFF99"/>
            </a:solidFill>
            <a:ln w="19050">
              <a:solidFill>
                <a:schemeClr val="tx1"/>
              </a:solidFill>
              <a:round/>
              <a:headEnd type="none" w="lg" len="lg"/>
              <a:tailEnd type="none" w="lg" len="lg"/>
            </a:ln>
          </p:spPr>
          <p:txBody>
            <a:bodyPr wrap="none" anchor="ctr"/>
            <a:lstStyle>
              <a:lvl1pPr eaLnBrk="0" hangingPunct="0">
                <a:defRPr sz="24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4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4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4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4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217" name="AutoShape 9"/>
            <p:cNvSpPr>
              <a:spLocks noChangeArrowheads="1"/>
            </p:cNvSpPr>
            <p:nvPr/>
          </p:nvSpPr>
          <p:spPr bwMode="auto">
            <a:xfrm>
              <a:off x="4250" y="2880"/>
              <a:ext cx="48" cy="432"/>
            </a:xfrm>
            <a:prstGeom prst="roundRect">
              <a:avLst>
                <a:gd name="adj" fmla="val 16667"/>
              </a:avLst>
            </a:prstGeom>
            <a:gradFill rotWithShape="0">
              <a:gsLst>
                <a:gs pos="0">
                  <a:srgbClr val="00CCFF"/>
                </a:gs>
                <a:gs pos="50000">
                  <a:srgbClr val="FF9933"/>
                </a:gs>
                <a:gs pos="100000">
                  <a:srgbClr val="00CCFF"/>
                </a:gs>
              </a:gsLst>
              <a:lin ang="0" scaled="1"/>
            </a:gradFill>
            <a:ln w="19050">
              <a:solidFill>
                <a:schemeClr val="tx1"/>
              </a:solidFill>
              <a:round/>
              <a:headEnd type="none" w="lg" len="lg"/>
              <a:tailEnd type="none" w="lg" len="lg"/>
            </a:ln>
          </p:spPr>
          <p:txBody>
            <a:bodyPr wrap="none" anchor="ctr"/>
            <a:lstStyle>
              <a:lvl1pPr eaLnBrk="0" hangingPunct="0">
                <a:defRPr sz="24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4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4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4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4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7175" name="Object 10"/>
            <p:cNvGraphicFramePr>
              <a:graphicFrameLocks noChangeAspect="1"/>
            </p:cNvGraphicFramePr>
            <p:nvPr/>
          </p:nvGraphicFramePr>
          <p:xfrm>
            <a:off x="4300" y="3264"/>
            <a:ext cx="155" cy="170"/>
          </p:xfrm>
          <a:graphic>
            <a:graphicData uri="http://schemas.openxmlformats.org/presentationml/2006/ole">
              <mc:AlternateContent xmlns:mc="http://schemas.openxmlformats.org/markup-compatibility/2006">
                <mc:Choice xmlns:v="urn:schemas-microsoft-com:vml" Requires="v">
                  <p:oleObj spid="_x0000_s182323" name="Equation" r:id="rId4" imgW="126720" imgH="139680" progId="Equation.3">
                    <p:embed/>
                  </p:oleObj>
                </mc:Choice>
                <mc:Fallback>
                  <p:oleObj name="Equation" r:id="rId4" imgW="126720" imgH="139680" progId="Equation.3">
                    <p:embed/>
                    <p:pic>
                      <p:nvPicPr>
                        <p:cNvPr id="7175"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00" y="3264"/>
                          <a:ext cx="155"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18" name="Line 11"/>
            <p:cNvSpPr>
              <a:spLocks noChangeShapeType="1"/>
            </p:cNvSpPr>
            <p:nvPr/>
          </p:nvSpPr>
          <p:spPr bwMode="auto">
            <a:xfrm>
              <a:off x="4952" y="3312"/>
              <a:ext cx="0" cy="100"/>
            </a:xfrm>
            <a:prstGeom prst="line">
              <a:avLst/>
            </a:prstGeom>
            <a:noFill/>
            <a:ln w="19050">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219" name="Line 12"/>
            <p:cNvSpPr>
              <a:spLocks noChangeShapeType="1"/>
            </p:cNvSpPr>
            <p:nvPr/>
          </p:nvSpPr>
          <p:spPr bwMode="auto">
            <a:xfrm>
              <a:off x="3608" y="3312"/>
              <a:ext cx="0" cy="100"/>
            </a:xfrm>
            <a:prstGeom prst="line">
              <a:avLst/>
            </a:prstGeom>
            <a:noFill/>
            <a:ln w="19050">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220" name="Arc 13"/>
            <p:cNvSpPr>
              <a:spLocks/>
            </p:cNvSpPr>
            <p:nvPr/>
          </p:nvSpPr>
          <p:spPr bwMode="auto">
            <a:xfrm flipV="1">
              <a:off x="4824" y="3202"/>
              <a:ext cx="261" cy="254"/>
            </a:xfrm>
            <a:custGeom>
              <a:avLst/>
              <a:gdLst>
                <a:gd name="T0" fmla="*/ 137 w 21600"/>
                <a:gd name="T1" fmla="*/ 0 h 38926"/>
                <a:gd name="T2" fmla="*/ 81 w 21600"/>
                <a:gd name="T3" fmla="*/ 254 h 38926"/>
                <a:gd name="T4" fmla="*/ 0 w 21600"/>
                <a:gd name="T5" fmla="*/ 120 h 38926"/>
                <a:gd name="T6" fmla="*/ 0 60000 65536"/>
                <a:gd name="T7" fmla="*/ 0 60000 65536"/>
                <a:gd name="T8" fmla="*/ 0 60000 65536"/>
                <a:gd name="T9" fmla="*/ 0 w 21600"/>
                <a:gd name="T10" fmla="*/ 0 h 38926"/>
                <a:gd name="T11" fmla="*/ 21600 w 21600"/>
                <a:gd name="T12" fmla="*/ 38926 h 38926"/>
              </a:gdLst>
              <a:ahLst/>
              <a:cxnLst>
                <a:cxn ang="T6">
                  <a:pos x="T0" y="T1"/>
                </a:cxn>
                <a:cxn ang="T7">
                  <a:pos x="T2" y="T3"/>
                </a:cxn>
                <a:cxn ang="T8">
                  <a:pos x="T4" y="T5"/>
                </a:cxn>
              </a:cxnLst>
              <a:rect l="T9" t="T10" r="T11" b="T12"/>
              <a:pathLst>
                <a:path w="21600" h="38926" fill="none" extrusionOk="0">
                  <a:moveTo>
                    <a:pt x="11305" y="-1"/>
                  </a:moveTo>
                  <a:cubicBezTo>
                    <a:pt x="17702" y="3928"/>
                    <a:pt x="21600" y="10897"/>
                    <a:pt x="21600" y="18405"/>
                  </a:cubicBezTo>
                  <a:cubicBezTo>
                    <a:pt x="21600" y="27736"/>
                    <a:pt x="15607" y="36013"/>
                    <a:pt x="6741" y="38925"/>
                  </a:cubicBezTo>
                </a:path>
                <a:path w="21600" h="38926" stroke="0" extrusionOk="0">
                  <a:moveTo>
                    <a:pt x="11305" y="-1"/>
                  </a:moveTo>
                  <a:cubicBezTo>
                    <a:pt x="17702" y="3928"/>
                    <a:pt x="21600" y="10897"/>
                    <a:pt x="21600" y="18405"/>
                  </a:cubicBezTo>
                  <a:cubicBezTo>
                    <a:pt x="21600" y="27736"/>
                    <a:pt x="15607" y="36013"/>
                    <a:pt x="6741" y="38925"/>
                  </a:cubicBezTo>
                  <a:lnTo>
                    <a:pt x="0" y="18405"/>
                  </a:lnTo>
                  <a:close/>
                </a:path>
              </a:pathLst>
            </a:custGeom>
            <a:noFill/>
            <a:ln w="38100">
              <a:solidFill>
                <a:srgbClr val="FF0000"/>
              </a:solidFill>
              <a:round/>
              <a:headEnd type="none" w="lg" len="lg"/>
              <a:tailEnd type="stealth" w="sm" len="lg"/>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7176" name="Object 14"/>
            <p:cNvGraphicFramePr>
              <a:graphicFrameLocks noChangeAspect="1"/>
            </p:cNvGraphicFramePr>
            <p:nvPr/>
          </p:nvGraphicFramePr>
          <p:xfrm>
            <a:off x="4717" y="2911"/>
            <a:ext cx="521" cy="242"/>
          </p:xfrm>
          <a:graphic>
            <a:graphicData uri="http://schemas.openxmlformats.org/presentationml/2006/ole">
              <mc:AlternateContent xmlns:mc="http://schemas.openxmlformats.org/markup-compatibility/2006">
                <mc:Choice xmlns:v="urn:schemas-microsoft-com:vml" Requires="v">
                  <p:oleObj spid="_x0000_s182324" name="Equation" r:id="rId6" imgW="380880" imgH="177480" progId="Equation.3">
                    <p:embed/>
                  </p:oleObj>
                </mc:Choice>
                <mc:Fallback>
                  <p:oleObj name="Equation" r:id="rId6" imgW="380880" imgH="177480" progId="Equation.3">
                    <p:embed/>
                    <p:pic>
                      <p:nvPicPr>
                        <p:cNvPr id="7176"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17" y="2911"/>
                          <a:ext cx="521" cy="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15"/>
          <p:cNvGrpSpPr>
            <a:grpSpLocks/>
          </p:cNvGrpSpPr>
          <p:nvPr/>
        </p:nvGrpSpPr>
        <p:grpSpPr bwMode="auto">
          <a:xfrm>
            <a:off x="5724525" y="3500438"/>
            <a:ext cx="827088" cy="863600"/>
            <a:chOff x="3264" y="2960"/>
            <a:chExt cx="521" cy="544"/>
          </a:xfrm>
        </p:grpSpPr>
        <p:sp>
          <p:nvSpPr>
            <p:cNvPr id="7213" name="Arc 16"/>
            <p:cNvSpPr>
              <a:spLocks/>
            </p:cNvSpPr>
            <p:nvPr/>
          </p:nvSpPr>
          <p:spPr bwMode="auto">
            <a:xfrm flipH="1" flipV="1">
              <a:off x="3394" y="3250"/>
              <a:ext cx="261" cy="254"/>
            </a:xfrm>
            <a:custGeom>
              <a:avLst/>
              <a:gdLst>
                <a:gd name="T0" fmla="*/ 137 w 21600"/>
                <a:gd name="T1" fmla="*/ 0 h 38926"/>
                <a:gd name="T2" fmla="*/ 81 w 21600"/>
                <a:gd name="T3" fmla="*/ 254 h 38926"/>
                <a:gd name="T4" fmla="*/ 0 w 21600"/>
                <a:gd name="T5" fmla="*/ 120 h 38926"/>
                <a:gd name="T6" fmla="*/ 0 60000 65536"/>
                <a:gd name="T7" fmla="*/ 0 60000 65536"/>
                <a:gd name="T8" fmla="*/ 0 60000 65536"/>
                <a:gd name="T9" fmla="*/ 0 w 21600"/>
                <a:gd name="T10" fmla="*/ 0 h 38926"/>
                <a:gd name="T11" fmla="*/ 21600 w 21600"/>
                <a:gd name="T12" fmla="*/ 38926 h 38926"/>
              </a:gdLst>
              <a:ahLst/>
              <a:cxnLst>
                <a:cxn ang="T6">
                  <a:pos x="T0" y="T1"/>
                </a:cxn>
                <a:cxn ang="T7">
                  <a:pos x="T2" y="T3"/>
                </a:cxn>
                <a:cxn ang="T8">
                  <a:pos x="T4" y="T5"/>
                </a:cxn>
              </a:cxnLst>
              <a:rect l="T9" t="T10" r="T11" b="T12"/>
              <a:pathLst>
                <a:path w="21600" h="38926" fill="none" extrusionOk="0">
                  <a:moveTo>
                    <a:pt x="11305" y="-1"/>
                  </a:moveTo>
                  <a:cubicBezTo>
                    <a:pt x="17702" y="3928"/>
                    <a:pt x="21600" y="10897"/>
                    <a:pt x="21600" y="18405"/>
                  </a:cubicBezTo>
                  <a:cubicBezTo>
                    <a:pt x="21600" y="27736"/>
                    <a:pt x="15607" y="36013"/>
                    <a:pt x="6741" y="38925"/>
                  </a:cubicBezTo>
                </a:path>
                <a:path w="21600" h="38926" stroke="0" extrusionOk="0">
                  <a:moveTo>
                    <a:pt x="11305" y="-1"/>
                  </a:moveTo>
                  <a:cubicBezTo>
                    <a:pt x="17702" y="3928"/>
                    <a:pt x="21600" y="10897"/>
                    <a:pt x="21600" y="18405"/>
                  </a:cubicBezTo>
                  <a:cubicBezTo>
                    <a:pt x="21600" y="27736"/>
                    <a:pt x="15607" y="36013"/>
                    <a:pt x="6741" y="38925"/>
                  </a:cubicBezTo>
                  <a:lnTo>
                    <a:pt x="0" y="18405"/>
                  </a:lnTo>
                  <a:close/>
                </a:path>
              </a:pathLst>
            </a:custGeom>
            <a:noFill/>
            <a:ln w="38100">
              <a:solidFill>
                <a:srgbClr val="0000FF"/>
              </a:solidFill>
              <a:round/>
              <a:headEnd type="none" w="lg" len="lg"/>
              <a:tailEnd type="stealth" w="sm" len="lg"/>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7174" name="Object 17"/>
            <p:cNvGraphicFramePr>
              <a:graphicFrameLocks noChangeAspect="1"/>
            </p:cNvGraphicFramePr>
            <p:nvPr/>
          </p:nvGraphicFramePr>
          <p:xfrm>
            <a:off x="3264" y="2960"/>
            <a:ext cx="521" cy="242"/>
          </p:xfrm>
          <a:graphic>
            <a:graphicData uri="http://schemas.openxmlformats.org/presentationml/2006/ole">
              <mc:AlternateContent xmlns:mc="http://schemas.openxmlformats.org/markup-compatibility/2006">
                <mc:Choice xmlns:v="urn:schemas-microsoft-com:vml" Requires="v">
                  <p:oleObj spid="_x0000_s182325" name="Equation" r:id="rId8" imgW="380880" imgH="177480" progId="Equation.3">
                    <p:embed/>
                  </p:oleObj>
                </mc:Choice>
                <mc:Fallback>
                  <p:oleObj name="Equation" r:id="rId8" imgW="380880" imgH="177480" progId="Equation.3">
                    <p:embed/>
                    <p:pic>
                      <p:nvPicPr>
                        <p:cNvPr id="7174" name="Object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64" y="2960"/>
                          <a:ext cx="521" cy="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18"/>
          <p:cNvGrpSpPr>
            <a:grpSpLocks/>
          </p:cNvGrpSpPr>
          <p:nvPr/>
        </p:nvGrpSpPr>
        <p:grpSpPr bwMode="auto">
          <a:xfrm>
            <a:off x="6630988" y="2941638"/>
            <a:ext cx="1066800" cy="3108325"/>
            <a:chOff x="3847" y="1498"/>
            <a:chExt cx="672" cy="1958"/>
          </a:xfrm>
        </p:grpSpPr>
        <p:grpSp>
          <p:nvGrpSpPr>
            <p:cNvPr id="7189" name="Group 19"/>
            <p:cNvGrpSpPr>
              <a:grpSpLocks/>
            </p:cNvGrpSpPr>
            <p:nvPr/>
          </p:nvGrpSpPr>
          <p:grpSpPr bwMode="auto">
            <a:xfrm>
              <a:off x="3954" y="1498"/>
              <a:ext cx="230" cy="450"/>
              <a:chOff x="3954" y="2585"/>
              <a:chExt cx="230" cy="450"/>
            </a:xfrm>
          </p:grpSpPr>
          <p:graphicFrame>
            <p:nvGraphicFramePr>
              <p:cNvPr id="7173" name="Object 20"/>
              <p:cNvGraphicFramePr>
                <a:graphicFrameLocks noChangeAspect="1"/>
              </p:cNvGraphicFramePr>
              <p:nvPr/>
            </p:nvGraphicFramePr>
            <p:xfrm>
              <a:off x="3954" y="2626"/>
              <a:ext cx="217" cy="254"/>
            </p:xfrm>
            <a:graphic>
              <a:graphicData uri="http://schemas.openxmlformats.org/presentationml/2006/ole">
                <mc:AlternateContent xmlns:mc="http://schemas.openxmlformats.org/markup-compatibility/2006">
                  <mc:Choice xmlns:v="urn:schemas-microsoft-com:vml" Requires="v">
                    <p:oleObj spid="_x0000_s182326" name="Equation" r:id="rId10" imgW="152280" imgH="177480" progId="Equation.3">
                      <p:embed/>
                    </p:oleObj>
                  </mc:Choice>
                  <mc:Fallback>
                    <p:oleObj name="Equation" r:id="rId10" imgW="152280" imgH="177480" progId="Equation.3">
                      <p:embed/>
                      <p:pic>
                        <p:nvPicPr>
                          <p:cNvPr id="7173" name="Object 2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54" y="2626"/>
                            <a:ext cx="217"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12" name="Line 21"/>
              <p:cNvSpPr>
                <a:spLocks noChangeShapeType="1"/>
              </p:cNvSpPr>
              <p:nvPr/>
            </p:nvSpPr>
            <p:spPr bwMode="auto">
              <a:xfrm flipV="1">
                <a:off x="4184" y="2585"/>
                <a:ext cx="0" cy="450"/>
              </a:xfrm>
              <a:prstGeom prst="line">
                <a:avLst/>
              </a:prstGeom>
              <a:noFill/>
              <a:ln w="28575">
                <a:solidFill>
                  <a:srgbClr val="FF0000"/>
                </a:solidFill>
                <a:round/>
                <a:headEnd type="none" w="lg" len="lg"/>
                <a:tailEnd type="stealth"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7190" name="Group 22"/>
            <p:cNvGrpSpPr>
              <a:grpSpLocks/>
            </p:cNvGrpSpPr>
            <p:nvPr/>
          </p:nvGrpSpPr>
          <p:grpSpPr bwMode="auto">
            <a:xfrm>
              <a:off x="4076" y="2640"/>
              <a:ext cx="443" cy="593"/>
              <a:chOff x="1058" y="3120"/>
              <a:chExt cx="815" cy="801"/>
            </a:xfrm>
          </p:grpSpPr>
          <p:sp>
            <p:nvSpPr>
              <p:cNvPr id="7198" name="Freeform 23"/>
              <p:cNvSpPr>
                <a:spLocks/>
              </p:cNvSpPr>
              <p:nvPr/>
            </p:nvSpPr>
            <p:spPr bwMode="auto">
              <a:xfrm>
                <a:off x="1058" y="3120"/>
                <a:ext cx="815" cy="801"/>
              </a:xfrm>
              <a:custGeom>
                <a:avLst/>
                <a:gdLst>
                  <a:gd name="T0" fmla="*/ 185 w 815"/>
                  <a:gd name="T1" fmla="*/ 790 h 801"/>
                  <a:gd name="T2" fmla="*/ 253 w 815"/>
                  <a:gd name="T3" fmla="*/ 786 h 801"/>
                  <a:gd name="T4" fmla="*/ 350 w 815"/>
                  <a:gd name="T5" fmla="*/ 768 h 801"/>
                  <a:gd name="T6" fmla="*/ 481 w 815"/>
                  <a:gd name="T7" fmla="*/ 725 h 801"/>
                  <a:gd name="T8" fmla="*/ 662 w 815"/>
                  <a:gd name="T9" fmla="*/ 657 h 801"/>
                  <a:gd name="T10" fmla="*/ 706 w 815"/>
                  <a:gd name="T11" fmla="*/ 624 h 801"/>
                  <a:gd name="T12" fmla="*/ 775 w 815"/>
                  <a:gd name="T13" fmla="*/ 529 h 801"/>
                  <a:gd name="T14" fmla="*/ 814 w 815"/>
                  <a:gd name="T15" fmla="*/ 469 h 801"/>
                  <a:gd name="T16" fmla="*/ 777 w 815"/>
                  <a:gd name="T17" fmla="*/ 432 h 801"/>
                  <a:gd name="T18" fmla="*/ 777 w 815"/>
                  <a:gd name="T19" fmla="*/ 404 h 801"/>
                  <a:gd name="T20" fmla="*/ 807 w 815"/>
                  <a:gd name="T21" fmla="*/ 356 h 801"/>
                  <a:gd name="T22" fmla="*/ 800 w 815"/>
                  <a:gd name="T23" fmla="*/ 317 h 801"/>
                  <a:gd name="T24" fmla="*/ 747 w 815"/>
                  <a:gd name="T25" fmla="*/ 292 h 801"/>
                  <a:gd name="T26" fmla="*/ 763 w 815"/>
                  <a:gd name="T27" fmla="*/ 257 h 801"/>
                  <a:gd name="T28" fmla="*/ 741 w 815"/>
                  <a:gd name="T29" fmla="*/ 213 h 801"/>
                  <a:gd name="T30" fmla="*/ 665 w 815"/>
                  <a:gd name="T31" fmla="*/ 201 h 801"/>
                  <a:gd name="T32" fmla="*/ 635 w 815"/>
                  <a:gd name="T33" fmla="*/ 169 h 801"/>
                  <a:gd name="T34" fmla="*/ 575 w 815"/>
                  <a:gd name="T35" fmla="*/ 156 h 801"/>
                  <a:gd name="T36" fmla="*/ 454 w 815"/>
                  <a:gd name="T37" fmla="*/ 158 h 801"/>
                  <a:gd name="T38" fmla="*/ 378 w 815"/>
                  <a:gd name="T39" fmla="*/ 182 h 801"/>
                  <a:gd name="T40" fmla="*/ 325 w 815"/>
                  <a:gd name="T41" fmla="*/ 230 h 801"/>
                  <a:gd name="T42" fmla="*/ 280 w 815"/>
                  <a:gd name="T43" fmla="*/ 290 h 801"/>
                  <a:gd name="T44" fmla="*/ 301 w 815"/>
                  <a:gd name="T45" fmla="*/ 312 h 801"/>
                  <a:gd name="T46" fmla="*/ 347 w 815"/>
                  <a:gd name="T47" fmla="*/ 315 h 801"/>
                  <a:gd name="T48" fmla="*/ 384 w 815"/>
                  <a:gd name="T49" fmla="*/ 289 h 801"/>
                  <a:gd name="T50" fmla="*/ 354 w 815"/>
                  <a:gd name="T51" fmla="*/ 315 h 801"/>
                  <a:gd name="T52" fmla="*/ 339 w 815"/>
                  <a:gd name="T53" fmla="*/ 321 h 801"/>
                  <a:gd name="T54" fmla="*/ 309 w 815"/>
                  <a:gd name="T55" fmla="*/ 340 h 801"/>
                  <a:gd name="T56" fmla="*/ 257 w 815"/>
                  <a:gd name="T57" fmla="*/ 332 h 801"/>
                  <a:gd name="T58" fmla="*/ 249 w 815"/>
                  <a:gd name="T59" fmla="*/ 305 h 801"/>
                  <a:gd name="T60" fmla="*/ 257 w 815"/>
                  <a:gd name="T61" fmla="*/ 217 h 801"/>
                  <a:gd name="T62" fmla="*/ 289 w 815"/>
                  <a:gd name="T63" fmla="*/ 126 h 801"/>
                  <a:gd name="T64" fmla="*/ 290 w 815"/>
                  <a:gd name="T65" fmla="*/ 41 h 801"/>
                  <a:gd name="T66" fmla="*/ 259 w 815"/>
                  <a:gd name="T67" fmla="*/ 9 h 801"/>
                  <a:gd name="T68" fmla="*/ 192 w 815"/>
                  <a:gd name="T69" fmla="*/ 7 h 801"/>
                  <a:gd name="T70" fmla="*/ 168 w 815"/>
                  <a:gd name="T71" fmla="*/ 65 h 801"/>
                  <a:gd name="T72" fmla="*/ 137 w 815"/>
                  <a:gd name="T73" fmla="*/ 130 h 801"/>
                  <a:gd name="T74" fmla="*/ 122 w 815"/>
                  <a:gd name="T75" fmla="*/ 153 h 801"/>
                  <a:gd name="T76" fmla="*/ 106 w 815"/>
                  <a:gd name="T77" fmla="*/ 183 h 801"/>
                  <a:gd name="T78" fmla="*/ 62 w 815"/>
                  <a:gd name="T79" fmla="*/ 311 h 801"/>
                  <a:gd name="T80" fmla="*/ 23 w 815"/>
                  <a:gd name="T81" fmla="*/ 462 h 801"/>
                  <a:gd name="T82" fmla="*/ 0 w 815"/>
                  <a:gd name="T83" fmla="*/ 554 h 80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15"/>
                  <a:gd name="T127" fmla="*/ 0 h 801"/>
                  <a:gd name="T128" fmla="*/ 815 w 815"/>
                  <a:gd name="T129" fmla="*/ 801 h 80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15" h="801">
                    <a:moveTo>
                      <a:pt x="132" y="800"/>
                    </a:moveTo>
                    <a:lnTo>
                      <a:pt x="162" y="792"/>
                    </a:lnTo>
                    <a:lnTo>
                      <a:pt x="185" y="790"/>
                    </a:lnTo>
                    <a:lnTo>
                      <a:pt x="208" y="783"/>
                    </a:lnTo>
                    <a:lnTo>
                      <a:pt x="224" y="784"/>
                    </a:lnTo>
                    <a:lnTo>
                      <a:pt x="253" y="786"/>
                    </a:lnTo>
                    <a:lnTo>
                      <a:pt x="284" y="783"/>
                    </a:lnTo>
                    <a:lnTo>
                      <a:pt x="314" y="775"/>
                    </a:lnTo>
                    <a:lnTo>
                      <a:pt x="350" y="768"/>
                    </a:lnTo>
                    <a:lnTo>
                      <a:pt x="388" y="759"/>
                    </a:lnTo>
                    <a:lnTo>
                      <a:pt x="426" y="745"/>
                    </a:lnTo>
                    <a:lnTo>
                      <a:pt x="481" y="725"/>
                    </a:lnTo>
                    <a:lnTo>
                      <a:pt x="533" y="703"/>
                    </a:lnTo>
                    <a:lnTo>
                      <a:pt x="602" y="677"/>
                    </a:lnTo>
                    <a:lnTo>
                      <a:pt x="662" y="657"/>
                    </a:lnTo>
                    <a:lnTo>
                      <a:pt x="684" y="649"/>
                    </a:lnTo>
                    <a:lnTo>
                      <a:pt x="701" y="636"/>
                    </a:lnTo>
                    <a:lnTo>
                      <a:pt x="706" y="624"/>
                    </a:lnTo>
                    <a:lnTo>
                      <a:pt x="721" y="605"/>
                    </a:lnTo>
                    <a:lnTo>
                      <a:pt x="744" y="575"/>
                    </a:lnTo>
                    <a:lnTo>
                      <a:pt x="775" y="529"/>
                    </a:lnTo>
                    <a:lnTo>
                      <a:pt x="799" y="504"/>
                    </a:lnTo>
                    <a:lnTo>
                      <a:pt x="806" y="481"/>
                    </a:lnTo>
                    <a:lnTo>
                      <a:pt x="814" y="469"/>
                    </a:lnTo>
                    <a:lnTo>
                      <a:pt x="806" y="452"/>
                    </a:lnTo>
                    <a:lnTo>
                      <a:pt x="792" y="437"/>
                    </a:lnTo>
                    <a:lnTo>
                      <a:pt x="777" y="432"/>
                    </a:lnTo>
                    <a:lnTo>
                      <a:pt x="768" y="427"/>
                    </a:lnTo>
                    <a:lnTo>
                      <a:pt x="768" y="416"/>
                    </a:lnTo>
                    <a:lnTo>
                      <a:pt x="777" y="404"/>
                    </a:lnTo>
                    <a:lnTo>
                      <a:pt x="784" y="392"/>
                    </a:lnTo>
                    <a:lnTo>
                      <a:pt x="799" y="374"/>
                    </a:lnTo>
                    <a:lnTo>
                      <a:pt x="807" y="356"/>
                    </a:lnTo>
                    <a:lnTo>
                      <a:pt x="808" y="344"/>
                    </a:lnTo>
                    <a:lnTo>
                      <a:pt x="808" y="327"/>
                    </a:lnTo>
                    <a:lnTo>
                      <a:pt x="800" y="317"/>
                    </a:lnTo>
                    <a:lnTo>
                      <a:pt x="784" y="307"/>
                    </a:lnTo>
                    <a:lnTo>
                      <a:pt x="762" y="297"/>
                    </a:lnTo>
                    <a:lnTo>
                      <a:pt x="747" y="292"/>
                    </a:lnTo>
                    <a:lnTo>
                      <a:pt x="747" y="281"/>
                    </a:lnTo>
                    <a:lnTo>
                      <a:pt x="754" y="269"/>
                    </a:lnTo>
                    <a:lnTo>
                      <a:pt x="763" y="257"/>
                    </a:lnTo>
                    <a:lnTo>
                      <a:pt x="755" y="241"/>
                    </a:lnTo>
                    <a:lnTo>
                      <a:pt x="756" y="222"/>
                    </a:lnTo>
                    <a:lnTo>
                      <a:pt x="741" y="213"/>
                    </a:lnTo>
                    <a:lnTo>
                      <a:pt x="726" y="209"/>
                    </a:lnTo>
                    <a:lnTo>
                      <a:pt x="696" y="205"/>
                    </a:lnTo>
                    <a:lnTo>
                      <a:pt x="665" y="201"/>
                    </a:lnTo>
                    <a:lnTo>
                      <a:pt x="651" y="202"/>
                    </a:lnTo>
                    <a:lnTo>
                      <a:pt x="643" y="180"/>
                    </a:lnTo>
                    <a:lnTo>
                      <a:pt x="635" y="169"/>
                    </a:lnTo>
                    <a:lnTo>
                      <a:pt x="620" y="158"/>
                    </a:lnTo>
                    <a:lnTo>
                      <a:pt x="599" y="154"/>
                    </a:lnTo>
                    <a:lnTo>
                      <a:pt x="575" y="156"/>
                    </a:lnTo>
                    <a:lnTo>
                      <a:pt x="545" y="158"/>
                    </a:lnTo>
                    <a:lnTo>
                      <a:pt x="507" y="155"/>
                    </a:lnTo>
                    <a:lnTo>
                      <a:pt x="454" y="158"/>
                    </a:lnTo>
                    <a:lnTo>
                      <a:pt x="430" y="160"/>
                    </a:lnTo>
                    <a:lnTo>
                      <a:pt x="409" y="168"/>
                    </a:lnTo>
                    <a:lnTo>
                      <a:pt x="378" y="182"/>
                    </a:lnTo>
                    <a:lnTo>
                      <a:pt x="354" y="195"/>
                    </a:lnTo>
                    <a:lnTo>
                      <a:pt x="340" y="212"/>
                    </a:lnTo>
                    <a:lnTo>
                      <a:pt x="325" y="230"/>
                    </a:lnTo>
                    <a:lnTo>
                      <a:pt x="302" y="255"/>
                    </a:lnTo>
                    <a:lnTo>
                      <a:pt x="288" y="278"/>
                    </a:lnTo>
                    <a:lnTo>
                      <a:pt x="280" y="290"/>
                    </a:lnTo>
                    <a:lnTo>
                      <a:pt x="288" y="296"/>
                    </a:lnTo>
                    <a:lnTo>
                      <a:pt x="294" y="307"/>
                    </a:lnTo>
                    <a:lnTo>
                      <a:pt x="301" y="312"/>
                    </a:lnTo>
                    <a:lnTo>
                      <a:pt x="316" y="317"/>
                    </a:lnTo>
                    <a:lnTo>
                      <a:pt x="332" y="315"/>
                    </a:lnTo>
                    <a:lnTo>
                      <a:pt x="347" y="315"/>
                    </a:lnTo>
                    <a:lnTo>
                      <a:pt x="363" y="302"/>
                    </a:lnTo>
                    <a:lnTo>
                      <a:pt x="377" y="295"/>
                    </a:lnTo>
                    <a:lnTo>
                      <a:pt x="384" y="289"/>
                    </a:lnTo>
                    <a:lnTo>
                      <a:pt x="400" y="282"/>
                    </a:lnTo>
                    <a:lnTo>
                      <a:pt x="385" y="294"/>
                    </a:lnTo>
                    <a:lnTo>
                      <a:pt x="354" y="315"/>
                    </a:lnTo>
                    <a:lnTo>
                      <a:pt x="363" y="319"/>
                    </a:lnTo>
                    <a:lnTo>
                      <a:pt x="354" y="320"/>
                    </a:lnTo>
                    <a:lnTo>
                      <a:pt x="339" y="321"/>
                    </a:lnTo>
                    <a:lnTo>
                      <a:pt x="332" y="327"/>
                    </a:lnTo>
                    <a:lnTo>
                      <a:pt x="315" y="334"/>
                    </a:lnTo>
                    <a:lnTo>
                      <a:pt x="309" y="340"/>
                    </a:lnTo>
                    <a:lnTo>
                      <a:pt x="288" y="341"/>
                    </a:lnTo>
                    <a:lnTo>
                      <a:pt x="272" y="343"/>
                    </a:lnTo>
                    <a:lnTo>
                      <a:pt x="257" y="332"/>
                    </a:lnTo>
                    <a:lnTo>
                      <a:pt x="250" y="327"/>
                    </a:lnTo>
                    <a:lnTo>
                      <a:pt x="249" y="315"/>
                    </a:lnTo>
                    <a:lnTo>
                      <a:pt x="249" y="305"/>
                    </a:lnTo>
                    <a:lnTo>
                      <a:pt x="250" y="276"/>
                    </a:lnTo>
                    <a:lnTo>
                      <a:pt x="250" y="247"/>
                    </a:lnTo>
                    <a:lnTo>
                      <a:pt x="257" y="217"/>
                    </a:lnTo>
                    <a:lnTo>
                      <a:pt x="259" y="189"/>
                    </a:lnTo>
                    <a:lnTo>
                      <a:pt x="274" y="149"/>
                    </a:lnTo>
                    <a:lnTo>
                      <a:pt x="289" y="126"/>
                    </a:lnTo>
                    <a:lnTo>
                      <a:pt x="295" y="108"/>
                    </a:lnTo>
                    <a:lnTo>
                      <a:pt x="296" y="68"/>
                    </a:lnTo>
                    <a:lnTo>
                      <a:pt x="290" y="41"/>
                    </a:lnTo>
                    <a:lnTo>
                      <a:pt x="281" y="24"/>
                    </a:lnTo>
                    <a:lnTo>
                      <a:pt x="275" y="13"/>
                    </a:lnTo>
                    <a:lnTo>
                      <a:pt x="259" y="9"/>
                    </a:lnTo>
                    <a:lnTo>
                      <a:pt x="237" y="5"/>
                    </a:lnTo>
                    <a:lnTo>
                      <a:pt x="214" y="0"/>
                    </a:lnTo>
                    <a:lnTo>
                      <a:pt x="192" y="7"/>
                    </a:lnTo>
                    <a:lnTo>
                      <a:pt x="183" y="14"/>
                    </a:lnTo>
                    <a:lnTo>
                      <a:pt x="176" y="53"/>
                    </a:lnTo>
                    <a:lnTo>
                      <a:pt x="168" y="65"/>
                    </a:lnTo>
                    <a:lnTo>
                      <a:pt x="168" y="71"/>
                    </a:lnTo>
                    <a:lnTo>
                      <a:pt x="161" y="94"/>
                    </a:lnTo>
                    <a:lnTo>
                      <a:pt x="137" y="130"/>
                    </a:lnTo>
                    <a:lnTo>
                      <a:pt x="130" y="143"/>
                    </a:lnTo>
                    <a:lnTo>
                      <a:pt x="130" y="154"/>
                    </a:lnTo>
                    <a:lnTo>
                      <a:pt x="122" y="153"/>
                    </a:lnTo>
                    <a:lnTo>
                      <a:pt x="123" y="159"/>
                    </a:lnTo>
                    <a:lnTo>
                      <a:pt x="122" y="165"/>
                    </a:lnTo>
                    <a:lnTo>
                      <a:pt x="106" y="183"/>
                    </a:lnTo>
                    <a:lnTo>
                      <a:pt x="99" y="223"/>
                    </a:lnTo>
                    <a:lnTo>
                      <a:pt x="76" y="264"/>
                    </a:lnTo>
                    <a:lnTo>
                      <a:pt x="62" y="311"/>
                    </a:lnTo>
                    <a:lnTo>
                      <a:pt x="38" y="364"/>
                    </a:lnTo>
                    <a:lnTo>
                      <a:pt x="31" y="405"/>
                    </a:lnTo>
                    <a:lnTo>
                      <a:pt x="23" y="462"/>
                    </a:lnTo>
                    <a:lnTo>
                      <a:pt x="23" y="517"/>
                    </a:lnTo>
                    <a:lnTo>
                      <a:pt x="23" y="523"/>
                    </a:lnTo>
                    <a:lnTo>
                      <a:pt x="0" y="554"/>
                    </a:lnTo>
                    <a:lnTo>
                      <a:pt x="87" y="610"/>
                    </a:lnTo>
                    <a:lnTo>
                      <a:pt x="132" y="800"/>
                    </a:lnTo>
                  </a:path>
                </a:pathLst>
              </a:custGeom>
              <a:solidFill>
                <a:srgbClr val="FFBD7B"/>
              </a:solidFill>
              <a:ln w="9525" cap="rnd">
                <a:solidFill>
                  <a:schemeClr val="tx1"/>
                </a:solid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199" name="Freeform 24"/>
              <p:cNvSpPr>
                <a:spLocks/>
              </p:cNvSpPr>
              <p:nvPr/>
            </p:nvSpPr>
            <p:spPr bwMode="auto">
              <a:xfrm>
                <a:off x="1184" y="3763"/>
                <a:ext cx="562" cy="155"/>
              </a:xfrm>
              <a:custGeom>
                <a:avLst/>
                <a:gdLst>
                  <a:gd name="T0" fmla="*/ 30 w 562"/>
                  <a:gd name="T1" fmla="*/ 154 h 155"/>
                  <a:gd name="T2" fmla="*/ 52 w 562"/>
                  <a:gd name="T3" fmla="*/ 147 h 155"/>
                  <a:gd name="T4" fmla="*/ 75 w 562"/>
                  <a:gd name="T5" fmla="*/ 146 h 155"/>
                  <a:gd name="T6" fmla="*/ 90 w 562"/>
                  <a:gd name="T7" fmla="*/ 138 h 155"/>
                  <a:gd name="T8" fmla="*/ 112 w 562"/>
                  <a:gd name="T9" fmla="*/ 143 h 155"/>
                  <a:gd name="T10" fmla="*/ 128 w 562"/>
                  <a:gd name="T11" fmla="*/ 142 h 155"/>
                  <a:gd name="T12" fmla="*/ 151 w 562"/>
                  <a:gd name="T13" fmla="*/ 139 h 155"/>
                  <a:gd name="T14" fmla="*/ 179 w 562"/>
                  <a:gd name="T15" fmla="*/ 138 h 155"/>
                  <a:gd name="T16" fmla="*/ 218 w 562"/>
                  <a:gd name="T17" fmla="*/ 124 h 155"/>
                  <a:gd name="T18" fmla="*/ 263 w 562"/>
                  <a:gd name="T19" fmla="*/ 115 h 155"/>
                  <a:gd name="T20" fmla="*/ 309 w 562"/>
                  <a:gd name="T21" fmla="*/ 102 h 155"/>
                  <a:gd name="T22" fmla="*/ 363 w 562"/>
                  <a:gd name="T23" fmla="*/ 81 h 155"/>
                  <a:gd name="T24" fmla="*/ 423 w 562"/>
                  <a:gd name="T25" fmla="*/ 59 h 155"/>
                  <a:gd name="T26" fmla="*/ 477 w 562"/>
                  <a:gd name="T27" fmla="*/ 33 h 155"/>
                  <a:gd name="T28" fmla="*/ 513 w 562"/>
                  <a:gd name="T29" fmla="*/ 20 h 155"/>
                  <a:gd name="T30" fmla="*/ 537 w 562"/>
                  <a:gd name="T31" fmla="*/ 13 h 155"/>
                  <a:gd name="T32" fmla="*/ 561 w 562"/>
                  <a:gd name="T33" fmla="*/ 0 h 155"/>
                  <a:gd name="T34" fmla="*/ 545 w 562"/>
                  <a:gd name="T35" fmla="*/ 5 h 155"/>
                  <a:gd name="T36" fmla="*/ 529 w 562"/>
                  <a:gd name="T37" fmla="*/ 7 h 155"/>
                  <a:gd name="T38" fmla="*/ 514 w 562"/>
                  <a:gd name="T39" fmla="*/ 2 h 155"/>
                  <a:gd name="T40" fmla="*/ 506 w 562"/>
                  <a:gd name="T41" fmla="*/ 3 h 155"/>
                  <a:gd name="T42" fmla="*/ 484 w 562"/>
                  <a:gd name="T43" fmla="*/ 10 h 155"/>
                  <a:gd name="T44" fmla="*/ 462 w 562"/>
                  <a:gd name="T45" fmla="*/ 24 h 155"/>
                  <a:gd name="T46" fmla="*/ 438 w 562"/>
                  <a:gd name="T47" fmla="*/ 36 h 155"/>
                  <a:gd name="T48" fmla="*/ 407 w 562"/>
                  <a:gd name="T49" fmla="*/ 48 h 155"/>
                  <a:gd name="T50" fmla="*/ 378 w 562"/>
                  <a:gd name="T51" fmla="*/ 62 h 155"/>
                  <a:gd name="T52" fmla="*/ 341 w 562"/>
                  <a:gd name="T53" fmla="*/ 77 h 155"/>
                  <a:gd name="T54" fmla="*/ 309 w 562"/>
                  <a:gd name="T55" fmla="*/ 84 h 155"/>
                  <a:gd name="T56" fmla="*/ 279 w 562"/>
                  <a:gd name="T57" fmla="*/ 97 h 155"/>
                  <a:gd name="T58" fmla="*/ 256 w 562"/>
                  <a:gd name="T59" fmla="*/ 105 h 155"/>
                  <a:gd name="T60" fmla="*/ 233 w 562"/>
                  <a:gd name="T61" fmla="*/ 107 h 155"/>
                  <a:gd name="T62" fmla="*/ 217 w 562"/>
                  <a:gd name="T63" fmla="*/ 113 h 155"/>
                  <a:gd name="T64" fmla="*/ 188 w 562"/>
                  <a:gd name="T65" fmla="*/ 114 h 155"/>
                  <a:gd name="T66" fmla="*/ 158 w 562"/>
                  <a:gd name="T67" fmla="*/ 118 h 155"/>
                  <a:gd name="T68" fmla="*/ 129 w 562"/>
                  <a:gd name="T69" fmla="*/ 119 h 155"/>
                  <a:gd name="T70" fmla="*/ 106 w 562"/>
                  <a:gd name="T71" fmla="*/ 114 h 155"/>
                  <a:gd name="T72" fmla="*/ 83 w 562"/>
                  <a:gd name="T73" fmla="*/ 110 h 155"/>
                  <a:gd name="T74" fmla="*/ 68 w 562"/>
                  <a:gd name="T75" fmla="*/ 95 h 155"/>
                  <a:gd name="T76" fmla="*/ 52 w 562"/>
                  <a:gd name="T77" fmla="*/ 84 h 155"/>
                  <a:gd name="T78" fmla="*/ 38 w 562"/>
                  <a:gd name="T79" fmla="*/ 69 h 155"/>
                  <a:gd name="T80" fmla="*/ 23 w 562"/>
                  <a:gd name="T81" fmla="*/ 54 h 155"/>
                  <a:gd name="T82" fmla="*/ 15 w 562"/>
                  <a:gd name="T83" fmla="*/ 42 h 155"/>
                  <a:gd name="T84" fmla="*/ 0 w 562"/>
                  <a:gd name="T85" fmla="*/ 33 h 155"/>
                  <a:gd name="T86" fmla="*/ 30 w 562"/>
                  <a:gd name="T87" fmla="*/ 154 h 15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62"/>
                  <a:gd name="T133" fmla="*/ 0 h 155"/>
                  <a:gd name="T134" fmla="*/ 562 w 562"/>
                  <a:gd name="T135" fmla="*/ 155 h 15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62" h="155">
                    <a:moveTo>
                      <a:pt x="30" y="154"/>
                    </a:moveTo>
                    <a:lnTo>
                      <a:pt x="52" y="147"/>
                    </a:lnTo>
                    <a:lnTo>
                      <a:pt x="75" y="146"/>
                    </a:lnTo>
                    <a:lnTo>
                      <a:pt x="90" y="138"/>
                    </a:lnTo>
                    <a:lnTo>
                      <a:pt x="112" y="143"/>
                    </a:lnTo>
                    <a:lnTo>
                      <a:pt x="128" y="142"/>
                    </a:lnTo>
                    <a:lnTo>
                      <a:pt x="151" y="139"/>
                    </a:lnTo>
                    <a:lnTo>
                      <a:pt x="179" y="138"/>
                    </a:lnTo>
                    <a:lnTo>
                      <a:pt x="218" y="124"/>
                    </a:lnTo>
                    <a:lnTo>
                      <a:pt x="263" y="115"/>
                    </a:lnTo>
                    <a:lnTo>
                      <a:pt x="309" y="102"/>
                    </a:lnTo>
                    <a:lnTo>
                      <a:pt x="363" y="81"/>
                    </a:lnTo>
                    <a:lnTo>
                      <a:pt x="423" y="59"/>
                    </a:lnTo>
                    <a:lnTo>
                      <a:pt x="477" y="33"/>
                    </a:lnTo>
                    <a:lnTo>
                      <a:pt x="513" y="20"/>
                    </a:lnTo>
                    <a:lnTo>
                      <a:pt x="537" y="13"/>
                    </a:lnTo>
                    <a:lnTo>
                      <a:pt x="561" y="0"/>
                    </a:lnTo>
                    <a:lnTo>
                      <a:pt x="545" y="5"/>
                    </a:lnTo>
                    <a:lnTo>
                      <a:pt x="529" y="7"/>
                    </a:lnTo>
                    <a:lnTo>
                      <a:pt x="514" y="2"/>
                    </a:lnTo>
                    <a:lnTo>
                      <a:pt x="506" y="3"/>
                    </a:lnTo>
                    <a:lnTo>
                      <a:pt x="484" y="10"/>
                    </a:lnTo>
                    <a:lnTo>
                      <a:pt x="462" y="24"/>
                    </a:lnTo>
                    <a:lnTo>
                      <a:pt x="438" y="36"/>
                    </a:lnTo>
                    <a:lnTo>
                      <a:pt x="407" y="48"/>
                    </a:lnTo>
                    <a:lnTo>
                      <a:pt x="378" y="62"/>
                    </a:lnTo>
                    <a:lnTo>
                      <a:pt x="341" y="77"/>
                    </a:lnTo>
                    <a:lnTo>
                      <a:pt x="309" y="84"/>
                    </a:lnTo>
                    <a:lnTo>
                      <a:pt x="279" y="97"/>
                    </a:lnTo>
                    <a:lnTo>
                      <a:pt x="256" y="105"/>
                    </a:lnTo>
                    <a:lnTo>
                      <a:pt x="233" y="107"/>
                    </a:lnTo>
                    <a:lnTo>
                      <a:pt x="217" y="113"/>
                    </a:lnTo>
                    <a:lnTo>
                      <a:pt x="188" y="114"/>
                    </a:lnTo>
                    <a:lnTo>
                      <a:pt x="158" y="118"/>
                    </a:lnTo>
                    <a:lnTo>
                      <a:pt x="129" y="119"/>
                    </a:lnTo>
                    <a:lnTo>
                      <a:pt x="106" y="114"/>
                    </a:lnTo>
                    <a:lnTo>
                      <a:pt x="83" y="110"/>
                    </a:lnTo>
                    <a:lnTo>
                      <a:pt x="68" y="95"/>
                    </a:lnTo>
                    <a:lnTo>
                      <a:pt x="52" y="84"/>
                    </a:lnTo>
                    <a:lnTo>
                      <a:pt x="38" y="69"/>
                    </a:lnTo>
                    <a:lnTo>
                      <a:pt x="23" y="54"/>
                    </a:lnTo>
                    <a:lnTo>
                      <a:pt x="15" y="42"/>
                    </a:lnTo>
                    <a:lnTo>
                      <a:pt x="0" y="33"/>
                    </a:lnTo>
                    <a:lnTo>
                      <a:pt x="30" y="154"/>
                    </a:lnTo>
                  </a:path>
                </a:pathLst>
              </a:custGeom>
              <a:solidFill>
                <a:srgbClr val="FCA43A"/>
              </a:solidFill>
              <a:ln w="9525" cap="rnd">
                <a:solidFill>
                  <a:schemeClr val="tx1"/>
                </a:solid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200" name="Freeform 25"/>
              <p:cNvSpPr>
                <a:spLocks/>
              </p:cNvSpPr>
              <p:nvPr/>
            </p:nvSpPr>
            <p:spPr bwMode="auto">
              <a:xfrm>
                <a:off x="1723" y="3548"/>
                <a:ext cx="121" cy="115"/>
              </a:xfrm>
              <a:custGeom>
                <a:avLst/>
                <a:gdLst>
                  <a:gd name="T0" fmla="*/ 112 w 121"/>
                  <a:gd name="T1" fmla="*/ 5 h 115"/>
                  <a:gd name="T2" fmla="*/ 120 w 121"/>
                  <a:gd name="T3" fmla="*/ 15 h 115"/>
                  <a:gd name="T4" fmla="*/ 120 w 121"/>
                  <a:gd name="T5" fmla="*/ 26 h 115"/>
                  <a:gd name="T6" fmla="*/ 111 w 121"/>
                  <a:gd name="T7" fmla="*/ 44 h 115"/>
                  <a:gd name="T8" fmla="*/ 98 w 121"/>
                  <a:gd name="T9" fmla="*/ 56 h 115"/>
                  <a:gd name="T10" fmla="*/ 82 w 121"/>
                  <a:gd name="T11" fmla="*/ 73 h 115"/>
                  <a:gd name="T12" fmla="*/ 52 w 121"/>
                  <a:gd name="T13" fmla="*/ 88 h 115"/>
                  <a:gd name="T14" fmla="*/ 29 w 121"/>
                  <a:gd name="T15" fmla="*/ 101 h 115"/>
                  <a:gd name="T16" fmla="*/ 0 w 121"/>
                  <a:gd name="T17" fmla="*/ 114 h 115"/>
                  <a:gd name="T18" fmla="*/ 29 w 121"/>
                  <a:gd name="T19" fmla="*/ 95 h 115"/>
                  <a:gd name="T20" fmla="*/ 37 w 121"/>
                  <a:gd name="T21" fmla="*/ 88 h 115"/>
                  <a:gd name="T22" fmla="*/ 52 w 121"/>
                  <a:gd name="T23" fmla="*/ 82 h 115"/>
                  <a:gd name="T24" fmla="*/ 67 w 121"/>
                  <a:gd name="T25" fmla="*/ 69 h 115"/>
                  <a:gd name="T26" fmla="*/ 75 w 121"/>
                  <a:gd name="T27" fmla="*/ 63 h 115"/>
                  <a:gd name="T28" fmla="*/ 89 w 121"/>
                  <a:gd name="T29" fmla="*/ 51 h 115"/>
                  <a:gd name="T30" fmla="*/ 97 w 121"/>
                  <a:gd name="T31" fmla="*/ 40 h 115"/>
                  <a:gd name="T32" fmla="*/ 105 w 121"/>
                  <a:gd name="T33" fmla="*/ 21 h 115"/>
                  <a:gd name="T34" fmla="*/ 105 w 121"/>
                  <a:gd name="T35" fmla="*/ 11 h 115"/>
                  <a:gd name="T36" fmla="*/ 105 w 121"/>
                  <a:gd name="T37" fmla="*/ 0 h 115"/>
                  <a:gd name="T38" fmla="*/ 112 w 121"/>
                  <a:gd name="T39" fmla="*/ 5 h 1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21"/>
                  <a:gd name="T61" fmla="*/ 0 h 115"/>
                  <a:gd name="T62" fmla="*/ 121 w 121"/>
                  <a:gd name="T63" fmla="*/ 115 h 11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21" h="115">
                    <a:moveTo>
                      <a:pt x="112" y="5"/>
                    </a:moveTo>
                    <a:lnTo>
                      <a:pt x="120" y="15"/>
                    </a:lnTo>
                    <a:lnTo>
                      <a:pt x="120" y="26"/>
                    </a:lnTo>
                    <a:lnTo>
                      <a:pt x="111" y="44"/>
                    </a:lnTo>
                    <a:lnTo>
                      <a:pt x="98" y="56"/>
                    </a:lnTo>
                    <a:lnTo>
                      <a:pt x="82" y="73"/>
                    </a:lnTo>
                    <a:lnTo>
                      <a:pt x="52" y="88"/>
                    </a:lnTo>
                    <a:lnTo>
                      <a:pt x="29" y="101"/>
                    </a:lnTo>
                    <a:lnTo>
                      <a:pt x="0" y="114"/>
                    </a:lnTo>
                    <a:lnTo>
                      <a:pt x="29" y="95"/>
                    </a:lnTo>
                    <a:lnTo>
                      <a:pt x="37" y="88"/>
                    </a:lnTo>
                    <a:lnTo>
                      <a:pt x="52" y="82"/>
                    </a:lnTo>
                    <a:lnTo>
                      <a:pt x="67" y="69"/>
                    </a:lnTo>
                    <a:lnTo>
                      <a:pt x="75" y="63"/>
                    </a:lnTo>
                    <a:lnTo>
                      <a:pt x="89" y="51"/>
                    </a:lnTo>
                    <a:lnTo>
                      <a:pt x="97" y="40"/>
                    </a:lnTo>
                    <a:lnTo>
                      <a:pt x="105" y="21"/>
                    </a:lnTo>
                    <a:lnTo>
                      <a:pt x="105" y="11"/>
                    </a:lnTo>
                    <a:lnTo>
                      <a:pt x="105" y="0"/>
                    </a:lnTo>
                    <a:lnTo>
                      <a:pt x="112" y="5"/>
                    </a:lnTo>
                  </a:path>
                </a:pathLst>
              </a:custGeom>
              <a:solidFill>
                <a:srgbClr val="FCA435"/>
              </a:solidFill>
              <a:ln w="9525" cap="rnd">
                <a:solidFill>
                  <a:schemeClr val="tx1"/>
                </a:solid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201" name="Freeform 26"/>
              <p:cNvSpPr>
                <a:spLocks/>
              </p:cNvSpPr>
              <p:nvPr/>
            </p:nvSpPr>
            <p:spPr bwMode="auto">
              <a:xfrm>
                <a:off x="1679" y="3413"/>
                <a:ext cx="143" cy="140"/>
              </a:xfrm>
              <a:custGeom>
                <a:avLst/>
                <a:gdLst>
                  <a:gd name="T0" fmla="*/ 135 w 143"/>
                  <a:gd name="T1" fmla="*/ 5 h 140"/>
                  <a:gd name="T2" fmla="*/ 142 w 143"/>
                  <a:gd name="T3" fmla="*/ 21 h 140"/>
                  <a:gd name="T4" fmla="*/ 134 w 143"/>
                  <a:gd name="T5" fmla="*/ 39 h 140"/>
                  <a:gd name="T6" fmla="*/ 134 w 143"/>
                  <a:gd name="T7" fmla="*/ 50 h 140"/>
                  <a:gd name="T8" fmla="*/ 118 w 143"/>
                  <a:gd name="T9" fmla="*/ 68 h 140"/>
                  <a:gd name="T10" fmla="*/ 111 w 143"/>
                  <a:gd name="T11" fmla="*/ 80 h 140"/>
                  <a:gd name="T12" fmla="*/ 90 w 143"/>
                  <a:gd name="T13" fmla="*/ 93 h 140"/>
                  <a:gd name="T14" fmla="*/ 67 w 143"/>
                  <a:gd name="T15" fmla="*/ 106 h 140"/>
                  <a:gd name="T16" fmla="*/ 37 w 143"/>
                  <a:gd name="T17" fmla="*/ 120 h 140"/>
                  <a:gd name="T18" fmla="*/ 0 w 143"/>
                  <a:gd name="T19" fmla="*/ 139 h 140"/>
                  <a:gd name="T20" fmla="*/ 22 w 143"/>
                  <a:gd name="T21" fmla="*/ 125 h 140"/>
                  <a:gd name="T22" fmla="*/ 37 w 143"/>
                  <a:gd name="T23" fmla="*/ 113 h 140"/>
                  <a:gd name="T24" fmla="*/ 59 w 143"/>
                  <a:gd name="T25" fmla="*/ 100 h 140"/>
                  <a:gd name="T26" fmla="*/ 73 w 143"/>
                  <a:gd name="T27" fmla="*/ 89 h 140"/>
                  <a:gd name="T28" fmla="*/ 90 w 143"/>
                  <a:gd name="T29" fmla="*/ 75 h 140"/>
                  <a:gd name="T30" fmla="*/ 104 w 143"/>
                  <a:gd name="T31" fmla="*/ 57 h 140"/>
                  <a:gd name="T32" fmla="*/ 112 w 143"/>
                  <a:gd name="T33" fmla="*/ 40 h 140"/>
                  <a:gd name="T34" fmla="*/ 119 w 143"/>
                  <a:gd name="T35" fmla="*/ 18 h 140"/>
                  <a:gd name="T36" fmla="*/ 128 w 143"/>
                  <a:gd name="T37" fmla="*/ 0 h 140"/>
                  <a:gd name="T38" fmla="*/ 135 w 143"/>
                  <a:gd name="T39" fmla="*/ 5 h 14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3"/>
                  <a:gd name="T61" fmla="*/ 0 h 140"/>
                  <a:gd name="T62" fmla="*/ 143 w 143"/>
                  <a:gd name="T63" fmla="*/ 140 h 14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3" h="140">
                    <a:moveTo>
                      <a:pt x="135" y="5"/>
                    </a:moveTo>
                    <a:lnTo>
                      <a:pt x="142" y="21"/>
                    </a:lnTo>
                    <a:lnTo>
                      <a:pt x="134" y="39"/>
                    </a:lnTo>
                    <a:lnTo>
                      <a:pt x="134" y="50"/>
                    </a:lnTo>
                    <a:lnTo>
                      <a:pt x="118" y="68"/>
                    </a:lnTo>
                    <a:lnTo>
                      <a:pt x="111" y="80"/>
                    </a:lnTo>
                    <a:lnTo>
                      <a:pt x="90" y="93"/>
                    </a:lnTo>
                    <a:lnTo>
                      <a:pt x="67" y="106"/>
                    </a:lnTo>
                    <a:lnTo>
                      <a:pt x="37" y="120"/>
                    </a:lnTo>
                    <a:lnTo>
                      <a:pt x="0" y="139"/>
                    </a:lnTo>
                    <a:lnTo>
                      <a:pt x="22" y="125"/>
                    </a:lnTo>
                    <a:lnTo>
                      <a:pt x="37" y="113"/>
                    </a:lnTo>
                    <a:lnTo>
                      <a:pt x="59" y="100"/>
                    </a:lnTo>
                    <a:lnTo>
                      <a:pt x="73" y="89"/>
                    </a:lnTo>
                    <a:lnTo>
                      <a:pt x="90" y="75"/>
                    </a:lnTo>
                    <a:lnTo>
                      <a:pt x="104" y="57"/>
                    </a:lnTo>
                    <a:lnTo>
                      <a:pt x="112" y="40"/>
                    </a:lnTo>
                    <a:lnTo>
                      <a:pt x="119" y="18"/>
                    </a:lnTo>
                    <a:lnTo>
                      <a:pt x="128" y="0"/>
                    </a:lnTo>
                    <a:lnTo>
                      <a:pt x="135" y="5"/>
                    </a:lnTo>
                  </a:path>
                </a:pathLst>
              </a:custGeom>
              <a:solidFill>
                <a:srgbClr val="FCA437"/>
              </a:solidFill>
              <a:ln w="9525" cap="rnd">
                <a:solidFill>
                  <a:schemeClr val="tx1"/>
                </a:solid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202" name="Freeform 27"/>
              <p:cNvSpPr>
                <a:spLocks/>
              </p:cNvSpPr>
              <p:nvPr/>
            </p:nvSpPr>
            <p:spPr bwMode="auto">
              <a:xfrm>
                <a:off x="1611" y="3322"/>
                <a:ext cx="113" cy="106"/>
              </a:xfrm>
              <a:custGeom>
                <a:avLst/>
                <a:gdLst>
                  <a:gd name="T0" fmla="*/ 0 w 113"/>
                  <a:gd name="T1" fmla="*/ 105 h 106"/>
                  <a:gd name="T2" fmla="*/ 30 w 113"/>
                  <a:gd name="T3" fmla="*/ 92 h 106"/>
                  <a:gd name="T4" fmla="*/ 58 w 113"/>
                  <a:gd name="T5" fmla="*/ 77 h 106"/>
                  <a:gd name="T6" fmla="*/ 82 w 113"/>
                  <a:gd name="T7" fmla="*/ 64 h 106"/>
                  <a:gd name="T8" fmla="*/ 96 w 113"/>
                  <a:gd name="T9" fmla="*/ 52 h 106"/>
                  <a:gd name="T10" fmla="*/ 104 w 113"/>
                  <a:gd name="T11" fmla="*/ 34 h 106"/>
                  <a:gd name="T12" fmla="*/ 112 w 113"/>
                  <a:gd name="T13" fmla="*/ 15 h 106"/>
                  <a:gd name="T14" fmla="*/ 112 w 113"/>
                  <a:gd name="T15" fmla="*/ 0 h 106"/>
                  <a:gd name="T16" fmla="*/ 104 w 113"/>
                  <a:gd name="T17" fmla="*/ 0 h 106"/>
                  <a:gd name="T18" fmla="*/ 89 w 113"/>
                  <a:gd name="T19" fmla="*/ 1 h 106"/>
                  <a:gd name="T20" fmla="*/ 90 w 113"/>
                  <a:gd name="T21" fmla="*/ 12 h 106"/>
                  <a:gd name="T22" fmla="*/ 82 w 113"/>
                  <a:gd name="T23" fmla="*/ 30 h 106"/>
                  <a:gd name="T24" fmla="*/ 74 w 113"/>
                  <a:gd name="T25" fmla="*/ 48 h 106"/>
                  <a:gd name="T26" fmla="*/ 59 w 113"/>
                  <a:gd name="T27" fmla="*/ 65 h 106"/>
                  <a:gd name="T28" fmla="*/ 37 w 113"/>
                  <a:gd name="T29" fmla="*/ 78 h 106"/>
                  <a:gd name="T30" fmla="*/ 22 w 113"/>
                  <a:gd name="T31" fmla="*/ 91 h 106"/>
                  <a:gd name="T32" fmla="*/ 0 w 113"/>
                  <a:gd name="T33" fmla="*/ 105 h 10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3"/>
                  <a:gd name="T52" fmla="*/ 0 h 106"/>
                  <a:gd name="T53" fmla="*/ 113 w 113"/>
                  <a:gd name="T54" fmla="*/ 106 h 10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3" h="106">
                    <a:moveTo>
                      <a:pt x="0" y="105"/>
                    </a:moveTo>
                    <a:lnTo>
                      <a:pt x="30" y="92"/>
                    </a:lnTo>
                    <a:lnTo>
                      <a:pt x="58" y="77"/>
                    </a:lnTo>
                    <a:lnTo>
                      <a:pt x="82" y="64"/>
                    </a:lnTo>
                    <a:lnTo>
                      <a:pt x="96" y="52"/>
                    </a:lnTo>
                    <a:lnTo>
                      <a:pt x="104" y="34"/>
                    </a:lnTo>
                    <a:lnTo>
                      <a:pt x="112" y="15"/>
                    </a:lnTo>
                    <a:lnTo>
                      <a:pt x="112" y="0"/>
                    </a:lnTo>
                    <a:lnTo>
                      <a:pt x="104" y="0"/>
                    </a:lnTo>
                    <a:lnTo>
                      <a:pt x="89" y="1"/>
                    </a:lnTo>
                    <a:lnTo>
                      <a:pt x="90" y="12"/>
                    </a:lnTo>
                    <a:lnTo>
                      <a:pt x="82" y="30"/>
                    </a:lnTo>
                    <a:lnTo>
                      <a:pt x="74" y="48"/>
                    </a:lnTo>
                    <a:lnTo>
                      <a:pt x="59" y="65"/>
                    </a:lnTo>
                    <a:lnTo>
                      <a:pt x="37" y="78"/>
                    </a:lnTo>
                    <a:lnTo>
                      <a:pt x="22" y="91"/>
                    </a:lnTo>
                    <a:lnTo>
                      <a:pt x="0" y="105"/>
                    </a:lnTo>
                  </a:path>
                </a:pathLst>
              </a:custGeom>
              <a:solidFill>
                <a:srgbClr val="FCA436"/>
              </a:solidFill>
              <a:ln w="9525" cap="rnd">
                <a:solidFill>
                  <a:schemeClr val="tx1"/>
                </a:solid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203" name="Freeform 28"/>
              <p:cNvSpPr>
                <a:spLocks/>
              </p:cNvSpPr>
              <p:nvPr/>
            </p:nvSpPr>
            <p:spPr bwMode="auto">
              <a:xfrm>
                <a:off x="1341" y="3285"/>
                <a:ext cx="295" cy="151"/>
              </a:xfrm>
              <a:custGeom>
                <a:avLst/>
                <a:gdLst>
                  <a:gd name="T0" fmla="*/ 104 w 295"/>
                  <a:gd name="T1" fmla="*/ 124 h 151"/>
                  <a:gd name="T2" fmla="*/ 149 w 295"/>
                  <a:gd name="T3" fmla="*/ 116 h 151"/>
                  <a:gd name="T4" fmla="*/ 196 w 295"/>
                  <a:gd name="T5" fmla="*/ 101 h 151"/>
                  <a:gd name="T6" fmla="*/ 219 w 295"/>
                  <a:gd name="T7" fmla="*/ 87 h 151"/>
                  <a:gd name="T8" fmla="*/ 248 w 295"/>
                  <a:gd name="T9" fmla="*/ 69 h 151"/>
                  <a:gd name="T10" fmla="*/ 270 w 295"/>
                  <a:gd name="T11" fmla="*/ 49 h 151"/>
                  <a:gd name="T12" fmla="*/ 294 w 295"/>
                  <a:gd name="T13" fmla="*/ 31 h 151"/>
                  <a:gd name="T14" fmla="*/ 255 w 295"/>
                  <a:gd name="T15" fmla="*/ 56 h 151"/>
                  <a:gd name="T16" fmla="*/ 219 w 295"/>
                  <a:gd name="T17" fmla="*/ 77 h 151"/>
                  <a:gd name="T18" fmla="*/ 196 w 295"/>
                  <a:gd name="T19" fmla="*/ 95 h 151"/>
                  <a:gd name="T20" fmla="*/ 166 w 295"/>
                  <a:gd name="T21" fmla="*/ 97 h 151"/>
                  <a:gd name="T22" fmla="*/ 143 w 295"/>
                  <a:gd name="T23" fmla="*/ 104 h 151"/>
                  <a:gd name="T24" fmla="*/ 127 w 295"/>
                  <a:gd name="T25" fmla="*/ 111 h 151"/>
                  <a:gd name="T26" fmla="*/ 135 w 295"/>
                  <a:gd name="T27" fmla="*/ 93 h 151"/>
                  <a:gd name="T28" fmla="*/ 135 w 295"/>
                  <a:gd name="T29" fmla="*/ 76 h 151"/>
                  <a:gd name="T30" fmla="*/ 142 w 295"/>
                  <a:gd name="T31" fmla="*/ 59 h 151"/>
                  <a:gd name="T32" fmla="*/ 149 w 295"/>
                  <a:gd name="T33" fmla="*/ 41 h 151"/>
                  <a:gd name="T34" fmla="*/ 158 w 295"/>
                  <a:gd name="T35" fmla="*/ 24 h 151"/>
                  <a:gd name="T36" fmla="*/ 166 w 295"/>
                  <a:gd name="T37" fmla="*/ 17 h 151"/>
                  <a:gd name="T38" fmla="*/ 173 w 295"/>
                  <a:gd name="T39" fmla="*/ 0 h 151"/>
                  <a:gd name="T40" fmla="*/ 159 w 295"/>
                  <a:gd name="T41" fmla="*/ 18 h 151"/>
                  <a:gd name="T42" fmla="*/ 150 w 295"/>
                  <a:gd name="T43" fmla="*/ 36 h 151"/>
                  <a:gd name="T44" fmla="*/ 134 w 295"/>
                  <a:gd name="T45" fmla="*/ 54 h 151"/>
                  <a:gd name="T46" fmla="*/ 126 w 295"/>
                  <a:gd name="T47" fmla="*/ 66 h 151"/>
                  <a:gd name="T48" fmla="*/ 119 w 295"/>
                  <a:gd name="T49" fmla="*/ 83 h 151"/>
                  <a:gd name="T50" fmla="*/ 120 w 295"/>
                  <a:gd name="T51" fmla="*/ 95 h 151"/>
                  <a:gd name="T52" fmla="*/ 105 w 295"/>
                  <a:gd name="T53" fmla="*/ 107 h 151"/>
                  <a:gd name="T54" fmla="*/ 97 w 295"/>
                  <a:gd name="T55" fmla="*/ 119 h 151"/>
                  <a:gd name="T56" fmla="*/ 81 w 295"/>
                  <a:gd name="T57" fmla="*/ 131 h 151"/>
                  <a:gd name="T58" fmla="*/ 66 w 295"/>
                  <a:gd name="T59" fmla="*/ 138 h 151"/>
                  <a:gd name="T60" fmla="*/ 43 w 295"/>
                  <a:gd name="T61" fmla="*/ 139 h 151"/>
                  <a:gd name="T62" fmla="*/ 22 w 295"/>
                  <a:gd name="T63" fmla="*/ 135 h 151"/>
                  <a:gd name="T64" fmla="*/ 13 w 295"/>
                  <a:gd name="T65" fmla="*/ 124 h 151"/>
                  <a:gd name="T66" fmla="*/ 36 w 295"/>
                  <a:gd name="T67" fmla="*/ 112 h 151"/>
                  <a:gd name="T68" fmla="*/ 45 w 295"/>
                  <a:gd name="T69" fmla="*/ 100 h 151"/>
                  <a:gd name="T70" fmla="*/ 53 w 295"/>
                  <a:gd name="T71" fmla="*/ 77 h 151"/>
                  <a:gd name="T72" fmla="*/ 52 w 295"/>
                  <a:gd name="T73" fmla="*/ 65 h 151"/>
                  <a:gd name="T74" fmla="*/ 53 w 295"/>
                  <a:gd name="T75" fmla="*/ 77 h 151"/>
                  <a:gd name="T76" fmla="*/ 43 w 295"/>
                  <a:gd name="T77" fmla="*/ 88 h 151"/>
                  <a:gd name="T78" fmla="*/ 36 w 295"/>
                  <a:gd name="T79" fmla="*/ 100 h 151"/>
                  <a:gd name="T80" fmla="*/ 29 w 295"/>
                  <a:gd name="T81" fmla="*/ 112 h 151"/>
                  <a:gd name="T82" fmla="*/ 13 w 295"/>
                  <a:gd name="T83" fmla="*/ 118 h 151"/>
                  <a:gd name="T84" fmla="*/ 0 w 295"/>
                  <a:gd name="T85" fmla="*/ 119 h 151"/>
                  <a:gd name="T86" fmla="*/ 8 w 295"/>
                  <a:gd name="T87" fmla="*/ 131 h 151"/>
                  <a:gd name="T88" fmla="*/ 7 w 295"/>
                  <a:gd name="T89" fmla="*/ 137 h 151"/>
                  <a:gd name="T90" fmla="*/ 12 w 295"/>
                  <a:gd name="T91" fmla="*/ 148 h 151"/>
                  <a:gd name="T92" fmla="*/ 29 w 295"/>
                  <a:gd name="T93" fmla="*/ 145 h 151"/>
                  <a:gd name="T94" fmla="*/ 44 w 295"/>
                  <a:gd name="T95" fmla="*/ 150 h 151"/>
                  <a:gd name="T96" fmla="*/ 66 w 295"/>
                  <a:gd name="T97" fmla="*/ 149 h 151"/>
                  <a:gd name="T98" fmla="*/ 89 w 295"/>
                  <a:gd name="T99" fmla="*/ 136 h 151"/>
                  <a:gd name="T100" fmla="*/ 104 w 295"/>
                  <a:gd name="T101" fmla="*/ 124 h 15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95"/>
                  <a:gd name="T154" fmla="*/ 0 h 151"/>
                  <a:gd name="T155" fmla="*/ 295 w 295"/>
                  <a:gd name="T156" fmla="*/ 151 h 15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95" h="151">
                    <a:moveTo>
                      <a:pt x="104" y="124"/>
                    </a:moveTo>
                    <a:lnTo>
                      <a:pt x="149" y="116"/>
                    </a:lnTo>
                    <a:lnTo>
                      <a:pt x="196" y="101"/>
                    </a:lnTo>
                    <a:lnTo>
                      <a:pt x="219" y="87"/>
                    </a:lnTo>
                    <a:lnTo>
                      <a:pt x="248" y="69"/>
                    </a:lnTo>
                    <a:lnTo>
                      <a:pt x="270" y="49"/>
                    </a:lnTo>
                    <a:lnTo>
                      <a:pt x="294" y="31"/>
                    </a:lnTo>
                    <a:lnTo>
                      <a:pt x="255" y="56"/>
                    </a:lnTo>
                    <a:lnTo>
                      <a:pt x="219" y="77"/>
                    </a:lnTo>
                    <a:lnTo>
                      <a:pt x="196" y="95"/>
                    </a:lnTo>
                    <a:lnTo>
                      <a:pt x="166" y="97"/>
                    </a:lnTo>
                    <a:lnTo>
                      <a:pt x="143" y="104"/>
                    </a:lnTo>
                    <a:lnTo>
                      <a:pt x="127" y="111"/>
                    </a:lnTo>
                    <a:lnTo>
                      <a:pt x="135" y="93"/>
                    </a:lnTo>
                    <a:lnTo>
                      <a:pt x="135" y="76"/>
                    </a:lnTo>
                    <a:lnTo>
                      <a:pt x="142" y="59"/>
                    </a:lnTo>
                    <a:lnTo>
                      <a:pt x="149" y="41"/>
                    </a:lnTo>
                    <a:lnTo>
                      <a:pt x="158" y="24"/>
                    </a:lnTo>
                    <a:lnTo>
                      <a:pt x="166" y="17"/>
                    </a:lnTo>
                    <a:lnTo>
                      <a:pt x="173" y="0"/>
                    </a:lnTo>
                    <a:lnTo>
                      <a:pt x="159" y="18"/>
                    </a:lnTo>
                    <a:lnTo>
                      <a:pt x="150" y="36"/>
                    </a:lnTo>
                    <a:lnTo>
                      <a:pt x="134" y="54"/>
                    </a:lnTo>
                    <a:lnTo>
                      <a:pt x="126" y="66"/>
                    </a:lnTo>
                    <a:lnTo>
                      <a:pt x="119" y="83"/>
                    </a:lnTo>
                    <a:lnTo>
                      <a:pt x="120" y="95"/>
                    </a:lnTo>
                    <a:lnTo>
                      <a:pt x="105" y="107"/>
                    </a:lnTo>
                    <a:lnTo>
                      <a:pt x="97" y="119"/>
                    </a:lnTo>
                    <a:lnTo>
                      <a:pt x="81" y="131"/>
                    </a:lnTo>
                    <a:lnTo>
                      <a:pt x="66" y="138"/>
                    </a:lnTo>
                    <a:lnTo>
                      <a:pt x="43" y="139"/>
                    </a:lnTo>
                    <a:lnTo>
                      <a:pt x="22" y="135"/>
                    </a:lnTo>
                    <a:lnTo>
                      <a:pt x="13" y="124"/>
                    </a:lnTo>
                    <a:lnTo>
                      <a:pt x="36" y="112"/>
                    </a:lnTo>
                    <a:lnTo>
                      <a:pt x="45" y="100"/>
                    </a:lnTo>
                    <a:lnTo>
                      <a:pt x="53" y="77"/>
                    </a:lnTo>
                    <a:lnTo>
                      <a:pt x="52" y="65"/>
                    </a:lnTo>
                    <a:lnTo>
                      <a:pt x="53" y="77"/>
                    </a:lnTo>
                    <a:lnTo>
                      <a:pt x="43" y="88"/>
                    </a:lnTo>
                    <a:lnTo>
                      <a:pt x="36" y="100"/>
                    </a:lnTo>
                    <a:lnTo>
                      <a:pt x="29" y="112"/>
                    </a:lnTo>
                    <a:lnTo>
                      <a:pt x="13" y="118"/>
                    </a:lnTo>
                    <a:lnTo>
                      <a:pt x="0" y="119"/>
                    </a:lnTo>
                    <a:lnTo>
                      <a:pt x="8" y="131"/>
                    </a:lnTo>
                    <a:lnTo>
                      <a:pt x="7" y="137"/>
                    </a:lnTo>
                    <a:lnTo>
                      <a:pt x="12" y="148"/>
                    </a:lnTo>
                    <a:lnTo>
                      <a:pt x="29" y="145"/>
                    </a:lnTo>
                    <a:lnTo>
                      <a:pt x="44" y="150"/>
                    </a:lnTo>
                    <a:lnTo>
                      <a:pt x="66" y="149"/>
                    </a:lnTo>
                    <a:lnTo>
                      <a:pt x="89" y="136"/>
                    </a:lnTo>
                    <a:lnTo>
                      <a:pt x="104" y="124"/>
                    </a:lnTo>
                  </a:path>
                </a:pathLst>
              </a:custGeom>
              <a:solidFill>
                <a:srgbClr val="FCA43A"/>
              </a:solidFill>
              <a:ln w="9525" cap="rnd">
                <a:solidFill>
                  <a:schemeClr val="tx1"/>
                </a:solid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204" name="Freeform 29"/>
              <p:cNvSpPr>
                <a:spLocks/>
              </p:cNvSpPr>
              <p:nvPr/>
            </p:nvSpPr>
            <p:spPr bwMode="auto">
              <a:xfrm>
                <a:off x="1421" y="3424"/>
                <a:ext cx="63" cy="36"/>
              </a:xfrm>
              <a:custGeom>
                <a:avLst/>
                <a:gdLst>
                  <a:gd name="T0" fmla="*/ 7 w 63"/>
                  <a:gd name="T1" fmla="*/ 0 h 36"/>
                  <a:gd name="T2" fmla="*/ 14 w 63"/>
                  <a:gd name="T3" fmla="*/ 8 h 36"/>
                  <a:gd name="T4" fmla="*/ 14 w 63"/>
                  <a:gd name="T5" fmla="*/ 20 h 36"/>
                  <a:gd name="T6" fmla="*/ 29 w 63"/>
                  <a:gd name="T7" fmla="*/ 24 h 36"/>
                  <a:gd name="T8" fmla="*/ 38 w 63"/>
                  <a:gd name="T9" fmla="*/ 29 h 36"/>
                  <a:gd name="T10" fmla="*/ 62 w 63"/>
                  <a:gd name="T11" fmla="*/ 34 h 36"/>
                  <a:gd name="T12" fmla="*/ 45 w 63"/>
                  <a:gd name="T13" fmla="*/ 35 h 36"/>
                  <a:gd name="T14" fmla="*/ 23 w 63"/>
                  <a:gd name="T15" fmla="*/ 30 h 36"/>
                  <a:gd name="T16" fmla="*/ 7 w 63"/>
                  <a:gd name="T17" fmla="*/ 21 h 36"/>
                  <a:gd name="T18" fmla="*/ 0 w 63"/>
                  <a:gd name="T19" fmla="*/ 9 h 36"/>
                  <a:gd name="T20" fmla="*/ 7 w 63"/>
                  <a:gd name="T21" fmla="*/ 0 h 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3"/>
                  <a:gd name="T34" fmla="*/ 0 h 36"/>
                  <a:gd name="T35" fmla="*/ 63 w 63"/>
                  <a:gd name="T36" fmla="*/ 36 h 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3" h="36">
                    <a:moveTo>
                      <a:pt x="7" y="0"/>
                    </a:moveTo>
                    <a:lnTo>
                      <a:pt x="14" y="8"/>
                    </a:lnTo>
                    <a:lnTo>
                      <a:pt x="14" y="20"/>
                    </a:lnTo>
                    <a:lnTo>
                      <a:pt x="29" y="24"/>
                    </a:lnTo>
                    <a:lnTo>
                      <a:pt x="38" y="29"/>
                    </a:lnTo>
                    <a:lnTo>
                      <a:pt x="62" y="34"/>
                    </a:lnTo>
                    <a:lnTo>
                      <a:pt x="45" y="35"/>
                    </a:lnTo>
                    <a:lnTo>
                      <a:pt x="23" y="30"/>
                    </a:lnTo>
                    <a:lnTo>
                      <a:pt x="7" y="21"/>
                    </a:lnTo>
                    <a:lnTo>
                      <a:pt x="0" y="9"/>
                    </a:lnTo>
                    <a:lnTo>
                      <a:pt x="7" y="0"/>
                    </a:lnTo>
                  </a:path>
                </a:pathLst>
              </a:custGeom>
              <a:solidFill>
                <a:srgbClr val="FCA43A"/>
              </a:solidFill>
              <a:ln w="9525" cap="rnd">
                <a:solidFill>
                  <a:schemeClr val="tx1"/>
                </a:solid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205" name="Freeform 30"/>
              <p:cNvSpPr>
                <a:spLocks/>
              </p:cNvSpPr>
              <p:nvPr/>
            </p:nvSpPr>
            <p:spPr bwMode="auto">
              <a:xfrm>
                <a:off x="1391" y="3447"/>
                <a:ext cx="23" cy="45"/>
              </a:xfrm>
              <a:custGeom>
                <a:avLst/>
                <a:gdLst>
                  <a:gd name="T0" fmla="*/ 0 w 23"/>
                  <a:gd name="T1" fmla="*/ 0 h 45"/>
                  <a:gd name="T2" fmla="*/ 0 w 23"/>
                  <a:gd name="T3" fmla="*/ 10 h 45"/>
                  <a:gd name="T4" fmla="*/ 0 w 23"/>
                  <a:gd name="T5" fmla="*/ 23 h 45"/>
                  <a:gd name="T6" fmla="*/ 14 w 23"/>
                  <a:gd name="T7" fmla="*/ 27 h 45"/>
                  <a:gd name="T8" fmla="*/ 22 w 23"/>
                  <a:gd name="T9" fmla="*/ 39 h 45"/>
                  <a:gd name="T10" fmla="*/ 14 w 23"/>
                  <a:gd name="T11" fmla="*/ 44 h 45"/>
                  <a:gd name="T12" fmla="*/ 0 w 23"/>
                  <a:gd name="T13" fmla="*/ 0 h 45"/>
                  <a:gd name="T14" fmla="*/ 0 60000 65536"/>
                  <a:gd name="T15" fmla="*/ 0 60000 65536"/>
                  <a:gd name="T16" fmla="*/ 0 60000 65536"/>
                  <a:gd name="T17" fmla="*/ 0 60000 65536"/>
                  <a:gd name="T18" fmla="*/ 0 60000 65536"/>
                  <a:gd name="T19" fmla="*/ 0 60000 65536"/>
                  <a:gd name="T20" fmla="*/ 0 60000 65536"/>
                  <a:gd name="T21" fmla="*/ 0 w 23"/>
                  <a:gd name="T22" fmla="*/ 0 h 45"/>
                  <a:gd name="T23" fmla="*/ 23 w 23"/>
                  <a:gd name="T24" fmla="*/ 45 h 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 h="45">
                    <a:moveTo>
                      <a:pt x="0" y="0"/>
                    </a:moveTo>
                    <a:lnTo>
                      <a:pt x="0" y="10"/>
                    </a:lnTo>
                    <a:lnTo>
                      <a:pt x="0" y="23"/>
                    </a:lnTo>
                    <a:lnTo>
                      <a:pt x="14" y="27"/>
                    </a:lnTo>
                    <a:lnTo>
                      <a:pt x="22" y="39"/>
                    </a:lnTo>
                    <a:lnTo>
                      <a:pt x="14" y="44"/>
                    </a:lnTo>
                    <a:lnTo>
                      <a:pt x="0" y="0"/>
                    </a:lnTo>
                  </a:path>
                </a:pathLst>
              </a:custGeom>
              <a:solidFill>
                <a:srgbClr val="FCA43A"/>
              </a:solidFill>
              <a:ln w="9525" cap="rnd">
                <a:solidFill>
                  <a:schemeClr val="tx1"/>
                </a:solid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206" name="Freeform 31"/>
              <p:cNvSpPr>
                <a:spLocks/>
              </p:cNvSpPr>
              <p:nvPr/>
            </p:nvSpPr>
            <p:spPr bwMode="auto">
              <a:xfrm>
                <a:off x="1271" y="3312"/>
                <a:ext cx="91" cy="179"/>
              </a:xfrm>
              <a:custGeom>
                <a:avLst/>
                <a:gdLst>
                  <a:gd name="T0" fmla="*/ 39 w 91"/>
                  <a:gd name="T1" fmla="*/ 0 h 179"/>
                  <a:gd name="T2" fmla="*/ 47 w 91"/>
                  <a:gd name="T3" fmla="*/ 20 h 179"/>
                  <a:gd name="T4" fmla="*/ 39 w 91"/>
                  <a:gd name="T5" fmla="*/ 50 h 179"/>
                  <a:gd name="T6" fmla="*/ 39 w 91"/>
                  <a:gd name="T7" fmla="*/ 84 h 179"/>
                  <a:gd name="T8" fmla="*/ 38 w 91"/>
                  <a:gd name="T9" fmla="*/ 118 h 179"/>
                  <a:gd name="T10" fmla="*/ 37 w 91"/>
                  <a:gd name="T11" fmla="*/ 129 h 179"/>
                  <a:gd name="T12" fmla="*/ 45 w 91"/>
                  <a:gd name="T13" fmla="*/ 141 h 179"/>
                  <a:gd name="T14" fmla="*/ 60 w 91"/>
                  <a:gd name="T15" fmla="*/ 146 h 179"/>
                  <a:gd name="T16" fmla="*/ 77 w 91"/>
                  <a:gd name="T17" fmla="*/ 149 h 179"/>
                  <a:gd name="T18" fmla="*/ 82 w 91"/>
                  <a:gd name="T19" fmla="*/ 155 h 179"/>
                  <a:gd name="T20" fmla="*/ 83 w 91"/>
                  <a:gd name="T21" fmla="*/ 166 h 179"/>
                  <a:gd name="T22" fmla="*/ 90 w 91"/>
                  <a:gd name="T23" fmla="*/ 177 h 179"/>
                  <a:gd name="T24" fmla="*/ 76 w 91"/>
                  <a:gd name="T25" fmla="*/ 167 h 179"/>
                  <a:gd name="T26" fmla="*/ 76 w 91"/>
                  <a:gd name="T27" fmla="*/ 155 h 179"/>
                  <a:gd name="T28" fmla="*/ 61 w 91"/>
                  <a:gd name="T29" fmla="*/ 157 h 179"/>
                  <a:gd name="T30" fmla="*/ 45 w 91"/>
                  <a:gd name="T31" fmla="*/ 152 h 179"/>
                  <a:gd name="T32" fmla="*/ 38 w 91"/>
                  <a:gd name="T33" fmla="*/ 147 h 179"/>
                  <a:gd name="T34" fmla="*/ 30 w 91"/>
                  <a:gd name="T35" fmla="*/ 141 h 179"/>
                  <a:gd name="T36" fmla="*/ 15 w 91"/>
                  <a:gd name="T37" fmla="*/ 148 h 179"/>
                  <a:gd name="T38" fmla="*/ 8 w 91"/>
                  <a:gd name="T39" fmla="*/ 159 h 179"/>
                  <a:gd name="T40" fmla="*/ 7 w 91"/>
                  <a:gd name="T41" fmla="*/ 172 h 179"/>
                  <a:gd name="T42" fmla="*/ 0 w 91"/>
                  <a:gd name="T43" fmla="*/ 178 h 179"/>
                  <a:gd name="T44" fmla="*/ 1 w 91"/>
                  <a:gd name="T45" fmla="*/ 167 h 179"/>
                  <a:gd name="T46" fmla="*/ 0 w 91"/>
                  <a:gd name="T47" fmla="*/ 150 h 179"/>
                  <a:gd name="T48" fmla="*/ 0 w 91"/>
                  <a:gd name="T49" fmla="*/ 138 h 179"/>
                  <a:gd name="T50" fmla="*/ 8 w 91"/>
                  <a:gd name="T51" fmla="*/ 126 h 179"/>
                  <a:gd name="T52" fmla="*/ 0 w 91"/>
                  <a:gd name="T53" fmla="*/ 116 h 179"/>
                  <a:gd name="T54" fmla="*/ 9 w 91"/>
                  <a:gd name="T55" fmla="*/ 97 h 179"/>
                  <a:gd name="T56" fmla="*/ 15 w 91"/>
                  <a:gd name="T57" fmla="*/ 86 h 179"/>
                  <a:gd name="T58" fmla="*/ 16 w 91"/>
                  <a:gd name="T59" fmla="*/ 74 h 179"/>
                  <a:gd name="T60" fmla="*/ 24 w 91"/>
                  <a:gd name="T61" fmla="*/ 63 h 179"/>
                  <a:gd name="T62" fmla="*/ 23 w 91"/>
                  <a:gd name="T63" fmla="*/ 50 h 179"/>
                  <a:gd name="T64" fmla="*/ 17 w 91"/>
                  <a:gd name="T65" fmla="*/ 46 h 179"/>
                  <a:gd name="T66" fmla="*/ 0 w 91"/>
                  <a:gd name="T67" fmla="*/ 53 h 179"/>
                  <a:gd name="T68" fmla="*/ 9 w 91"/>
                  <a:gd name="T69" fmla="*/ 41 h 179"/>
                  <a:gd name="T70" fmla="*/ 17 w 91"/>
                  <a:gd name="T71" fmla="*/ 28 h 179"/>
                  <a:gd name="T72" fmla="*/ 17 w 91"/>
                  <a:gd name="T73" fmla="*/ 17 h 179"/>
                  <a:gd name="T74" fmla="*/ 24 w 91"/>
                  <a:gd name="T75" fmla="*/ 6 h 179"/>
                  <a:gd name="T76" fmla="*/ 39 w 91"/>
                  <a:gd name="T77" fmla="*/ 0 h 17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1"/>
                  <a:gd name="T118" fmla="*/ 0 h 179"/>
                  <a:gd name="T119" fmla="*/ 91 w 91"/>
                  <a:gd name="T120" fmla="*/ 179 h 179"/>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1" h="179">
                    <a:moveTo>
                      <a:pt x="39" y="0"/>
                    </a:moveTo>
                    <a:lnTo>
                      <a:pt x="47" y="20"/>
                    </a:lnTo>
                    <a:lnTo>
                      <a:pt x="39" y="50"/>
                    </a:lnTo>
                    <a:lnTo>
                      <a:pt x="39" y="84"/>
                    </a:lnTo>
                    <a:lnTo>
                      <a:pt x="38" y="118"/>
                    </a:lnTo>
                    <a:lnTo>
                      <a:pt x="37" y="129"/>
                    </a:lnTo>
                    <a:lnTo>
                      <a:pt x="45" y="141"/>
                    </a:lnTo>
                    <a:lnTo>
                      <a:pt x="60" y="146"/>
                    </a:lnTo>
                    <a:lnTo>
                      <a:pt x="77" y="149"/>
                    </a:lnTo>
                    <a:lnTo>
                      <a:pt x="82" y="155"/>
                    </a:lnTo>
                    <a:lnTo>
                      <a:pt x="83" y="166"/>
                    </a:lnTo>
                    <a:lnTo>
                      <a:pt x="90" y="177"/>
                    </a:lnTo>
                    <a:lnTo>
                      <a:pt x="76" y="167"/>
                    </a:lnTo>
                    <a:lnTo>
                      <a:pt x="76" y="155"/>
                    </a:lnTo>
                    <a:lnTo>
                      <a:pt x="61" y="157"/>
                    </a:lnTo>
                    <a:lnTo>
                      <a:pt x="45" y="152"/>
                    </a:lnTo>
                    <a:lnTo>
                      <a:pt x="38" y="147"/>
                    </a:lnTo>
                    <a:lnTo>
                      <a:pt x="30" y="141"/>
                    </a:lnTo>
                    <a:lnTo>
                      <a:pt x="15" y="148"/>
                    </a:lnTo>
                    <a:lnTo>
                      <a:pt x="8" y="159"/>
                    </a:lnTo>
                    <a:lnTo>
                      <a:pt x="7" y="172"/>
                    </a:lnTo>
                    <a:lnTo>
                      <a:pt x="0" y="178"/>
                    </a:lnTo>
                    <a:lnTo>
                      <a:pt x="1" y="167"/>
                    </a:lnTo>
                    <a:lnTo>
                      <a:pt x="0" y="150"/>
                    </a:lnTo>
                    <a:lnTo>
                      <a:pt x="0" y="138"/>
                    </a:lnTo>
                    <a:lnTo>
                      <a:pt x="8" y="126"/>
                    </a:lnTo>
                    <a:lnTo>
                      <a:pt x="0" y="116"/>
                    </a:lnTo>
                    <a:lnTo>
                      <a:pt x="9" y="97"/>
                    </a:lnTo>
                    <a:lnTo>
                      <a:pt x="15" y="86"/>
                    </a:lnTo>
                    <a:lnTo>
                      <a:pt x="16" y="74"/>
                    </a:lnTo>
                    <a:lnTo>
                      <a:pt x="24" y="63"/>
                    </a:lnTo>
                    <a:lnTo>
                      <a:pt x="23" y="50"/>
                    </a:lnTo>
                    <a:lnTo>
                      <a:pt x="17" y="46"/>
                    </a:lnTo>
                    <a:lnTo>
                      <a:pt x="0" y="53"/>
                    </a:lnTo>
                    <a:lnTo>
                      <a:pt x="9" y="41"/>
                    </a:lnTo>
                    <a:lnTo>
                      <a:pt x="17" y="28"/>
                    </a:lnTo>
                    <a:lnTo>
                      <a:pt x="17" y="17"/>
                    </a:lnTo>
                    <a:lnTo>
                      <a:pt x="24" y="6"/>
                    </a:lnTo>
                    <a:lnTo>
                      <a:pt x="39" y="0"/>
                    </a:lnTo>
                  </a:path>
                </a:pathLst>
              </a:custGeom>
              <a:solidFill>
                <a:srgbClr val="FCA438"/>
              </a:solidFill>
              <a:ln w="9525" cap="rnd">
                <a:solidFill>
                  <a:schemeClr val="tx1"/>
                </a:solid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207" name="Freeform 32"/>
              <p:cNvSpPr>
                <a:spLocks/>
              </p:cNvSpPr>
              <p:nvPr/>
            </p:nvSpPr>
            <p:spPr bwMode="auto">
              <a:xfrm>
                <a:off x="1144" y="3325"/>
                <a:ext cx="45" cy="36"/>
              </a:xfrm>
              <a:custGeom>
                <a:avLst/>
                <a:gdLst>
                  <a:gd name="T0" fmla="*/ 8 w 45"/>
                  <a:gd name="T1" fmla="*/ 25 h 36"/>
                  <a:gd name="T2" fmla="*/ 14 w 45"/>
                  <a:gd name="T3" fmla="*/ 23 h 36"/>
                  <a:gd name="T4" fmla="*/ 29 w 45"/>
                  <a:gd name="T5" fmla="*/ 23 h 36"/>
                  <a:gd name="T6" fmla="*/ 36 w 45"/>
                  <a:gd name="T7" fmla="*/ 15 h 36"/>
                  <a:gd name="T8" fmla="*/ 44 w 45"/>
                  <a:gd name="T9" fmla="*/ 0 h 36"/>
                  <a:gd name="T10" fmla="*/ 44 w 45"/>
                  <a:gd name="T11" fmla="*/ 10 h 36"/>
                  <a:gd name="T12" fmla="*/ 36 w 45"/>
                  <a:gd name="T13" fmla="*/ 21 h 36"/>
                  <a:gd name="T14" fmla="*/ 29 w 45"/>
                  <a:gd name="T15" fmla="*/ 28 h 36"/>
                  <a:gd name="T16" fmla="*/ 14 w 45"/>
                  <a:gd name="T17" fmla="*/ 34 h 36"/>
                  <a:gd name="T18" fmla="*/ 0 w 45"/>
                  <a:gd name="T19" fmla="*/ 35 h 36"/>
                  <a:gd name="T20" fmla="*/ 8 w 45"/>
                  <a:gd name="T21" fmla="*/ 25 h 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5"/>
                  <a:gd name="T34" fmla="*/ 0 h 36"/>
                  <a:gd name="T35" fmla="*/ 45 w 45"/>
                  <a:gd name="T36" fmla="*/ 36 h 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5" h="36">
                    <a:moveTo>
                      <a:pt x="8" y="25"/>
                    </a:moveTo>
                    <a:lnTo>
                      <a:pt x="14" y="23"/>
                    </a:lnTo>
                    <a:lnTo>
                      <a:pt x="29" y="23"/>
                    </a:lnTo>
                    <a:lnTo>
                      <a:pt x="36" y="15"/>
                    </a:lnTo>
                    <a:lnTo>
                      <a:pt x="44" y="0"/>
                    </a:lnTo>
                    <a:lnTo>
                      <a:pt x="44" y="10"/>
                    </a:lnTo>
                    <a:lnTo>
                      <a:pt x="36" y="21"/>
                    </a:lnTo>
                    <a:lnTo>
                      <a:pt x="29" y="28"/>
                    </a:lnTo>
                    <a:lnTo>
                      <a:pt x="14" y="34"/>
                    </a:lnTo>
                    <a:lnTo>
                      <a:pt x="0" y="35"/>
                    </a:lnTo>
                    <a:lnTo>
                      <a:pt x="8" y="25"/>
                    </a:lnTo>
                  </a:path>
                </a:pathLst>
              </a:custGeom>
              <a:solidFill>
                <a:srgbClr val="FCA43A"/>
              </a:solidFill>
              <a:ln w="9525" cap="rnd">
                <a:solidFill>
                  <a:schemeClr val="tx1"/>
                </a:solid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208" name="Freeform 33"/>
              <p:cNvSpPr>
                <a:spLocks/>
              </p:cNvSpPr>
              <p:nvPr/>
            </p:nvSpPr>
            <p:spPr bwMode="auto">
              <a:xfrm>
                <a:off x="1058" y="3613"/>
                <a:ext cx="75" cy="102"/>
              </a:xfrm>
              <a:custGeom>
                <a:avLst/>
                <a:gdLst>
                  <a:gd name="T0" fmla="*/ 0 w 75"/>
                  <a:gd name="T1" fmla="*/ 66 h 102"/>
                  <a:gd name="T2" fmla="*/ 6 w 75"/>
                  <a:gd name="T3" fmla="*/ 54 h 102"/>
                  <a:gd name="T4" fmla="*/ 13 w 75"/>
                  <a:gd name="T5" fmla="*/ 42 h 102"/>
                  <a:gd name="T6" fmla="*/ 23 w 75"/>
                  <a:gd name="T7" fmla="*/ 35 h 102"/>
                  <a:gd name="T8" fmla="*/ 30 w 75"/>
                  <a:gd name="T9" fmla="*/ 30 h 102"/>
                  <a:gd name="T10" fmla="*/ 37 w 75"/>
                  <a:gd name="T11" fmla="*/ 12 h 102"/>
                  <a:gd name="T12" fmla="*/ 45 w 75"/>
                  <a:gd name="T13" fmla="*/ 0 h 102"/>
                  <a:gd name="T14" fmla="*/ 46 w 75"/>
                  <a:gd name="T15" fmla="*/ 17 h 102"/>
                  <a:gd name="T16" fmla="*/ 37 w 75"/>
                  <a:gd name="T17" fmla="*/ 29 h 102"/>
                  <a:gd name="T18" fmla="*/ 30 w 75"/>
                  <a:gd name="T19" fmla="*/ 42 h 102"/>
                  <a:gd name="T20" fmla="*/ 22 w 75"/>
                  <a:gd name="T21" fmla="*/ 53 h 102"/>
                  <a:gd name="T22" fmla="*/ 37 w 75"/>
                  <a:gd name="T23" fmla="*/ 58 h 102"/>
                  <a:gd name="T24" fmla="*/ 43 w 75"/>
                  <a:gd name="T25" fmla="*/ 63 h 102"/>
                  <a:gd name="T26" fmla="*/ 52 w 75"/>
                  <a:gd name="T27" fmla="*/ 68 h 102"/>
                  <a:gd name="T28" fmla="*/ 66 w 75"/>
                  <a:gd name="T29" fmla="*/ 85 h 102"/>
                  <a:gd name="T30" fmla="*/ 74 w 75"/>
                  <a:gd name="T31" fmla="*/ 101 h 102"/>
                  <a:gd name="T32" fmla="*/ 0 w 75"/>
                  <a:gd name="T33" fmla="*/ 66 h 10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5"/>
                  <a:gd name="T52" fmla="*/ 0 h 102"/>
                  <a:gd name="T53" fmla="*/ 75 w 75"/>
                  <a:gd name="T54" fmla="*/ 102 h 10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5" h="102">
                    <a:moveTo>
                      <a:pt x="0" y="66"/>
                    </a:moveTo>
                    <a:lnTo>
                      <a:pt x="6" y="54"/>
                    </a:lnTo>
                    <a:lnTo>
                      <a:pt x="13" y="42"/>
                    </a:lnTo>
                    <a:lnTo>
                      <a:pt x="23" y="35"/>
                    </a:lnTo>
                    <a:lnTo>
                      <a:pt x="30" y="30"/>
                    </a:lnTo>
                    <a:lnTo>
                      <a:pt x="37" y="12"/>
                    </a:lnTo>
                    <a:lnTo>
                      <a:pt x="45" y="0"/>
                    </a:lnTo>
                    <a:lnTo>
                      <a:pt x="46" y="17"/>
                    </a:lnTo>
                    <a:lnTo>
                      <a:pt x="37" y="29"/>
                    </a:lnTo>
                    <a:lnTo>
                      <a:pt x="30" y="42"/>
                    </a:lnTo>
                    <a:lnTo>
                      <a:pt x="22" y="53"/>
                    </a:lnTo>
                    <a:lnTo>
                      <a:pt x="37" y="58"/>
                    </a:lnTo>
                    <a:lnTo>
                      <a:pt x="43" y="63"/>
                    </a:lnTo>
                    <a:lnTo>
                      <a:pt x="52" y="68"/>
                    </a:lnTo>
                    <a:lnTo>
                      <a:pt x="66" y="85"/>
                    </a:lnTo>
                    <a:lnTo>
                      <a:pt x="74" y="101"/>
                    </a:lnTo>
                    <a:lnTo>
                      <a:pt x="0" y="66"/>
                    </a:lnTo>
                  </a:path>
                </a:pathLst>
              </a:custGeom>
              <a:solidFill>
                <a:srgbClr val="FCA43A"/>
              </a:solidFill>
              <a:ln w="9525" cap="rnd">
                <a:solidFill>
                  <a:schemeClr val="tx1"/>
                </a:solid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209" name="Freeform 34"/>
              <p:cNvSpPr>
                <a:spLocks/>
              </p:cNvSpPr>
              <p:nvPr/>
            </p:nvSpPr>
            <p:spPr bwMode="auto">
              <a:xfrm>
                <a:off x="1228" y="3120"/>
                <a:ext cx="57" cy="71"/>
              </a:xfrm>
              <a:custGeom>
                <a:avLst/>
                <a:gdLst>
                  <a:gd name="T0" fmla="*/ 0 w 57"/>
                  <a:gd name="T1" fmla="*/ 65 h 71"/>
                  <a:gd name="T2" fmla="*/ 16 w 57"/>
                  <a:gd name="T3" fmla="*/ 70 h 71"/>
                  <a:gd name="T4" fmla="*/ 24 w 57"/>
                  <a:gd name="T5" fmla="*/ 69 h 71"/>
                  <a:gd name="T6" fmla="*/ 39 w 57"/>
                  <a:gd name="T7" fmla="*/ 69 h 71"/>
                  <a:gd name="T8" fmla="*/ 47 w 57"/>
                  <a:gd name="T9" fmla="*/ 62 h 71"/>
                  <a:gd name="T10" fmla="*/ 55 w 57"/>
                  <a:gd name="T11" fmla="*/ 56 h 71"/>
                  <a:gd name="T12" fmla="*/ 55 w 57"/>
                  <a:gd name="T13" fmla="*/ 45 h 71"/>
                  <a:gd name="T14" fmla="*/ 56 w 57"/>
                  <a:gd name="T15" fmla="*/ 27 h 71"/>
                  <a:gd name="T16" fmla="*/ 56 w 57"/>
                  <a:gd name="T17" fmla="*/ 16 h 71"/>
                  <a:gd name="T18" fmla="*/ 56 w 57"/>
                  <a:gd name="T19" fmla="*/ 10 h 71"/>
                  <a:gd name="T20" fmla="*/ 47 w 57"/>
                  <a:gd name="T21" fmla="*/ 0 h 71"/>
                  <a:gd name="T22" fmla="*/ 40 w 57"/>
                  <a:gd name="T23" fmla="*/ 0 h 71"/>
                  <a:gd name="T24" fmla="*/ 25 w 57"/>
                  <a:gd name="T25" fmla="*/ 2 h 71"/>
                  <a:gd name="T26" fmla="*/ 16 w 57"/>
                  <a:gd name="T27" fmla="*/ 9 h 71"/>
                  <a:gd name="T28" fmla="*/ 16 w 57"/>
                  <a:gd name="T29" fmla="*/ 14 h 71"/>
                  <a:gd name="T30" fmla="*/ 9 w 57"/>
                  <a:gd name="T31" fmla="*/ 32 h 71"/>
                  <a:gd name="T32" fmla="*/ 9 w 57"/>
                  <a:gd name="T33" fmla="*/ 37 h 71"/>
                  <a:gd name="T34" fmla="*/ 9 w 57"/>
                  <a:gd name="T35" fmla="*/ 53 h 71"/>
                  <a:gd name="T36" fmla="*/ 0 w 57"/>
                  <a:gd name="T37" fmla="*/ 65 h 7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7"/>
                  <a:gd name="T58" fmla="*/ 0 h 71"/>
                  <a:gd name="T59" fmla="*/ 57 w 57"/>
                  <a:gd name="T60" fmla="*/ 71 h 7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7" h="71">
                    <a:moveTo>
                      <a:pt x="0" y="65"/>
                    </a:moveTo>
                    <a:lnTo>
                      <a:pt x="16" y="70"/>
                    </a:lnTo>
                    <a:lnTo>
                      <a:pt x="24" y="69"/>
                    </a:lnTo>
                    <a:lnTo>
                      <a:pt x="39" y="69"/>
                    </a:lnTo>
                    <a:lnTo>
                      <a:pt x="47" y="62"/>
                    </a:lnTo>
                    <a:lnTo>
                      <a:pt x="55" y="56"/>
                    </a:lnTo>
                    <a:lnTo>
                      <a:pt x="55" y="45"/>
                    </a:lnTo>
                    <a:lnTo>
                      <a:pt x="56" y="27"/>
                    </a:lnTo>
                    <a:lnTo>
                      <a:pt x="56" y="16"/>
                    </a:lnTo>
                    <a:lnTo>
                      <a:pt x="56" y="10"/>
                    </a:lnTo>
                    <a:lnTo>
                      <a:pt x="47" y="0"/>
                    </a:lnTo>
                    <a:lnTo>
                      <a:pt x="40" y="0"/>
                    </a:lnTo>
                    <a:lnTo>
                      <a:pt x="25" y="2"/>
                    </a:lnTo>
                    <a:lnTo>
                      <a:pt x="16" y="9"/>
                    </a:lnTo>
                    <a:lnTo>
                      <a:pt x="16" y="14"/>
                    </a:lnTo>
                    <a:lnTo>
                      <a:pt x="9" y="32"/>
                    </a:lnTo>
                    <a:lnTo>
                      <a:pt x="9" y="37"/>
                    </a:lnTo>
                    <a:lnTo>
                      <a:pt x="9" y="53"/>
                    </a:lnTo>
                    <a:lnTo>
                      <a:pt x="0" y="65"/>
                    </a:lnTo>
                  </a:path>
                </a:pathLst>
              </a:custGeom>
              <a:solidFill>
                <a:srgbClr val="FCA439"/>
              </a:solidFill>
              <a:ln w="9525" cap="rnd">
                <a:solidFill>
                  <a:schemeClr val="tx1"/>
                </a:solid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210" name="Freeform 35"/>
              <p:cNvSpPr>
                <a:spLocks/>
              </p:cNvSpPr>
              <p:nvPr/>
            </p:nvSpPr>
            <p:spPr bwMode="auto">
              <a:xfrm>
                <a:off x="1165" y="3251"/>
                <a:ext cx="109" cy="60"/>
              </a:xfrm>
              <a:custGeom>
                <a:avLst/>
                <a:gdLst>
                  <a:gd name="T0" fmla="*/ 0 w 109"/>
                  <a:gd name="T1" fmla="*/ 59 h 60"/>
                  <a:gd name="T2" fmla="*/ 0 w 109"/>
                  <a:gd name="T3" fmla="*/ 48 h 60"/>
                  <a:gd name="T4" fmla="*/ 9 w 109"/>
                  <a:gd name="T5" fmla="*/ 40 h 60"/>
                  <a:gd name="T6" fmla="*/ 8 w 109"/>
                  <a:gd name="T7" fmla="*/ 34 h 60"/>
                  <a:gd name="T8" fmla="*/ 16 w 109"/>
                  <a:gd name="T9" fmla="*/ 34 h 60"/>
                  <a:gd name="T10" fmla="*/ 24 w 109"/>
                  <a:gd name="T11" fmla="*/ 30 h 60"/>
                  <a:gd name="T12" fmla="*/ 17 w 109"/>
                  <a:gd name="T13" fmla="*/ 29 h 60"/>
                  <a:gd name="T14" fmla="*/ 16 w 109"/>
                  <a:gd name="T15" fmla="*/ 23 h 60"/>
                  <a:gd name="T16" fmla="*/ 24 w 109"/>
                  <a:gd name="T17" fmla="*/ 18 h 60"/>
                  <a:gd name="T18" fmla="*/ 24 w 109"/>
                  <a:gd name="T19" fmla="*/ 13 h 60"/>
                  <a:gd name="T20" fmla="*/ 24 w 109"/>
                  <a:gd name="T21" fmla="*/ 6 h 60"/>
                  <a:gd name="T22" fmla="*/ 31 w 109"/>
                  <a:gd name="T23" fmla="*/ 0 h 60"/>
                  <a:gd name="T24" fmla="*/ 39 w 109"/>
                  <a:gd name="T25" fmla="*/ 5 h 60"/>
                  <a:gd name="T26" fmla="*/ 48 w 109"/>
                  <a:gd name="T27" fmla="*/ 10 h 60"/>
                  <a:gd name="T28" fmla="*/ 54 w 109"/>
                  <a:gd name="T29" fmla="*/ 15 h 60"/>
                  <a:gd name="T30" fmla="*/ 69 w 109"/>
                  <a:gd name="T31" fmla="*/ 14 h 60"/>
                  <a:gd name="T32" fmla="*/ 77 w 109"/>
                  <a:gd name="T33" fmla="*/ 14 h 60"/>
                  <a:gd name="T34" fmla="*/ 93 w 109"/>
                  <a:gd name="T35" fmla="*/ 7 h 60"/>
                  <a:gd name="T36" fmla="*/ 77 w 109"/>
                  <a:gd name="T37" fmla="*/ 14 h 60"/>
                  <a:gd name="T38" fmla="*/ 61 w 109"/>
                  <a:gd name="T39" fmla="*/ 21 h 60"/>
                  <a:gd name="T40" fmla="*/ 47 w 109"/>
                  <a:gd name="T41" fmla="*/ 22 h 60"/>
                  <a:gd name="T42" fmla="*/ 39 w 109"/>
                  <a:gd name="T43" fmla="*/ 16 h 60"/>
                  <a:gd name="T44" fmla="*/ 31 w 109"/>
                  <a:gd name="T45" fmla="*/ 11 h 60"/>
                  <a:gd name="T46" fmla="*/ 24 w 109"/>
                  <a:gd name="T47" fmla="*/ 18 h 60"/>
                  <a:gd name="T48" fmla="*/ 32 w 109"/>
                  <a:gd name="T49" fmla="*/ 22 h 60"/>
                  <a:gd name="T50" fmla="*/ 39 w 109"/>
                  <a:gd name="T51" fmla="*/ 29 h 60"/>
                  <a:gd name="T52" fmla="*/ 47 w 109"/>
                  <a:gd name="T53" fmla="*/ 27 h 60"/>
                  <a:gd name="T54" fmla="*/ 53 w 109"/>
                  <a:gd name="T55" fmla="*/ 26 h 60"/>
                  <a:gd name="T56" fmla="*/ 46 w 109"/>
                  <a:gd name="T57" fmla="*/ 32 h 60"/>
                  <a:gd name="T58" fmla="*/ 32 w 109"/>
                  <a:gd name="T59" fmla="*/ 33 h 60"/>
                  <a:gd name="T60" fmla="*/ 24 w 109"/>
                  <a:gd name="T61" fmla="*/ 30 h 60"/>
                  <a:gd name="T62" fmla="*/ 23 w 109"/>
                  <a:gd name="T63" fmla="*/ 34 h 60"/>
                  <a:gd name="T64" fmla="*/ 39 w 109"/>
                  <a:gd name="T65" fmla="*/ 39 h 60"/>
                  <a:gd name="T66" fmla="*/ 54 w 109"/>
                  <a:gd name="T67" fmla="*/ 38 h 60"/>
                  <a:gd name="T68" fmla="*/ 69 w 109"/>
                  <a:gd name="T69" fmla="*/ 36 h 60"/>
                  <a:gd name="T70" fmla="*/ 92 w 109"/>
                  <a:gd name="T71" fmla="*/ 35 h 60"/>
                  <a:gd name="T72" fmla="*/ 108 w 109"/>
                  <a:gd name="T73" fmla="*/ 29 h 60"/>
                  <a:gd name="T74" fmla="*/ 92 w 109"/>
                  <a:gd name="T75" fmla="*/ 35 h 60"/>
                  <a:gd name="T76" fmla="*/ 68 w 109"/>
                  <a:gd name="T77" fmla="*/ 42 h 60"/>
                  <a:gd name="T78" fmla="*/ 61 w 109"/>
                  <a:gd name="T79" fmla="*/ 42 h 60"/>
                  <a:gd name="T80" fmla="*/ 46 w 109"/>
                  <a:gd name="T81" fmla="*/ 44 h 60"/>
                  <a:gd name="T82" fmla="*/ 31 w 109"/>
                  <a:gd name="T83" fmla="*/ 43 h 60"/>
                  <a:gd name="T84" fmla="*/ 16 w 109"/>
                  <a:gd name="T85" fmla="*/ 46 h 60"/>
                  <a:gd name="T86" fmla="*/ 9 w 109"/>
                  <a:gd name="T87" fmla="*/ 51 h 60"/>
                  <a:gd name="T88" fmla="*/ 0 w 109"/>
                  <a:gd name="T89" fmla="*/ 59 h 6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09"/>
                  <a:gd name="T136" fmla="*/ 0 h 60"/>
                  <a:gd name="T137" fmla="*/ 109 w 109"/>
                  <a:gd name="T138" fmla="*/ 60 h 6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09" h="60">
                    <a:moveTo>
                      <a:pt x="0" y="59"/>
                    </a:moveTo>
                    <a:lnTo>
                      <a:pt x="0" y="48"/>
                    </a:lnTo>
                    <a:lnTo>
                      <a:pt x="9" y="40"/>
                    </a:lnTo>
                    <a:lnTo>
                      <a:pt x="8" y="34"/>
                    </a:lnTo>
                    <a:lnTo>
                      <a:pt x="16" y="34"/>
                    </a:lnTo>
                    <a:lnTo>
                      <a:pt x="24" y="30"/>
                    </a:lnTo>
                    <a:lnTo>
                      <a:pt x="17" y="29"/>
                    </a:lnTo>
                    <a:lnTo>
                      <a:pt x="16" y="23"/>
                    </a:lnTo>
                    <a:lnTo>
                      <a:pt x="24" y="18"/>
                    </a:lnTo>
                    <a:lnTo>
                      <a:pt x="24" y="13"/>
                    </a:lnTo>
                    <a:lnTo>
                      <a:pt x="24" y="6"/>
                    </a:lnTo>
                    <a:lnTo>
                      <a:pt x="31" y="0"/>
                    </a:lnTo>
                    <a:lnTo>
                      <a:pt x="39" y="5"/>
                    </a:lnTo>
                    <a:lnTo>
                      <a:pt x="48" y="10"/>
                    </a:lnTo>
                    <a:lnTo>
                      <a:pt x="54" y="15"/>
                    </a:lnTo>
                    <a:lnTo>
                      <a:pt x="69" y="14"/>
                    </a:lnTo>
                    <a:lnTo>
                      <a:pt x="77" y="14"/>
                    </a:lnTo>
                    <a:lnTo>
                      <a:pt x="93" y="7"/>
                    </a:lnTo>
                    <a:lnTo>
                      <a:pt x="77" y="14"/>
                    </a:lnTo>
                    <a:lnTo>
                      <a:pt x="61" y="21"/>
                    </a:lnTo>
                    <a:lnTo>
                      <a:pt x="47" y="22"/>
                    </a:lnTo>
                    <a:lnTo>
                      <a:pt x="39" y="16"/>
                    </a:lnTo>
                    <a:lnTo>
                      <a:pt x="31" y="11"/>
                    </a:lnTo>
                    <a:lnTo>
                      <a:pt x="24" y="18"/>
                    </a:lnTo>
                    <a:lnTo>
                      <a:pt x="32" y="22"/>
                    </a:lnTo>
                    <a:lnTo>
                      <a:pt x="39" y="29"/>
                    </a:lnTo>
                    <a:lnTo>
                      <a:pt x="47" y="27"/>
                    </a:lnTo>
                    <a:lnTo>
                      <a:pt x="53" y="26"/>
                    </a:lnTo>
                    <a:lnTo>
                      <a:pt x="46" y="32"/>
                    </a:lnTo>
                    <a:lnTo>
                      <a:pt x="32" y="33"/>
                    </a:lnTo>
                    <a:lnTo>
                      <a:pt x="24" y="30"/>
                    </a:lnTo>
                    <a:lnTo>
                      <a:pt x="23" y="34"/>
                    </a:lnTo>
                    <a:lnTo>
                      <a:pt x="39" y="39"/>
                    </a:lnTo>
                    <a:lnTo>
                      <a:pt x="54" y="38"/>
                    </a:lnTo>
                    <a:lnTo>
                      <a:pt x="69" y="36"/>
                    </a:lnTo>
                    <a:lnTo>
                      <a:pt x="92" y="35"/>
                    </a:lnTo>
                    <a:lnTo>
                      <a:pt x="108" y="29"/>
                    </a:lnTo>
                    <a:lnTo>
                      <a:pt x="92" y="35"/>
                    </a:lnTo>
                    <a:lnTo>
                      <a:pt x="68" y="42"/>
                    </a:lnTo>
                    <a:lnTo>
                      <a:pt x="61" y="42"/>
                    </a:lnTo>
                    <a:lnTo>
                      <a:pt x="46" y="44"/>
                    </a:lnTo>
                    <a:lnTo>
                      <a:pt x="31" y="43"/>
                    </a:lnTo>
                    <a:lnTo>
                      <a:pt x="16" y="46"/>
                    </a:lnTo>
                    <a:lnTo>
                      <a:pt x="9" y="51"/>
                    </a:lnTo>
                    <a:lnTo>
                      <a:pt x="0" y="59"/>
                    </a:lnTo>
                  </a:path>
                </a:pathLst>
              </a:custGeom>
              <a:solidFill>
                <a:srgbClr val="FCA43A"/>
              </a:solidFill>
              <a:ln w="9525" cap="rnd">
                <a:solidFill>
                  <a:schemeClr val="tx1"/>
                </a:solid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211" name="Freeform 36"/>
              <p:cNvSpPr>
                <a:spLocks/>
              </p:cNvSpPr>
              <p:nvPr/>
            </p:nvSpPr>
            <p:spPr bwMode="auto">
              <a:xfrm>
                <a:off x="1210" y="3209"/>
                <a:ext cx="34" cy="19"/>
              </a:xfrm>
              <a:custGeom>
                <a:avLst/>
                <a:gdLst>
                  <a:gd name="T0" fmla="*/ 0 w 34"/>
                  <a:gd name="T1" fmla="*/ 18 h 19"/>
                  <a:gd name="T2" fmla="*/ 0 w 34"/>
                  <a:gd name="T3" fmla="*/ 12 h 19"/>
                  <a:gd name="T4" fmla="*/ 10 w 34"/>
                  <a:gd name="T5" fmla="*/ 6 h 19"/>
                  <a:gd name="T6" fmla="*/ 10 w 34"/>
                  <a:gd name="T7" fmla="*/ 0 h 19"/>
                  <a:gd name="T8" fmla="*/ 17 w 34"/>
                  <a:gd name="T9" fmla="*/ 0 h 19"/>
                  <a:gd name="T10" fmla="*/ 26 w 34"/>
                  <a:gd name="T11" fmla="*/ 4 h 19"/>
                  <a:gd name="T12" fmla="*/ 33 w 34"/>
                  <a:gd name="T13" fmla="*/ 5 h 19"/>
                  <a:gd name="T14" fmla="*/ 26 w 34"/>
                  <a:gd name="T15" fmla="*/ 4 h 19"/>
                  <a:gd name="T16" fmla="*/ 17 w 34"/>
                  <a:gd name="T17" fmla="*/ 6 h 19"/>
                  <a:gd name="T18" fmla="*/ 0 w 34"/>
                  <a:gd name="T19" fmla="*/ 18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
                  <a:gd name="T31" fmla="*/ 0 h 19"/>
                  <a:gd name="T32" fmla="*/ 34 w 34"/>
                  <a:gd name="T33" fmla="*/ 19 h 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 h="19">
                    <a:moveTo>
                      <a:pt x="0" y="18"/>
                    </a:moveTo>
                    <a:lnTo>
                      <a:pt x="0" y="12"/>
                    </a:lnTo>
                    <a:lnTo>
                      <a:pt x="10" y="6"/>
                    </a:lnTo>
                    <a:lnTo>
                      <a:pt x="10" y="0"/>
                    </a:lnTo>
                    <a:lnTo>
                      <a:pt x="17" y="0"/>
                    </a:lnTo>
                    <a:lnTo>
                      <a:pt x="26" y="4"/>
                    </a:lnTo>
                    <a:lnTo>
                      <a:pt x="33" y="5"/>
                    </a:lnTo>
                    <a:lnTo>
                      <a:pt x="26" y="4"/>
                    </a:lnTo>
                    <a:lnTo>
                      <a:pt x="17" y="6"/>
                    </a:lnTo>
                    <a:lnTo>
                      <a:pt x="0" y="18"/>
                    </a:lnTo>
                  </a:path>
                </a:pathLst>
              </a:custGeom>
              <a:solidFill>
                <a:srgbClr val="FCA43A"/>
              </a:solidFill>
              <a:ln w="9525" cap="rnd">
                <a:solidFill>
                  <a:schemeClr val="tx1"/>
                </a:solid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7191" name="Group 37"/>
            <p:cNvGrpSpPr>
              <a:grpSpLocks/>
            </p:cNvGrpSpPr>
            <p:nvPr/>
          </p:nvGrpSpPr>
          <p:grpSpPr bwMode="auto">
            <a:xfrm>
              <a:off x="3847" y="2996"/>
              <a:ext cx="314" cy="460"/>
              <a:chOff x="3792" y="3668"/>
              <a:chExt cx="314" cy="460"/>
            </a:xfrm>
          </p:grpSpPr>
          <p:sp>
            <p:nvSpPr>
              <p:cNvPr id="7192" name="Freeform 38"/>
              <p:cNvSpPr>
                <a:spLocks/>
              </p:cNvSpPr>
              <p:nvPr/>
            </p:nvSpPr>
            <p:spPr bwMode="auto">
              <a:xfrm>
                <a:off x="3792" y="3668"/>
                <a:ext cx="312" cy="460"/>
              </a:xfrm>
              <a:custGeom>
                <a:avLst/>
                <a:gdLst>
                  <a:gd name="T0" fmla="*/ 205 w 576"/>
                  <a:gd name="T1" fmla="*/ 538 h 623"/>
                  <a:gd name="T2" fmla="*/ 216 w 576"/>
                  <a:gd name="T3" fmla="*/ 545 h 623"/>
                  <a:gd name="T4" fmla="*/ 229 w 576"/>
                  <a:gd name="T5" fmla="*/ 549 h 623"/>
                  <a:gd name="T6" fmla="*/ 241 w 576"/>
                  <a:gd name="T7" fmla="*/ 542 h 623"/>
                  <a:gd name="T8" fmla="*/ 255 w 576"/>
                  <a:gd name="T9" fmla="*/ 534 h 623"/>
                  <a:gd name="T10" fmla="*/ 269 w 576"/>
                  <a:gd name="T11" fmla="*/ 532 h 623"/>
                  <a:gd name="T12" fmla="*/ 286 w 576"/>
                  <a:gd name="T13" fmla="*/ 532 h 623"/>
                  <a:gd name="T14" fmla="*/ 299 w 576"/>
                  <a:gd name="T15" fmla="*/ 526 h 623"/>
                  <a:gd name="T16" fmla="*/ 309 w 576"/>
                  <a:gd name="T17" fmla="*/ 512 h 623"/>
                  <a:gd name="T18" fmla="*/ 326 w 576"/>
                  <a:gd name="T19" fmla="*/ 499 h 623"/>
                  <a:gd name="T20" fmla="*/ 347 w 576"/>
                  <a:gd name="T21" fmla="*/ 474 h 623"/>
                  <a:gd name="T22" fmla="*/ 367 w 576"/>
                  <a:gd name="T23" fmla="*/ 453 h 623"/>
                  <a:gd name="T24" fmla="*/ 382 w 576"/>
                  <a:gd name="T25" fmla="*/ 434 h 623"/>
                  <a:gd name="T26" fmla="*/ 390 w 576"/>
                  <a:gd name="T27" fmla="*/ 449 h 623"/>
                  <a:gd name="T28" fmla="*/ 399 w 576"/>
                  <a:gd name="T29" fmla="*/ 453 h 623"/>
                  <a:gd name="T30" fmla="*/ 422 w 576"/>
                  <a:gd name="T31" fmla="*/ 438 h 623"/>
                  <a:gd name="T32" fmla="*/ 447 w 576"/>
                  <a:gd name="T33" fmla="*/ 416 h 623"/>
                  <a:gd name="T34" fmla="*/ 474 w 576"/>
                  <a:gd name="T35" fmla="*/ 385 h 623"/>
                  <a:gd name="T36" fmla="*/ 500 w 576"/>
                  <a:gd name="T37" fmla="*/ 359 h 623"/>
                  <a:gd name="T38" fmla="*/ 531 w 576"/>
                  <a:gd name="T39" fmla="*/ 342 h 623"/>
                  <a:gd name="T40" fmla="*/ 554 w 576"/>
                  <a:gd name="T41" fmla="*/ 321 h 623"/>
                  <a:gd name="T42" fmla="*/ 571 w 576"/>
                  <a:gd name="T43" fmla="*/ 301 h 623"/>
                  <a:gd name="T44" fmla="*/ 575 w 576"/>
                  <a:gd name="T45" fmla="*/ 290 h 623"/>
                  <a:gd name="T46" fmla="*/ 575 w 576"/>
                  <a:gd name="T47" fmla="*/ 258 h 623"/>
                  <a:gd name="T48" fmla="*/ 567 w 576"/>
                  <a:gd name="T49" fmla="*/ 221 h 623"/>
                  <a:gd name="T50" fmla="*/ 553 w 576"/>
                  <a:gd name="T51" fmla="*/ 171 h 623"/>
                  <a:gd name="T52" fmla="*/ 536 w 576"/>
                  <a:gd name="T53" fmla="*/ 114 h 623"/>
                  <a:gd name="T54" fmla="*/ 514 w 576"/>
                  <a:gd name="T55" fmla="*/ 53 h 623"/>
                  <a:gd name="T56" fmla="*/ 504 w 576"/>
                  <a:gd name="T57" fmla="*/ 45 h 623"/>
                  <a:gd name="T58" fmla="*/ 490 w 576"/>
                  <a:gd name="T59" fmla="*/ 31 h 623"/>
                  <a:gd name="T60" fmla="*/ 483 w 576"/>
                  <a:gd name="T61" fmla="*/ 16 h 623"/>
                  <a:gd name="T62" fmla="*/ 476 w 576"/>
                  <a:gd name="T63" fmla="*/ 7 h 623"/>
                  <a:gd name="T64" fmla="*/ 467 w 576"/>
                  <a:gd name="T65" fmla="*/ 7 h 623"/>
                  <a:gd name="T66" fmla="*/ 460 w 576"/>
                  <a:gd name="T67" fmla="*/ 0 h 623"/>
                  <a:gd name="T68" fmla="*/ 448 w 576"/>
                  <a:gd name="T69" fmla="*/ 12 h 623"/>
                  <a:gd name="T70" fmla="*/ 434 w 576"/>
                  <a:gd name="T71" fmla="*/ 15 h 623"/>
                  <a:gd name="T72" fmla="*/ 423 w 576"/>
                  <a:gd name="T73" fmla="*/ 21 h 623"/>
                  <a:gd name="T74" fmla="*/ 401 w 576"/>
                  <a:gd name="T75" fmla="*/ 42 h 623"/>
                  <a:gd name="T76" fmla="*/ 379 w 576"/>
                  <a:gd name="T77" fmla="*/ 57 h 623"/>
                  <a:gd name="T78" fmla="*/ 354 w 576"/>
                  <a:gd name="T79" fmla="*/ 63 h 623"/>
                  <a:gd name="T80" fmla="*/ 309 w 576"/>
                  <a:gd name="T81" fmla="*/ 76 h 623"/>
                  <a:gd name="T82" fmla="*/ 254 w 576"/>
                  <a:gd name="T83" fmla="*/ 85 h 623"/>
                  <a:gd name="T84" fmla="*/ 210 w 576"/>
                  <a:gd name="T85" fmla="*/ 87 h 623"/>
                  <a:gd name="T86" fmla="*/ 158 w 576"/>
                  <a:gd name="T87" fmla="*/ 94 h 623"/>
                  <a:gd name="T88" fmla="*/ 108 w 576"/>
                  <a:gd name="T89" fmla="*/ 91 h 623"/>
                  <a:gd name="T90" fmla="*/ 50 w 576"/>
                  <a:gd name="T91" fmla="*/ 103 h 623"/>
                  <a:gd name="T92" fmla="*/ 0 w 576"/>
                  <a:gd name="T93" fmla="*/ 110 h 623"/>
                  <a:gd name="T94" fmla="*/ 71 w 576"/>
                  <a:gd name="T95" fmla="*/ 622 h 623"/>
                  <a:gd name="T96" fmla="*/ 100 w 576"/>
                  <a:gd name="T97" fmla="*/ 606 h 623"/>
                  <a:gd name="T98" fmla="*/ 140 w 576"/>
                  <a:gd name="T99" fmla="*/ 581 h 623"/>
                  <a:gd name="T100" fmla="*/ 175 w 576"/>
                  <a:gd name="T101" fmla="*/ 559 h 623"/>
                  <a:gd name="T102" fmla="*/ 205 w 576"/>
                  <a:gd name="T103" fmla="*/ 538 h 62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76"/>
                  <a:gd name="T157" fmla="*/ 0 h 623"/>
                  <a:gd name="T158" fmla="*/ 576 w 576"/>
                  <a:gd name="T159" fmla="*/ 623 h 62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76" h="623">
                    <a:moveTo>
                      <a:pt x="205" y="538"/>
                    </a:moveTo>
                    <a:lnTo>
                      <a:pt x="216" y="545"/>
                    </a:lnTo>
                    <a:lnTo>
                      <a:pt x="229" y="549"/>
                    </a:lnTo>
                    <a:lnTo>
                      <a:pt x="241" y="542"/>
                    </a:lnTo>
                    <a:lnTo>
                      <a:pt x="255" y="534"/>
                    </a:lnTo>
                    <a:lnTo>
                      <a:pt x="269" y="532"/>
                    </a:lnTo>
                    <a:lnTo>
                      <a:pt x="286" y="532"/>
                    </a:lnTo>
                    <a:lnTo>
                      <a:pt x="299" y="526"/>
                    </a:lnTo>
                    <a:lnTo>
                      <a:pt x="309" y="512"/>
                    </a:lnTo>
                    <a:lnTo>
                      <a:pt x="326" y="499"/>
                    </a:lnTo>
                    <a:lnTo>
                      <a:pt x="347" y="474"/>
                    </a:lnTo>
                    <a:lnTo>
                      <a:pt x="367" y="453"/>
                    </a:lnTo>
                    <a:lnTo>
                      <a:pt x="382" y="434"/>
                    </a:lnTo>
                    <a:lnTo>
                      <a:pt x="390" y="449"/>
                    </a:lnTo>
                    <a:lnTo>
                      <a:pt x="399" y="453"/>
                    </a:lnTo>
                    <a:lnTo>
                      <a:pt x="422" y="438"/>
                    </a:lnTo>
                    <a:lnTo>
                      <a:pt x="447" y="416"/>
                    </a:lnTo>
                    <a:lnTo>
                      <a:pt x="474" y="385"/>
                    </a:lnTo>
                    <a:lnTo>
                      <a:pt x="500" y="359"/>
                    </a:lnTo>
                    <a:lnTo>
                      <a:pt x="531" y="342"/>
                    </a:lnTo>
                    <a:lnTo>
                      <a:pt x="554" y="321"/>
                    </a:lnTo>
                    <a:lnTo>
                      <a:pt x="571" y="301"/>
                    </a:lnTo>
                    <a:lnTo>
                      <a:pt x="575" y="290"/>
                    </a:lnTo>
                    <a:lnTo>
                      <a:pt x="575" y="258"/>
                    </a:lnTo>
                    <a:lnTo>
                      <a:pt x="567" y="221"/>
                    </a:lnTo>
                    <a:lnTo>
                      <a:pt x="553" y="171"/>
                    </a:lnTo>
                    <a:lnTo>
                      <a:pt x="536" y="114"/>
                    </a:lnTo>
                    <a:lnTo>
                      <a:pt x="514" y="53"/>
                    </a:lnTo>
                    <a:lnTo>
                      <a:pt x="504" y="45"/>
                    </a:lnTo>
                    <a:lnTo>
                      <a:pt x="490" y="31"/>
                    </a:lnTo>
                    <a:lnTo>
                      <a:pt x="483" y="16"/>
                    </a:lnTo>
                    <a:lnTo>
                      <a:pt x="476" y="7"/>
                    </a:lnTo>
                    <a:lnTo>
                      <a:pt x="467" y="7"/>
                    </a:lnTo>
                    <a:lnTo>
                      <a:pt x="460" y="0"/>
                    </a:lnTo>
                    <a:lnTo>
                      <a:pt x="448" y="12"/>
                    </a:lnTo>
                    <a:lnTo>
                      <a:pt x="434" y="15"/>
                    </a:lnTo>
                    <a:lnTo>
                      <a:pt x="423" y="21"/>
                    </a:lnTo>
                    <a:lnTo>
                      <a:pt x="401" y="42"/>
                    </a:lnTo>
                    <a:lnTo>
                      <a:pt x="379" y="57"/>
                    </a:lnTo>
                    <a:lnTo>
                      <a:pt x="354" y="63"/>
                    </a:lnTo>
                    <a:lnTo>
                      <a:pt x="309" y="76"/>
                    </a:lnTo>
                    <a:lnTo>
                      <a:pt x="254" y="85"/>
                    </a:lnTo>
                    <a:lnTo>
                      <a:pt x="210" y="87"/>
                    </a:lnTo>
                    <a:lnTo>
                      <a:pt x="158" y="94"/>
                    </a:lnTo>
                    <a:lnTo>
                      <a:pt x="108" y="91"/>
                    </a:lnTo>
                    <a:lnTo>
                      <a:pt x="50" y="103"/>
                    </a:lnTo>
                    <a:lnTo>
                      <a:pt x="0" y="110"/>
                    </a:lnTo>
                    <a:lnTo>
                      <a:pt x="71" y="622"/>
                    </a:lnTo>
                    <a:lnTo>
                      <a:pt x="100" y="606"/>
                    </a:lnTo>
                    <a:lnTo>
                      <a:pt x="140" y="581"/>
                    </a:lnTo>
                    <a:lnTo>
                      <a:pt x="175" y="559"/>
                    </a:lnTo>
                    <a:lnTo>
                      <a:pt x="205" y="538"/>
                    </a:lnTo>
                  </a:path>
                </a:pathLst>
              </a:custGeom>
              <a:solidFill>
                <a:srgbClr val="0099CC"/>
              </a:solidFill>
              <a:ln w="9525" cap="rnd">
                <a:solidFill>
                  <a:schemeClr val="tx1"/>
                </a:solid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193" name="Freeform 39"/>
              <p:cNvSpPr>
                <a:spLocks/>
              </p:cNvSpPr>
              <p:nvPr/>
            </p:nvSpPr>
            <p:spPr bwMode="auto">
              <a:xfrm>
                <a:off x="3828" y="3678"/>
                <a:ext cx="214" cy="107"/>
              </a:xfrm>
              <a:custGeom>
                <a:avLst/>
                <a:gdLst>
                  <a:gd name="T0" fmla="*/ 0 w 395"/>
                  <a:gd name="T1" fmla="*/ 88 h 145"/>
                  <a:gd name="T2" fmla="*/ 38 w 395"/>
                  <a:gd name="T3" fmla="*/ 80 h 145"/>
                  <a:gd name="T4" fmla="*/ 66 w 395"/>
                  <a:gd name="T5" fmla="*/ 80 h 145"/>
                  <a:gd name="T6" fmla="*/ 97 w 395"/>
                  <a:gd name="T7" fmla="*/ 79 h 145"/>
                  <a:gd name="T8" fmla="*/ 146 w 395"/>
                  <a:gd name="T9" fmla="*/ 75 h 145"/>
                  <a:gd name="T10" fmla="*/ 191 w 395"/>
                  <a:gd name="T11" fmla="*/ 73 h 145"/>
                  <a:gd name="T12" fmla="*/ 234 w 395"/>
                  <a:gd name="T13" fmla="*/ 60 h 145"/>
                  <a:gd name="T14" fmla="*/ 285 w 395"/>
                  <a:gd name="T15" fmla="*/ 51 h 145"/>
                  <a:gd name="T16" fmla="*/ 315 w 395"/>
                  <a:gd name="T17" fmla="*/ 45 h 145"/>
                  <a:gd name="T18" fmla="*/ 346 w 395"/>
                  <a:gd name="T19" fmla="*/ 17 h 145"/>
                  <a:gd name="T20" fmla="*/ 369 w 395"/>
                  <a:gd name="T21" fmla="*/ 2 h 145"/>
                  <a:gd name="T22" fmla="*/ 382 w 395"/>
                  <a:gd name="T23" fmla="*/ 0 h 145"/>
                  <a:gd name="T24" fmla="*/ 394 w 395"/>
                  <a:gd name="T25" fmla="*/ 3 h 145"/>
                  <a:gd name="T26" fmla="*/ 378 w 395"/>
                  <a:gd name="T27" fmla="*/ 11 h 145"/>
                  <a:gd name="T28" fmla="*/ 370 w 395"/>
                  <a:gd name="T29" fmla="*/ 18 h 145"/>
                  <a:gd name="T30" fmla="*/ 360 w 395"/>
                  <a:gd name="T31" fmla="*/ 26 h 145"/>
                  <a:gd name="T32" fmla="*/ 353 w 395"/>
                  <a:gd name="T33" fmla="*/ 37 h 145"/>
                  <a:gd name="T34" fmla="*/ 349 w 395"/>
                  <a:gd name="T35" fmla="*/ 49 h 145"/>
                  <a:gd name="T36" fmla="*/ 336 w 395"/>
                  <a:gd name="T37" fmla="*/ 62 h 145"/>
                  <a:gd name="T38" fmla="*/ 327 w 395"/>
                  <a:gd name="T39" fmla="*/ 64 h 145"/>
                  <a:gd name="T40" fmla="*/ 333 w 395"/>
                  <a:gd name="T41" fmla="*/ 80 h 145"/>
                  <a:gd name="T42" fmla="*/ 344 w 395"/>
                  <a:gd name="T43" fmla="*/ 86 h 145"/>
                  <a:gd name="T44" fmla="*/ 358 w 395"/>
                  <a:gd name="T45" fmla="*/ 96 h 145"/>
                  <a:gd name="T46" fmla="*/ 347 w 395"/>
                  <a:gd name="T47" fmla="*/ 98 h 145"/>
                  <a:gd name="T48" fmla="*/ 329 w 395"/>
                  <a:gd name="T49" fmla="*/ 96 h 145"/>
                  <a:gd name="T50" fmla="*/ 317 w 395"/>
                  <a:gd name="T51" fmla="*/ 88 h 145"/>
                  <a:gd name="T52" fmla="*/ 307 w 395"/>
                  <a:gd name="T53" fmla="*/ 85 h 145"/>
                  <a:gd name="T54" fmla="*/ 294 w 395"/>
                  <a:gd name="T55" fmla="*/ 97 h 145"/>
                  <a:gd name="T56" fmla="*/ 277 w 395"/>
                  <a:gd name="T57" fmla="*/ 105 h 145"/>
                  <a:gd name="T58" fmla="*/ 258 w 395"/>
                  <a:gd name="T59" fmla="*/ 103 h 145"/>
                  <a:gd name="T60" fmla="*/ 246 w 395"/>
                  <a:gd name="T61" fmla="*/ 96 h 145"/>
                  <a:gd name="T62" fmla="*/ 231 w 395"/>
                  <a:gd name="T63" fmla="*/ 92 h 145"/>
                  <a:gd name="T64" fmla="*/ 212 w 395"/>
                  <a:gd name="T65" fmla="*/ 90 h 145"/>
                  <a:gd name="T66" fmla="*/ 194 w 395"/>
                  <a:gd name="T67" fmla="*/ 96 h 145"/>
                  <a:gd name="T68" fmla="*/ 174 w 395"/>
                  <a:gd name="T69" fmla="*/ 110 h 145"/>
                  <a:gd name="T70" fmla="*/ 161 w 395"/>
                  <a:gd name="T71" fmla="*/ 122 h 145"/>
                  <a:gd name="T72" fmla="*/ 138 w 395"/>
                  <a:gd name="T73" fmla="*/ 121 h 145"/>
                  <a:gd name="T74" fmla="*/ 114 w 395"/>
                  <a:gd name="T75" fmla="*/ 113 h 145"/>
                  <a:gd name="T76" fmla="*/ 122 w 395"/>
                  <a:gd name="T77" fmla="*/ 128 h 145"/>
                  <a:gd name="T78" fmla="*/ 134 w 395"/>
                  <a:gd name="T79" fmla="*/ 144 h 145"/>
                  <a:gd name="T80" fmla="*/ 114 w 395"/>
                  <a:gd name="T81" fmla="*/ 134 h 145"/>
                  <a:gd name="T82" fmla="*/ 105 w 395"/>
                  <a:gd name="T83" fmla="*/ 128 h 145"/>
                  <a:gd name="T84" fmla="*/ 98 w 395"/>
                  <a:gd name="T85" fmla="*/ 117 h 145"/>
                  <a:gd name="T86" fmla="*/ 91 w 395"/>
                  <a:gd name="T87" fmla="*/ 118 h 145"/>
                  <a:gd name="T88" fmla="*/ 87 w 395"/>
                  <a:gd name="T89" fmla="*/ 131 h 145"/>
                  <a:gd name="T90" fmla="*/ 83 w 395"/>
                  <a:gd name="T91" fmla="*/ 127 h 145"/>
                  <a:gd name="T92" fmla="*/ 69 w 395"/>
                  <a:gd name="T93" fmla="*/ 117 h 145"/>
                  <a:gd name="T94" fmla="*/ 51 w 395"/>
                  <a:gd name="T95" fmla="*/ 115 h 145"/>
                  <a:gd name="T96" fmla="*/ 41 w 395"/>
                  <a:gd name="T97" fmla="*/ 101 h 145"/>
                  <a:gd name="T98" fmla="*/ 23 w 395"/>
                  <a:gd name="T99" fmla="*/ 98 h 145"/>
                  <a:gd name="T100" fmla="*/ 11 w 395"/>
                  <a:gd name="T101" fmla="*/ 96 h 145"/>
                  <a:gd name="T102" fmla="*/ 0 w 395"/>
                  <a:gd name="T103" fmla="*/ 88 h 14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95"/>
                  <a:gd name="T157" fmla="*/ 0 h 145"/>
                  <a:gd name="T158" fmla="*/ 395 w 395"/>
                  <a:gd name="T159" fmla="*/ 145 h 145"/>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95" h="145">
                    <a:moveTo>
                      <a:pt x="0" y="88"/>
                    </a:moveTo>
                    <a:lnTo>
                      <a:pt x="38" y="80"/>
                    </a:lnTo>
                    <a:lnTo>
                      <a:pt x="66" y="80"/>
                    </a:lnTo>
                    <a:lnTo>
                      <a:pt x="97" y="79"/>
                    </a:lnTo>
                    <a:lnTo>
                      <a:pt x="146" y="75"/>
                    </a:lnTo>
                    <a:lnTo>
                      <a:pt x="191" y="73"/>
                    </a:lnTo>
                    <a:lnTo>
                      <a:pt x="234" y="60"/>
                    </a:lnTo>
                    <a:lnTo>
                      <a:pt x="285" y="51"/>
                    </a:lnTo>
                    <a:lnTo>
                      <a:pt x="315" y="45"/>
                    </a:lnTo>
                    <a:lnTo>
                      <a:pt x="346" y="17"/>
                    </a:lnTo>
                    <a:lnTo>
                      <a:pt x="369" y="2"/>
                    </a:lnTo>
                    <a:lnTo>
                      <a:pt x="382" y="0"/>
                    </a:lnTo>
                    <a:lnTo>
                      <a:pt x="394" y="3"/>
                    </a:lnTo>
                    <a:lnTo>
                      <a:pt x="378" y="11"/>
                    </a:lnTo>
                    <a:lnTo>
                      <a:pt x="370" y="18"/>
                    </a:lnTo>
                    <a:lnTo>
                      <a:pt x="360" y="26"/>
                    </a:lnTo>
                    <a:lnTo>
                      <a:pt x="353" y="37"/>
                    </a:lnTo>
                    <a:lnTo>
                      <a:pt x="349" y="49"/>
                    </a:lnTo>
                    <a:lnTo>
                      <a:pt x="336" y="62"/>
                    </a:lnTo>
                    <a:lnTo>
                      <a:pt x="327" y="64"/>
                    </a:lnTo>
                    <a:lnTo>
                      <a:pt x="333" y="80"/>
                    </a:lnTo>
                    <a:lnTo>
                      <a:pt x="344" y="86"/>
                    </a:lnTo>
                    <a:lnTo>
                      <a:pt x="358" y="96"/>
                    </a:lnTo>
                    <a:lnTo>
                      <a:pt x="347" y="98"/>
                    </a:lnTo>
                    <a:lnTo>
                      <a:pt x="329" y="96"/>
                    </a:lnTo>
                    <a:lnTo>
                      <a:pt x="317" y="88"/>
                    </a:lnTo>
                    <a:lnTo>
                      <a:pt x="307" y="85"/>
                    </a:lnTo>
                    <a:lnTo>
                      <a:pt x="294" y="97"/>
                    </a:lnTo>
                    <a:lnTo>
                      <a:pt x="277" y="105"/>
                    </a:lnTo>
                    <a:lnTo>
                      <a:pt x="258" y="103"/>
                    </a:lnTo>
                    <a:lnTo>
                      <a:pt x="246" y="96"/>
                    </a:lnTo>
                    <a:lnTo>
                      <a:pt x="231" y="92"/>
                    </a:lnTo>
                    <a:lnTo>
                      <a:pt x="212" y="90"/>
                    </a:lnTo>
                    <a:lnTo>
                      <a:pt x="194" y="96"/>
                    </a:lnTo>
                    <a:lnTo>
                      <a:pt x="174" y="110"/>
                    </a:lnTo>
                    <a:lnTo>
                      <a:pt x="161" y="122"/>
                    </a:lnTo>
                    <a:lnTo>
                      <a:pt x="138" y="121"/>
                    </a:lnTo>
                    <a:lnTo>
                      <a:pt x="114" y="113"/>
                    </a:lnTo>
                    <a:lnTo>
                      <a:pt x="122" y="128"/>
                    </a:lnTo>
                    <a:lnTo>
                      <a:pt x="134" y="144"/>
                    </a:lnTo>
                    <a:lnTo>
                      <a:pt x="114" y="134"/>
                    </a:lnTo>
                    <a:lnTo>
                      <a:pt x="105" y="128"/>
                    </a:lnTo>
                    <a:lnTo>
                      <a:pt x="98" y="117"/>
                    </a:lnTo>
                    <a:lnTo>
                      <a:pt x="91" y="118"/>
                    </a:lnTo>
                    <a:lnTo>
                      <a:pt x="87" y="131"/>
                    </a:lnTo>
                    <a:lnTo>
                      <a:pt x="83" y="127"/>
                    </a:lnTo>
                    <a:lnTo>
                      <a:pt x="69" y="117"/>
                    </a:lnTo>
                    <a:lnTo>
                      <a:pt x="51" y="115"/>
                    </a:lnTo>
                    <a:lnTo>
                      <a:pt x="41" y="101"/>
                    </a:lnTo>
                    <a:lnTo>
                      <a:pt x="23" y="98"/>
                    </a:lnTo>
                    <a:lnTo>
                      <a:pt x="11" y="96"/>
                    </a:lnTo>
                    <a:lnTo>
                      <a:pt x="0" y="88"/>
                    </a:lnTo>
                  </a:path>
                </a:pathLst>
              </a:custGeom>
              <a:solidFill>
                <a:srgbClr val="0099CC"/>
              </a:solidFill>
              <a:ln w="9525" cap="rnd">
                <a:solidFill>
                  <a:schemeClr val="tx1"/>
                </a:solid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194" name="Freeform 40"/>
              <p:cNvSpPr>
                <a:spLocks/>
              </p:cNvSpPr>
              <p:nvPr/>
            </p:nvSpPr>
            <p:spPr bwMode="auto">
              <a:xfrm>
                <a:off x="3979" y="3915"/>
                <a:ext cx="42" cy="104"/>
              </a:xfrm>
              <a:custGeom>
                <a:avLst/>
                <a:gdLst>
                  <a:gd name="T0" fmla="*/ 57 w 77"/>
                  <a:gd name="T1" fmla="*/ 118 h 140"/>
                  <a:gd name="T2" fmla="*/ 43 w 77"/>
                  <a:gd name="T3" fmla="*/ 115 h 140"/>
                  <a:gd name="T4" fmla="*/ 36 w 77"/>
                  <a:gd name="T5" fmla="*/ 100 h 140"/>
                  <a:gd name="T6" fmla="*/ 21 w 77"/>
                  <a:gd name="T7" fmla="*/ 125 h 140"/>
                  <a:gd name="T8" fmla="*/ 0 w 77"/>
                  <a:gd name="T9" fmla="*/ 139 h 140"/>
                  <a:gd name="T10" fmla="*/ 17 w 77"/>
                  <a:gd name="T11" fmla="*/ 121 h 140"/>
                  <a:gd name="T12" fmla="*/ 25 w 77"/>
                  <a:gd name="T13" fmla="*/ 103 h 140"/>
                  <a:gd name="T14" fmla="*/ 25 w 77"/>
                  <a:gd name="T15" fmla="*/ 82 h 140"/>
                  <a:gd name="T16" fmla="*/ 26 w 77"/>
                  <a:gd name="T17" fmla="*/ 55 h 140"/>
                  <a:gd name="T18" fmla="*/ 24 w 77"/>
                  <a:gd name="T19" fmla="*/ 27 h 140"/>
                  <a:gd name="T20" fmla="*/ 29 w 77"/>
                  <a:gd name="T21" fmla="*/ 0 h 140"/>
                  <a:gd name="T22" fmla="*/ 31 w 77"/>
                  <a:gd name="T23" fmla="*/ 31 h 140"/>
                  <a:gd name="T24" fmla="*/ 34 w 77"/>
                  <a:gd name="T25" fmla="*/ 52 h 140"/>
                  <a:gd name="T26" fmla="*/ 41 w 77"/>
                  <a:gd name="T27" fmla="*/ 78 h 140"/>
                  <a:gd name="T28" fmla="*/ 42 w 77"/>
                  <a:gd name="T29" fmla="*/ 62 h 140"/>
                  <a:gd name="T30" fmla="*/ 48 w 77"/>
                  <a:gd name="T31" fmla="*/ 50 h 140"/>
                  <a:gd name="T32" fmla="*/ 46 w 77"/>
                  <a:gd name="T33" fmla="*/ 77 h 140"/>
                  <a:gd name="T34" fmla="*/ 47 w 77"/>
                  <a:gd name="T35" fmla="*/ 97 h 140"/>
                  <a:gd name="T36" fmla="*/ 58 w 77"/>
                  <a:gd name="T37" fmla="*/ 108 h 140"/>
                  <a:gd name="T38" fmla="*/ 76 w 77"/>
                  <a:gd name="T39" fmla="*/ 104 h 140"/>
                  <a:gd name="T40" fmla="*/ 65 w 77"/>
                  <a:gd name="T41" fmla="*/ 113 h 140"/>
                  <a:gd name="T42" fmla="*/ 57 w 77"/>
                  <a:gd name="T43" fmla="*/ 118 h 1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7"/>
                  <a:gd name="T67" fmla="*/ 0 h 140"/>
                  <a:gd name="T68" fmla="*/ 77 w 77"/>
                  <a:gd name="T69" fmla="*/ 140 h 14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7" h="140">
                    <a:moveTo>
                      <a:pt x="57" y="118"/>
                    </a:moveTo>
                    <a:lnTo>
                      <a:pt x="43" y="115"/>
                    </a:lnTo>
                    <a:lnTo>
                      <a:pt x="36" y="100"/>
                    </a:lnTo>
                    <a:lnTo>
                      <a:pt x="21" y="125"/>
                    </a:lnTo>
                    <a:lnTo>
                      <a:pt x="0" y="139"/>
                    </a:lnTo>
                    <a:lnTo>
                      <a:pt x="17" y="121"/>
                    </a:lnTo>
                    <a:lnTo>
                      <a:pt x="25" y="103"/>
                    </a:lnTo>
                    <a:lnTo>
                      <a:pt x="25" y="82"/>
                    </a:lnTo>
                    <a:lnTo>
                      <a:pt x="26" y="55"/>
                    </a:lnTo>
                    <a:lnTo>
                      <a:pt x="24" y="27"/>
                    </a:lnTo>
                    <a:lnTo>
                      <a:pt x="29" y="0"/>
                    </a:lnTo>
                    <a:lnTo>
                      <a:pt x="31" y="31"/>
                    </a:lnTo>
                    <a:lnTo>
                      <a:pt x="34" y="52"/>
                    </a:lnTo>
                    <a:lnTo>
                      <a:pt x="41" y="78"/>
                    </a:lnTo>
                    <a:lnTo>
                      <a:pt x="42" y="62"/>
                    </a:lnTo>
                    <a:lnTo>
                      <a:pt x="48" y="50"/>
                    </a:lnTo>
                    <a:lnTo>
                      <a:pt x="46" y="77"/>
                    </a:lnTo>
                    <a:lnTo>
                      <a:pt x="47" y="97"/>
                    </a:lnTo>
                    <a:lnTo>
                      <a:pt x="58" y="108"/>
                    </a:lnTo>
                    <a:lnTo>
                      <a:pt x="76" y="104"/>
                    </a:lnTo>
                    <a:lnTo>
                      <a:pt x="65" y="113"/>
                    </a:lnTo>
                    <a:lnTo>
                      <a:pt x="57" y="118"/>
                    </a:lnTo>
                  </a:path>
                </a:pathLst>
              </a:custGeom>
              <a:solidFill>
                <a:srgbClr val="339933"/>
              </a:solidFill>
              <a:ln w="9525" cap="rnd">
                <a:solidFill>
                  <a:schemeClr val="tx1"/>
                </a:solid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195" name="Freeform 41"/>
              <p:cNvSpPr>
                <a:spLocks/>
              </p:cNvSpPr>
              <p:nvPr/>
            </p:nvSpPr>
            <p:spPr bwMode="auto">
              <a:xfrm>
                <a:off x="3862" y="3952"/>
                <a:ext cx="77" cy="124"/>
              </a:xfrm>
              <a:custGeom>
                <a:avLst/>
                <a:gdLst>
                  <a:gd name="T0" fmla="*/ 118 w 142"/>
                  <a:gd name="T1" fmla="*/ 156 h 168"/>
                  <a:gd name="T2" fmla="*/ 107 w 142"/>
                  <a:gd name="T3" fmla="*/ 158 h 168"/>
                  <a:gd name="T4" fmla="*/ 98 w 142"/>
                  <a:gd name="T5" fmla="*/ 166 h 168"/>
                  <a:gd name="T6" fmla="*/ 84 w 142"/>
                  <a:gd name="T7" fmla="*/ 161 h 168"/>
                  <a:gd name="T8" fmla="*/ 76 w 142"/>
                  <a:gd name="T9" fmla="*/ 154 h 168"/>
                  <a:gd name="T10" fmla="*/ 59 w 142"/>
                  <a:gd name="T11" fmla="*/ 167 h 168"/>
                  <a:gd name="T12" fmla="*/ 51 w 142"/>
                  <a:gd name="T13" fmla="*/ 125 h 168"/>
                  <a:gd name="T14" fmla="*/ 33 w 142"/>
                  <a:gd name="T15" fmla="*/ 96 h 168"/>
                  <a:gd name="T16" fmla="*/ 19 w 142"/>
                  <a:gd name="T17" fmla="*/ 56 h 168"/>
                  <a:gd name="T18" fmla="*/ 0 w 142"/>
                  <a:gd name="T19" fmla="*/ 0 h 168"/>
                  <a:gd name="T20" fmla="*/ 25 w 142"/>
                  <a:gd name="T21" fmla="*/ 55 h 168"/>
                  <a:gd name="T22" fmla="*/ 49 w 142"/>
                  <a:gd name="T23" fmla="*/ 104 h 168"/>
                  <a:gd name="T24" fmla="*/ 64 w 142"/>
                  <a:gd name="T25" fmla="*/ 123 h 168"/>
                  <a:gd name="T26" fmla="*/ 90 w 142"/>
                  <a:gd name="T27" fmla="*/ 151 h 168"/>
                  <a:gd name="T28" fmla="*/ 65 w 142"/>
                  <a:gd name="T29" fmla="*/ 111 h 168"/>
                  <a:gd name="T30" fmla="*/ 53 w 142"/>
                  <a:gd name="T31" fmla="*/ 87 h 168"/>
                  <a:gd name="T32" fmla="*/ 38 w 142"/>
                  <a:gd name="T33" fmla="*/ 58 h 168"/>
                  <a:gd name="T34" fmla="*/ 34 w 142"/>
                  <a:gd name="T35" fmla="*/ 27 h 168"/>
                  <a:gd name="T36" fmla="*/ 45 w 142"/>
                  <a:gd name="T37" fmla="*/ 67 h 168"/>
                  <a:gd name="T38" fmla="*/ 53 w 142"/>
                  <a:gd name="T39" fmla="*/ 81 h 168"/>
                  <a:gd name="T40" fmla="*/ 64 w 142"/>
                  <a:gd name="T41" fmla="*/ 96 h 168"/>
                  <a:gd name="T42" fmla="*/ 75 w 142"/>
                  <a:gd name="T43" fmla="*/ 116 h 168"/>
                  <a:gd name="T44" fmla="*/ 89 w 142"/>
                  <a:gd name="T45" fmla="*/ 130 h 168"/>
                  <a:gd name="T46" fmla="*/ 91 w 142"/>
                  <a:gd name="T47" fmla="*/ 113 h 168"/>
                  <a:gd name="T48" fmla="*/ 90 w 142"/>
                  <a:gd name="T49" fmla="*/ 85 h 168"/>
                  <a:gd name="T50" fmla="*/ 89 w 142"/>
                  <a:gd name="T51" fmla="*/ 64 h 168"/>
                  <a:gd name="T52" fmla="*/ 96 w 142"/>
                  <a:gd name="T53" fmla="*/ 107 h 168"/>
                  <a:gd name="T54" fmla="*/ 96 w 142"/>
                  <a:gd name="T55" fmla="*/ 133 h 168"/>
                  <a:gd name="T56" fmla="*/ 103 w 142"/>
                  <a:gd name="T57" fmla="*/ 134 h 168"/>
                  <a:gd name="T58" fmla="*/ 109 w 142"/>
                  <a:gd name="T59" fmla="*/ 120 h 168"/>
                  <a:gd name="T60" fmla="*/ 119 w 142"/>
                  <a:gd name="T61" fmla="*/ 125 h 168"/>
                  <a:gd name="T62" fmla="*/ 124 w 142"/>
                  <a:gd name="T63" fmla="*/ 134 h 168"/>
                  <a:gd name="T64" fmla="*/ 133 w 142"/>
                  <a:gd name="T65" fmla="*/ 143 h 168"/>
                  <a:gd name="T66" fmla="*/ 141 w 142"/>
                  <a:gd name="T67" fmla="*/ 147 h 168"/>
                  <a:gd name="T68" fmla="*/ 131 w 142"/>
                  <a:gd name="T69" fmla="*/ 155 h 168"/>
                  <a:gd name="T70" fmla="*/ 118 w 142"/>
                  <a:gd name="T71" fmla="*/ 156 h 16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42"/>
                  <a:gd name="T109" fmla="*/ 0 h 168"/>
                  <a:gd name="T110" fmla="*/ 142 w 142"/>
                  <a:gd name="T111" fmla="*/ 168 h 16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42" h="168">
                    <a:moveTo>
                      <a:pt x="118" y="156"/>
                    </a:moveTo>
                    <a:lnTo>
                      <a:pt x="107" y="158"/>
                    </a:lnTo>
                    <a:lnTo>
                      <a:pt x="98" y="166"/>
                    </a:lnTo>
                    <a:lnTo>
                      <a:pt x="84" y="161"/>
                    </a:lnTo>
                    <a:lnTo>
                      <a:pt x="76" y="154"/>
                    </a:lnTo>
                    <a:lnTo>
                      <a:pt x="59" y="167"/>
                    </a:lnTo>
                    <a:lnTo>
                      <a:pt x="51" y="125"/>
                    </a:lnTo>
                    <a:lnTo>
                      <a:pt x="33" y="96"/>
                    </a:lnTo>
                    <a:lnTo>
                      <a:pt x="19" y="56"/>
                    </a:lnTo>
                    <a:lnTo>
                      <a:pt x="0" y="0"/>
                    </a:lnTo>
                    <a:lnTo>
                      <a:pt x="25" y="55"/>
                    </a:lnTo>
                    <a:lnTo>
                      <a:pt x="49" y="104"/>
                    </a:lnTo>
                    <a:lnTo>
                      <a:pt x="64" y="123"/>
                    </a:lnTo>
                    <a:lnTo>
                      <a:pt x="90" y="151"/>
                    </a:lnTo>
                    <a:lnTo>
                      <a:pt x="65" y="111"/>
                    </a:lnTo>
                    <a:lnTo>
                      <a:pt x="53" y="87"/>
                    </a:lnTo>
                    <a:lnTo>
                      <a:pt x="38" y="58"/>
                    </a:lnTo>
                    <a:lnTo>
                      <a:pt x="34" y="27"/>
                    </a:lnTo>
                    <a:lnTo>
                      <a:pt x="45" y="67"/>
                    </a:lnTo>
                    <a:lnTo>
                      <a:pt x="53" y="81"/>
                    </a:lnTo>
                    <a:lnTo>
                      <a:pt x="64" y="96"/>
                    </a:lnTo>
                    <a:lnTo>
                      <a:pt x="75" y="116"/>
                    </a:lnTo>
                    <a:lnTo>
                      <a:pt x="89" y="130"/>
                    </a:lnTo>
                    <a:lnTo>
                      <a:pt x="91" y="113"/>
                    </a:lnTo>
                    <a:lnTo>
                      <a:pt x="90" y="85"/>
                    </a:lnTo>
                    <a:lnTo>
                      <a:pt x="89" y="64"/>
                    </a:lnTo>
                    <a:lnTo>
                      <a:pt x="96" y="107"/>
                    </a:lnTo>
                    <a:lnTo>
                      <a:pt x="96" y="133"/>
                    </a:lnTo>
                    <a:lnTo>
                      <a:pt x="103" y="134"/>
                    </a:lnTo>
                    <a:lnTo>
                      <a:pt x="109" y="120"/>
                    </a:lnTo>
                    <a:lnTo>
                      <a:pt x="119" y="125"/>
                    </a:lnTo>
                    <a:lnTo>
                      <a:pt x="124" y="134"/>
                    </a:lnTo>
                    <a:lnTo>
                      <a:pt x="133" y="143"/>
                    </a:lnTo>
                    <a:lnTo>
                      <a:pt x="141" y="147"/>
                    </a:lnTo>
                    <a:lnTo>
                      <a:pt x="131" y="155"/>
                    </a:lnTo>
                    <a:lnTo>
                      <a:pt x="118" y="156"/>
                    </a:lnTo>
                  </a:path>
                </a:pathLst>
              </a:custGeom>
              <a:solidFill>
                <a:srgbClr val="339933"/>
              </a:solidFill>
              <a:ln w="9525" cap="rnd">
                <a:solidFill>
                  <a:schemeClr val="tx1"/>
                </a:solid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196" name="Freeform 42"/>
              <p:cNvSpPr>
                <a:spLocks/>
              </p:cNvSpPr>
              <p:nvPr/>
            </p:nvSpPr>
            <p:spPr bwMode="auto">
              <a:xfrm>
                <a:off x="4067" y="3722"/>
                <a:ext cx="39" cy="170"/>
              </a:xfrm>
              <a:custGeom>
                <a:avLst/>
                <a:gdLst>
                  <a:gd name="T0" fmla="*/ 68 w 72"/>
                  <a:gd name="T1" fmla="*/ 218 h 231"/>
                  <a:gd name="T2" fmla="*/ 71 w 72"/>
                  <a:gd name="T3" fmla="*/ 196 h 231"/>
                  <a:gd name="T4" fmla="*/ 67 w 72"/>
                  <a:gd name="T5" fmla="*/ 174 h 231"/>
                  <a:gd name="T6" fmla="*/ 59 w 72"/>
                  <a:gd name="T7" fmla="*/ 153 h 231"/>
                  <a:gd name="T8" fmla="*/ 53 w 72"/>
                  <a:gd name="T9" fmla="*/ 161 h 231"/>
                  <a:gd name="T10" fmla="*/ 47 w 72"/>
                  <a:gd name="T11" fmla="*/ 146 h 231"/>
                  <a:gd name="T12" fmla="*/ 41 w 72"/>
                  <a:gd name="T13" fmla="*/ 125 h 231"/>
                  <a:gd name="T14" fmla="*/ 35 w 72"/>
                  <a:gd name="T15" fmla="*/ 99 h 231"/>
                  <a:gd name="T16" fmla="*/ 25 w 72"/>
                  <a:gd name="T17" fmla="*/ 64 h 231"/>
                  <a:gd name="T18" fmla="*/ 15 w 72"/>
                  <a:gd name="T19" fmla="*/ 23 h 231"/>
                  <a:gd name="T20" fmla="*/ 8 w 72"/>
                  <a:gd name="T21" fmla="*/ 6 h 231"/>
                  <a:gd name="T22" fmla="*/ 0 w 72"/>
                  <a:gd name="T23" fmla="*/ 0 h 231"/>
                  <a:gd name="T24" fmla="*/ 10 w 72"/>
                  <a:gd name="T25" fmla="*/ 17 h 231"/>
                  <a:gd name="T26" fmla="*/ 13 w 72"/>
                  <a:gd name="T27" fmla="*/ 38 h 231"/>
                  <a:gd name="T28" fmla="*/ 20 w 72"/>
                  <a:gd name="T29" fmla="*/ 59 h 231"/>
                  <a:gd name="T30" fmla="*/ 23 w 72"/>
                  <a:gd name="T31" fmla="*/ 86 h 231"/>
                  <a:gd name="T32" fmla="*/ 31 w 72"/>
                  <a:gd name="T33" fmla="*/ 111 h 231"/>
                  <a:gd name="T34" fmla="*/ 37 w 72"/>
                  <a:gd name="T35" fmla="*/ 130 h 231"/>
                  <a:gd name="T36" fmla="*/ 44 w 72"/>
                  <a:gd name="T37" fmla="*/ 151 h 231"/>
                  <a:gd name="T38" fmla="*/ 38 w 72"/>
                  <a:gd name="T39" fmla="*/ 163 h 231"/>
                  <a:gd name="T40" fmla="*/ 45 w 72"/>
                  <a:gd name="T41" fmla="*/ 162 h 231"/>
                  <a:gd name="T42" fmla="*/ 54 w 72"/>
                  <a:gd name="T43" fmla="*/ 167 h 231"/>
                  <a:gd name="T44" fmla="*/ 59 w 72"/>
                  <a:gd name="T45" fmla="*/ 176 h 231"/>
                  <a:gd name="T46" fmla="*/ 64 w 72"/>
                  <a:gd name="T47" fmla="*/ 191 h 231"/>
                  <a:gd name="T48" fmla="*/ 65 w 72"/>
                  <a:gd name="T49" fmla="*/ 213 h 231"/>
                  <a:gd name="T50" fmla="*/ 56 w 72"/>
                  <a:gd name="T51" fmla="*/ 230 h 231"/>
                  <a:gd name="T52" fmla="*/ 68 w 72"/>
                  <a:gd name="T53" fmla="*/ 218 h 23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2"/>
                  <a:gd name="T82" fmla="*/ 0 h 231"/>
                  <a:gd name="T83" fmla="*/ 72 w 72"/>
                  <a:gd name="T84" fmla="*/ 231 h 23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2" h="231">
                    <a:moveTo>
                      <a:pt x="68" y="218"/>
                    </a:moveTo>
                    <a:lnTo>
                      <a:pt x="71" y="196"/>
                    </a:lnTo>
                    <a:lnTo>
                      <a:pt x="67" y="174"/>
                    </a:lnTo>
                    <a:lnTo>
                      <a:pt x="59" y="153"/>
                    </a:lnTo>
                    <a:lnTo>
                      <a:pt x="53" y="161"/>
                    </a:lnTo>
                    <a:lnTo>
                      <a:pt x="47" y="146"/>
                    </a:lnTo>
                    <a:lnTo>
                      <a:pt x="41" y="125"/>
                    </a:lnTo>
                    <a:lnTo>
                      <a:pt x="35" y="99"/>
                    </a:lnTo>
                    <a:lnTo>
                      <a:pt x="25" y="64"/>
                    </a:lnTo>
                    <a:lnTo>
                      <a:pt x="15" y="23"/>
                    </a:lnTo>
                    <a:lnTo>
                      <a:pt x="8" y="6"/>
                    </a:lnTo>
                    <a:lnTo>
                      <a:pt x="0" y="0"/>
                    </a:lnTo>
                    <a:lnTo>
                      <a:pt x="10" y="17"/>
                    </a:lnTo>
                    <a:lnTo>
                      <a:pt x="13" y="38"/>
                    </a:lnTo>
                    <a:lnTo>
                      <a:pt x="20" y="59"/>
                    </a:lnTo>
                    <a:lnTo>
                      <a:pt x="23" y="86"/>
                    </a:lnTo>
                    <a:lnTo>
                      <a:pt x="31" y="111"/>
                    </a:lnTo>
                    <a:lnTo>
                      <a:pt x="37" y="130"/>
                    </a:lnTo>
                    <a:lnTo>
                      <a:pt x="44" y="151"/>
                    </a:lnTo>
                    <a:lnTo>
                      <a:pt x="38" y="163"/>
                    </a:lnTo>
                    <a:lnTo>
                      <a:pt x="45" y="162"/>
                    </a:lnTo>
                    <a:lnTo>
                      <a:pt x="54" y="167"/>
                    </a:lnTo>
                    <a:lnTo>
                      <a:pt x="59" y="176"/>
                    </a:lnTo>
                    <a:lnTo>
                      <a:pt x="64" y="191"/>
                    </a:lnTo>
                    <a:lnTo>
                      <a:pt x="65" y="213"/>
                    </a:lnTo>
                    <a:lnTo>
                      <a:pt x="56" y="230"/>
                    </a:lnTo>
                    <a:lnTo>
                      <a:pt x="68" y="218"/>
                    </a:lnTo>
                  </a:path>
                </a:pathLst>
              </a:custGeom>
              <a:solidFill>
                <a:srgbClr val="339933"/>
              </a:solidFill>
              <a:ln w="9525" cap="rnd">
                <a:solidFill>
                  <a:schemeClr val="tx1"/>
                </a:solid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197" name="Freeform 43"/>
              <p:cNvSpPr>
                <a:spLocks/>
              </p:cNvSpPr>
              <p:nvPr/>
            </p:nvSpPr>
            <p:spPr bwMode="auto">
              <a:xfrm>
                <a:off x="4046" y="3670"/>
                <a:ext cx="21" cy="41"/>
              </a:xfrm>
              <a:custGeom>
                <a:avLst/>
                <a:gdLst>
                  <a:gd name="T0" fmla="*/ 0 w 40"/>
                  <a:gd name="T1" fmla="*/ 11 h 55"/>
                  <a:gd name="T2" fmla="*/ 4 w 40"/>
                  <a:gd name="T3" fmla="*/ 0 h 55"/>
                  <a:gd name="T4" fmla="*/ 6 w 40"/>
                  <a:gd name="T5" fmla="*/ 10 h 55"/>
                  <a:gd name="T6" fmla="*/ 13 w 40"/>
                  <a:gd name="T7" fmla="*/ 20 h 55"/>
                  <a:gd name="T8" fmla="*/ 19 w 40"/>
                  <a:gd name="T9" fmla="*/ 30 h 55"/>
                  <a:gd name="T10" fmla="*/ 26 w 40"/>
                  <a:gd name="T11" fmla="*/ 33 h 55"/>
                  <a:gd name="T12" fmla="*/ 39 w 40"/>
                  <a:gd name="T13" fmla="*/ 54 h 55"/>
                  <a:gd name="T14" fmla="*/ 28 w 40"/>
                  <a:gd name="T15" fmla="*/ 38 h 55"/>
                  <a:gd name="T16" fmla="*/ 22 w 40"/>
                  <a:gd name="T17" fmla="*/ 35 h 55"/>
                  <a:gd name="T18" fmla="*/ 12 w 40"/>
                  <a:gd name="T19" fmla="*/ 31 h 55"/>
                  <a:gd name="T20" fmla="*/ 4 w 40"/>
                  <a:gd name="T21" fmla="*/ 21 h 55"/>
                  <a:gd name="T22" fmla="*/ 0 w 40"/>
                  <a:gd name="T23" fmla="*/ 11 h 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0"/>
                  <a:gd name="T37" fmla="*/ 0 h 55"/>
                  <a:gd name="T38" fmla="*/ 40 w 40"/>
                  <a:gd name="T39" fmla="*/ 55 h 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0" h="55">
                    <a:moveTo>
                      <a:pt x="0" y="11"/>
                    </a:moveTo>
                    <a:lnTo>
                      <a:pt x="4" y="0"/>
                    </a:lnTo>
                    <a:lnTo>
                      <a:pt x="6" y="10"/>
                    </a:lnTo>
                    <a:lnTo>
                      <a:pt x="13" y="20"/>
                    </a:lnTo>
                    <a:lnTo>
                      <a:pt x="19" y="30"/>
                    </a:lnTo>
                    <a:lnTo>
                      <a:pt x="26" y="33"/>
                    </a:lnTo>
                    <a:lnTo>
                      <a:pt x="39" y="54"/>
                    </a:lnTo>
                    <a:lnTo>
                      <a:pt x="28" y="38"/>
                    </a:lnTo>
                    <a:lnTo>
                      <a:pt x="22" y="35"/>
                    </a:lnTo>
                    <a:lnTo>
                      <a:pt x="12" y="31"/>
                    </a:lnTo>
                    <a:lnTo>
                      <a:pt x="4" y="21"/>
                    </a:lnTo>
                    <a:lnTo>
                      <a:pt x="0" y="11"/>
                    </a:lnTo>
                  </a:path>
                </a:pathLst>
              </a:custGeom>
              <a:solidFill>
                <a:srgbClr val="4362B1"/>
              </a:solidFill>
              <a:ln w="9525" cap="rnd">
                <a:solidFill>
                  <a:schemeClr val="tx1"/>
                </a:solid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grpSp>
        <p:nvGrpSpPr>
          <p:cNvPr id="8" name="Group 45"/>
          <p:cNvGrpSpPr>
            <a:grpSpLocks/>
          </p:cNvGrpSpPr>
          <p:nvPr/>
        </p:nvGrpSpPr>
        <p:grpSpPr bwMode="auto">
          <a:xfrm>
            <a:off x="381000" y="3817938"/>
            <a:ext cx="5410200" cy="647700"/>
            <a:chOff x="192" y="2191"/>
            <a:chExt cx="3408" cy="408"/>
          </a:xfrm>
        </p:grpSpPr>
        <p:grpSp>
          <p:nvGrpSpPr>
            <p:cNvPr id="7186" name="Group 46"/>
            <p:cNvGrpSpPr>
              <a:grpSpLocks/>
            </p:cNvGrpSpPr>
            <p:nvPr/>
          </p:nvGrpSpPr>
          <p:grpSpPr bwMode="auto">
            <a:xfrm>
              <a:off x="811" y="2228"/>
              <a:ext cx="2789" cy="364"/>
              <a:chOff x="430" y="1948"/>
              <a:chExt cx="2789" cy="364"/>
            </a:xfrm>
          </p:grpSpPr>
          <p:sp>
            <p:nvSpPr>
              <p:cNvPr id="7188" name="Text Box 47"/>
              <p:cNvSpPr txBox="1">
                <a:spLocks noChangeArrowheads="1"/>
              </p:cNvSpPr>
              <p:nvPr/>
            </p:nvSpPr>
            <p:spPr bwMode="auto">
              <a:xfrm>
                <a:off x="748" y="1966"/>
                <a:ext cx="247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4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4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4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4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b="1" i="0" u="none" strike="noStrike" kern="12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mn-cs"/>
                  </a:rPr>
                  <a:t>方向</a:t>
                </a:r>
                <a:r>
                  <a:rPr kumimoji="1"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右手</a:t>
                </a:r>
                <a:r>
                  <a:rPr kumimoji="1"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螺旋方向</a:t>
                </a:r>
                <a:endParaRPr kumimoji="1" lang="zh-CN" altLang="en-US" sz="2800" b="0"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7172" name="Object 48"/>
              <p:cNvGraphicFramePr>
                <a:graphicFrameLocks noChangeAspect="1"/>
              </p:cNvGraphicFramePr>
              <p:nvPr/>
            </p:nvGraphicFramePr>
            <p:xfrm>
              <a:off x="430" y="1948"/>
              <a:ext cx="363" cy="364"/>
            </p:xfrm>
            <a:graphic>
              <a:graphicData uri="http://schemas.openxmlformats.org/presentationml/2006/ole">
                <mc:AlternateContent xmlns:mc="http://schemas.openxmlformats.org/markup-compatibility/2006">
                  <mc:Choice xmlns:v="urn:schemas-microsoft-com:vml" Requires="v">
                    <p:oleObj spid="_x0000_s182327" name="公式" r:id="rId12" imgW="126720" imgH="139680" progId="Equation.3">
                      <p:embed/>
                    </p:oleObj>
                  </mc:Choice>
                  <mc:Fallback>
                    <p:oleObj name="公式" r:id="rId12" imgW="126720" imgH="139680" progId="Equation.3">
                      <p:embed/>
                      <p:pic>
                        <p:nvPicPr>
                          <p:cNvPr id="7172" name="Object 4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0" y="1948"/>
                            <a:ext cx="363" cy="3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187" name="Text Box 49"/>
            <p:cNvSpPr txBox="1">
              <a:spLocks noChangeArrowheads="1"/>
            </p:cNvSpPr>
            <p:nvPr/>
          </p:nvSpPr>
          <p:spPr bwMode="auto">
            <a:xfrm>
              <a:off x="192" y="2191"/>
              <a:ext cx="1392"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4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4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4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4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30000"/>
                </a:lnSpc>
                <a:spcBef>
                  <a:spcPct val="50000"/>
                </a:spcBef>
                <a:spcAft>
                  <a:spcPct val="0"/>
                </a:spcAft>
                <a:buClrTx/>
                <a:buSzTx/>
                <a:buFontTx/>
                <a:buNone/>
                <a:tabLst/>
                <a:defRPr/>
              </a:pPr>
              <a:r>
                <a:rPr kumimoji="1"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3</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a:t>
              </a:r>
            </a:p>
          </p:txBody>
        </p:sp>
      </p:grpSp>
      <p:sp>
        <p:nvSpPr>
          <p:cNvPr id="180274" name="AutoShape 50"/>
          <p:cNvSpPr>
            <a:spLocks noChangeArrowheads="1"/>
          </p:cNvSpPr>
          <p:nvPr/>
        </p:nvSpPr>
        <p:spPr bwMode="auto">
          <a:xfrm>
            <a:off x="468313" y="476250"/>
            <a:ext cx="1658937" cy="990600"/>
          </a:xfrm>
          <a:prstGeom prst="irregularSeal1">
            <a:avLst/>
          </a:prstGeom>
          <a:solidFill>
            <a:schemeClr val="accent2"/>
          </a:solidFill>
          <a:ln w="38100">
            <a:solidFill>
              <a:srgbClr val="FF0000"/>
            </a:solidFill>
            <a:miter lim="800000"/>
            <a:headEnd/>
            <a:tailEnd/>
          </a:ln>
        </p:spPr>
        <p:txBody>
          <a:bodyPr wrap="none" anchor="ctr"/>
          <a:lstStyle>
            <a:lvl1pPr eaLnBrk="0" hangingPunct="0">
              <a:defRPr sz="24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4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4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4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4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注意</a:t>
            </a:r>
          </a:p>
        </p:txBody>
      </p:sp>
      <p:grpSp>
        <p:nvGrpSpPr>
          <p:cNvPr id="10" name="Group 53"/>
          <p:cNvGrpSpPr>
            <a:grpSpLocks/>
          </p:cNvGrpSpPr>
          <p:nvPr/>
        </p:nvGrpSpPr>
        <p:grpSpPr bwMode="auto">
          <a:xfrm>
            <a:off x="395288" y="4724400"/>
            <a:ext cx="5791200" cy="1758950"/>
            <a:chOff x="249" y="2976"/>
            <a:chExt cx="3648" cy="1108"/>
          </a:xfrm>
        </p:grpSpPr>
        <p:sp>
          <p:nvSpPr>
            <p:cNvPr id="7185" name="Text Box 44"/>
            <p:cNvSpPr txBox="1">
              <a:spLocks noChangeArrowheads="1"/>
            </p:cNvSpPr>
            <p:nvPr/>
          </p:nvSpPr>
          <p:spPr bwMode="auto">
            <a:xfrm>
              <a:off x="249" y="2976"/>
              <a:ext cx="3648" cy="1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4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4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4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4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30000"/>
                </a:lnSpc>
                <a:spcBef>
                  <a:spcPct val="50000"/>
                </a:spcBef>
                <a:spcAft>
                  <a:spcPct val="0"/>
                </a:spcAft>
                <a:buClrTx/>
                <a:buSzTx/>
                <a:buFontTx/>
                <a:buNone/>
                <a:tabLst/>
                <a:defRPr/>
              </a:pPr>
              <a:r>
                <a:rPr kumimoji="1"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4</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、角加速度的方向与角速度增量方向一致，当</a:t>
              </a:r>
              <a:r>
                <a:rPr kumimoji="1" lang="zh-CN" altLang="en-US" sz="2800" b="1"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与</a:t>
              </a:r>
              <a:r>
                <a:rPr kumimoji="1" lang="zh-CN" altLang="en-US" sz="2800" b="1"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同号时，加速转动； </a:t>
              </a:r>
              <a:r>
                <a:rPr kumimoji="1" lang="zh-CN" altLang="en-US" sz="2800" b="1" i="1"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sym typeface="Symbol" panose="05050102010706020507" pitchFamily="18" charset="2"/>
                </a:rPr>
                <a:t>  </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与</a:t>
              </a:r>
              <a:r>
                <a:rPr kumimoji="1" lang="zh-CN" altLang="en-US" sz="2800" b="1"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异号时，减速转动。</a:t>
              </a:r>
            </a:p>
          </p:txBody>
        </p:sp>
        <p:graphicFrame>
          <p:nvGraphicFramePr>
            <p:cNvPr id="7170" name="Object 51"/>
            <p:cNvGraphicFramePr>
              <a:graphicFrameLocks noChangeAspect="1"/>
            </p:cNvGraphicFramePr>
            <p:nvPr>
              <p:extLst>
                <p:ext uri="{D42A27DB-BD31-4B8C-83A1-F6EECF244321}">
                  <p14:modId xmlns:p14="http://schemas.microsoft.com/office/powerpoint/2010/main" val="1241831091"/>
                </p:ext>
              </p:extLst>
            </p:nvPr>
          </p:nvGraphicFramePr>
          <p:xfrm>
            <a:off x="884" y="3793"/>
            <a:ext cx="272" cy="248"/>
          </p:xfrm>
          <a:graphic>
            <a:graphicData uri="http://schemas.openxmlformats.org/presentationml/2006/ole">
              <mc:AlternateContent xmlns:mc="http://schemas.openxmlformats.org/markup-compatibility/2006">
                <mc:Choice xmlns:v="urn:schemas-microsoft-com:vml" Requires="v">
                  <p:oleObj spid="_x0000_s182328" name="Equation" r:id="rId14" imgW="152280" imgH="139680" progId="Equation.DSMT4">
                    <p:embed/>
                  </p:oleObj>
                </mc:Choice>
                <mc:Fallback>
                  <p:oleObj name="Equation" r:id="rId14" imgW="152280" imgH="139680" progId="Equation.DSMT4">
                    <p:embed/>
                    <p:pic>
                      <p:nvPicPr>
                        <p:cNvPr id="7170" name="Object 51"/>
                        <p:cNvPicPr>
                          <a:picLocks noChangeAspect="1" noChangeArrowheads="1"/>
                        </p:cNvPicPr>
                        <p:nvPr/>
                      </p:nvPicPr>
                      <p:blipFill>
                        <a:blip r:embed="rId15"/>
                        <a:srcRect/>
                        <a:stretch>
                          <a:fillRect/>
                        </a:stretch>
                      </p:blipFill>
                      <p:spPr bwMode="auto">
                        <a:xfrm>
                          <a:off x="884" y="3793"/>
                          <a:ext cx="272"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1" name="Object 52"/>
            <p:cNvGraphicFramePr>
              <a:graphicFrameLocks noChangeAspect="1"/>
            </p:cNvGraphicFramePr>
            <p:nvPr>
              <p:extLst>
                <p:ext uri="{D42A27DB-BD31-4B8C-83A1-F6EECF244321}">
                  <p14:modId xmlns:p14="http://schemas.microsoft.com/office/powerpoint/2010/main" val="3741217193"/>
                </p:ext>
              </p:extLst>
            </p:nvPr>
          </p:nvGraphicFramePr>
          <p:xfrm>
            <a:off x="1655" y="3404"/>
            <a:ext cx="275" cy="252"/>
          </p:xfrm>
          <a:graphic>
            <a:graphicData uri="http://schemas.openxmlformats.org/presentationml/2006/ole">
              <mc:AlternateContent xmlns:mc="http://schemas.openxmlformats.org/markup-compatibility/2006">
                <mc:Choice xmlns:v="urn:schemas-microsoft-com:vml" Requires="v">
                  <p:oleObj spid="_x0000_s182329" name="Equation" r:id="rId16" imgW="152280" imgH="139680" progId="Equation.DSMT4">
                    <p:embed/>
                  </p:oleObj>
                </mc:Choice>
                <mc:Fallback>
                  <p:oleObj name="Equation" r:id="rId16" imgW="152280" imgH="139680" progId="Equation.DSMT4">
                    <p:embed/>
                    <p:pic>
                      <p:nvPicPr>
                        <p:cNvPr id="7171" name="Object 52"/>
                        <p:cNvPicPr>
                          <a:picLocks noChangeAspect="1" noChangeArrowheads="1"/>
                        </p:cNvPicPr>
                        <p:nvPr/>
                      </p:nvPicPr>
                      <p:blipFill>
                        <a:blip r:embed="rId17"/>
                        <a:srcRect/>
                        <a:stretch>
                          <a:fillRect/>
                        </a:stretch>
                      </p:blipFill>
                      <p:spPr bwMode="auto">
                        <a:xfrm>
                          <a:off x="1655" y="3404"/>
                          <a:ext cx="275"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1027439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0274"/>
                                        </p:tgtEl>
                                        <p:attrNameLst>
                                          <p:attrName>style.visibility</p:attrName>
                                        </p:attrNameLst>
                                      </p:cBhvr>
                                      <p:to>
                                        <p:strVal val="visible"/>
                                      </p:to>
                                    </p:set>
                                    <p:anim calcmode="lin" valueType="num">
                                      <p:cBhvr additive="base">
                                        <p:cTn id="7" dur="500" fill="hold"/>
                                        <p:tgtEl>
                                          <p:spTgt spid="180274"/>
                                        </p:tgtEl>
                                        <p:attrNameLst>
                                          <p:attrName>ppt_x</p:attrName>
                                        </p:attrNameLst>
                                      </p:cBhvr>
                                      <p:tavLst>
                                        <p:tav tm="0">
                                          <p:val>
                                            <p:strVal val="#ppt_x"/>
                                          </p:val>
                                        </p:tav>
                                        <p:tav tm="100000">
                                          <p:val>
                                            <p:strVal val="#ppt_x"/>
                                          </p:val>
                                        </p:tav>
                                      </p:tavLst>
                                    </p:anim>
                                    <p:anim calcmode="lin" valueType="num">
                                      <p:cBhvr additive="base">
                                        <p:cTn id="8" dur="500" fill="hold"/>
                                        <p:tgtEl>
                                          <p:spTgt spid="18027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iterate type="lt">
                                    <p:tmPct val="100000"/>
                                  </p:iterate>
                                  <p:childTnLst>
                                    <p:set>
                                      <p:cBhvr>
                                        <p:cTn id="12" dur="1" fill="hold">
                                          <p:stCondLst>
                                            <p:cond delay="0"/>
                                          </p:stCondLst>
                                        </p:cTn>
                                        <p:tgtEl>
                                          <p:spTgt spid="180227"/>
                                        </p:tgtEl>
                                        <p:attrNameLst>
                                          <p:attrName>style.visibility</p:attrName>
                                        </p:attrNameLst>
                                      </p:cBhvr>
                                      <p:to>
                                        <p:strVal val="visible"/>
                                      </p:to>
                                    </p:set>
                                    <p:animEffect transition="in" filter="wipe(left)">
                                      <p:cBhvr>
                                        <p:cTn id="13" dur="75"/>
                                        <p:tgtEl>
                                          <p:spTgt spid="18022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iterate type="lt">
                                    <p:tmPct val="100000"/>
                                  </p:iterate>
                                  <p:childTnLst>
                                    <p:set>
                                      <p:cBhvr>
                                        <p:cTn id="17" dur="1" fill="hold">
                                          <p:stCondLst>
                                            <p:cond delay="0"/>
                                          </p:stCondLst>
                                        </p:cTn>
                                        <p:tgtEl>
                                          <p:spTgt spid="180226"/>
                                        </p:tgtEl>
                                        <p:attrNameLst>
                                          <p:attrName>style.visibility</p:attrName>
                                        </p:attrNameLst>
                                      </p:cBhvr>
                                      <p:to>
                                        <p:strVal val="visible"/>
                                      </p:to>
                                    </p:set>
                                    <p:animEffect transition="in" filter="wipe(left)">
                                      <p:cBhvr>
                                        <p:cTn id="18" dur="75"/>
                                        <p:tgtEl>
                                          <p:spTgt spid="18022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8"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slide(fromLeft)">
                                      <p:cBhvr>
                                        <p:cTn id="23" dur="500"/>
                                        <p:tgtEl>
                                          <p:spTgt spid="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dissolve">
                                      <p:cBhvr>
                                        <p:cTn id="28" dur="500"/>
                                        <p:tgtEl>
                                          <p:spTgt spid="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4"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down)">
                                      <p:cBhvr>
                                        <p:cTn id="33" dur="500"/>
                                        <p:tgtEl>
                                          <p:spTgt spid="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7" presetClass="entr" presetSubtype="4"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 calcmode="lin" valueType="num">
                                      <p:cBhvr>
                                        <p:cTn id="38" dur="500" fill="hold"/>
                                        <p:tgtEl>
                                          <p:spTgt spid="4"/>
                                        </p:tgtEl>
                                        <p:attrNameLst>
                                          <p:attrName>ppt_x</p:attrName>
                                        </p:attrNameLst>
                                      </p:cBhvr>
                                      <p:tavLst>
                                        <p:tav tm="0">
                                          <p:val>
                                            <p:strVal val="#ppt_x"/>
                                          </p:val>
                                        </p:tav>
                                        <p:tav tm="100000">
                                          <p:val>
                                            <p:strVal val="#ppt_x"/>
                                          </p:val>
                                        </p:tav>
                                      </p:tavLst>
                                    </p:anim>
                                    <p:anim calcmode="lin" valueType="num">
                                      <p:cBhvr>
                                        <p:cTn id="39" dur="500" fill="hold"/>
                                        <p:tgtEl>
                                          <p:spTgt spid="4"/>
                                        </p:tgtEl>
                                        <p:attrNameLst>
                                          <p:attrName>ppt_y</p:attrName>
                                        </p:attrNameLst>
                                      </p:cBhvr>
                                      <p:tavLst>
                                        <p:tav tm="0">
                                          <p:val>
                                            <p:strVal val="#ppt_y+#ppt_h/2"/>
                                          </p:val>
                                        </p:tav>
                                        <p:tav tm="100000">
                                          <p:val>
                                            <p:strVal val="#ppt_y"/>
                                          </p:val>
                                        </p:tav>
                                      </p:tavLst>
                                    </p:anim>
                                    <p:anim calcmode="lin" valueType="num">
                                      <p:cBhvr>
                                        <p:cTn id="40" dur="500" fill="hold"/>
                                        <p:tgtEl>
                                          <p:spTgt spid="4"/>
                                        </p:tgtEl>
                                        <p:attrNameLst>
                                          <p:attrName>ppt_w</p:attrName>
                                        </p:attrNameLst>
                                      </p:cBhvr>
                                      <p:tavLst>
                                        <p:tav tm="0">
                                          <p:val>
                                            <p:strVal val="#ppt_w"/>
                                          </p:val>
                                        </p:tav>
                                        <p:tav tm="100000">
                                          <p:val>
                                            <p:strVal val="#ppt_w"/>
                                          </p:val>
                                        </p:tav>
                                      </p:tavLst>
                                    </p:anim>
                                    <p:anim calcmode="lin" valueType="num">
                                      <p:cBhvr>
                                        <p:cTn id="41"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4" fill="hold" nodeType="clickEffect">
                                  <p:stCondLst>
                                    <p:cond delay="0"/>
                                  </p:stCondLst>
                                  <p:childTnLst>
                                    <p:set>
                                      <p:cBhvr>
                                        <p:cTn id="45" dur="1" fill="hold">
                                          <p:stCondLst>
                                            <p:cond delay="0"/>
                                          </p:stCondLst>
                                        </p:cTn>
                                        <p:tgtEl>
                                          <p:spTgt spid="10"/>
                                        </p:tgtEl>
                                        <p:attrNameLst>
                                          <p:attrName>style.visibility</p:attrName>
                                        </p:attrNameLst>
                                      </p:cBhvr>
                                      <p:to>
                                        <p:strVal val="visible"/>
                                      </p:to>
                                    </p:set>
                                    <p:anim calcmode="lin" valueType="num">
                                      <p:cBhvr additive="base">
                                        <p:cTn id="46" dur="500" fill="hold"/>
                                        <p:tgtEl>
                                          <p:spTgt spid="10"/>
                                        </p:tgtEl>
                                        <p:attrNameLst>
                                          <p:attrName>ppt_x</p:attrName>
                                        </p:attrNameLst>
                                      </p:cBhvr>
                                      <p:tavLst>
                                        <p:tav tm="0">
                                          <p:val>
                                            <p:strVal val="#ppt_x"/>
                                          </p:val>
                                        </p:tav>
                                        <p:tav tm="100000">
                                          <p:val>
                                            <p:strVal val="#ppt_x"/>
                                          </p:val>
                                        </p:tav>
                                      </p:tavLst>
                                    </p:anim>
                                    <p:anim calcmode="lin" valueType="num">
                                      <p:cBhvr additive="base">
                                        <p:cTn id="4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6" grpId="0" autoUpdateAnimBg="0"/>
      <p:bldP spid="180227" grpId="0" autoUpdateAnimBg="0"/>
      <p:bldP spid="18027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0" name="Text Box 2"/>
          <p:cNvSpPr txBox="1">
            <a:spLocks noChangeArrowheads="1"/>
          </p:cNvSpPr>
          <p:nvPr/>
        </p:nvSpPr>
        <p:spPr bwMode="auto">
          <a:xfrm>
            <a:off x="323850" y="692150"/>
            <a:ext cx="5181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4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4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4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4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32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二、匀变速转动公式</a:t>
            </a:r>
          </a:p>
        </p:txBody>
      </p:sp>
      <p:grpSp>
        <p:nvGrpSpPr>
          <p:cNvPr id="2" name="Group 24"/>
          <p:cNvGrpSpPr>
            <a:grpSpLocks/>
          </p:cNvGrpSpPr>
          <p:nvPr/>
        </p:nvGrpSpPr>
        <p:grpSpPr bwMode="auto">
          <a:xfrm>
            <a:off x="468313" y="3500438"/>
            <a:ext cx="8305800" cy="2743200"/>
            <a:chOff x="295" y="2205"/>
            <a:chExt cx="5232" cy="1728"/>
          </a:xfrm>
        </p:grpSpPr>
        <p:sp>
          <p:nvSpPr>
            <p:cNvPr id="8204" name="Rectangle 4"/>
            <p:cNvSpPr>
              <a:spLocks noChangeArrowheads="1"/>
            </p:cNvSpPr>
            <p:nvPr/>
          </p:nvSpPr>
          <p:spPr bwMode="auto">
            <a:xfrm>
              <a:off x="2735" y="2243"/>
              <a:ext cx="279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4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4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4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4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altLang="zh-CN" sz="28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CC0000"/>
                  </a:solidFill>
                  <a:effectLst/>
                  <a:uLnTx/>
                  <a:uFillTx/>
                  <a:latin typeface="Verdana" panose="020B0604030504040204" pitchFamily="34" charset="0"/>
                  <a:ea typeface="宋体" panose="02010600030101010101" pitchFamily="2" charset="-122"/>
                  <a:cs typeface="+mn-cs"/>
                </a:rPr>
                <a:t>刚体</a:t>
              </a:r>
              <a:r>
                <a:rPr kumimoji="0" lang="zh-CN" altLang="en-US" sz="2800" b="1"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t>绕</a:t>
              </a:r>
              <a:r>
                <a:rPr kumimoji="0" lang="zh-CN" altLang="en-US" sz="2800" b="1" i="0" u="none" strike="noStrike" kern="1200" cap="none" spc="0" normalizeH="0" baseline="0" noProof="0" smtClean="0">
                  <a:ln>
                    <a:noFill/>
                  </a:ln>
                  <a:solidFill>
                    <a:srgbClr val="1C1C1C"/>
                  </a:solidFill>
                  <a:effectLst/>
                  <a:uLnTx/>
                  <a:uFillTx/>
                  <a:latin typeface="Verdana" panose="020B0604030504040204" pitchFamily="34" charset="0"/>
                  <a:ea typeface="宋体" panose="02010600030101010101" pitchFamily="2" charset="-122"/>
                  <a:cs typeface="+mn-cs"/>
                </a:rPr>
                <a:t>定轴作匀变速转动</a:t>
              </a:r>
            </a:p>
          </p:txBody>
        </p:sp>
        <p:sp>
          <p:nvSpPr>
            <p:cNvPr id="8205" name="Rectangle 5"/>
            <p:cNvSpPr>
              <a:spLocks noChangeArrowheads="1"/>
            </p:cNvSpPr>
            <p:nvPr/>
          </p:nvSpPr>
          <p:spPr bwMode="auto">
            <a:xfrm>
              <a:off x="442" y="2245"/>
              <a:ext cx="2249"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4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4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4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4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zh-CN" altLang="en-US" sz="2800" b="1" i="0" u="none" strike="noStrike" kern="1200" cap="none" spc="0" normalizeH="0" baseline="0" noProof="0" smtClean="0">
                  <a:ln>
                    <a:noFill/>
                  </a:ln>
                  <a:solidFill>
                    <a:srgbClr val="CC0000"/>
                  </a:solidFill>
                  <a:effectLst/>
                  <a:uLnTx/>
                  <a:uFillTx/>
                  <a:latin typeface="Verdana" panose="020B0604030504040204" pitchFamily="34" charset="0"/>
                  <a:ea typeface="宋体" panose="02010600030101010101" pitchFamily="2" charset="-122"/>
                  <a:cs typeface="+mn-cs"/>
                </a:rPr>
                <a:t>质点</a:t>
              </a:r>
              <a:r>
                <a:rPr kumimoji="0" lang="zh-CN" altLang="en-US" sz="2800" b="1" i="0" u="none" strike="noStrike" kern="1200" cap="none" spc="0" normalizeH="0" baseline="0" noProof="0" smtClean="0">
                  <a:ln>
                    <a:noFill/>
                  </a:ln>
                  <a:solidFill>
                    <a:srgbClr val="1C1C1C"/>
                  </a:solidFill>
                  <a:effectLst/>
                  <a:uLnTx/>
                  <a:uFillTx/>
                  <a:latin typeface="Verdana" panose="020B0604030504040204" pitchFamily="34" charset="0"/>
                  <a:ea typeface="宋体" panose="02010600030101010101" pitchFamily="2" charset="-122"/>
                  <a:cs typeface="+mn-cs"/>
                </a:rPr>
                <a:t>匀变速直线运动</a:t>
              </a:r>
            </a:p>
          </p:txBody>
        </p:sp>
        <p:sp>
          <p:nvSpPr>
            <p:cNvPr id="8206" name="Line 6"/>
            <p:cNvSpPr>
              <a:spLocks noChangeShapeType="1"/>
            </p:cNvSpPr>
            <p:nvPr/>
          </p:nvSpPr>
          <p:spPr bwMode="auto">
            <a:xfrm>
              <a:off x="295" y="2205"/>
              <a:ext cx="5134" cy="0"/>
            </a:xfrm>
            <a:prstGeom prst="line">
              <a:avLst/>
            </a:prstGeom>
            <a:noFill/>
            <a:ln w="22225" cap="sq">
              <a:solidFill>
                <a:schemeClr val="tx2"/>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07" name="Line 7"/>
            <p:cNvSpPr>
              <a:spLocks noChangeShapeType="1"/>
            </p:cNvSpPr>
            <p:nvPr/>
          </p:nvSpPr>
          <p:spPr bwMode="auto">
            <a:xfrm>
              <a:off x="295" y="2551"/>
              <a:ext cx="5134" cy="0"/>
            </a:xfrm>
            <a:prstGeom prst="line">
              <a:avLst/>
            </a:prstGeom>
            <a:noFill/>
            <a:ln w="22225">
              <a:solidFill>
                <a:schemeClr val="tx2"/>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08" name="Line 8"/>
            <p:cNvSpPr>
              <a:spLocks noChangeShapeType="1"/>
            </p:cNvSpPr>
            <p:nvPr/>
          </p:nvSpPr>
          <p:spPr bwMode="auto">
            <a:xfrm>
              <a:off x="295" y="2946"/>
              <a:ext cx="5134" cy="0"/>
            </a:xfrm>
            <a:prstGeom prst="line">
              <a:avLst/>
            </a:prstGeom>
            <a:noFill/>
            <a:ln w="22225">
              <a:solidFill>
                <a:schemeClr val="tx2"/>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09" name="Line 9"/>
            <p:cNvSpPr>
              <a:spLocks noChangeShapeType="1"/>
            </p:cNvSpPr>
            <p:nvPr/>
          </p:nvSpPr>
          <p:spPr bwMode="auto">
            <a:xfrm>
              <a:off x="295" y="3390"/>
              <a:ext cx="5134" cy="0"/>
            </a:xfrm>
            <a:prstGeom prst="line">
              <a:avLst/>
            </a:prstGeom>
            <a:noFill/>
            <a:ln w="22225">
              <a:solidFill>
                <a:schemeClr val="tx2"/>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10" name="Line 10"/>
            <p:cNvSpPr>
              <a:spLocks noChangeShapeType="1"/>
            </p:cNvSpPr>
            <p:nvPr/>
          </p:nvSpPr>
          <p:spPr bwMode="auto">
            <a:xfrm>
              <a:off x="295" y="3884"/>
              <a:ext cx="5134" cy="0"/>
            </a:xfrm>
            <a:prstGeom prst="line">
              <a:avLst/>
            </a:prstGeom>
            <a:noFill/>
            <a:ln w="22225" cap="sq">
              <a:solidFill>
                <a:schemeClr val="tx2"/>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11" name="Line 11"/>
            <p:cNvSpPr>
              <a:spLocks noChangeShapeType="1"/>
            </p:cNvSpPr>
            <p:nvPr/>
          </p:nvSpPr>
          <p:spPr bwMode="auto">
            <a:xfrm>
              <a:off x="295" y="2205"/>
              <a:ext cx="0" cy="1679"/>
            </a:xfrm>
            <a:prstGeom prst="line">
              <a:avLst/>
            </a:prstGeom>
            <a:noFill/>
            <a:ln w="22225" cap="sq">
              <a:solidFill>
                <a:schemeClr val="tx2"/>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12" name="Line 12"/>
            <p:cNvSpPr>
              <a:spLocks noChangeShapeType="1"/>
            </p:cNvSpPr>
            <p:nvPr/>
          </p:nvSpPr>
          <p:spPr bwMode="auto">
            <a:xfrm>
              <a:off x="5429" y="2205"/>
              <a:ext cx="0" cy="1679"/>
            </a:xfrm>
            <a:prstGeom prst="line">
              <a:avLst/>
            </a:prstGeom>
            <a:noFill/>
            <a:ln w="22225" cap="sq">
              <a:solidFill>
                <a:schemeClr val="tx2"/>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8194" name="Object 1024"/>
            <p:cNvGraphicFramePr>
              <a:graphicFrameLocks noChangeAspect="1"/>
            </p:cNvGraphicFramePr>
            <p:nvPr/>
          </p:nvGraphicFramePr>
          <p:xfrm>
            <a:off x="784" y="2608"/>
            <a:ext cx="1318" cy="387"/>
          </p:xfrm>
          <a:graphic>
            <a:graphicData uri="http://schemas.openxmlformats.org/presentationml/2006/ole">
              <mc:AlternateContent xmlns:mc="http://schemas.openxmlformats.org/markup-compatibility/2006">
                <mc:Choice xmlns:v="urn:schemas-microsoft-com:vml" Requires="v">
                  <p:oleObj spid="_x0000_s183340" name="Equation" r:id="rId4" imgW="711000" imgH="228600" progId="Equation.3">
                    <p:embed/>
                  </p:oleObj>
                </mc:Choice>
                <mc:Fallback>
                  <p:oleObj name="Equation" r:id="rId4" imgW="711000" imgH="228600" progId="Equation.3">
                    <p:embed/>
                    <p:pic>
                      <p:nvPicPr>
                        <p:cNvPr id="8194" name="Object 10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4" y="2608"/>
                          <a:ext cx="1318" cy="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5" name="Object 1025"/>
            <p:cNvGraphicFramePr>
              <a:graphicFrameLocks noChangeAspect="1"/>
            </p:cNvGraphicFramePr>
            <p:nvPr/>
          </p:nvGraphicFramePr>
          <p:xfrm>
            <a:off x="605" y="2891"/>
            <a:ext cx="1867" cy="584"/>
          </p:xfrm>
          <a:graphic>
            <a:graphicData uri="http://schemas.openxmlformats.org/presentationml/2006/ole">
              <mc:AlternateContent xmlns:mc="http://schemas.openxmlformats.org/markup-compatibility/2006">
                <mc:Choice xmlns:v="urn:schemas-microsoft-com:vml" Requires="v">
                  <p:oleObj spid="_x0000_s183341" name="Equation" r:id="rId6" imgW="1155600" imgH="393480" progId="Equation.DSMT4">
                    <p:embed/>
                  </p:oleObj>
                </mc:Choice>
                <mc:Fallback>
                  <p:oleObj name="Equation" r:id="rId6" imgW="1155600" imgH="393480" progId="Equation.DSMT4">
                    <p:embed/>
                    <p:pic>
                      <p:nvPicPr>
                        <p:cNvPr id="8195" name="Object 10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5" y="2891"/>
                          <a:ext cx="1867" cy="5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6" name="Object 1026"/>
            <p:cNvGraphicFramePr>
              <a:graphicFrameLocks noChangeAspect="1"/>
            </p:cNvGraphicFramePr>
            <p:nvPr/>
          </p:nvGraphicFramePr>
          <p:xfrm>
            <a:off x="442" y="3498"/>
            <a:ext cx="2347" cy="435"/>
          </p:xfrm>
          <a:graphic>
            <a:graphicData uri="http://schemas.openxmlformats.org/presentationml/2006/ole">
              <mc:AlternateContent xmlns:mc="http://schemas.openxmlformats.org/markup-compatibility/2006">
                <mc:Choice xmlns:v="urn:schemas-microsoft-com:vml" Requires="v">
                  <p:oleObj spid="_x0000_s183342" name="Equation" r:id="rId8" imgW="1307880" imgH="241200" progId="Equation.3">
                    <p:embed/>
                  </p:oleObj>
                </mc:Choice>
                <mc:Fallback>
                  <p:oleObj name="Equation" r:id="rId8" imgW="1307880" imgH="241200" progId="Equation.3">
                    <p:embed/>
                    <p:pic>
                      <p:nvPicPr>
                        <p:cNvPr id="8196" name="Object 102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2" y="3498"/>
                          <a:ext cx="2347" cy="4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7" name="Object 1027"/>
            <p:cNvGraphicFramePr>
              <a:graphicFrameLocks noChangeAspect="1"/>
            </p:cNvGraphicFramePr>
            <p:nvPr>
              <p:extLst>
                <p:ext uri="{D42A27DB-BD31-4B8C-83A1-F6EECF244321}">
                  <p14:modId xmlns:p14="http://schemas.microsoft.com/office/powerpoint/2010/main" val="1479381439"/>
                </p:ext>
              </p:extLst>
            </p:nvPr>
          </p:nvGraphicFramePr>
          <p:xfrm>
            <a:off x="3152" y="2585"/>
            <a:ext cx="1285" cy="349"/>
          </p:xfrm>
          <a:graphic>
            <a:graphicData uri="http://schemas.openxmlformats.org/presentationml/2006/ole">
              <mc:AlternateContent xmlns:mc="http://schemas.openxmlformats.org/markup-compatibility/2006">
                <mc:Choice xmlns:v="urn:schemas-microsoft-com:vml" Requires="v">
                  <p:oleObj spid="_x0000_s183343" name="Equation" r:id="rId10" imgW="749160" imgH="228600" progId="Equation.DSMT4">
                    <p:embed/>
                  </p:oleObj>
                </mc:Choice>
                <mc:Fallback>
                  <p:oleObj name="Equation" r:id="rId10" imgW="749160" imgH="228600" progId="Equation.DSMT4">
                    <p:embed/>
                    <p:pic>
                      <p:nvPicPr>
                        <p:cNvPr id="8197" name="Object 1027"/>
                        <p:cNvPicPr>
                          <a:picLocks noChangeAspect="1" noChangeArrowheads="1"/>
                        </p:cNvPicPr>
                        <p:nvPr/>
                      </p:nvPicPr>
                      <p:blipFill>
                        <a:blip r:embed="rId11"/>
                        <a:srcRect/>
                        <a:stretch>
                          <a:fillRect/>
                        </a:stretch>
                      </p:blipFill>
                      <p:spPr bwMode="auto">
                        <a:xfrm>
                          <a:off x="3152" y="2585"/>
                          <a:ext cx="1285" cy="3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8" name="Object 1028"/>
            <p:cNvGraphicFramePr>
              <a:graphicFrameLocks noChangeAspect="1"/>
            </p:cNvGraphicFramePr>
            <p:nvPr>
              <p:extLst>
                <p:ext uri="{D42A27DB-BD31-4B8C-83A1-F6EECF244321}">
                  <p14:modId xmlns:p14="http://schemas.microsoft.com/office/powerpoint/2010/main" val="3340612290"/>
                </p:ext>
              </p:extLst>
            </p:nvPr>
          </p:nvGraphicFramePr>
          <p:xfrm>
            <a:off x="2980" y="3475"/>
            <a:ext cx="1976" cy="364"/>
          </p:xfrm>
          <a:graphic>
            <a:graphicData uri="http://schemas.openxmlformats.org/presentationml/2006/ole">
              <mc:AlternateContent xmlns:mc="http://schemas.openxmlformats.org/markup-compatibility/2006">
                <mc:Choice xmlns:v="urn:schemas-microsoft-com:vml" Requires="v">
                  <p:oleObj spid="_x0000_s183344" name="Equation" r:id="rId12" imgW="1307880" imgH="241200" progId="Equation.DSMT4">
                    <p:embed/>
                  </p:oleObj>
                </mc:Choice>
                <mc:Fallback>
                  <p:oleObj name="Equation" r:id="rId12" imgW="1307880" imgH="241200" progId="Equation.DSMT4">
                    <p:embed/>
                    <p:pic>
                      <p:nvPicPr>
                        <p:cNvPr id="8198" name="Object 1028"/>
                        <p:cNvPicPr>
                          <a:picLocks noChangeAspect="1" noChangeArrowheads="1"/>
                        </p:cNvPicPr>
                        <p:nvPr/>
                      </p:nvPicPr>
                      <p:blipFill>
                        <a:blip r:embed="rId13"/>
                        <a:srcRect/>
                        <a:stretch>
                          <a:fillRect/>
                        </a:stretch>
                      </p:blipFill>
                      <p:spPr bwMode="auto">
                        <a:xfrm>
                          <a:off x="2980" y="3475"/>
                          <a:ext cx="1976" cy="3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9" name="Object 1029"/>
            <p:cNvGraphicFramePr>
              <a:graphicFrameLocks noChangeAspect="1"/>
            </p:cNvGraphicFramePr>
            <p:nvPr>
              <p:extLst>
                <p:ext uri="{D42A27DB-BD31-4B8C-83A1-F6EECF244321}">
                  <p14:modId xmlns:p14="http://schemas.microsoft.com/office/powerpoint/2010/main" val="1733032758"/>
                </p:ext>
              </p:extLst>
            </p:nvPr>
          </p:nvGraphicFramePr>
          <p:xfrm>
            <a:off x="3107" y="2886"/>
            <a:ext cx="1736" cy="537"/>
          </p:xfrm>
          <a:graphic>
            <a:graphicData uri="http://schemas.openxmlformats.org/presentationml/2006/ole">
              <mc:AlternateContent xmlns:mc="http://schemas.openxmlformats.org/markup-compatibility/2006">
                <mc:Choice xmlns:v="urn:schemas-microsoft-com:vml" Requires="v">
                  <p:oleObj spid="_x0000_s183345" name="Equation" r:id="rId14" imgW="1206360" imgH="393480" progId="Equation.DSMT4">
                    <p:embed/>
                  </p:oleObj>
                </mc:Choice>
                <mc:Fallback>
                  <p:oleObj name="Equation" r:id="rId14" imgW="1206360" imgH="393480" progId="Equation.DSMT4">
                    <p:embed/>
                    <p:pic>
                      <p:nvPicPr>
                        <p:cNvPr id="8199" name="Object 1029"/>
                        <p:cNvPicPr>
                          <a:picLocks noChangeAspect="1" noChangeArrowheads="1"/>
                        </p:cNvPicPr>
                        <p:nvPr/>
                      </p:nvPicPr>
                      <p:blipFill>
                        <a:blip r:embed="rId15"/>
                        <a:srcRect/>
                        <a:stretch>
                          <a:fillRect/>
                        </a:stretch>
                      </p:blipFill>
                      <p:spPr bwMode="auto">
                        <a:xfrm>
                          <a:off x="3107" y="2886"/>
                          <a:ext cx="1736" cy="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13" name="Line 19"/>
            <p:cNvSpPr>
              <a:spLocks noChangeShapeType="1"/>
            </p:cNvSpPr>
            <p:nvPr/>
          </p:nvSpPr>
          <p:spPr bwMode="auto">
            <a:xfrm>
              <a:off x="2789" y="2205"/>
              <a:ext cx="0" cy="1679"/>
            </a:xfrm>
            <a:prstGeom prst="line">
              <a:avLst/>
            </a:prstGeom>
            <a:noFill/>
            <a:ln w="22225">
              <a:solidFill>
                <a:schemeClr val="tx2"/>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163860" name="Text Box 20"/>
          <p:cNvSpPr txBox="1">
            <a:spLocks noChangeArrowheads="1"/>
          </p:cNvSpPr>
          <p:nvPr/>
        </p:nvSpPr>
        <p:spPr bwMode="auto">
          <a:xfrm>
            <a:off x="304800" y="1492250"/>
            <a:ext cx="8839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4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4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4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4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当刚体绕定轴转动的角加速度为恒量时，刚体做</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匀变速转动 。 </a:t>
            </a:r>
          </a:p>
        </p:txBody>
      </p:sp>
      <p:sp>
        <p:nvSpPr>
          <p:cNvPr id="163861" name="Text Box 21"/>
          <p:cNvSpPr txBox="1">
            <a:spLocks noChangeArrowheads="1"/>
          </p:cNvSpPr>
          <p:nvPr/>
        </p:nvSpPr>
        <p:spPr bwMode="auto">
          <a:xfrm>
            <a:off x="457200" y="2757488"/>
            <a:ext cx="8153400" cy="528637"/>
          </a:xfrm>
          <a:prstGeom prst="rect">
            <a:avLst/>
          </a:prstGeom>
          <a:gradFill rotWithShape="0">
            <a:gsLst>
              <a:gs pos="0">
                <a:schemeClr val="accent1"/>
              </a:gs>
              <a:gs pos="50000">
                <a:srgbClr val="FFFFFF"/>
              </a:gs>
              <a:gs pos="100000">
                <a:schemeClr val="accent1"/>
              </a:gs>
            </a:gsLst>
            <a:lin ang="5400000" scaled="1"/>
          </a:gradFill>
          <a:ln w="9525">
            <a:solidFill>
              <a:schemeClr val="tx2"/>
            </a:solidFill>
            <a:miter lim="800000"/>
            <a:headEnd/>
            <a:tailEnd/>
          </a:ln>
          <a:effectLst/>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刚体匀变速转动与质点匀变速直线运动公式对比</a:t>
            </a:r>
          </a:p>
        </p:txBody>
      </p:sp>
    </p:spTree>
    <p:extLst>
      <p:ext uri="{BB962C8B-B14F-4D97-AF65-F5344CB8AC3E}">
        <p14:creationId xmlns:p14="http://schemas.microsoft.com/office/powerpoint/2010/main" val="20342049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860"/>
                                        </p:tgtEl>
                                        <p:attrNameLst>
                                          <p:attrName>style.visibility</p:attrName>
                                        </p:attrNameLst>
                                      </p:cBhvr>
                                      <p:to>
                                        <p:strVal val="visible"/>
                                      </p:to>
                                    </p:set>
                                    <p:animEffect transition="in" filter="blinds(horizontal)">
                                      <p:cBhvr>
                                        <p:cTn id="7" dur="500"/>
                                        <p:tgtEl>
                                          <p:spTgt spid="1638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63861"/>
                                        </p:tgtEl>
                                        <p:attrNameLst>
                                          <p:attrName>style.visibility</p:attrName>
                                        </p:attrNameLst>
                                      </p:cBhvr>
                                      <p:to>
                                        <p:strVal val="visible"/>
                                      </p:to>
                                    </p:set>
                                    <p:animEffect transition="in" filter="box(in)">
                                      <p:cBhvr>
                                        <p:cTn id="12" dur="500"/>
                                        <p:tgtEl>
                                          <p:spTgt spid="16386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0" grpId="0" autoUpdateAnimBg="0"/>
      <p:bldP spid="163861"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0" name="Text Box 3"/>
          <p:cNvSpPr txBox="1">
            <a:spLocks noChangeArrowheads="1"/>
          </p:cNvSpPr>
          <p:nvPr/>
        </p:nvSpPr>
        <p:spPr bwMode="auto">
          <a:xfrm>
            <a:off x="250825" y="476250"/>
            <a:ext cx="49879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4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4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4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4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32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三、角量与线量的关系</a:t>
            </a:r>
          </a:p>
        </p:txBody>
      </p:sp>
      <p:graphicFrame>
        <p:nvGraphicFramePr>
          <p:cNvPr id="183296" name="Object 0"/>
          <p:cNvGraphicFramePr>
            <a:graphicFrameLocks noChangeAspect="1"/>
          </p:cNvGraphicFramePr>
          <p:nvPr/>
        </p:nvGraphicFramePr>
        <p:xfrm>
          <a:off x="595313" y="3357563"/>
          <a:ext cx="2681287" cy="803275"/>
        </p:xfrm>
        <a:graphic>
          <a:graphicData uri="http://schemas.openxmlformats.org/presentationml/2006/ole">
            <mc:AlternateContent xmlns:mc="http://schemas.openxmlformats.org/markup-compatibility/2006">
              <mc:Choice xmlns:v="urn:schemas-microsoft-com:vml" Requires="v">
                <p:oleObj spid="_x0000_s184406" name="Equation" r:id="rId3" imgW="545760" imgH="228600" progId="Equation.3">
                  <p:embed/>
                </p:oleObj>
              </mc:Choice>
              <mc:Fallback>
                <p:oleObj name="Equation" r:id="rId3" imgW="545760" imgH="228600" progId="Equation.3">
                  <p:embed/>
                  <p:pic>
                    <p:nvPicPr>
                      <p:cNvPr id="183296"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313" y="3357563"/>
                        <a:ext cx="2681287" cy="803275"/>
                      </a:xfrm>
                      <a:prstGeom prst="rect">
                        <a:avLst/>
                      </a:prstGeom>
                      <a:gradFill rotWithShape="0">
                        <a:gsLst>
                          <a:gs pos="0">
                            <a:schemeClr val="accent1"/>
                          </a:gs>
                          <a:gs pos="50000">
                            <a:srgbClr val="FFFFFF"/>
                          </a:gs>
                          <a:gs pos="100000">
                            <a:schemeClr val="accent1"/>
                          </a:gs>
                        </a:gsLst>
                        <a:lin ang="5400000" scaled="1"/>
                      </a:gra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231" name="Group 50"/>
          <p:cNvGrpSpPr>
            <a:grpSpLocks/>
          </p:cNvGrpSpPr>
          <p:nvPr/>
        </p:nvGrpSpPr>
        <p:grpSpPr bwMode="auto">
          <a:xfrm>
            <a:off x="3810000" y="1052513"/>
            <a:ext cx="4800600" cy="3352800"/>
            <a:chOff x="2448" y="768"/>
            <a:chExt cx="3024" cy="2112"/>
          </a:xfrm>
        </p:grpSpPr>
        <p:sp>
          <p:nvSpPr>
            <p:cNvPr id="9249" name="Rectangle 33"/>
            <p:cNvSpPr>
              <a:spLocks noChangeArrowheads="1"/>
            </p:cNvSpPr>
            <p:nvPr/>
          </p:nvSpPr>
          <p:spPr bwMode="auto">
            <a:xfrm>
              <a:off x="2448" y="768"/>
              <a:ext cx="3024" cy="2112"/>
            </a:xfrm>
            <a:prstGeom prst="rect">
              <a:avLst/>
            </a:prstGeom>
            <a:solidFill>
              <a:schemeClr val="bg1"/>
            </a:solidFill>
            <a:ln w="9525">
              <a:solidFill>
                <a:schemeClr val="tx2"/>
              </a:solidFill>
              <a:miter lim="800000"/>
              <a:headEnd/>
              <a:tailEnd/>
            </a:ln>
          </p:spPr>
          <p:txBody>
            <a:bodyPr wrap="none" anchor="ctr"/>
            <a:lstStyle>
              <a:lvl1pPr eaLnBrk="0" hangingPunct="0">
                <a:defRPr sz="24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4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4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4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4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50" name="Line 2"/>
            <p:cNvSpPr>
              <a:spLocks noChangeShapeType="1"/>
            </p:cNvSpPr>
            <p:nvPr/>
          </p:nvSpPr>
          <p:spPr bwMode="auto">
            <a:xfrm>
              <a:off x="3648" y="2343"/>
              <a:ext cx="0" cy="441"/>
            </a:xfrm>
            <a:prstGeom prst="line">
              <a:avLst/>
            </a:prstGeom>
            <a:noFill/>
            <a:ln w="28575">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9251" name="Group 44"/>
            <p:cNvGrpSpPr>
              <a:grpSpLocks/>
            </p:cNvGrpSpPr>
            <p:nvPr/>
          </p:nvGrpSpPr>
          <p:grpSpPr bwMode="auto">
            <a:xfrm>
              <a:off x="2640" y="1556"/>
              <a:ext cx="2160" cy="844"/>
              <a:chOff x="2784" y="1508"/>
              <a:chExt cx="2160" cy="844"/>
            </a:xfrm>
          </p:grpSpPr>
          <p:sp>
            <p:nvSpPr>
              <p:cNvPr id="165894" name="Oval 6"/>
              <p:cNvSpPr>
                <a:spLocks noChangeArrowheads="1"/>
              </p:cNvSpPr>
              <p:nvPr/>
            </p:nvSpPr>
            <p:spPr bwMode="auto">
              <a:xfrm>
                <a:off x="2784" y="1592"/>
                <a:ext cx="2160" cy="760"/>
              </a:xfrm>
              <a:prstGeom prst="ellipse">
                <a:avLst/>
              </a:prstGeom>
              <a:gradFill rotWithShape="0">
                <a:gsLst>
                  <a:gs pos="0">
                    <a:srgbClr val="89C216"/>
                  </a:gs>
                  <a:gs pos="50000">
                    <a:schemeClr val="accent1"/>
                  </a:gs>
                  <a:gs pos="100000">
                    <a:srgbClr val="89C216"/>
                  </a:gs>
                </a:gsLst>
                <a:lin ang="0" scaled="1"/>
              </a:gradFill>
              <a:ln w="12700">
                <a:solidFill>
                  <a:schemeClr val="tx2"/>
                </a:solidFill>
                <a:round/>
                <a:headEnd/>
                <a:tailEnd/>
              </a:ln>
              <a:effectLst/>
            </p:spPr>
            <p:txBody>
              <a:bodyPr wrap="none" anchor="ct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54" name="Oval 7"/>
              <p:cNvSpPr>
                <a:spLocks noChangeArrowheads="1"/>
              </p:cNvSpPr>
              <p:nvPr/>
            </p:nvSpPr>
            <p:spPr bwMode="auto">
              <a:xfrm>
                <a:off x="2784" y="1508"/>
                <a:ext cx="2160" cy="760"/>
              </a:xfrm>
              <a:prstGeom prst="ellipse">
                <a:avLst/>
              </a:prstGeom>
              <a:solidFill>
                <a:schemeClr val="accent1"/>
              </a:solidFill>
              <a:ln w="12700">
                <a:solidFill>
                  <a:schemeClr val="tx2"/>
                </a:solidFill>
                <a:round/>
                <a:headEnd/>
                <a:tailEnd/>
              </a:ln>
            </p:spPr>
            <p:txBody>
              <a:bodyPr wrap="none" anchor="ctr"/>
              <a:lstStyle>
                <a:lvl1pPr eaLnBrk="0" hangingPunct="0">
                  <a:defRPr sz="24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4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4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4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4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9252" name="Line 8"/>
            <p:cNvSpPr>
              <a:spLocks noChangeShapeType="1"/>
            </p:cNvSpPr>
            <p:nvPr/>
          </p:nvSpPr>
          <p:spPr bwMode="auto">
            <a:xfrm flipV="1">
              <a:off x="3648" y="895"/>
              <a:ext cx="0" cy="977"/>
            </a:xfrm>
            <a:prstGeom prst="line">
              <a:avLst/>
            </a:prstGeom>
            <a:noFill/>
            <a:ln w="28575">
              <a:solidFill>
                <a:srgbClr val="1C1C1C"/>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9232" name="Group 49"/>
          <p:cNvGrpSpPr>
            <a:grpSpLocks/>
          </p:cNvGrpSpPr>
          <p:nvPr/>
        </p:nvGrpSpPr>
        <p:grpSpPr bwMode="auto">
          <a:xfrm>
            <a:off x="5181600" y="1509713"/>
            <a:ext cx="600075" cy="1295400"/>
            <a:chOff x="3312" y="1056"/>
            <a:chExt cx="378" cy="816"/>
          </a:xfrm>
        </p:grpSpPr>
        <p:graphicFrame>
          <p:nvGraphicFramePr>
            <p:cNvPr id="9229" name="Object 11"/>
            <p:cNvGraphicFramePr>
              <a:graphicFrameLocks noChangeAspect="1"/>
            </p:cNvGraphicFramePr>
            <p:nvPr/>
          </p:nvGraphicFramePr>
          <p:xfrm>
            <a:off x="3312" y="1056"/>
            <a:ext cx="378" cy="404"/>
          </p:xfrm>
          <a:graphic>
            <a:graphicData uri="http://schemas.openxmlformats.org/presentationml/2006/ole">
              <mc:AlternateContent xmlns:mc="http://schemas.openxmlformats.org/markup-compatibility/2006">
                <mc:Choice xmlns:v="urn:schemas-microsoft-com:vml" Requires="v">
                  <p:oleObj spid="_x0000_s184407" name="公式" r:id="rId5" imgW="126720" imgH="139680" progId="Equation.3">
                    <p:embed/>
                  </p:oleObj>
                </mc:Choice>
                <mc:Fallback>
                  <p:oleObj name="公式" r:id="rId5" imgW="126720" imgH="139680" progId="Equation.3">
                    <p:embed/>
                    <p:pic>
                      <p:nvPicPr>
                        <p:cNvPr id="9229"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12" y="1056"/>
                          <a:ext cx="378"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48" name="Line 10"/>
            <p:cNvSpPr>
              <a:spLocks noChangeShapeType="1"/>
            </p:cNvSpPr>
            <p:nvPr/>
          </p:nvSpPr>
          <p:spPr bwMode="auto">
            <a:xfrm flipV="1">
              <a:off x="3648" y="1196"/>
              <a:ext cx="0" cy="676"/>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165899" name="Rectangle 11"/>
          <p:cNvSpPr>
            <a:spLocks noChangeArrowheads="1"/>
          </p:cNvSpPr>
          <p:nvPr/>
        </p:nvSpPr>
        <p:spPr bwMode="auto">
          <a:xfrm>
            <a:off x="6781800" y="3109913"/>
            <a:ext cx="158750" cy="152400"/>
          </a:xfrm>
          <a:prstGeom prst="rect">
            <a:avLst/>
          </a:prstGeom>
          <a:solidFill>
            <a:srgbClr val="E7D75D"/>
          </a:solidFill>
          <a:ln w="28575">
            <a:solidFill>
              <a:schemeClr val="tx1"/>
            </a:solidFill>
            <a:miter lim="800000"/>
            <a:headEnd/>
            <a:tailEnd/>
          </a:ln>
        </p:spPr>
        <p:txBody>
          <a:bodyPr wrap="none" anchor="ctr"/>
          <a:lstStyle>
            <a:lvl1pPr eaLnBrk="0" hangingPunct="0">
              <a:defRPr sz="24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4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4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4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4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5" name="Group 42"/>
          <p:cNvGrpSpPr>
            <a:grpSpLocks/>
          </p:cNvGrpSpPr>
          <p:nvPr/>
        </p:nvGrpSpPr>
        <p:grpSpPr bwMode="auto">
          <a:xfrm>
            <a:off x="5715000" y="2805113"/>
            <a:ext cx="1149350" cy="762000"/>
            <a:chOff x="3792" y="1824"/>
            <a:chExt cx="724" cy="480"/>
          </a:xfrm>
        </p:grpSpPr>
        <p:graphicFrame>
          <p:nvGraphicFramePr>
            <p:cNvPr id="9228" name="Object 10"/>
            <p:cNvGraphicFramePr>
              <a:graphicFrameLocks noChangeAspect="1"/>
            </p:cNvGraphicFramePr>
            <p:nvPr/>
          </p:nvGraphicFramePr>
          <p:xfrm>
            <a:off x="4158" y="1973"/>
            <a:ext cx="258" cy="331"/>
          </p:xfrm>
          <a:graphic>
            <a:graphicData uri="http://schemas.openxmlformats.org/presentationml/2006/ole">
              <mc:AlternateContent xmlns:mc="http://schemas.openxmlformats.org/markup-compatibility/2006">
                <mc:Choice xmlns:v="urn:schemas-microsoft-com:vml" Requires="v">
                  <p:oleObj spid="_x0000_s184408" name="Equation" r:id="rId7" imgW="126720" imgH="152280" progId="Equation.3">
                    <p:embed/>
                  </p:oleObj>
                </mc:Choice>
                <mc:Fallback>
                  <p:oleObj name="Equation" r:id="rId7" imgW="126720" imgH="152280" progId="Equation.3">
                    <p:embed/>
                    <p:pic>
                      <p:nvPicPr>
                        <p:cNvPr id="9228"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58" y="1973"/>
                          <a:ext cx="258" cy="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47" name="Line 14"/>
            <p:cNvSpPr>
              <a:spLocks noChangeShapeType="1"/>
            </p:cNvSpPr>
            <p:nvPr/>
          </p:nvSpPr>
          <p:spPr bwMode="auto">
            <a:xfrm>
              <a:off x="3792" y="1824"/>
              <a:ext cx="724" cy="240"/>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6" name="Group 47"/>
          <p:cNvGrpSpPr>
            <a:grpSpLocks/>
          </p:cNvGrpSpPr>
          <p:nvPr/>
        </p:nvGrpSpPr>
        <p:grpSpPr bwMode="auto">
          <a:xfrm>
            <a:off x="6858000" y="1585913"/>
            <a:ext cx="1522413" cy="1600200"/>
            <a:chOff x="4368" y="1104"/>
            <a:chExt cx="959" cy="1008"/>
          </a:xfrm>
        </p:grpSpPr>
        <p:sp>
          <p:nvSpPr>
            <p:cNvPr id="9246" name="Line 16"/>
            <p:cNvSpPr>
              <a:spLocks noChangeShapeType="1"/>
            </p:cNvSpPr>
            <p:nvPr/>
          </p:nvSpPr>
          <p:spPr bwMode="auto">
            <a:xfrm flipV="1">
              <a:off x="4368" y="1536"/>
              <a:ext cx="912" cy="576"/>
            </a:xfrm>
            <a:prstGeom prst="line">
              <a:avLst/>
            </a:prstGeom>
            <a:noFill/>
            <a:ln w="28575">
              <a:solidFill>
                <a:srgbClr val="1C1C1C"/>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9227" name="Object 9"/>
            <p:cNvGraphicFramePr>
              <a:graphicFrameLocks noChangeAspect="1"/>
            </p:cNvGraphicFramePr>
            <p:nvPr/>
          </p:nvGraphicFramePr>
          <p:xfrm>
            <a:off x="4992" y="1104"/>
            <a:ext cx="335" cy="480"/>
          </p:xfrm>
          <a:graphic>
            <a:graphicData uri="http://schemas.openxmlformats.org/presentationml/2006/ole">
              <mc:AlternateContent xmlns:mc="http://schemas.openxmlformats.org/markup-compatibility/2006">
                <mc:Choice xmlns:v="urn:schemas-microsoft-com:vml" Requires="v">
                  <p:oleObj spid="_x0000_s184409" name="Equation" r:id="rId9" imgW="139680" imgH="228600" progId="Equation.3">
                    <p:embed/>
                  </p:oleObj>
                </mc:Choice>
                <mc:Fallback>
                  <p:oleObj name="Equation" r:id="rId9" imgW="139680" imgH="228600" progId="Equation.3">
                    <p:embed/>
                    <p:pic>
                      <p:nvPicPr>
                        <p:cNvPr id="9227"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92" y="1104"/>
                          <a:ext cx="335"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 name="Group 46"/>
          <p:cNvGrpSpPr>
            <a:grpSpLocks/>
          </p:cNvGrpSpPr>
          <p:nvPr/>
        </p:nvGrpSpPr>
        <p:grpSpPr bwMode="auto">
          <a:xfrm>
            <a:off x="6858000" y="2424113"/>
            <a:ext cx="1339850" cy="762000"/>
            <a:chOff x="4368" y="1632"/>
            <a:chExt cx="844" cy="480"/>
          </a:xfrm>
        </p:grpSpPr>
        <p:graphicFrame>
          <p:nvGraphicFramePr>
            <p:cNvPr id="9226" name="Object 8"/>
            <p:cNvGraphicFramePr>
              <a:graphicFrameLocks noChangeAspect="1"/>
            </p:cNvGraphicFramePr>
            <p:nvPr/>
          </p:nvGraphicFramePr>
          <p:xfrm>
            <a:off x="4992" y="1632"/>
            <a:ext cx="220" cy="384"/>
          </p:xfrm>
          <a:graphic>
            <a:graphicData uri="http://schemas.openxmlformats.org/presentationml/2006/ole">
              <mc:AlternateContent xmlns:mc="http://schemas.openxmlformats.org/markup-compatibility/2006">
                <mc:Choice xmlns:v="urn:schemas-microsoft-com:vml" Requires="v">
                  <p:oleObj spid="_x0000_s184410" name="Equation" r:id="rId11" imgW="126720" imgH="177480" progId="Equation.3">
                    <p:embed/>
                  </p:oleObj>
                </mc:Choice>
                <mc:Fallback>
                  <p:oleObj name="Equation" r:id="rId11" imgW="126720" imgH="177480" progId="Equation.3">
                    <p:embed/>
                    <p:pic>
                      <p:nvPicPr>
                        <p:cNvPr id="9226"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92" y="1632"/>
                          <a:ext cx="22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45" name="Line 20"/>
            <p:cNvSpPr>
              <a:spLocks noChangeShapeType="1"/>
            </p:cNvSpPr>
            <p:nvPr/>
          </p:nvSpPr>
          <p:spPr bwMode="auto">
            <a:xfrm flipV="1">
              <a:off x="4368" y="1680"/>
              <a:ext cx="672" cy="432"/>
            </a:xfrm>
            <a:prstGeom prst="line">
              <a:avLst/>
            </a:prstGeom>
            <a:noFill/>
            <a:ln w="38100">
              <a:solidFill>
                <a:srgbClr val="FF0066"/>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aphicFrame>
        <p:nvGraphicFramePr>
          <p:cNvPr id="183297" name="Object 1"/>
          <p:cNvGraphicFramePr>
            <a:graphicFrameLocks noChangeAspect="1"/>
          </p:cNvGraphicFramePr>
          <p:nvPr>
            <p:extLst>
              <p:ext uri="{D42A27DB-BD31-4B8C-83A1-F6EECF244321}">
                <p14:modId xmlns:p14="http://schemas.microsoft.com/office/powerpoint/2010/main" val="3201153429"/>
              </p:ext>
            </p:extLst>
          </p:nvPr>
        </p:nvGraphicFramePr>
        <p:xfrm>
          <a:off x="663575" y="4365625"/>
          <a:ext cx="2755900" cy="2192338"/>
        </p:xfrm>
        <a:graphic>
          <a:graphicData uri="http://schemas.openxmlformats.org/presentationml/2006/ole">
            <mc:AlternateContent xmlns:mc="http://schemas.openxmlformats.org/markup-compatibility/2006">
              <mc:Choice xmlns:v="urn:schemas-microsoft-com:vml" Requires="v">
                <p:oleObj spid="_x0000_s184411" name="Equation" r:id="rId13" imgW="888840" imgH="812520" progId="Equation.DSMT4">
                  <p:embed/>
                </p:oleObj>
              </mc:Choice>
              <mc:Fallback>
                <p:oleObj name="Equation" r:id="rId13" imgW="888840" imgH="812520" progId="Equation.DSMT4">
                  <p:embed/>
                  <p:pic>
                    <p:nvPicPr>
                      <p:cNvPr id="183297" name="Object 1"/>
                      <p:cNvPicPr>
                        <a:picLocks noChangeAspect="1" noChangeArrowheads="1"/>
                      </p:cNvPicPr>
                      <p:nvPr/>
                    </p:nvPicPr>
                    <p:blipFill>
                      <a:blip r:embed="rId14"/>
                      <a:srcRect/>
                      <a:stretch>
                        <a:fillRect/>
                      </a:stretch>
                    </p:blipFill>
                    <p:spPr bwMode="auto">
                      <a:xfrm>
                        <a:off x="663575" y="4365625"/>
                        <a:ext cx="2755900" cy="2192338"/>
                      </a:xfrm>
                      <a:prstGeom prst="rect">
                        <a:avLst/>
                      </a:prstGeom>
                      <a:gradFill rotWithShape="0">
                        <a:gsLst>
                          <a:gs pos="0">
                            <a:srgbClr val="FFFFFF"/>
                          </a:gs>
                          <a:gs pos="100000">
                            <a:schemeClr val="accent1"/>
                          </a:gs>
                        </a:gsLst>
                        <a:lin ang="5400000" scaled="1"/>
                      </a:gra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 name="Group 22"/>
          <p:cNvGrpSpPr>
            <a:grpSpLocks/>
          </p:cNvGrpSpPr>
          <p:nvPr/>
        </p:nvGrpSpPr>
        <p:grpSpPr bwMode="auto">
          <a:xfrm>
            <a:off x="6026150" y="2576513"/>
            <a:ext cx="1295400" cy="381000"/>
            <a:chOff x="4128" y="1680"/>
            <a:chExt cx="816" cy="240"/>
          </a:xfrm>
        </p:grpSpPr>
        <p:sp>
          <p:nvSpPr>
            <p:cNvPr id="9243" name="Line 23"/>
            <p:cNvSpPr>
              <a:spLocks noChangeShapeType="1"/>
            </p:cNvSpPr>
            <p:nvPr/>
          </p:nvSpPr>
          <p:spPr bwMode="auto">
            <a:xfrm>
              <a:off x="4535" y="1680"/>
              <a:ext cx="409" cy="144"/>
            </a:xfrm>
            <a:prstGeom prst="line">
              <a:avLst/>
            </a:prstGeom>
            <a:noFill/>
            <a:ln w="19050">
              <a:solidFill>
                <a:srgbClr val="0000FF"/>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44" name="Line 24"/>
            <p:cNvSpPr>
              <a:spLocks noChangeShapeType="1"/>
            </p:cNvSpPr>
            <p:nvPr/>
          </p:nvSpPr>
          <p:spPr bwMode="auto">
            <a:xfrm flipH="1">
              <a:off x="4128" y="1680"/>
              <a:ext cx="356" cy="240"/>
            </a:xfrm>
            <a:prstGeom prst="line">
              <a:avLst/>
            </a:prstGeom>
            <a:noFill/>
            <a:ln w="19050">
              <a:solidFill>
                <a:srgbClr val="0000FF"/>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9" name="Group 45"/>
          <p:cNvGrpSpPr>
            <a:grpSpLocks/>
          </p:cNvGrpSpPr>
          <p:nvPr/>
        </p:nvGrpSpPr>
        <p:grpSpPr bwMode="auto">
          <a:xfrm>
            <a:off x="5737225" y="2576513"/>
            <a:ext cx="2246313" cy="977900"/>
            <a:chOff x="3662" y="1736"/>
            <a:chExt cx="1415" cy="616"/>
          </a:xfrm>
        </p:grpSpPr>
        <p:graphicFrame>
          <p:nvGraphicFramePr>
            <p:cNvPr id="9224" name="Object 6"/>
            <p:cNvGraphicFramePr>
              <a:graphicFrameLocks noChangeAspect="1"/>
            </p:cNvGraphicFramePr>
            <p:nvPr/>
          </p:nvGraphicFramePr>
          <p:xfrm>
            <a:off x="4704" y="1736"/>
            <a:ext cx="373" cy="520"/>
          </p:xfrm>
          <a:graphic>
            <a:graphicData uri="http://schemas.openxmlformats.org/presentationml/2006/ole">
              <mc:AlternateContent xmlns:mc="http://schemas.openxmlformats.org/markup-compatibility/2006">
                <mc:Choice xmlns:v="urn:schemas-microsoft-com:vml" Requires="v">
                  <p:oleObj spid="_x0000_s184412" name="Equation" r:id="rId15" imgW="164880" imgH="228600" progId="Equation.3">
                    <p:embed/>
                  </p:oleObj>
                </mc:Choice>
                <mc:Fallback>
                  <p:oleObj name="Equation" r:id="rId15" imgW="164880" imgH="228600" progId="Equation.3">
                    <p:embed/>
                    <p:pic>
                      <p:nvPicPr>
                        <p:cNvPr id="9224" name="Object 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04" y="1736"/>
                          <a:ext cx="373" cy="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41" name="Line 27"/>
            <p:cNvSpPr>
              <a:spLocks noChangeShapeType="1"/>
            </p:cNvSpPr>
            <p:nvPr/>
          </p:nvSpPr>
          <p:spPr bwMode="auto">
            <a:xfrm flipV="1">
              <a:off x="4380" y="1872"/>
              <a:ext cx="336" cy="240"/>
            </a:xfrm>
            <a:prstGeom prst="line">
              <a:avLst/>
            </a:prstGeom>
            <a:noFill/>
            <a:ln w="38100">
              <a:solidFill>
                <a:srgbClr val="FF00FF"/>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42" name="Line 28"/>
            <p:cNvSpPr>
              <a:spLocks noChangeShapeType="1"/>
            </p:cNvSpPr>
            <p:nvPr/>
          </p:nvSpPr>
          <p:spPr bwMode="auto">
            <a:xfrm flipH="1" flipV="1">
              <a:off x="3840" y="1920"/>
              <a:ext cx="540" cy="192"/>
            </a:xfrm>
            <a:prstGeom prst="line">
              <a:avLst/>
            </a:prstGeom>
            <a:noFill/>
            <a:ln w="38100">
              <a:solidFill>
                <a:srgbClr val="FF00FF"/>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9225" name="Object 7"/>
            <p:cNvGraphicFramePr>
              <a:graphicFrameLocks noChangeAspect="1"/>
            </p:cNvGraphicFramePr>
            <p:nvPr/>
          </p:nvGraphicFramePr>
          <p:xfrm>
            <a:off x="3662" y="1898"/>
            <a:ext cx="370" cy="454"/>
          </p:xfrm>
          <a:graphic>
            <a:graphicData uri="http://schemas.openxmlformats.org/presentationml/2006/ole">
              <mc:AlternateContent xmlns:mc="http://schemas.openxmlformats.org/markup-compatibility/2006">
                <mc:Choice xmlns:v="urn:schemas-microsoft-com:vml" Requires="v">
                  <p:oleObj spid="_x0000_s184413" name="Equation" r:id="rId17" imgW="177480" imgH="215640" progId="Equation.3">
                    <p:embed/>
                  </p:oleObj>
                </mc:Choice>
                <mc:Fallback>
                  <p:oleObj name="Equation" r:id="rId17" imgW="177480" imgH="215640" progId="Equation.3">
                    <p:embed/>
                    <p:pic>
                      <p:nvPicPr>
                        <p:cNvPr id="9225" name="Object 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662" y="1898"/>
                          <a:ext cx="370" cy="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83298" name="Object 2"/>
          <p:cNvGraphicFramePr>
            <a:graphicFrameLocks noChangeAspect="1"/>
          </p:cNvGraphicFramePr>
          <p:nvPr>
            <p:extLst>
              <p:ext uri="{D42A27DB-BD31-4B8C-83A1-F6EECF244321}">
                <p14:modId xmlns:p14="http://schemas.microsoft.com/office/powerpoint/2010/main" val="3203088647"/>
              </p:ext>
            </p:extLst>
          </p:nvPr>
        </p:nvGraphicFramePr>
        <p:xfrm>
          <a:off x="4237038" y="4724400"/>
          <a:ext cx="4214812" cy="1701800"/>
        </p:xfrm>
        <a:graphic>
          <a:graphicData uri="http://schemas.openxmlformats.org/presentationml/2006/ole">
            <mc:AlternateContent xmlns:mc="http://schemas.openxmlformats.org/markup-compatibility/2006">
              <mc:Choice xmlns:v="urn:schemas-microsoft-com:vml" Requires="v">
                <p:oleObj spid="_x0000_s184414" name="Equation" r:id="rId19" imgW="1015920" imgH="482400" progId="Equation.DSMT4">
                  <p:embed/>
                </p:oleObj>
              </mc:Choice>
              <mc:Fallback>
                <p:oleObj name="Equation" r:id="rId19" imgW="1015920" imgH="482400" progId="Equation.DSMT4">
                  <p:embed/>
                  <p:pic>
                    <p:nvPicPr>
                      <p:cNvPr id="183298" name="Object 2"/>
                      <p:cNvPicPr>
                        <a:picLocks noChangeAspect="1" noChangeArrowheads="1"/>
                      </p:cNvPicPr>
                      <p:nvPr/>
                    </p:nvPicPr>
                    <p:blipFill>
                      <a:blip r:embed="rId20"/>
                      <a:srcRect/>
                      <a:stretch>
                        <a:fillRect/>
                      </a:stretch>
                    </p:blipFill>
                    <p:spPr bwMode="auto">
                      <a:xfrm>
                        <a:off x="4237038" y="4724400"/>
                        <a:ext cx="4214812" cy="1701800"/>
                      </a:xfrm>
                      <a:prstGeom prst="rect">
                        <a:avLst/>
                      </a:prstGeom>
                      <a:gradFill rotWithShape="0">
                        <a:gsLst>
                          <a:gs pos="0">
                            <a:schemeClr val="accent1"/>
                          </a:gs>
                          <a:gs pos="50000">
                            <a:srgbClr val="FFFFFF"/>
                          </a:gs>
                          <a:gs pos="100000">
                            <a:schemeClr val="accent1"/>
                          </a:gs>
                        </a:gsLst>
                        <a:lin ang="5400000" scaled="1"/>
                      </a:gra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1" name="Object 3"/>
          <p:cNvGraphicFramePr>
            <a:graphicFrameLocks noChangeAspect="1"/>
          </p:cNvGraphicFramePr>
          <p:nvPr/>
        </p:nvGraphicFramePr>
        <p:xfrm>
          <a:off x="914400" y="1052513"/>
          <a:ext cx="1392238" cy="1081087"/>
        </p:xfrm>
        <a:graphic>
          <a:graphicData uri="http://schemas.openxmlformats.org/presentationml/2006/ole">
            <mc:AlternateContent xmlns:mc="http://schemas.openxmlformats.org/markup-compatibility/2006">
              <mc:Choice xmlns:v="urn:schemas-microsoft-com:vml" Requires="v">
                <p:oleObj spid="_x0000_s184415" name="Equation" r:id="rId21" imgW="507960" imgH="393480" progId="Equation.3">
                  <p:embed/>
                </p:oleObj>
              </mc:Choice>
              <mc:Fallback>
                <p:oleObj name="Equation" r:id="rId21" imgW="507960" imgH="393480" progId="Equation.3">
                  <p:embed/>
                  <p:pic>
                    <p:nvPicPr>
                      <p:cNvPr id="9221" name="Object 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914400" y="1052513"/>
                        <a:ext cx="1392238" cy="1081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3300" name="Object 4"/>
          <p:cNvGraphicFramePr>
            <a:graphicFrameLocks noChangeAspect="1"/>
          </p:cNvGraphicFramePr>
          <p:nvPr>
            <p:extLst>
              <p:ext uri="{D42A27DB-BD31-4B8C-83A1-F6EECF244321}">
                <p14:modId xmlns:p14="http://schemas.microsoft.com/office/powerpoint/2010/main" val="1367682032"/>
              </p:ext>
            </p:extLst>
          </p:nvPr>
        </p:nvGraphicFramePr>
        <p:xfrm>
          <a:off x="539750" y="2136775"/>
          <a:ext cx="2514600" cy="1149350"/>
        </p:xfrm>
        <a:graphic>
          <a:graphicData uri="http://schemas.openxmlformats.org/presentationml/2006/ole">
            <mc:AlternateContent xmlns:mc="http://schemas.openxmlformats.org/markup-compatibility/2006">
              <mc:Choice xmlns:v="urn:schemas-microsoft-com:vml" Requires="v">
                <p:oleObj spid="_x0000_s184416" name="Equation" r:id="rId23" imgW="914400" imgH="419040" progId="Equation.DSMT4">
                  <p:embed/>
                </p:oleObj>
              </mc:Choice>
              <mc:Fallback>
                <p:oleObj name="Equation" r:id="rId23" imgW="914400" imgH="419040" progId="Equation.DSMT4">
                  <p:embed/>
                  <p:pic>
                    <p:nvPicPr>
                      <p:cNvPr id="183300" name="Object 4"/>
                      <p:cNvPicPr>
                        <a:picLocks noChangeAspect="1" noChangeArrowheads="1"/>
                      </p:cNvPicPr>
                      <p:nvPr/>
                    </p:nvPicPr>
                    <p:blipFill>
                      <a:blip r:embed="rId24"/>
                      <a:srcRect/>
                      <a:stretch>
                        <a:fillRect/>
                      </a:stretch>
                    </p:blipFill>
                    <p:spPr bwMode="auto">
                      <a:xfrm>
                        <a:off x="539750" y="2136775"/>
                        <a:ext cx="2514600" cy="1149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 name="Group 48"/>
          <p:cNvGrpSpPr>
            <a:grpSpLocks/>
          </p:cNvGrpSpPr>
          <p:nvPr/>
        </p:nvGrpSpPr>
        <p:grpSpPr bwMode="auto">
          <a:xfrm>
            <a:off x="6330950" y="1890713"/>
            <a:ext cx="533400" cy="1295400"/>
            <a:chOff x="4036" y="1296"/>
            <a:chExt cx="336" cy="816"/>
          </a:xfrm>
        </p:grpSpPr>
        <p:graphicFrame>
          <p:nvGraphicFramePr>
            <p:cNvPr id="9223" name="Object 5"/>
            <p:cNvGraphicFramePr>
              <a:graphicFrameLocks noChangeAspect="1"/>
            </p:cNvGraphicFramePr>
            <p:nvPr/>
          </p:nvGraphicFramePr>
          <p:xfrm>
            <a:off x="4036" y="1296"/>
            <a:ext cx="307" cy="489"/>
          </p:xfrm>
          <a:graphic>
            <a:graphicData uri="http://schemas.openxmlformats.org/presentationml/2006/ole">
              <mc:AlternateContent xmlns:mc="http://schemas.openxmlformats.org/markup-compatibility/2006">
                <mc:Choice xmlns:v="urn:schemas-microsoft-com:vml" Requires="v">
                  <p:oleObj spid="_x0000_s184417" name="公式" r:id="rId25" imgW="101520" imgH="139680" progId="Equation.3">
                    <p:embed/>
                  </p:oleObj>
                </mc:Choice>
                <mc:Fallback>
                  <p:oleObj name="公式" r:id="rId25" imgW="101520" imgH="139680" progId="Equation.3">
                    <p:embed/>
                    <p:pic>
                      <p:nvPicPr>
                        <p:cNvPr id="9223" name="Object 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036" y="1296"/>
                          <a:ext cx="307" cy="4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40" name="Line 36"/>
            <p:cNvSpPr>
              <a:spLocks noChangeShapeType="1"/>
            </p:cNvSpPr>
            <p:nvPr/>
          </p:nvSpPr>
          <p:spPr bwMode="auto">
            <a:xfrm flipH="1" flipV="1">
              <a:off x="4180" y="1680"/>
              <a:ext cx="192" cy="432"/>
            </a:xfrm>
            <a:prstGeom prst="line">
              <a:avLst/>
            </a:prstGeom>
            <a:noFill/>
            <a:ln w="38100">
              <a:solidFill>
                <a:srgbClr val="FF00FF"/>
              </a:solidFill>
              <a:round/>
              <a:headEnd/>
              <a:tailEnd type="triangle" w="sm" len="lg"/>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Tree>
    <p:extLst>
      <p:ext uri="{BB962C8B-B14F-4D97-AF65-F5344CB8AC3E}">
        <p14:creationId xmlns:p14="http://schemas.microsoft.com/office/powerpoint/2010/main" val="282890545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3300"/>
                                        </p:tgtEl>
                                        <p:attrNameLst>
                                          <p:attrName>style.visibility</p:attrName>
                                        </p:attrNameLst>
                                      </p:cBhvr>
                                      <p:to>
                                        <p:strVal val="visible"/>
                                      </p:to>
                                    </p:set>
                                    <p:animEffect transition="in" filter="blinds(horizontal)">
                                      <p:cBhvr>
                                        <p:cTn id="7" dur="500"/>
                                        <p:tgtEl>
                                          <p:spTgt spid="1833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65899"/>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6"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strips(downRight)">
                                      <p:cBhvr>
                                        <p:cTn id="16" dur="500"/>
                                        <p:tgtEl>
                                          <p:spTgt spid="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3"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strips(upRight)">
                                      <p:cBhvr>
                                        <p:cTn id="21" dur="500"/>
                                        <p:tgtEl>
                                          <p:spTgt spid="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3"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strips(upRight)">
                                      <p:cBhvr>
                                        <p:cTn id="26" dur="500"/>
                                        <p:tgtEl>
                                          <p:spTgt spid="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5" fill="hold" nodeType="clickEffect">
                                  <p:stCondLst>
                                    <p:cond delay="0"/>
                                  </p:stCondLst>
                                  <p:childTnLst>
                                    <p:set>
                                      <p:cBhvr>
                                        <p:cTn id="30" dur="1" fill="hold">
                                          <p:stCondLst>
                                            <p:cond delay="0"/>
                                          </p:stCondLst>
                                        </p:cTn>
                                        <p:tgtEl>
                                          <p:spTgt spid="183296"/>
                                        </p:tgtEl>
                                        <p:attrNameLst>
                                          <p:attrName>style.visibility</p:attrName>
                                        </p:attrNameLst>
                                      </p:cBhvr>
                                      <p:to>
                                        <p:strVal val="visible"/>
                                      </p:to>
                                    </p:set>
                                    <p:animEffect transition="in" filter="blinds(vertical)">
                                      <p:cBhvr>
                                        <p:cTn id="31" dur="500"/>
                                        <p:tgtEl>
                                          <p:spTgt spid="18329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8" presetClass="entr" presetSubtype="9" fill="hold"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strips(upLeft)">
                                      <p:cBhvr>
                                        <p:cTn id="36" dur="500"/>
                                        <p:tgtEl>
                                          <p:spTgt spid="1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7" presetClass="entr" presetSubtype="1"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p:cTn id="41" dur="500" fill="hold"/>
                                        <p:tgtEl>
                                          <p:spTgt spid="8"/>
                                        </p:tgtEl>
                                        <p:attrNameLst>
                                          <p:attrName>ppt_x</p:attrName>
                                        </p:attrNameLst>
                                      </p:cBhvr>
                                      <p:tavLst>
                                        <p:tav tm="0">
                                          <p:val>
                                            <p:strVal val="#ppt_x"/>
                                          </p:val>
                                        </p:tav>
                                        <p:tav tm="100000">
                                          <p:val>
                                            <p:strVal val="#ppt_x"/>
                                          </p:val>
                                        </p:tav>
                                      </p:tavLst>
                                    </p:anim>
                                    <p:anim calcmode="lin" valueType="num">
                                      <p:cBhvr>
                                        <p:cTn id="42" dur="500" fill="hold"/>
                                        <p:tgtEl>
                                          <p:spTgt spid="8"/>
                                        </p:tgtEl>
                                        <p:attrNameLst>
                                          <p:attrName>ppt_y</p:attrName>
                                        </p:attrNameLst>
                                      </p:cBhvr>
                                      <p:tavLst>
                                        <p:tav tm="0">
                                          <p:val>
                                            <p:strVal val="#ppt_y-#ppt_h/2"/>
                                          </p:val>
                                        </p:tav>
                                        <p:tav tm="100000">
                                          <p:val>
                                            <p:strVal val="#ppt_y"/>
                                          </p:val>
                                        </p:tav>
                                      </p:tavLst>
                                    </p:anim>
                                    <p:anim calcmode="lin" valueType="num">
                                      <p:cBhvr>
                                        <p:cTn id="43" dur="500" fill="hold"/>
                                        <p:tgtEl>
                                          <p:spTgt spid="8"/>
                                        </p:tgtEl>
                                        <p:attrNameLst>
                                          <p:attrName>ppt_w</p:attrName>
                                        </p:attrNameLst>
                                      </p:cBhvr>
                                      <p:tavLst>
                                        <p:tav tm="0">
                                          <p:val>
                                            <p:strVal val="#ppt_w"/>
                                          </p:val>
                                        </p:tav>
                                        <p:tav tm="100000">
                                          <p:val>
                                            <p:strVal val="#ppt_w"/>
                                          </p:val>
                                        </p:tav>
                                      </p:tavLst>
                                    </p:anim>
                                    <p:anim calcmode="lin" valueType="num">
                                      <p:cBhvr>
                                        <p:cTn id="44"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18" presetClass="entr" presetSubtype="9"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strips(upLeft)">
                                      <p:cBhvr>
                                        <p:cTn id="49" dur="500"/>
                                        <p:tgtEl>
                                          <p:spTgt spid="9"/>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5" fill="hold" nodeType="clickEffect">
                                  <p:stCondLst>
                                    <p:cond delay="0"/>
                                  </p:stCondLst>
                                  <p:childTnLst>
                                    <p:set>
                                      <p:cBhvr>
                                        <p:cTn id="53" dur="1" fill="hold">
                                          <p:stCondLst>
                                            <p:cond delay="0"/>
                                          </p:stCondLst>
                                        </p:cTn>
                                        <p:tgtEl>
                                          <p:spTgt spid="183297"/>
                                        </p:tgtEl>
                                        <p:attrNameLst>
                                          <p:attrName>style.visibility</p:attrName>
                                        </p:attrNameLst>
                                      </p:cBhvr>
                                      <p:to>
                                        <p:strVal val="visible"/>
                                      </p:to>
                                    </p:set>
                                    <p:animEffect transition="in" filter="blinds(vertical)">
                                      <p:cBhvr>
                                        <p:cTn id="54" dur="500"/>
                                        <p:tgtEl>
                                          <p:spTgt spid="183297"/>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5" fill="hold" nodeType="clickEffect">
                                  <p:stCondLst>
                                    <p:cond delay="0"/>
                                  </p:stCondLst>
                                  <p:childTnLst>
                                    <p:set>
                                      <p:cBhvr>
                                        <p:cTn id="58" dur="1" fill="hold">
                                          <p:stCondLst>
                                            <p:cond delay="0"/>
                                          </p:stCondLst>
                                        </p:cTn>
                                        <p:tgtEl>
                                          <p:spTgt spid="183298"/>
                                        </p:tgtEl>
                                        <p:attrNameLst>
                                          <p:attrName>style.visibility</p:attrName>
                                        </p:attrNameLst>
                                      </p:cBhvr>
                                      <p:to>
                                        <p:strVal val="visible"/>
                                      </p:to>
                                    </p:set>
                                    <p:animEffect transition="in" filter="blinds(vertical)">
                                      <p:cBhvr>
                                        <p:cTn id="59" dur="500"/>
                                        <p:tgtEl>
                                          <p:spTgt spid="1832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5"/>
          <p:cNvGrpSpPr>
            <a:grpSpLocks/>
          </p:cNvGrpSpPr>
          <p:nvPr/>
        </p:nvGrpSpPr>
        <p:grpSpPr bwMode="auto">
          <a:xfrm>
            <a:off x="323850" y="5013325"/>
            <a:ext cx="7543800" cy="1651000"/>
            <a:chOff x="192" y="3168"/>
            <a:chExt cx="4752" cy="1040"/>
          </a:xfrm>
        </p:grpSpPr>
        <p:sp>
          <p:nvSpPr>
            <p:cNvPr id="10260" name="Text Box 3"/>
            <p:cNvSpPr txBox="1">
              <a:spLocks noChangeArrowheads="1"/>
            </p:cNvSpPr>
            <p:nvPr/>
          </p:nvSpPr>
          <p:spPr bwMode="auto">
            <a:xfrm>
              <a:off x="192" y="3168"/>
              <a:ext cx="261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4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4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4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4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飞轮 </a:t>
              </a:r>
              <a:r>
                <a:rPr kumimoji="0" lang="en-US" altLang="zh-CN" sz="2800" b="0"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30 s</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内转过的角度：</a:t>
              </a:r>
            </a:p>
          </p:txBody>
        </p:sp>
        <p:graphicFrame>
          <p:nvGraphicFramePr>
            <p:cNvPr id="10246" name="Object 4"/>
            <p:cNvGraphicFramePr>
              <a:graphicFrameLocks noChangeAspect="1"/>
            </p:cNvGraphicFramePr>
            <p:nvPr>
              <p:extLst>
                <p:ext uri="{D42A27DB-BD31-4B8C-83A1-F6EECF244321}">
                  <p14:modId xmlns:p14="http://schemas.microsoft.com/office/powerpoint/2010/main" val="2934917917"/>
                </p:ext>
              </p:extLst>
            </p:nvPr>
          </p:nvGraphicFramePr>
          <p:xfrm>
            <a:off x="1104" y="3456"/>
            <a:ext cx="3840" cy="752"/>
          </p:xfrm>
          <a:graphic>
            <a:graphicData uri="http://schemas.openxmlformats.org/presentationml/2006/ole">
              <mc:AlternateContent xmlns:mc="http://schemas.openxmlformats.org/markup-compatibility/2006">
                <mc:Choice xmlns:v="urn:schemas-microsoft-com:vml" Requires="v">
                  <p:oleObj spid="_x0000_s185381" name="Equation" r:id="rId3" imgW="2209680" imgH="457200" progId="Equation.DSMT4">
                    <p:embed/>
                  </p:oleObj>
                </mc:Choice>
                <mc:Fallback>
                  <p:oleObj name="Equation" r:id="rId3" imgW="2209680" imgH="457200" progId="Equation.DSMT4">
                    <p:embed/>
                    <p:pic>
                      <p:nvPicPr>
                        <p:cNvPr id="10246" name="Object 4"/>
                        <p:cNvPicPr>
                          <a:picLocks noChangeAspect="1" noChangeArrowheads="1"/>
                        </p:cNvPicPr>
                        <p:nvPr/>
                      </p:nvPicPr>
                      <p:blipFill>
                        <a:blip r:embed="rId4"/>
                        <a:srcRect/>
                        <a:stretch>
                          <a:fillRect/>
                        </a:stretch>
                      </p:blipFill>
                      <p:spPr bwMode="auto">
                        <a:xfrm>
                          <a:off x="1104" y="3456"/>
                          <a:ext cx="3840" cy="752"/>
                        </a:xfrm>
                        <a:prstGeom prst="rect">
                          <a:avLst/>
                        </a:prstGeom>
                        <a:noFill/>
                        <a:ln>
                          <a:noFill/>
                        </a:ln>
                        <a:effectLst/>
                        <a:extLst/>
                      </p:spPr>
                    </p:pic>
                  </p:oleObj>
                </mc:Fallback>
              </mc:AlternateContent>
            </a:graphicData>
          </a:graphic>
        </p:graphicFrame>
      </p:grpSp>
      <p:graphicFrame>
        <p:nvGraphicFramePr>
          <p:cNvPr id="166927" name="Object 15"/>
          <p:cNvGraphicFramePr>
            <a:graphicFrameLocks noChangeAspect="1"/>
          </p:cNvGraphicFramePr>
          <p:nvPr>
            <p:extLst>
              <p:ext uri="{D42A27DB-BD31-4B8C-83A1-F6EECF244321}">
                <p14:modId xmlns:p14="http://schemas.microsoft.com/office/powerpoint/2010/main" val="1996928582"/>
              </p:ext>
            </p:extLst>
          </p:nvPr>
        </p:nvGraphicFramePr>
        <p:xfrm>
          <a:off x="1042988" y="4005263"/>
          <a:ext cx="6553200" cy="1014412"/>
        </p:xfrm>
        <a:graphic>
          <a:graphicData uri="http://schemas.openxmlformats.org/presentationml/2006/ole">
            <mc:AlternateContent xmlns:mc="http://schemas.openxmlformats.org/markup-compatibility/2006">
              <mc:Choice xmlns:v="urn:schemas-microsoft-com:vml" Requires="v">
                <p:oleObj spid="_x0000_s185382" name="Equation" r:id="rId5" imgW="2539800" imgH="393480" progId="Equation.DSMT4">
                  <p:embed/>
                </p:oleObj>
              </mc:Choice>
              <mc:Fallback>
                <p:oleObj name="Equation" r:id="rId5" imgW="2539800" imgH="393480" progId="Equation.DSMT4">
                  <p:embed/>
                  <p:pic>
                    <p:nvPicPr>
                      <p:cNvPr id="166927" name="Object 15"/>
                      <p:cNvPicPr>
                        <a:picLocks noChangeAspect="1" noChangeArrowheads="1"/>
                      </p:cNvPicPr>
                      <p:nvPr/>
                    </p:nvPicPr>
                    <p:blipFill>
                      <a:blip r:embed="rId6"/>
                      <a:srcRect/>
                      <a:stretch>
                        <a:fillRect/>
                      </a:stretch>
                    </p:blipFill>
                    <p:spPr bwMode="auto">
                      <a:xfrm>
                        <a:off x="1042988" y="4005263"/>
                        <a:ext cx="6553200" cy="1014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8" name="Text Box 19"/>
          <p:cNvSpPr txBox="1">
            <a:spLocks noChangeArrowheads="1"/>
          </p:cNvSpPr>
          <p:nvPr/>
        </p:nvSpPr>
        <p:spPr bwMode="auto">
          <a:xfrm>
            <a:off x="228600" y="609600"/>
            <a:ext cx="8610600"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4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4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4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4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例</a:t>
            </a:r>
            <a:r>
              <a:rPr kumimoji="0" lang="en-US" altLang="zh-CN"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1</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一飞轮半径为 </a:t>
            </a:r>
            <a:r>
              <a:rPr kumimoji="0" lang="en-US" altLang="zh-CN" sz="2800" b="0"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0.2m</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转速为</a:t>
            </a:r>
            <a:r>
              <a:rPr kumimoji="0" lang="en-US" altLang="zh-CN" sz="2800" b="0"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150r</a:t>
            </a:r>
            <a:r>
              <a:rPr kumimoji="0" lang="en-US" altLang="zh-CN" sz="2800" b="0"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800" b="0"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min</a:t>
            </a:r>
            <a:r>
              <a:rPr kumimoji="0" lang="en-US" altLang="zh-CN" sz="2800" b="0" i="0" u="none" strike="noStrike" kern="1200" cap="none" spc="0" normalizeH="0" baseline="3000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-1</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因受制动而均匀减速，经 </a:t>
            </a:r>
            <a:r>
              <a:rPr kumimoji="0" lang="en-US" altLang="zh-CN" sz="2800" b="0"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30 s </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停止转动 。 试求：</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a:t>
            </a:r>
            <a:r>
              <a:rPr kumimoji="0" lang="en-US" altLang="zh-CN"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1</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）角加速度和在此时间内飞轮所转的圈数；（</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2</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）制动开始后 </a:t>
            </a:r>
            <a:r>
              <a:rPr kumimoji="0" lang="en-US" altLang="zh-CN" sz="2800" b="1"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t </a:t>
            </a:r>
            <a:r>
              <a:rPr kumimoji="0"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 6 s</a:t>
            </a:r>
            <a:r>
              <a:rPr kumimoji="0" lang="en-US" altLang="zh-CN" sz="2800" b="1"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 </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时飞轮的角速度；（</a:t>
            </a:r>
            <a:r>
              <a:rPr kumimoji="0" lang="en-US" altLang="zh-CN"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3</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a:t>
            </a:r>
            <a:r>
              <a:rPr kumimoji="0" lang="en-US" altLang="zh-CN" sz="2800" b="1" i="1"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t </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 6 s </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时飞轮边缘上一点的线速度、切向加速度和法向加速度 。</a:t>
            </a: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3" name="Group 34"/>
          <p:cNvGrpSpPr>
            <a:grpSpLocks/>
          </p:cNvGrpSpPr>
          <p:nvPr/>
        </p:nvGrpSpPr>
        <p:grpSpPr bwMode="auto">
          <a:xfrm>
            <a:off x="288925" y="2870200"/>
            <a:ext cx="8016875" cy="1266825"/>
            <a:chOff x="182" y="1808"/>
            <a:chExt cx="5050" cy="798"/>
          </a:xfrm>
        </p:grpSpPr>
        <p:grpSp>
          <p:nvGrpSpPr>
            <p:cNvPr id="10250" name="Group 31"/>
            <p:cNvGrpSpPr>
              <a:grpSpLocks/>
            </p:cNvGrpSpPr>
            <p:nvPr/>
          </p:nvGrpSpPr>
          <p:grpSpPr bwMode="auto">
            <a:xfrm>
              <a:off x="618" y="1808"/>
              <a:ext cx="4614" cy="391"/>
              <a:chOff x="618" y="1808"/>
              <a:chExt cx="4614" cy="391"/>
            </a:xfrm>
          </p:grpSpPr>
          <p:sp>
            <p:nvSpPr>
              <p:cNvPr id="10257" name="Text Box 6"/>
              <p:cNvSpPr txBox="1">
                <a:spLocks noChangeArrowheads="1"/>
              </p:cNvSpPr>
              <p:nvPr/>
            </p:nvSpPr>
            <p:spPr bwMode="auto">
              <a:xfrm>
                <a:off x="618" y="1833"/>
                <a:ext cx="3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4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4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4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4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解</a:t>
                </a:r>
              </a:p>
            </p:txBody>
          </p:sp>
          <p:sp>
            <p:nvSpPr>
              <p:cNvPr id="10258" name="Text Box 7"/>
              <p:cNvSpPr txBox="1">
                <a:spLocks noChangeArrowheads="1"/>
              </p:cNvSpPr>
              <p:nvPr/>
            </p:nvSpPr>
            <p:spPr bwMode="auto">
              <a:xfrm>
                <a:off x="964" y="1872"/>
                <a:ext cx="6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4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4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4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4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a:t>
                </a:r>
                <a:r>
                  <a:rPr kumimoji="0" lang="en-US" altLang="zh-CN"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1</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a:t>
                </a:r>
              </a:p>
            </p:txBody>
          </p:sp>
          <p:graphicFrame>
            <p:nvGraphicFramePr>
              <p:cNvPr id="10244" name="Object 8"/>
              <p:cNvGraphicFramePr>
                <a:graphicFrameLocks noChangeAspect="1"/>
              </p:cNvGraphicFramePr>
              <p:nvPr/>
            </p:nvGraphicFramePr>
            <p:xfrm>
              <a:off x="1513" y="1808"/>
              <a:ext cx="1849" cy="389"/>
            </p:xfrm>
            <a:graphic>
              <a:graphicData uri="http://schemas.openxmlformats.org/presentationml/2006/ole">
                <mc:AlternateContent xmlns:mc="http://schemas.openxmlformats.org/markup-compatibility/2006">
                  <mc:Choice xmlns:v="urn:schemas-microsoft-com:vml" Requires="v">
                    <p:oleObj spid="_x0000_s185383" name="Equation" r:id="rId7" imgW="1028520" imgH="241200" progId="Equation.3">
                      <p:embed/>
                    </p:oleObj>
                  </mc:Choice>
                  <mc:Fallback>
                    <p:oleObj name="Equation" r:id="rId7" imgW="1028520" imgH="241200" progId="Equation.3">
                      <p:embed/>
                      <p:pic>
                        <p:nvPicPr>
                          <p:cNvPr id="10244"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13" y="1808"/>
                            <a:ext cx="1849" cy="3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5" name="Object 10"/>
              <p:cNvGraphicFramePr>
                <a:graphicFrameLocks noChangeAspect="1"/>
              </p:cNvGraphicFramePr>
              <p:nvPr/>
            </p:nvGraphicFramePr>
            <p:xfrm>
              <a:off x="4512" y="1824"/>
              <a:ext cx="720" cy="305"/>
            </p:xfrm>
            <a:graphic>
              <a:graphicData uri="http://schemas.openxmlformats.org/presentationml/2006/ole">
                <mc:AlternateContent xmlns:mc="http://schemas.openxmlformats.org/markup-compatibility/2006">
                  <mc:Choice xmlns:v="urn:schemas-microsoft-com:vml" Requires="v">
                    <p:oleObj spid="_x0000_s185384" name="Equation" r:id="rId9" imgW="419040" imgH="177480" progId="Equation.3">
                      <p:embed/>
                    </p:oleObj>
                  </mc:Choice>
                  <mc:Fallback>
                    <p:oleObj name="Equation" r:id="rId9" imgW="419040" imgH="177480" progId="Equation.3">
                      <p:embed/>
                      <p:pic>
                        <p:nvPicPr>
                          <p:cNvPr id="10245"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12" y="1824"/>
                            <a:ext cx="720" cy="3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59" name="Text Box 11"/>
              <p:cNvSpPr txBox="1">
                <a:spLocks noChangeArrowheads="1"/>
              </p:cNvSpPr>
              <p:nvPr/>
            </p:nvSpPr>
            <p:spPr bwMode="auto">
              <a:xfrm>
                <a:off x="3360" y="1824"/>
                <a:ext cx="134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4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4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4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4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a:t>
                </a:r>
                <a:r>
                  <a:rPr kumimoji="0" lang="en-US" altLang="zh-CN" sz="2800" b="0" i="1"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t </a:t>
                </a:r>
                <a:r>
                  <a:rPr kumimoji="0" lang="en-US" altLang="zh-CN" sz="2800" b="0"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 30 s</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时，</a:t>
                </a:r>
              </a:p>
            </p:txBody>
          </p:sp>
        </p:grpSp>
        <p:grpSp>
          <p:nvGrpSpPr>
            <p:cNvPr id="10251" name="Group 33"/>
            <p:cNvGrpSpPr>
              <a:grpSpLocks/>
            </p:cNvGrpSpPr>
            <p:nvPr/>
          </p:nvGrpSpPr>
          <p:grpSpPr bwMode="auto">
            <a:xfrm>
              <a:off x="182" y="2208"/>
              <a:ext cx="4050" cy="398"/>
              <a:chOff x="182" y="2208"/>
              <a:chExt cx="4050" cy="398"/>
            </a:xfrm>
          </p:grpSpPr>
          <p:grpSp>
            <p:nvGrpSpPr>
              <p:cNvPr id="10252" name="Group 32"/>
              <p:cNvGrpSpPr>
                <a:grpSpLocks/>
              </p:cNvGrpSpPr>
              <p:nvPr/>
            </p:nvGrpSpPr>
            <p:grpSpPr bwMode="auto">
              <a:xfrm>
                <a:off x="182" y="2208"/>
                <a:ext cx="4050" cy="398"/>
                <a:chOff x="182" y="2208"/>
                <a:chExt cx="4050" cy="398"/>
              </a:xfrm>
            </p:grpSpPr>
            <p:sp>
              <p:nvSpPr>
                <p:cNvPr id="10254" name="Text Box 12"/>
                <p:cNvSpPr txBox="1">
                  <a:spLocks noChangeArrowheads="1"/>
                </p:cNvSpPr>
                <p:nvPr/>
              </p:nvSpPr>
              <p:spPr bwMode="auto">
                <a:xfrm>
                  <a:off x="182" y="2208"/>
                  <a:ext cx="3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4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4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4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4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设</a:t>
                  </a:r>
                </a:p>
              </p:txBody>
            </p:sp>
            <p:sp>
              <p:nvSpPr>
                <p:cNvPr id="10255" name="Text Box 14"/>
                <p:cNvSpPr txBox="1">
                  <a:spLocks noChangeArrowheads="1"/>
                </p:cNvSpPr>
                <p:nvPr/>
              </p:nvSpPr>
              <p:spPr bwMode="auto">
                <a:xfrm>
                  <a:off x="2100" y="2208"/>
                  <a:ext cx="21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4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4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4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4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。飞轮做匀减速运动</a:t>
                  </a:r>
                </a:p>
              </p:txBody>
            </p:sp>
            <p:graphicFrame>
              <p:nvGraphicFramePr>
                <p:cNvPr id="10243" name="Object 16"/>
                <p:cNvGraphicFramePr>
                  <a:graphicFrameLocks noChangeAspect="1"/>
                </p:cNvGraphicFramePr>
                <p:nvPr/>
              </p:nvGraphicFramePr>
              <p:xfrm>
                <a:off x="1453" y="2208"/>
                <a:ext cx="707" cy="398"/>
              </p:xfrm>
              <a:graphic>
                <a:graphicData uri="http://schemas.openxmlformats.org/presentationml/2006/ole">
                  <mc:AlternateContent xmlns:mc="http://schemas.openxmlformats.org/markup-compatibility/2006">
                    <mc:Choice xmlns:v="urn:schemas-microsoft-com:vml" Requires="v">
                      <p:oleObj spid="_x0000_s185385" name="Equation" r:id="rId11" imgW="406080" imgH="228600" progId="Equation.3">
                        <p:embed/>
                      </p:oleObj>
                    </mc:Choice>
                    <mc:Fallback>
                      <p:oleObj name="Equation" r:id="rId11" imgW="406080" imgH="228600" progId="Equation.3">
                        <p:embed/>
                        <p:pic>
                          <p:nvPicPr>
                            <p:cNvPr id="10243"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53" y="2208"/>
                              <a:ext cx="707" cy="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56" name="Text Box 17"/>
                <p:cNvSpPr txBox="1">
                  <a:spLocks noChangeArrowheads="1"/>
                </p:cNvSpPr>
                <p:nvPr/>
              </p:nvSpPr>
              <p:spPr bwMode="auto">
                <a:xfrm>
                  <a:off x="1064" y="2228"/>
                  <a:ext cx="56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4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4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4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4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时，</a:t>
                  </a:r>
                </a:p>
              </p:txBody>
            </p:sp>
          </p:grpSp>
          <p:sp>
            <p:nvSpPr>
              <p:cNvPr id="10253" name="Rectangle 30"/>
              <p:cNvSpPr>
                <a:spLocks noChangeArrowheads="1"/>
              </p:cNvSpPr>
              <p:nvPr/>
            </p:nvSpPr>
            <p:spPr bwMode="auto">
              <a:xfrm>
                <a:off x="425" y="2217"/>
                <a:ext cx="78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4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4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4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4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a:t>
                </a:r>
                <a:r>
                  <a:rPr kumimoji="0" lang="en-US" altLang="zh-CN" sz="2800" b="0" i="1"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t </a:t>
                </a:r>
                <a:r>
                  <a:rPr kumimoji="0" lang="en-US" altLang="zh-CN" sz="2800" b="0"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 0 s</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a:t>
                </a:r>
              </a:p>
            </p:txBody>
          </p:sp>
        </p:grpSp>
      </p:grpSp>
    </p:spTree>
    <p:extLst>
      <p:ext uri="{BB962C8B-B14F-4D97-AF65-F5344CB8AC3E}">
        <p14:creationId xmlns:p14="http://schemas.microsoft.com/office/powerpoint/2010/main" val="2623812808"/>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66927"/>
                                        </p:tgtEl>
                                        <p:attrNameLst>
                                          <p:attrName>style.visibility</p:attrName>
                                        </p:attrNameLst>
                                      </p:cBhvr>
                                      <p:to>
                                        <p:strVal val="visible"/>
                                      </p:to>
                                    </p:set>
                                    <p:animEffect transition="in" filter="wipe(left)">
                                      <p:cBhvr>
                                        <p:cTn id="12" dur="500"/>
                                        <p:tgtEl>
                                          <p:spTgt spid="1669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755650" y="1773238"/>
            <a:ext cx="5657850" cy="533400"/>
            <a:chOff x="480" y="1104"/>
            <a:chExt cx="3564" cy="336"/>
          </a:xfrm>
        </p:grpSpPr>
        <p:sp>
          <p:nvSpPr>
            <p:cNvPr id="11279" name="Text Box 3"/>
            <p:cNvSpPr txBox="1">
              <a:spLocks noChangeArrowheads="1"/>
            </p:cNvSpPr>
            <p:nvPr/>
          </p:nvSpPr>
          <p:spPr bwMode="auto">
            <a:xfrm>
              <a:off x="480" y="1113"/>
              <a:ext cx="67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4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4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4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4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2</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a:t>
              </a:r>
            </a:p>
          </p:txBody>
        </p:sp>
        <p:graphicFrame>
          <p:nvGraphicFramePr>
            <p:cNvPr id="11272" name="Object 4"/>
            <p:cNvGraphicFramePr>
              <a:graphicFrameLocks noChangeAspect="1"/>
            </p:cNvGraphicFramePr>
            <p:nvPr/>
          </p:nvGraphicFramePr>
          <p:xfrm>
            <a:off x="1058" y="1116"/>
            <a:ext cx="718" cy="324"/>
          </p:xfrm>
          <a:graphic>
            <a:graphicData uri="http://schemas.openxmlformats.org/presentationml/2006/ole">
              <mc:AlternateContent xmlns:mc="http://schemas.openxmlformats.org/markup-compatibility/2006">
                <mc:Choice xmlns:v="urn:schemas-microsoft-com:vml" Requires="v">
                  <p:oleObj spid="_x0000_s186419" name="Equation" r:id="rId3" imgW="393480" imgH="177480" progId="Equation.3">
                    <p:embed/>
                  </p:oleObj>
                </mc:Choice>
                <mc:Fallback>
                  <p:oleObj name="Equation" r:id="rId3" imgW="393480" imgH="177480" progId="Equation.3">
                    <p:embed/>
                    <p:pic>
                      <p:nvPicPr>
                        <p:cNvPr id="1127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8" y="1116"/>
                          <a:ext cx="718" cy="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80" name="Text Box 5"/>
            <p:cNvSpPr txBox="1">
              <a:spLocks noChangeArrowheads="1"/>
            </p:cNvSpPr>
            <p:nvPr/>
          </p:nvSpPr>
          <p:spPr bwMode="auto">
            <a:xfrm>
              <a:off x="1688" y="1104"/>
              <a:ext cx="23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4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4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4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4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时，飞轮的角速度为：</a:t>
              </a:r>
            </a:p>
          </p:txBody>
        </p:sp>
      </p:grpSp>
      <p:graphicFrame>
        <p:nvGraphicFramePr>
          <p:cNvPr id="175110" name="Object 6"/>
          <p:cNvGraphicFramePr>
            <a:graphicFrameLocks noChangeAspect="1"/>
          </p:cNvGraphicFramePr>
          <p:nvPr>
            <p:extLst>
              <p:ext uri="{D42A27DB-BD31-4B8C-83A1-F6EECF244321}">
                <p14:modId xmlns:p14="http://schemas.microsoft.com/office/powerpoint/2010/main" val="91422623"/>
              </p:ext>
            </p:extLst>
          </p:nvPr>
        </p:nvGraphicFramePr>
        <p:xfrm>
          <a:off x="1258888" y="2205038"/>
          <a:ext cx="7129462" cy="1011237"/>
        </p:xfrm>
        <a:graphic>
          <a:graphicData uri="http://schemas.openxmlformats.org/presentationml/2006/ole">
            <mc:AlternateContent xmlns:mc="http://schemas.openxmlformats.org/markup-compatibility/2006">
              <mc:Choice xmlns:v="urn:schemas-microsoft-com:vml" Requires="v">
                <p:oleObj spid="_x0000_s186420" name="Equation" r:id="rId5" imgW="2793960" imgH="393480" progId="Equation.DSMT4">
                  <p:embed/>
                </p:oleObj>
              </mc:Choice>
              <mc:Fallback>
                <p:oleObj name="Equation" r:id="rId5" imgW="2793960" imgH="393480" progId="Equation.DSMT4">
                  <p:embed/>
                  <p:pic>
                    <p:nvPicPr>
                      <p:cNvPr id="175110" name="Object 6"/>
                      <p:cNvPicPr>
                        <a:picLocks noChangeAspect="1" noChangeArrowheads="1"/>
                      </p:cNvPicPr>
                      <p:nvPr/>
                    </p:nvPicPr>
                    <p:blipFill>
                      <a:blip r:embed="rId6"/>
                      <a:srcRect/>
                      <a:stretch>
                        <a:fillRect/>
                      </a:stretch>
                    </p:blipFill>
                    <p:spPr bwMode="auto">
                      <a:xfrm>
                        <a:off x="1258888" y="2205038"/>
                        <a:ext cx="7129462" cy="1011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7"/>
          <p:cNvGrpSpPr>
            <a:grpSpLocks/>
          </p:cNvGrpSpPr>
          <p:nvPr/>
        </p:nvGrpSpPr>
        <p:grpSpPr bwMode="auto">
          <a:xfrm>
            <a:off x="762000" y="3124200"/>
            <a:ext cx="8147050" cy="581025"/>
            <a:chOff x="480" y="1968"/>
            <a:chExt cx="5132" cy="366"/>
          </a:xfrm>
        </p:grpSpPr>
        <p:sp>
          <p:nvSpPr>
            <p:cNvPr id="11277" name="Text Box 8"/>
            <p:cNvSpPr txBox="1">
              <a:spLocks noChangeArrowheads="1"/>
            </p:cNvSpPr>
            <p:nvPr/>
          </p:nvSpPr>
          <p:spPr bwMode="auto">
            <a:xfrm>
              <a:off x="480" y="2007"/>
              <a:ext cx="6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4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4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4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4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3</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a:t>
              </a:r>
            </a:p>
          </p:txBody>
        </p:sp>
        <p:graphicFrame>
          <p:nvGraphicFramePr>
            <p:cNvPr id="11271" name="Object 9"/>
            <p:cNvGraphicFramePr>
              <a:graphicFrameLocks noChangeAspect="1"/>
            </p:cNvGraphicFramePr>
            <p:nvPr/>
          </p:nvGraphicFramePr>
          <p:xfrm>
            <a:off x="1008" y="1968"/>
            <a:ext cx="766" cy="346"/>
          </p:xfrm>
          <a:graphic>
            <a:graphicData uri="http://schemas.openxmlformats.org/presentationml/2006/ole">
              <mc:AlternateContent xmlns:mc="http://schemas.openxmlformats.org/markup-compatibility/2006">
                <mc:Choice xmlns:v="urn:schemas-microsoft-com:vml" Requires="v">
                  <p:oleObj spid="_x0000_s186421" name="Equation" r:id="rId7" imgW="393480" imgH="177480" progId="Equation.3">
                    <p:embed/>
                  </p:oleObj>
                </mc:Choice>
                <mc:Fallback>
                  <p:oleObj name="Equation" r:id="rId7" imgW="393480" imgH="177480" progId="Equation.3">
                    <p:embed/>
                    <p:pic>
                      <p:nvPicPr>
                        <p:cNvPr id="11271"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8" y="1968"/>
                          <a:ext cx="766"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8" name="Text Box 10"/>
            <p:cNvSpPr txBox="1">
              <a:spLocks noChangeArrowheads="1"/>
            </p:cNvSpPr>
            <p:nvPr/>
          </p:nvSpPr>
          <p:spPr bwMode="auto">
            <a:xfrm>
              <a:off x="1688" y="1968"/>
              <a:ext cx="39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4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4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4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4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时，飞轮边缘上一点的线速度大小为：</a:t>
              </a:r>
            </a:p>
          </p:txBody>
        </p:sp>
      </p:grpSp>
      <p:graphicFrame>
        <p:nvGraphicFramePr>
          <p:cNvPr id="175115" name="Object 11"/>
          <p:cNvGraphicFramePr>
            <a:graphicFrameLocks noChangeAspect="1"/>
          </p:cNvGraphicFramePr>
          <p:nvPr/>
        </p:nvGraphicFramePr>
        <p:xfrm>
          <a:off x="1371600" y="3733800"/>
          <a:ext cx="6516688" cy="674688"/>
        </p:xfrm>
        <a:graphic>
          <a:graphicData uri="http://schemas.openxmlformats.org/presentationml/2006/ole">
            <mc:AlternateContent xmlns:mc="http://schemas.openxmlformats.org/markup-compatibility/2006">
              <mc:Choice xmlns:v="urn:schemas-microsoft-com:vml" Requires="v">
                <p:oleObj spid="_x0000_s186422" name="Equation" r:id="rId9" imgW="2209680" imgH="228600" progId="Equation.3">
                  <p:embed/>
                </p:oleObj>
              </mc:Choice>
              <mc:Fallback>
                <p:oleObj name="Equation" r:id="rId9" imgW="2209680" imgH="228600" progId="Equation.3">
                  <p:embed/>
                  <p:pic>
                    <p:nvPicPr>
                      <p:cNvPr id="175115"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71600" y="3733800"/>
                        <a:ext cx="6516688" cy="674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5116" name="Text Box 12"/>
          <p:cNvSpPr txBox="1">
            <a:spLocks noChangeArrowheads="1"/>
          </p:cNvSpPr>
          <p:nvPr/>
        </p:nvSpPr>
        <p:spPr bwMode="auto">
          <a:xfrm>
            <a:off x="230188" y="4433888"/>
            <a:ext cx="5873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4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4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4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4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该点的切向加速度和法向加速度为：</a:t>
            </a:r>
          </a:p>
        </p:txBody>
      </p:sp>
      <p:graphicFrame>
        <p:nvGraphicFramePr>
          <p:cNvPr id="175117" name="Object 13"/>
          <p:cNvGraphicFramePr>
            <a:graphicFrameLocks noChangeAspect="1"/>
          </p:cNvGraphicFramePr>
          <p:nvPr>
            <p:extLst>
              <p:ext uri="{D42A27DB-BD31-4B8C-83A1-F6EECF244321}">
                <p14:modId xmlns:p14="http://schemas.microsoft.com/office/powerpoint/2010/main" val="1590480895"/>
              </p:ext>
            </p:extLst>
          </p:nvPr>
        </p:nvGraphicFramePr>
        <p:xfrm>
          <a:off x="844550" y="4868863"/>
          <a:ext cx="7453313" cy="1128712"/>
        </p:xfrm>
        <a:graphic>
          <a:graphicData uri="http://schemas.openxmlformats.org/presentationml/2006/ole">
            <mc:AlternateContent xmlns:mc="http://schemas.openxmlformats.org/markup-compatibility/2006">
              <mc:Choice xmlns:v="urn:schemas-microsoft-com:vml" Requires="v">
                <p:oleObj spid="_x0000_s186423" name="Equation" r:id="rId11" imgW="2590560" imgH="393480" progId="Equation.DSMT4">
                  <p:embed/>
                </p:oleObj>
              </mc:Choice>
              <mc:Fallback>
                <p:oleObj name="Equation" r:id="rId11" imgW="2590560" imgH="393480" progId="Equation.DSMT4">
                  <p:embed/>
                  <p:pic>
                    <p:nvPicPr>
                      <p:cNvPr id="175117" name="Object 13"/>
                      <p:cNvPicPr>
                        <a:picLocks noChangeAspect="1" noChangeArrowheads="1"/>
                      </p:cNvPicPr>
                      <p:nvPr/>
                    </p:nvPicPr>
                    <p:blipFill>
                      <a:blip r:embed="rId12"/>
                      <a:srcRect/>
                      <a:stretch>
                        <a:fillRect/>
                      </a:stretch>
                    </p:blipFill>
                    <p:spPr bwMode="auto">
                      <a:xfrm>
                        <a:off x="844550" y="4868863"/>
                        <a:ext cx="7453313" cy="1128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6" name="Text Box 15"/>
          <p:cNvSpPr txBox="1">
            <a:spLocks noChangeArrowheads="1"/>
          </p:cNvSpPr>
          <p:nvPr/>
        </p:nvSpPr>
        <p:spPr bwMode="auto">
          <a:xfrm>
            <a:off x="304800" y="884238"/>
            <a:ext cx="19700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4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4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4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4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转过的圈数</a:t>
            </a:r>
          </a:p>
        </p:txBody>
      </p:sp>
      <p:graphicFrame>
        <p:nvGraphicFramePr>
          <p:cNvPr id="175120" name="Object 16"/>
          <p:cNvGraphicFramePr>
            <a:graphicFrameLocks noChangeAspect="1"/>
          </p:cNvGraphicFramePr>
          <p:nvPr/>
        </p:nvGraphicFramePr>
        <p:xfrm>
          <a:off x="2608263" y="717550"/>
          <a:ext cx="3548062" cy="1020763"/>
        </p:xfrm>
        <a:graphic>
          <a:graphicData uri="http://schemas.openxmlformats.org/presentationml/2006/ole">
            <mc:AlternateContent xmlns:mc="http://schemas.openxmlformats.org/markup-compatibility/2006">
              <mc:Choice xmlns:v="urn:schemas-microsoft-com:vml" Requires="v">
                <p:oleObj spid="_x0000_s186424" name="Equation" r:id="rId13" imgW="1498320" imgH="431640" progId="Equation.3">
                  <p:embed/>
                </p:oleObj>
              </mc:Choice>
              <mc:Fallback>
                <p:oleObj name="Equation" r:id="rId13" imgW="1498320" imgH="431640" progId="Equation.3">
                  <p:embed/>
                  <p:pic>
                    <p:nvPicPr>
                      <p:cNvPr id="17512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08263" y="717550"/>
                        <a:ext cx="3548062" cy="1020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5121" name="Object 17"/>
          <p:cNvGraphicFramePr>
            <a:graphicFrameLocks noChangeAspect="1"/>
          </p:cNvGraphicFramePr>
          <p:nvPr/>
        </p:nvGraphicFramePr>
        <p:xfrm>
          <a:off x="755650" y="5949950"/>
          <a:ext cx="3816350" cy="684213"/>
        </p:xfrm>
        <a:graphic>
          <a:graphicData uri="http://schemas.openxmlformats.org/presentationml/2006/ole">
            <mc:AlternateContent xmlns:mc="http://schemas.openxmlformats.org/markup-compatibility/2006">
              <mc:Choice xmlns:v="urn:schemas-microsoft-com:vml" Requires="v">
                <p:oleObj spid="_x0000_s186425" name="公式" r:id="rId15" imgW="1346040" imgH="241200" progId="Equation.3">
                  <p:embed/>
                </p:oleObj>
              </mc:Choice>
              <mc:Fallback>
                <p:oleObj name="公式" r:id="rId15" imgW="1346040" imgH="241200" progId="Equation.3">
                  <p:embed/>
                  <p:pic>
                    <p:nvPicPr>
                      <p:cNvPr id="175121"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55650" y="5949950"/>
                        <a:ext cx="3816350" cy="684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2675099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175120"/>
                                        </p:tgtEl>
                                        <p:attrNameLst>
                                          <p:attrName>style.visibility</p:attrName>
                                        </p:attrNameLst>
                                      </p:cBhvr>
                                      <p:to>
                                        <p:strVal val="visible"/>
                                      </p:to>
                                    </p:set>
                                    <p:animEffect transition="in" filter="blinds(vertical)">
                                      <p:cBhvr>
                                        <p:cTn id="7" dur="500"/>
                                        <p:tgtEl>
                                          <p:spTgt spid="1751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nodeType="clickEffect">
                                  <p:stCondLst>
                                    <p:cond delay="0"/>
                                  </p:stCondLst>
                                  <p:childTnLst>
                                    <p:set>
                                      <p:cBhvr>
                                        <p:cTn id="16" dur="1" fill="hold">
                                          <p:stCondLst>
                                            <p:cond delay="0"/>
                                          </p:stCondLst>
                                        </p:cTn>
                                        <p:tgtEl>
                                          <p:spTgt spid="175110"/>
                                        </p:tgtEl>
                                        <p:attrNameLst>
                                          <p:attrName>style.visibility</p:attrName>
                                        </p:attrNameLst>
                                      </p:cBhvr>
                                      <p:to>
                                        <p:strVal val="visible"/>
                                      </p:to>
                                    </p:set>
                                    <p:animEffect transition="in" filter="blinds(vertical)">
                                      <p:cBhvr>
                                        <p:cTn id="17" dur="500"/>
                                        <p:tgtEl>
                                          <p:spTgt spid="1751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nodeType="clickEffect">
                                  <p:stCondLst>
                                    <p:cond delay="0"/>
                                  </p:stCondLst>
                                  <p:childTnLst>
                                    <p:set>
                                      <p:cBhvr>
                                        <p:cTn id="26" dur="1" fill="hold">
                                          <p:stCondLst>
                                            <p:cond delay="0"/>
                                          </p:stCondLst>
                                        </p:cTn>
                                        <p:tgtEl>
                                          <p:spTgt spid="175115"/>
                                        </p:tgtEl>
                                        <p:attrNameLst>
                                          <p:attrName>style.visibility</p:attrName>
                                        </p:attrNameLst>
                                      </p:cBhvr>
                                      <p:to>
                                        <p:strVal val="visible"/>
                                      </p:to>
                                    </p:set>
                                    <p:animEffect transition="in" filter="blinds(vertical)">
                                      <p:cBhvr>
                                        <p:cTn id="27" dur="500"/>
                                        <p:tgtEl>
                                          <p:spTgt spid="17511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75116"/>
                                        </p:tgtEl>
                                        <p:attrNameLst>
                                          <p:attrName>style.visibility</p:attrName>
                                        </p:attrNameLst>
                                      </p:cBhvr>
                                      <p:to>
                                        <p:strVal val="visible"/>
                                      </p:to>
                                    </p:set>
                                    <p:animEffect transition="in" filter="blinds(horizontal)">
                                      <p:cBhvr>
                                        <p:cTn id="32" dur="500"/>
                                        <p:tgtEl>
                                          <p:spTgt spid="17511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nodeType="clickEffect">
                                  <p:stCondLst>
                                    <p:cond delay="0"/>
                                  </p:stCondLst>
                                  <p:childTnLst>
                                    <p:set>
                                      <p:cBhvr>
                                        <p:cTn id="36" dur="1" fill="hold">
                                          <p:stCondLst>
                                            <p:cond delay="0"/>
                                          </p:stCondLst>
                                        </p:cTn>
                                        <p:tgtEl>
                                          <p:spTgt spid="175117"/>
                                        </p:tgtEl>
                                        <p:attrNameLst>
                                          <p:attrName>style.visibility</p:attrName>
                                        </p:attrNameLst>
                                      </p:cBhvr>
                                      <p:to>
                                        <p:strVal val="visible"/>
                                      </p:to>
                                    </p:set>
                                    <p:animEffect transition="in" filter="blinds(vertical)">
                                      <p:cBhvr>
                                        <p:cTn id="37" dur="500"/>
                                        <p:tgtEl>
                                          <p:spTgt spid="17511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nodeType="clickEffect">
                                  <p:stCondLst>
                                    <p:cond delay="0"/>
                                  </p:stCondLst>
                                  <p:childTnLst>
                                    <p:set>
                                      <p:cBhvr>
                                        <p:cTn id="41" dur="1" fill="hold">
                                          <p:stCondLst>
                                            <p:cond delay="0"/>
                                          </p:stCondLst>
                                        </p:cTn>
                                        <p:tgtEl>
                                          <p:spTgt spid="175121"/>
                                        </p:tgtEl>
                                        <p:attrNameLst>
                                          <p:attrName>style.visibility</p:attrName>
                                        </p:attrNameLst>
                                      </p:cBhvr>
                                      <p:to>
                                        <p:strVal val="visible"/>
                                      </p:to>
                                    </p:set>
                                    <p:anim calcmode="lin" valueType="num">
                                      <p:cBhvr additive="base">
                                        <p:cTn id="42" dur="500" fill="hold"/>
                                        <p:tgtEl>
                                          <p:spTgt spid="175121"/>
                                        </p:tgtEl>
                                        <p:attrNameLst>
                                          <p:attrName>ppt_x</p:attrName>
                                        </p:attrNameLst>
                                      </p:cBhvr>
                                      <p:tavLst>
                                        <p:tav tm="0">
                                          <p:val>
                                            <p:strVal val="#ppt_x"/>
                                          </p:val>
                                        </p:tav>
                                        <p:tav tm="100000">
                                          <p:val>
                                            <p:strVal val="#ppt_x"/>
                                          </p:val>
                                        </p:tav>
                                      </p:tavLst>
                                    </p:anim>
                                    <p:anim calcmode="lin" valueType="num">
                                      <p:cBhvr additive="base">
                                        <p:cTn id="43" dur="500" fill="hold"/>
                                        <p:tgtEl>
                                          <p:spTgt spid="1751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16"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5" name="Group 130"/>
          <p:cNvGrpSpPr>
            <a:grpSpLocks/>
          </p:cNvGrpSpPr>
          <p:nvPr/>
        </p:nvGrpSpPr>
        <p:grpSpPr bwMode="auto">
          <a:xfrm>
            <a:off x="5105400" y="971550"/>
            <a:ext cx="3581400" cy="3733800"/>
            <a:chOff x="3216" y="612"/>
            <a:chExt cx="2256" cy="2352"/>
          </a:xfrm>
        </p:grpSpPr>
        <p:grpSp>
          <p:nvGrpSpPr>
            <p:cNvPr id="1105" name="Group 129"/>
            <p:cNvGrpSpPr>
              <a:grpSpLocks/>
            </p:cNvGrpSpPr>
            <p:nvPr/>
          </p:nvGrpSpPr>
          <p:grpSpPr bwMode="auto">
            <a:xfrm>
              <a:off x="3312" y="1332"/>
              <a:ext cx="1904" cy="1536"/>
              <a:chOff x="3312" y="1332"/>
              <a:chExt cx="1904" cy="1536"/>
            </a:xfrm>
          </p:grpSpPr>
          <p:grpSp>
            <p:nvGrpSpPr>
              <p:cNvPr id="1107" name="Group 128"/>
              <p:cNvGrpSpPr>
                <a:grpSpLocks/>
              </p:cNvGrpSpPr>
              <p:nvPr/>
            </p:nvGrpSpPr>
            <p:grpSpPr bwMode="auto">
              <a:xfrm>
                <a:off x="3312" y="1332"/>
                <a:ext cx="1904" cy="1536"/>
                <a:chOff x="3312" y="1332"/>
                <a:chExt cx="1904" cy="1536"/>
              </a:xfrm>
            </p:grpSpPr>
            <p:sp>
              <p:nvSpPr>
                <p:cNvPr id="1110" name="Line 5"/>
                <p:cNvSpPr>
                  <a:spLocks noChangeShapeType="1"/>
                </p:cNvSpPr>
                <p:nvPr/>
              </p:nvSpPr>
              <p:spPr bwMode="auto">
                <a:xfrm>
                  <a:off x="3792" y="2628"/>
                  <a:ext cx="0"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1111" name="Group 124"/>
                <p:cNvGrpSpPr>
                  <a:grpSpLocks/>
                </p:cNvGrpSpPr>
                <p:nvPr/>
              </p:nvGrpSpPr>
              <p:grpSpPr bwMode="auto">
                <a:xfrm>
                  <a:off x="3312" y="1860"/>
                  <a:ext cx="1904" cy="894"/>
                  <a:chOff x="3312" y="1860"/>
                  <a:chExt cx="1904" cy="894"/>
                </a:xfrm>
              </p:grpSpPr>
              <p:sp>
                <p:nvSpPr>
                  <p:cNvPr id="1114" name="Freeform 7"/>
                  <p:cNvSpPr>
                    <a:spLocks/>
                  </p:cNvSpPr>
                  <p:nvPr/>
                </p:nvSpPr>
                <p:spPr bwMode="auto">
                  <a:xfrm>
                    <a:off x="3312" y="1956"/>
                    <a:ext cx="1904" cy="798"/>
                  </a:xfrm>
                  <a:custGeom>
                    <a:avLst/>
                    <a:gdLst>
                      <a:gd name="T0" fmla="*/ 12 w 1904"/>
                      <a:gd name="T1" fmla="*/ 282 h 798"/>
                      <a:gd name="T2" fmla="*/ 128 w 1904"/>
                      <a:gd name="T3" fmla="*/ 96 h 798"/>
                      <a:gd name="T4" fmla="*/ 132 w 1904"/>
                      <a:gd name="T5" fmla="*/ 84 h 798"/>
                      <a:gd name="T6" fmla="*/ 312 w 1904"/>
                      <a:gd name="T7" fmla="*/ 12 h 798"/>
                      <a:gd name="T8" fmla="*/ 584 w 1904"/>
                      <a:gd name="T9" fmla="*/ 24 h 798"/>
                      <a:gd name="T10" fmla="*/ 846 w 1904"/>
                      <a:gd name="T11" fmla="*/ 84 h 798"/>
                      <a:gd name="T12" fmla="*/ 1160 w 1904"/>
                      <a:gd name="T13" fmla="*/ 24 h 798"/>
                      <a:gd name="T14" fmla="*/ 1472 w 1904"/>
                      <a:gd name="T15" fmla="*/ 0 h 798"/>
                      <a:gd name="T16" fmla="*/ 1710 w 1904"/>
                      <a:gd name="T17" fmla="*/ 66 h 798"/>
                      <a:gd name="T18" fmla="*/ 1878 w 1904"/>
                      <a:gd name="T19" fmla="*/ 234 h 798"/>
                      <a:gd name="T20" fmla="*/ 1904 w 1904"/>
                      <a:gd name="T21" fmla="*/ 480 h 798"/>
                      <a:gd name="T22" fmla="*/ 1760 w 1904"/>
                      <a:gd name="T23" fmla="*/ 672 h 798"/>
                      <a:gd name="T24" fmla="*/ 1472 w 1904"/>
                      <a:gd name="T25" fmla="*/ 768 h 798"/>
                      <a:gd name="T26" fmla="*/ 1230 w 1904"/>
                      <a:gd name="T27" fmla="*/ 798 h 798"/>
                      <a:gd name="T28" fmla="*/ 1072 w 1904"/>
                      <a:gd name="T29" fmla="*/ 760 h 798"/>
                      <a:gd name="T30" fmla="*/ 798 w 1904"/>
                      <a:gd name="T31" fmla="*/ 672 h 798"/>
                      <a:gd name="T32" fmla="*/ 504 w 1904"/>
                      <a:gd name="T33" fmla="*/ 702 h 798"/>
                      <a:gd name="T34" fmla="*/ 318 w 1904"/>
                      <a:gd name="T35" fmla="*/ 666 h 798"/>
                      <a:gd name="T36" fmla="*/ 108 w 1904"/>
                      <a:gd name="T37" fmla="*/ 564 h 798"/>
                      <a:gd name="T38" fmla="*/ 0 w 1904"/>
                      <a:gd name="T39" fmla="*/ 456 h 798"/>
                      <a:gd name="T40" fmla="*/ 6 w 1904"/>
                      <a:gd name="T41" fmla="*/ 282 h 79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904"/>
                      <a:gd name="T64" fmla="*/ 0 h 798"/>
                      <a:gd name="T65" fmla="*/ 1904 w 1904"/>
                      <a:gd name="T66" fmla="*/ 798 h 79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904" h="798">
                        <a:moveTo>
                          <a:pt x="12" y="282"/>
                        </a:moveTo>
                        <a:lnTo>
                          <a:pt x="128" y="96"/>
                        </a:lnTo>
                        <a:lnTo>
                          <a:pt x="132" y="84"/>
                        </a:lnTo>
                        <a:lnTo>
                          <a:pt x="312" y="12"/>
                        </a:lnTo>
                        <a:lnTo>
                          <a:pt x="584" y="24"/>
                        </a:lnTo>
                        <a:lnTo>
                          <a:pt x="846" y="84"/>
                        </a:lnTo>
                        <a:lnTo>
                          <a:pt x="1160" y="24"/>
                        </a:lnTo>
                        <a:lnTo>
                          <a:pt x="1472" y="0"/>
                        </a:lnTo>
                        <a:lnTo>
                          <a:pt x="1710" y="66"/>
                        </a:lnTo>
                        <a:lnTo>
                          <a:pt x="1878" y="234"/>
                        </a:lnTo>
                        <a:lnTo>
                          <a:pt x="1904" y="480"/>
                        </a:lnTo>
                        <a:lnTo>
                          <a:pt x="1760" y="672"/>
                        </a:lnTo>
                        <a:lnTo>
                          <a:pt x="1472" y="768"/>
                        </a:lnTo>
                        <a:lnTo>
                          <a:pt x="1230" y="798"/>
                        </a:lnTo>
                        <a:lnTo>
                          <a:pt x="1072" y="760"/>
                        </a:lnTo>
                        <a:lnTo>
                          <a:pt x="798" y="672"/>
                        </a:lnTo>
                        <a:lnTo>
                          <a:pt x="504" y="702"/>
                        </a:lnTo>
                        <a:lnTo>
                          <a:pt x="318" y="666"/>
                        </a:lnTo>
                        <a:lnTo>
                          <a:pt x="108" y="564"/>
                        </a:lnTo>
                        <a:lnTo>
                          <a:pt x="0" y="456"/>
                        </a:lnTo>
                        <a:lnTo>
                          <a:pt x="6" y="282"/>
                        </a:lnTo>
                      </a:path>
                    </a:pathLst>
                  </a:custGeom>
                  <a:gradFill rotWithShape="0">
                    <a:gsLst>
                      <a:gs pos="0">
                        <a:srgbClr val="7BAF13"/>
                      </a:gs>
                      <a:gs pos="100000">
                        <a:srgbClr val="FFFFFF"/>
                      </a:gs>
                    </a:gsLst>
                    <a:lin ang="0" scaled="1"/>
                  </a:gradFill>
                  <a:ln w="9525">
                    <a:solidFill>
                      <a:schemeClr val="tx1"/>
                    </a:solidFill>
                    <a:round/>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115" name="Freeform 8"/>
                  <p:cNvSpPr>
                    <a:spLocks/>
                  </p:cNvSpPr>
                  <p:nvPr/>
                </p:nvSpPr>
                <p:spPr bwMode="auto">
                  <a:xfrm>
                    <a:off x="3312" y="1860"/>
                    <a:ext cx="1904" cy="798"/>
                  </a:xfrm>
                  <a:custGeom>
                    <a:avLst/>
                    <a:gdLst>
                      <a:gd name="T0" fmla="*/ 12 w 1904"/>
                      <a:gd name="T1" fmla="*/ 282 h 798"/>
                      <a:gd name="T2" fmla="*/ 128 w 1904"/>
                      <a:gd name="T3" fmla="*/ 96 h 798"/>
                      <a:gd name="T4" fmla="*/ 132 w 1904"/>
                      <a:gd name="T5" fmla="*/ 84 h 798"/>
                      <a:gd name="T6" fmla="*/ 312 w 1904"/>
                      <a:gd name="T7" fmla="*/ 12 h 798"/>
                      <a:gd name="T8" fmla="*/ 584 w 1904"/>
                      <a:gd name="T9" fmla="*/ 24 h 798"/>
                      <a:gd name="T10" fmla="*/ 846 w 1904"/>
                      <a:gd name="T11" fmla="*/ 84 h 798"/>
                      <a:gd name="T12" fmla="*/ 1160 w 1904"/>
                      <a:gd name="T13" fmla="*/ 24 h 798"/>
                      <a:gd name="T14" fmla="*/ 1472 w 1904"/>
                      <a:gd name="T15" fmla="*/ 0 h 798"/>
                      <a:gd name="T16" fmla="*/ 1710 w 1904"/>
                      <a:gd name="T17" fmla="*/ 66 h 798"/>
                      <a:gd name="T18" fmla="*/ 1878 w 1904"/>
                      <a:gd name="T19" fmla="*/ 234 h 798"/>
                      <a:gd name="T20" fmla="*/ 1904 w 1904"/>
                      <a:gd name="T21" fmla="*/ 480 h 798"/>
                      <a:gd name="T22" fmla="*/ 1760 w 1904"/>
                      <a:gd name="T23" fmla="*/ 672 h 798"/>
                      <a:gd name="T24" fmla="*/ 1472 w 1904"/>
                      <a:gd name="T25" fmla="*/ 768 h 798"/>
                      <a:gd name="T26" fmla="*/ 1230 w 1904"/>
                      <a:gd name="T27" fmla="*/ 798 h 798"/>
                      <a:gd name="T28" fmla="*/ 1072 w 1904"/>
                      <a:gd name="T29" fmla="*/ 760 h 798"/>
                      <a:gd name="T30" fmla="*/ 798 w 1904"/>
                      <a:gd name="T31" fmla="*/ 672 h 798"/>
                      <a:gd name="T32" fmla="*/ 504 w 1904"/>
                      <a:gd name="T33" fmla="*/ 702 h 798"/>
                      <a:gd name="T34" fmla="*/ 318 w 1904"/>
                      <a:gd name="T35" fmla="*/ 666 h 798"/>
                      <a:gd name="T36" fmla="*/ 108 w 1904"/>
                      <a:gd name="T37" fmla="*/ 564 h 798"/>
                      <a:gd name="T38" fmla="*/ 0 w 1904"/>
                      <a:gd name="T39" fmla="*/ 456 h 798"/>
                      <a:gd name="T40" fmla="*/ 6 w 1904"/>
                      <a:gd name="T41" fmla="*/ 282 h 79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904"/>
                      <a:gd name="T64" fmla="*/ 0 h 798"/>
                      <a:gd name="T65" fmla="*/ 1904 w 1904"/>
                      <a:gd name="T66" fmla="*/ 798 h 79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904" h="798">
                        <a:moveTo>
                          <a:pt x="12" y="282"/>
                        </a:moveTo>
                        <a:lnTo>
                          <a:pt x="128" y="96"/>
                        </a:lnTo>
                        <a:lnTo>
                          <a:pt x="132" y="84"/>
                        </a:lnTo>
                        <a:lnTo>
                          <a:pt x="312" y="12"/>
                        </a:lnTo>
                        <a:lnTo>
                          <a:pt x="584" y="24"/>
                        </a:lnTo>
                        <a:lnTo>
                          <a:pt x="846" y="84"/>
                        </a:lnTo>
                        <a:lnTo>
                          <a:pt x="1160" y="24"/>
                        </a:lnTo>
                        <a:lnTo>
                          <a:pt x="1472" y="0"/>
                        </a:lnTo>
                        <a:lnTo>
                          <a:pt x="1710" y="66"/>
                        </a:lnTo>
                        <a:lnTo>
                          <a:pt x="1878" y="234"/>
                        </a:lnTo>
                        <a:lnTo>
                          <a:pt x="1904" y="480"/>
                        </a:lnTo>
                        <a:lnTo>
                          <a:pt x="1760" y="672"/>
                        </a:lnTo>
                        <a:lnTo>
                          <a:pt x="1472" y="768"/>
                        </a:lnTo>
                        <a:lnTo>
                          <a:pt x="1230" y="798"/>
                        </a:lnTo>
                        <a:lnTo>
                          <a:pt x="1072" y="760"/>
                        </a:lnTo>
                        <a:lnTo>
                          <a:pt x="798" y="672"/>
                        </a:lnTo>
                        <a:lnTo>
                          <a:pt x="504" y="702"/>
                        </a:lnTo>
                        <a:lnTo>
                          <a:pt x="318" y="666"/>
                        </a:lnTo>
                        <a:lnTo>
                          <a:pt x="108" y="564"/>
                        </a:lnTo>
                        <a:lnTo>
                          <a:pt x="0" y="456"/>
                        </a:lnTo>
                        <a:lnTo>
                          <a:pt x="6" y="282"/>
                        </a:lnTo>
                      </a:path>
                    </a:pathLst>
                  </a:custGeom>
                  <a:solidFill>
                    <a:schemeClr val="accent1"/>
                  </a:solidFill>
                  <a:ln w="9525">
                    <a:solidFill>
                      <a:schemeClr val="tx1"/>
                    </a:solidFill>
                    <a:round/>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1112" name="Line 9"/>
                <p:cNvSpPr>
                  <a:spLocks noChangeShapeType="1"/>
                </p:cNvSpPr>
                <p:nvPr/>
              </p:nvSpPr>
              <p:spPr bwMode="auto">
                <a:xfrm flipV="1">
                  <a:off x="3792" y="1332"/>
                  <a:ext cx="0" cy="864"/>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113" name="Text Box 10"/>
                <p:cNvSpPr txBox="1">
                  <a:spLocks noChangeArrowheads="1"/>
                </p:cNvSpPr>
                <p:nvPr/>
              </p:nvSpPr>
              <p:spPr bwMode="auto">
                <a:xfrm>
                  <a:off x="4464" y="2157"/>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P</a:t>
                  </a:r>
                </a:p>
              </p:txBody>
            </p:sp>
            <p:graphicFrame>
              <p:nvGraphicFramePr>
                <p:cNvPr id="1044" name="Object 11"/>
                <p:cNvGraphicFramePr>
                  <a:graphicFrameLocks noChangeAspect="1"/>
                </p:cNvGraphicFramePr>
                <p:nvPr/>
              </p:nvGraphicFramePr>
              <p:xfrm>
                <a:off x="3840" y="1524"/>
                <a:ext cx="196" cy="196"/>
              </p:xfrm>
              <a:graphic>
                <a:graphicData uri="http://schemas.openxmlformats.org/presentationml/2006/ole">
                  <mc:AlternateContent xmlns:mc="http://schemas.openxmlformats.org/markup-compatibility/2006">
                    <mc:Choice xmlns:v="urn:schemas-microsoft-com:vml" Requires="v">
                      <p:oleObj spid="_x0000_s187527" name="公式" r:id="rId3" imgW="164880" imgH="164880" progId="Equation.3">
                        <p:embed/>
                      </p:oleObj>
                    </mc:Choice>
                    <mc:Fallback>
                      <p:oleObj name="公式" r:id="rId3" imgW="164880" imgH="164880" progId="Equation.3">
                        <p:embed/>
                        <p:pic>
                          <p:nvPicPr>
                            <p:cNvPr id="1044"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0" y="1524"/>
                              <a:ext cx="196" cy="1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108" name="Text Box 12"/>
              <p:cNvSpPr txBox="1">
                <a:spLocks noChangeArrowheads="1"/>
              </p:cNvSpPr>
              <p:nvPr/>
            </p:nvSpPr>
            <p:spPr bwMode="auto">
              <a:xfrm>
                <a:off x="4464" y="205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mn-cs"/>
                  </a:rPr>
                  <a:t>*</a:t>
                </a:r>
                <a:endParaRPr kumimoji="1" lang="en-US" altLang="zh-CN" sz="24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109" name="Text Box 13"/>
              <p:cNvSpPr txBox="1">
                <a:spLocks noChangeArrowheads="1"/>
              </p:cNvSpPr>
              <p:nvPr/>
            </p:nvSpPr>
            <p:spPr bwMode="auto">
              <a:xfrm>
                <a:off x="3552" y="2109"/>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1"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O</a:t>
                </a:r>
              </a:p>
            </p:txBody>
          </p:sp>
        </p:grpSp>
        <p:sp>
          <p:nvSpPr>
            <p:cNvPr id="1106" name="Rectangle 14"/>
            <p:cNvSpPr>
              <a:spLocks noChangeArrowheads="1"/>
            </p:cNvSpPr>
            <p:nvPr/>
          </p:nvSpPr>
          <p:spPr bwMode="auto">
            <a:xfrm>
              <a:off x="3216" y="612"/>
              <a:ext cx="2256" cy="2352"/>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006666"/>
                </a:solidFill>
                <a:effectLst/>
                <a:uLnTx/>
                <a:uFillTx/>
                <a:latin typeface="Times New Roman" panose="02020603050405020304" pitchFamily="18" charset="0"/>
                <a:ea typeface="宋体" panose="02010600030101010101" pitchFamily="2" charset="-122"/>
                <a:cs typeface="+mn-cs"/>
              </a:endParaRPr>
            </a:p>
          </p:txBody>
        </p:sp>
      </p:grpSp>
      <p:graphicFrame>
        <p:nvGraphicFramePr>
          <p:cNvPr id="171023" name="Object 15"/>
          <p:cNvGraphicFramePr>
            <a:graphicFrameLocks noChangeAspect="1"/>
          </p:cNvGraphicFramePr>
          <p:nvPr/>
        </p:nvGraphicFramePr>
        <p:xfrm>
          <a:off x="914400" y="3835400"/>
          <a:ext cx="3352800" cy="508000"/>
        </p:xfrm>
        <a:graphic>
          <a:graphicData uri="http://schemas.openxmlformats.org/presentationml/2006/ole">
            <mc:AlternateContent xmlns:mc="http://schemas.openxmlformats.org/markup-compatibility/2006">
              <mc:Choice xmlns:v="urn:schemas-microsoft-com:vml" Requires="v">
                <p:oleObj spid="_x0000_s187528" name="Equation" r:id="rId5" imgW="1168200" imgH="177480" progId="Equation.3">
                  <p:embed/>
                </p:oleObj>
              </mc:Choice>
              <mc:Fallback>
                <p:oleObj name="Equation" r:id="rId5" imgW="1168200" imgH="177480" progId="Equation.3">
                  <p:embed/>
                  <p:pic>
                    <p:nvPicPr>
                      <p:cNvPr id="171023"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3835400"/>
                        <a:ext cx="3352800" cy="5080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 name="Group 19"/>
          <p:cNvGrpSpPr>
            <a:grpSpLocks/>
          </p:cNvGrpSpPr>
          <p:nvPr/>
        </p:nvGrpSpPr>
        <p:grpSpPr bwMode="auto">
          <a:xfrm>
            <a:off x="6019800" y="2571750"/>
            <a:ext cx="533400" cy="914400"/>
            <a:chOff x="3840" y="1872"/>
            <a:chExt cx="336" cy="576"/>
          </a:xfrm>
        </p:grpSpPr>
        <p:sp>
          <p:nvSpPr>
            <p:cNvPr id="1104" name="Line 20"/>
            <p:cNvSpPr>
              <a:spLocks noChangeShapeType="1"/>
            </p:cNvSpPr>
            <p:nvPr/>
          </p:nvSpPr>
          <p:spPr bwMode="auto">
            <a:xfrm flipV="1">
              <a:off x="3840" y="1872"/>
              <a:ext cx="0" cy="576"/>
            </a:xfrm>
            <a:prstGeom prst="line">
              <a:avLst/>
            </a:prstGeom>
            <a:noFill/>
            <a:ln w="38100">
              <a:solidFill>
                <a:srgbClr val="FF0066"/>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043" name="Object 21"/>
            <p:cNvGraphicFramePr>
              <a:graphicFrameLocks noChangeAspect="1"/>
            </p:cNvGraphicFramePr>
            <p:nvPr/>
          </p:nvGraphicFramePr>
          <p:xfrm>
            <a:off x="3888" y="2016"/>
            <a:ext cx="288" cy="252"/>
          </p:xfrm>
          <a:graphic>
            <a:graphicData uri="http://schemas.openxmlformats.org/presentationml/2006/ole">
              <mc:AlternateContent xmlns:mc="http://schemas.openxmlformats.org/markup-compatibility/2006">
                <mc:Choice xmlns:v="urn:schemas-microsoft-com:vml" Requires="v">
                  <p:oleObj spid="_x0000_s187529" name="公式" r:id="rId7" imgW="304560" imgH="266400" progId="Equation.3">
                    <p:embed/>
                  </p:oleObj>
                </mc:Choice>
                <mc:Fallback>
                  <p:oleObj name="公式" r:id="rId7" imgW="304560" imgH="266400" progId="Equation.3">
                    <p:embed/>
                    <p:pic>
                      <p:nvPicPr>
                        <p:cNvPr id="1043"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88" y="2016"/>
                          <a:ext cx="288"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 name="Group 22"/>
          <p:cNvGrpSpPr>
            <a:grpSpLocks/>
          </p:cNvGrpSpPr>
          <p:nvPr/>
        </p:nvGrpSpPr>
        <p:grpSpPr bwMode="auto">
          <a:xfrm>
            <a:off x="7239000" y="2287588"/>
            <a:ext cx="1066800" cy="1198562"/>
            <a:chOff x="4608" y="1693"/>
            <a:chExt cx="672" cy="755"/>
          </a:xfrm>
        </p:grpSpPr>
        <p:sp>
          <p:nvSpPr>
            <p:cNvPr id="1103" name="Line 23"/>
            <p:cNvSpPr>
              <a:spLocks noChangeShapeType="1"/>
            </p:cNvSpPr>
            <p:nvPr/>
          </p:nvSpPr>
          <p:spPr bwMode="auto">
            <a:xfrm flipV="1">
              <a:off x="4608" y="1776"/>
              <a:ext cx="672" cy="672"/>
            </a:xfrm>
            <a:prstGeom prst="line">
              <a:avLst/>
            </a:prstGeom>
            <a:noFill/>
            <a:ln w="38100">
              <a:solidFill>
                <a:srgbClr val="0033CC"/>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042" name="Object 24"/>
            <p:cNvGraphicFramePr>
              <a:graphicFrameLocks noChangeAspect="1"/>
            </p:cNvGraphicFramePr>
            <p:nvPr/>
          </p:nvGraphicFramePr>
          <p:xfrm>
            <a:off x="4944" y="1693"/>
            <a:ext cx="238" cy="275"/>
          </p:xfrm>
          <a:graphic>
            <a:graphicData uri="http://schemas.openxmlformats.org/presentationml/2006/ole">
              <mc:AlternateContent xmlns:mc="http://schemas.openxmlformats.org/markup-compatibility/2006">
                <mc:Choice xmlns:v="urn:schemas-microsoft-com:vml" Requires="v">
                  <p:oleObj spid="_x0000_s187530" name="公式" r:id="rId9" imgW="228600" imgH="266400" progId="Equation.3">
                    <p:embed/>
                  </p:oleObj>
                </mc:Choice>
                <mc:Fallback>
                  <p:oleObj name="公式" r:id="rId9" imgW="228600" imgH="266400" progId="Equation.3">
                    <p:embed/>
                    <p:pic>
                      <p:nvPicPr>
                        <p:cNvPr id="1042" name="Object 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44" y="1693"/>
                          <a:ext cx="238" cy="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 name="Group 25"/>
          <p:cNvGrpSpPr>
            <a:grpSpLocks/>
          </p:cNvGrpSpPr>
          <p:nvPr/>
        </p:nvGrpSpPr>
        <p:grpSpPr bwMode="auto">
          <a:xfrm>
            <a:off x="6019800" y="3028950"/>
            <a:ext cx="1295400" cy="487363"/>
            <a:chOff x="3840" y="2160"/>
            <a:chExt cx="816" cy="307"/>
          </a:xfrm>
        </p:grpSpPr>
        <p:sp>
          <p:nvSpPr>
            <p:cNvPr id="1102" name="Line 26"/>
            <p:cNvSpPr>
              <a:spLocks noChangeShapeType="1"/>
            </p:cNvSpPr>
            <p:nvPr/>
          </p:nvSpPr>
          <p:spPr bwMode="auto">
            <a:xfrm>
              <a:off x="3840" y="2448"/>
              <a:ext cx="816" cy="0"/>
            </a:xfrm>
            <a:prstGeom prst="line">
              <a:avLst/>
            </a:prstGeom>
            <a:noFill/>
            <a:ln w="38100">
              <a:solidFill>
                <a:srgbClr val="CC00CC"/>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041" name="Object 27"/>
            <p:cNvGraphicFramePr>
              <a:graphicFrameLocks noChangeAspect="1"/>
            </p:cNvGraphicFramePr>
            <p:nvPr/>
          </p:nvGraphicFramePr>
          <p:xfrm>
            <a:off x="4176" y="2160"/>
            <a:ext cx="253" cy="307"/>
          </p:xfrm>
          <a:graphic>
            <a:graphicData uri="http://schemas.openxmlformats.org/presentationml/2006/ole">
              <mc:AlternateContent xmlns:mc="http://schemas.openxmlformats.org/markup-compatibility/2006">
                <mc:Choice xmlns:v="urn:schemas-microsoft-com:vml" Requires="v">
                  <p:oleObj spid="_x0000_s187531" name="公式" r:id="rId11" imgW="177480" imgH="215640" progId="Equation.3">
                    <p:embed/>
                  </p:oleObj>
                </mc:Choice>
                <mc:Fallback>
                  <p:oleObj name="公式" r:id="rId11" imgW="177480" imgH="215640" progId="Equation.3">
                    <p:embed/>
                    <p:pic>
                      <p:nvPicPr>
                        <p:cNvPr id="1041" name="Object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76" y="2160"/>
                          <a:ext cx="253" cy="3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71036" name="Line 28"/>
          <p:cNvSpPr>
            <a:spLocks noChangeShapeType="1"/>
          </p:cNvSpPr>
          <p:nvPr/>
        </p:nvSpPr>
        <p:spPr bwMode="auto">
          <a:xfrm flipH="1">
            <a:off x="6553200" y="3486150"/>
            <a:ext cx="685800" cy="762000"/>
          </a:xfrm>
          <a:prstGeom prst="line">
            <a:avLst/>
          </a:prstGeom>
          <a:noFill/>
          <a:ln w="28575">
            <a:solidFill>
              <a:srgbClr val="0000FF"/>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9" name="Group 29"/>
          <p:cNvGrpSpPr>
            <a:grpSpLocks/>
          </p:cNvGrpSpPr>
          <p:nvPr/>
        </p:nvGrpSpPr>
        <p:grpSpPr bwMode="auto">
          <a:xfrm>
            <a:off x="7239000" y="3111500"/>
            <a:ext cx="1295400" cy="527050"/>
            <a:chOff x="4608" y="2068"/>
            <a:chExt cx="816" cy="332"/>
          </a:xfrm>
        </p:grpSpPr>
        <p:sp>
          <p:nvSpPr>
            <p:cNvPr id="1101" name="Line 30"/>
            <p:cNvSpPr>
              <a:spLocks noChangeShapeType="1"/>
            </p:cNvSpPr>
            <p:nvPr/>
          </p:nvSpPr>
          <p:spPr bwMode="auto">
            <a:xfrm>
              <a:off x="4608" y="2300"/>
              <a:ext cx="816" cy="0"/>
            </a:xfrm>
            <a:prstGeom prst="line">
              <a:avLst/>
            </a:prstGeom>
            <a:noFill/>
            <a:ln w="28575">
              <a:solidFill>
                <a:srgbClr val="CC00CC"/>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040" name="Object 31"/>
            <p:cNvGraphicFramePr>
              <a:graphicFrameLocks noChangeAspect="1"/>
            </p:cNvGraphicFramePr>
            <p:nvPr/>
          </p:nvGraphicFramePr>
          <p:xfrm>
            <a:off x="4704" y="2068"/>
            <a:ext cx="237" cy="332"/>
          </p:xfrm>
          <a:graphic>
            <a:graphicData uri="http://schemas.openxmlformats.org/presentationml/2006/ole">
              <mc:AlternateContent xmlns:mc="http://schemas.openxmlformats.org/markup-compatibility/2006">
                <mc:Choice xmlns:v="urn:schemas-microsoft-com:vml" Requires="v">
                  <p:oleObj spid="_x0000_s187532" name="公式" r:id="rId13" imgW="101520" imgH="139680" progId="Equation.3">
                    <p:embed/>
                  </p:oleObj>
                </mc:Choice>
                <mc:Fallback>
                  <p:oleObj name="公式" r:id="rId13" imgW="101520" imgH="139680" progId="Equation.3">
                    <p:embed/>
                    <p:pic>
                      <p:nvPicPr>
                        <p:cNvPr id="1040" name="Object 3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04" y="2068"/>
                          <a:ext cx="23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 name="Group 32"/>
          <p:cNvGrpSpPr>
            <a:grpSpLocks/>
          </p:cNvGrpSpPr>
          <p:nvPr/>
        </p:nvGrpSpPr>
        <p:grpSpPr bwMode="auto">
          <a:xfrm>
            <a:off x="6019800" y="3486150"/>
            <a:ext cx="685800" cy="584200"/>
            <a:chOff x="3792" y="2304"/>
            <a:chExt cx="432" cy="368"/>
          </a:xfrm>
        </p:grpSpPr>
        <p:graphicFrame>
          <p:nvGraphicFramePr>
            <p:cNvPr id="1039" name="Object 33"/>
            <p:cNvGraphicFramePr>
              <a:graphicFrameLocks noChangeAspect="1"/>
            </p:cNvGraphicFramePr>
            <p:nvPr/>
          </p:nvGraphicFramePr>
          <p:xfrm>
            <a:off x="3827" y="2400"/>
            <a:ext cx="205" cy="272"/>
          </p:xfrm>
          <a:graphic>
            <a:graphicData uri="http://schemas.openxmlformats.org/presentationml/2006/ole">
              <mc:AlternateContent xmlns:mc="http://schemas.openxmlformats.org/markup-compatibility/2006">
                <mc:Choice xmlns:v="urn:schemas-microsoft-com:vml" Requires="v">
                  <p:oleObj spid="_x0000_s187533" name="公式" r:id="rId15" imgW="190440" imgH="253800" progId="Equation.3">
                    <p:embed/>
                  </p:oleObj>
                </mc:Choice>
                <mc:Fallback>
                  <p:oleObj name="公式" r:id="rId15" imgW="190440" imgH="253800" progId="Equation.3">
                    <p:embed/>
                    <p:pic>
                      <p:nvPicPr>
                        <p:cNvPr id="1039" name="Object 3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27" y="2400"/>
                          <a:ext cx="205"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00" name="Line 34"/>
            <p:cNvSpPr>
              <a:spLocks noChangeShapeType="1"/>
            </p:cNvSpPr>
            <p:nvPr/>
          </p:nvSpPr>
          <p:spPr bwMode="auto">
            <a:xfrm>
              <a:off x="3792" y="2304"/>
              <a:ext cx="432" cy="336"/>
            </a:xfrm>
            <a:prstGeom prst="line">
              <a:avLst/>
            </a:prstGeom>
            <a:noFill/>
            <a:ln w="38100">
              <a:solidFill>
                <a:srgbClr val="FF9900"/>
              </a:solidFill>
              <a:prstDash val="dash"/>
              <a:round/>
              <a:headEnd/>
              <a:tailEnd/>
            </a:ln>
            <a:extLst>
              <a:ext uri="{909E8E84-426E-40DD-AFC4-6F175D3DCCD1}">
                <a14:hiddenFill xmlns:a14="http://schemas.microsoft.com/office/drawing/2010/main">
                  <a:noFill/>
                </a14:hiddenFill>
              </a:ext>
            </a:ex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11" name="Group 111"/>
          <p:cNvGrpSpPr>
            <a:grpSpLocks/>
          </p:cNvGrpSpPr>
          <p:nvPr/>
        </p:nvGrpSpPr>
        <p:grpSpPr bwMode="auto">
          <a:xfrm>
            <a:off x="1143000" y="4318000"/>
            <a:ext cx="2486025" cy="558800"/>
            <a:chOff x="1008" y="2496"/>
            <a:chExt cx="1296" cy="352"/>
          </a:xfrm>
        </p:grpSpPr>
        <p:sp>
          <p:nvSpPr>
            <p:cNvPr id="1099" name="Text Box 38"/>
            <p:cNvSpPr txBox="1">
              <a:spLocks noChangeArrowheads="1"/>
            </p:cNvSpPr>
            <p:nvPr/>
          </p:nvSpPr>
          <p:spPr bwMode="auto">
            <a:xfrm>
              <a:off x="1008" y="2512"/>
              <a:ext cx="129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 </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力臂</a:t>
              </a:r>
            </a:p>
          </p:txBody>
        </p:sp>
        <p:graphicFrame>
          <p:nvGraphicFramePr>
            <p:cNvPr id="1038" name="Object 39"/>
            <p:cNvGraphicFramePr>
              <a:graphicFrameLocks noChangeAspect="1"/>
            </p:cNvGraphicFramePr>
            <p:nvPr/>
          </p:nvGraphicFramePr>
          <p:xfrm>
            <a:off x="1008" y="2496"/>
            <a:ext cx="288" cy="352"/>
          </p:xfrm>
          <a:graphic>
            <a:graphicData uri="http://schemas.openxmlformats.org/presentationml/2006/ole">
              <mc:AlternateContent xmlns:mc="http://schemas.openxmlformats.org/markup-compatibility/2006">
                <mc:Choice xmlns:v="urn:schemas-microsoft-com:vml" Requires="v">
                  <p:oleObj spid="_x0000_s187534" name="Equation" r:id="rId17" imgW="139680" imgH="177480" progId="Equation.3">
                    <p:embed/>
                  </p:oleObj>
                </mc:Choice>
                <mc:Fallback>
                  <p:oleObj name="Equation" r:id="rId17" imgW="139680" imgH="177480" progId="Equation.3">
                    <p:embed/>
                    <p:pic>
                      <p:nvPicPr>
                        <p:cNvPr id="1038" name="Object 3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08" y="2496"/>
                          <a:ext cx="288" cy="3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53" name="Group 169"/>
          <p:cNvGrpSpPr>
            <a:grpSpLocks/>
          </p:cNvGrpSpPr>
          <p:nvPr/>
        </p:nvGrpSpPr>
        <p:grpSpPr bwMode="auto">
          <a:xfrm>
            <a:off x="304800" y="971550"/>
            <a:ext cx="4876800" cy="1819275"/>
            <a:chOff x="192" y="612"/>
            <a:chExt cx="3072" cy="1146"/>
          </a:xfrm>
        </p:grpSpPr>
        <p:sp>
          <p:nvSpPr>
            <p:cNvPr id="1098" name="Text Box 41"/>
            <p:cNvSpPr txBox="1">
              <a:spLocks noChangeArrowheads="1"/>
            </p:cNvSpPr>
            <p:nvPr/>
          </p:nvSpPr>
          <p:spPr bwMode="auto">
            <a:xfrm>
              <a:off x="192" y="624"/>
              <a:ext cx="3072" cy="1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刚体绕 </a:t>
              </a:r>
              <a:r>
                <a:rPr kumimoji="1" lang="en-US" altLang="zh-CN" sz="2800" b="0"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O z</a:t>
              </a:r>
              <a:r>
                <a:rPr kumimoji="1"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轴旋转 </a:t>
              </a:r>
              <a:r>
                <a:rPr kumimoji="1"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力   作用在刚体上点 </a:t>
              </a:r>
              <a:r>
                <a:rPr kumimoji="1" lang="en-US" altLang="zh-CN" sz="2800" b="0"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P </a:t>
              </a:r>
              <a:r>
                <a:rPr kumimoji="1"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2800" b="0"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且在转动平面内</a:t>
              </a:r>
              <a:r>
                <a:rPr kumimoji="1"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为由点</a:t>
              </a:r>
              <a:r>
                <a:rPr kumimoji="1" lang="en-US" altLang="zh-CN" sz="2800" b="0"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O </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到力的作用点 </a:t>
              </a:r>
              <a:r>
                <a:rPr kumimoji="1" lang="en-US" altLang="zh-CN" sz="2800" b="0"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P </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的径矢 。       </a:t>
              </a:r>
            </a:p>
          </p:txBody>
        </p:sp>
        <p:graphicFrame>
          <p:nvGraphicFramePr>
            <p:cNvPr id="1036" name="Object 42"/>
            <p:cNvGraphicFramePr>
              <a:graphicFrameLocks noChangeAspect="1"/>
            </p:cNvGraphicFramePr>
            <p:nvPr/>
          </p:nvGraphicFramePr>
          <p:xfrm>
            <a:off x="2832" y="612"/>
            <a:ext cx="278" cy="322"/>
          </p:xfrm>
          <a:graphic>
            <a:graphicData uri="http://schemas.openxmlformats.org/presentationml/2006/ole">
              <mc:AlternateContent xmlns:mc="http://schemas.openxmlformats.org/markup-compatibility/2006">
                <mc:Choice xmlns:v="urn:schemas-microsoft-com:vml" Requires="v">
                  <p:oleObj spid="_x0000_s187535" name="Equation" r:id="rId19" imgW="164880" imgH="190440" progId="Equation.3">
                    <p:embed/>
                  </p:oleObj>
                </mc:Choice>
                <mc:Fallback>
                  <p:oleObj name="Equation" r:id="rId19" imgW="164880" imgH="190440" progId="Equation.3">
                    <p:embed/>
                    <p:pic>
                      <p:nvPicPr>
                        <p:cNvPr id="1036" name="Object 4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832" y="612"/>
                          <a:ext cx="278" cy="3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7" name="Object 44"/>
            <p:cNvGraphicFramePr>
              <a:graphicFrameLocks noChangeAspect="1"/>
            </p:cNvGraphicFramePr>
            <p:nvPr/>
          </p:nvGraphicFramePr>
          <p:xfrm>
            <a:off x="1142" y="1164"/>
            <a:ext cx="280" cy="336"/>
          </p:xfrm>
          <a:graphic>
            <a:graphicData uri="http://schemas.openxmlformats.org/presentationml/2006/ole">
              <mc:AlternateContent xmlns:mc="http://schemas.openxmlformats.org/markup-compatibility/2006">
                <mc:Choice xmlns:v="urn:schemas-microsoft-com:vml" Requires="v">
                  <p:oleObj spid="_x0000_s187536" name="Equation" r:id="rId21" imgW="126720" imgH="152280" progId="Equation.3">
                    <p:embed/>
                  </p:oleObj>
                </mc:Choice>
                <mc:Fallback>
                  <p:oleObj name="Equation" r:id="rId21" imgW="126720" imgH="152280" progId="Equation.3">
                    <p:embed/>
                    <p:pic>
                      <p:nvPicPr>
                        <p:cNvPr id="1037" name="Object 4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142" y="1164"/>
                          <a:ext cx="280"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3" name="Group 168"/>
          <p:cNvGrpSpPr>
            <a:grpSpLocks/>
          </p:cNvGrpSpPr>
          <p:nvPr/>
        </p:nvGrpSpPr>
        <p:grpSpPr bwMode="auto">
          <a:xfrm>
            <a:off x="152400" y="2730500"/>
            <a:ext cx="3778250" cy="1044575"/>
            <a:chOff x="96" y="1720"/>
            <a:chExt cx="2380" cy="658"/>
          </a:xfrm>
        </p:grpSpPr>
        <p:graphicFrame>
          <p:nvGraphicFramePr>
            <p:cNvPr id="1034" name="Object 16"/>
            <p:cNvGraphicFramePr>
              <a:graphicFrameLocks noChangeAspect="1"/>
            </p:cNvGraphicFramePr>
            <p:nvPr/>
          </p:nvGraphicFramePr>
          <p:xfrm>
            <a:off x="1068" y="1986"/>
            <a:ext cx="1312" cy="392"/>
          </p:xfrm>
          <a:graphic>
            <a:graphicData uri="http://schemas.openxmlformats.org/presentationml/2006/ole">
              <mc:AlternateContent xmlns:mc="http://schemas.openxmlformats.org/markup-compatibility/2006">
                <mc:Choice xmlns:v="urn:schemas-microsoft-com:vml" Requires="v">
                  <p:oleObj spid="_x0000_s187537" name="Equation" r:id="rId23" imgW="672840" imgH="190440" progId="Equation.3">
                    <p:embed/>
                  </p:oleObj>
                </mc:Choice>
                <mc:Fallback>
                  <p:oleObj name="Equation" r:id="rId23" imgW="672840" imgH="190440" progId="Equation.3">
                    <p:embed/>
                    <p:pic>
                      <p:nvPicPr>
                        <p:cNvPr id="1034" name="Object 1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068" y="1986"/>
                          <a:ext cx="1312" cy="392"/>
                        </a:xfrm>
                        <a:prstGeom prst="rect">
                          <a:avLst/>
                        </a:prstGeom>
                        <a:noFill/>
                        <a:ln>
                          <a:noFill/>
                        </a:ln>
                        <a:effectLst/>
                        <a:extLst>
                          <a:ext uri="{909E8E84-426E-40DD-AFC4-6F175D3DCCD1}">
                            <a14:hiddenFill xmlns:a14="http://schemas.microsoft.com/office/drawing/2010/main">
                              <a:gradFill rotWithShape="0">
                                <a:gsLst>
                                  <a:gs pos="0">
                                    <a:srgbClr val="FFFFCC">
                                      <a:gamma/>
                                      <a:shade val="76078"/>
                                      <a:invGamma/>
                                    </a:srgbClr>
                                  </a:gs>
                                  <a:gs pos="50000">
                                    <a:srgbClr val="FFFFCC"/>
                                  </a:gs>
                                  <a:gs pos="100000">
                                    <a:srgbClr val="FFFFCC">
                                      <a:gamma/>
                                      <a:shade val="76078"/>
                                      <a:invGamma/>
                                    </a:srgbClr>
                                  </a:gs>
                                </a:gsLst>
                                <a:lin ang="5400000" scaled="1"/>
                              </a:gra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96" name="Group 167"/>
            <p:cNvGrpSpPr>
              <a:grpSpLocks/>
            </p:cNvGrpSpPr>
            <p:nvPr/>
          </p:nvGrpSpPr>
          <p:grpSpPr bwMode="auto">
            <a:xfrm>
              <a:off x="96" y="1720"/>
              <a:ext cx="2380" cy="337"/>
              <a:chOff x="596" y="1715"/>
              <a:chExt cx="2380" cy="337"/>
            </a:xfrm>
          </p:grpSpPr>
          <p:sp>
            <p:nvSpPr>
              <p:cNvPr id="1097" name="Rectangle 166"/>
              <p:cNvSpPr>
                <a:spLocks noChangeArrowheads="1"/>
              </p:cNvSpPr>
              <p:nvPr/>
            </p:nvSpPr>
            <p:spPr bwMode="auto">
              <a:xfrm>
                <a:off x="596" y="1725"/>
                <a:ext cx="23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对转轴 </a:t>
                </a:r>
                <a:r>
                  <a:rPr kumimoji="1" lang="en-US" altLang="zh-CN"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Z </a:t>
                </a:r>
                <a:r>
                  <a:rPr kumimoji="1"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的力矩</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p>
            </p:txBody>
          </p:sp>
          <p:graphicFrame>
            <p:nvGraphicFramePr>
              <p:cNvPr id="1035" name="Object 45"/>
              <p:cNvGraphicFramePr>
                <a:graphicFrameLocks noChangeAspect="1"/>
              </p:cNvGraphicFramePr>
              <p:nvPr/>
            </p:nvGraphicFramePr>
            <p:xfrm>
              <a:off x="720" y="1715"/>
              <a:ext cx="290" cy="336"/>
            </p:xfrm>
            <a:graphic>
              <a:graphicData uri="http://schemas.openxmlformats.org/presentationml/2006/ole">
                <mc:AlternateContent xmlns:mc="http://schemas.openxmlformats.org/markup-compatibility/2006">
                  <mc:Choice xmlns:v="urn:schemas-microsoft-com:vml" Requires="v">
                    <p:oleObj spid="_x0000_s187538" name="Equation" r:id="rId25" imgW="164880" imgH="190440" progId="Equation.3">
                      <p:embed/>
                    </p:oleObj>
                  </mc:Choice>
                  <mc:Fallback>
                    <p:oleObj name="Equation" r:id="rId25" imgW="164880" imgH="190440" progId="Equation.3">
                      <p:embed/>
                      <p:pic>
                        <p:nvPicPr>
                          <p:cNvPr id="1035" name="Object 4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20" y="1715"/>
                            <a:ext cx="290"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aphicFrame>
        <p:nvGraphicFramePr>
          <p:cNvPr id="171101" name="Object 93"/>
          <p:cNvGraphicFramePr>
            <a:graphicFrameLocks noChangeAspect="1"/>
          </p:cNvGraphicFramePr>
          <p:nvPr/>
        </p:nvGraphicFramePr>
        <p:xfrm>
          <a:off x="609600" y="5859463"/>
          <a:ext cx="3565525" cy="693737"/>
        </p:xfrm>
        <a:graphic>
          <a:graphicData uri="http://schemas.openxmlformats.org/presentationml/2006/ole">
            <mc:AlternateContent xmlns:mc="http://schemas.openxmlformats.org/markup-compatibility/2006">
              <mc:Choice xmlns:v="urn:schemas-microsoft-com:vml" Requires="v">
                <p:oleObj spid="_x0000_s187539" name="Equation" r:id="rId26" imgW="1295280" imgH="253800" progId="Equation.3">
                  <p:embed/>
                </p:oleObj>
              </mc:Choice>
              <mc:Fallback>
                <p:oleObj name="Equation" r:id="rId26" imgW="1295280" imgH="253800" progId="Equation.3">
                  <p:embed/>
                  <p:pic>
                    <p:nvPicPr>
                      <p:cNvPr id="171101" name="Object 93"/>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09600" y="5859463"/>
                        <a:ext cx="3565525" cy="693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1102" name="Object 94"/>
          <p:cNvGraphicFramePr>
            <a:graphicFrameLocks noChangeAspect="1"/>
          </p:cNvGraphicFramePr>
          <p:nvPr/>
        </p:nvGraphicFramePr>
        <p:xfrm>
          <a:off x="5021263" y="5846763"/>
          <a:ext cx="3673475" cy="706437"/>
        </p:xfrm>
        <a:graphic>
          <a:graphicData uri="http://schemas.openxmlformats.org/presentationml/2006/ole">
            <mc:AlternateContent xmlns:mc="http://schemas.openxmlformats.org/markup-compatibility/2006">
              <mc:Choice xmlns:v="urn:schemas-microsoft-com:vml" Requires="v">
                <p:oleObj spid="_x0000_s187540" name="Equation" r:id="rId28" imgW="1320480" imgH="253800" progId="Equation.DSMT4">
                  <p:embed/>
                </p:oleObj>
              </mc:Choice>
              <mc:Fallback>
                <p:oleObj name="Equation" r:id="rId28" imgW="1320480" imgH="253800" progId="Equation.DSMT4">
                  <p:embed/>
                  <p:pic>
                    <p:nvPicPr>
                      <p:cNvPr id="171102" name="Object 94"/>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021263" y="5846763"/>
                        <a:ext cx="3673475" cy="706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5" name="Group 127"/>
          <p:cNvGrpSpPr>
            <a:grpSpLocks/>
          </p:cNvGrpSpPr>
          <p:nvPr/>
        </p:nvGrpSpPr>
        <p:grpSpPr bwMode="auto">
          <a:xfrm>
            <a:off x="685800" y="4876800"/>
            <a:ext cx="3581400" cy="914400"/>
            <a:chOff x="432" y="3121"/>
            <a:chExt cx="2256" cy="576"/>
          </a:xfrm>
        </p:grpSpPr>
        <p:sp>
          <p:nvSpPr>
            <p:cNvPr id="1091" name="Rectangle 121"/>
            <p:cNvSpPr>
              <a:spLocks noChangeArrowheads="1"/>
            </p:cNvSpPr>
            <p:nvPr/>
          </p:nvSpPr>
          <p:spPr bwMode="auto">
            <a:xfrm>
              <a:off x="432" y="3121"/>
              <a:ext cx="2256" cy="576"/>
            </a:xfrm>
            <a:prstGeom prst="rect">
              <a:avLst/>
            </a:prstGeom>
            <a:solidFill>
              <a:schemeClr val="bg1"/>
            </a:solidFill>
            <a:ln w="9525">
              <a:solidFill>
                <a:schemeClr val="tx2"/>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1092" name="Group 97"/>
            <p:cNvGrpSpPr>
              <a:grpSpLocks/>
            </p:cNvGrpSpPr>
            <p:nvPr/>
          </p:nvGrpSpPr>
          <p:grpSpPr bwMode="auto">
            <a:xfrm>
              <a:off x="490" y="3217"/>
              <a:ext cx="2064" cy="432"/>
              <a:chOff x="490" y="1344"/>
              <a:chExt cx="2064" cy="432"/>
            </a:xfrm>
          </p:grpSpPr>
          <p:sp>
            <p:nvSpPr>
              <p:cNvPr id="1093" name="Oval 98"/>
              <p:cNvSpPr>
                <a:spLocks noChangeArrowheads="1"/>
              </p:cNvSpPr>
              <p:nvPr/>
            </p:nvSpPr>
            <p:spPr bwMode="auto">
              <a:xfrm>
                <a:off x="1422" y="1344"/>
                <a:ext cx="432" cy="432"/>
              </a:xfrm>
              <a:prstGeom prst="ellipse">
                <a:avLst/>
              </a:prstGeom>
              <a:solidFill>
                <a:schemeClr val="accent1"/>
              </a:solidFill>
              <a:ln w="19050">
                <a:solidFill>
                  <a:srgbClr val="000000"/>
                </a:solidFill>
                <a:round/>
                <a:headEnd/>
                <a:tailEnd/>
              </a:ln>
            </p:spPr>
            <p:txBody>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032" name="Object 99"/>
              <p:cNvGraphicFramePr>
                <a:graphicFrameLocks noChangeAspect="1"/>
              </p:cNvGraphicFramePr>
              <p:nvPr/>
            </p:nvGraphicFramePr>
            <p:xfrm>
              <a:off x="2286" y="1417"/>
              <a:ext cx="268" cy="311"/>
            </p:xfrm>
            <a:graphic>
              <a:graphicData uri="http://schemas.openxmlformats.org/presentationml/2006/ole">
                <mc:AlternateContent xmlns:mc="http://schemas.openxmlformats.org/markup-compatibility/2006">
                  <mc:Choice xmlns:v="urn:schemas-microsoft-com:vml" Requires="v">
                    <p:oleObj spid="_x0000_s187541" name="公式" r:id="rId30" imgW="228600" imgH="266400" progId="Equation.3">
                      <p:embed/>
                    </p:oleObj>
                  </mc:Choice>
                  <mc:Fallback>
                    <p:oleObj name="公式" r:id="rId30" imgW="228600" imgH="266400" progId="Equation.3">
                      <p:embed/>
                      <p:pic>
                        <p:nvPicPr>
                          <p:cNvPr id="1032" name="Object 9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86" y="1417"/>
                            <a:ext cx="268" cy="3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3" name="Object 100"/>
              <p:cNvGraphicFramePr>
                <a:graphicFrameLocks noChangeAspect="1"/>
              </p:cNvGraphicFramePr>
              <p:nvPr/>
            </p:nvGraphicFramePr>
            <p:xfrm>
              <a:off x="490" y="1417"/>
              <a:ext cx="491" cy="311"/>
            </p:xfrm>
            <a:graphic>
              <a:graphicData uri="http://schemas.openxmlformats.org/presentationml/2006/ole">
                <mc:AlternateContent xmlns:mc="http://schemas.openxmlformats.org/markup-compatibility/2006">
                  <mc:Choice xmlns:v="urn:schemas-microsoft-com:vml" Requires="v">
                    <p:oleObj spid="_x0000_s187542" name="公式" r:id="rId31" imgW="419040" imgH="266400" progId="Equation.3">
                      <p:embed/>
                    </p:oleObj>
                  </mc:Choice>
                  <mc:Fallback>
                    <p:oleObj name="公式" r:id="rId31" imgW="419040" imgH="266400" progId="Equation.3">
                      <p:embed/>
                      <p:pic>
                        <p:nvPicPr>
                          <p:cNvPr id="1033" name="Object 100"/>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90" y="1417"/>
                            <a:ext cx="491" cy="3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94" name="Line 101"/>
              <p:cNvSpPr>
                <a:spLocks noChangeShapeType="1"/>
              </p:cNvSpPr>
              <p:nvPr/>
            </p:nvSpPr>
            <p:spPr bwMode="auto">
              <a:xfrm>
                <a:off x="1594" y="1584"/>
                <a:ext cx="720" cy="0"/>
              </a:xfrm>
              <a:prstGeom prst="line">
                <a:avLst/>
              </a:prstGeom>
              <a:noFill/>
              <a:ln w="50800">
                <a:solidFill>
                  <a:srgbClr val="FF0000"/>
                </a:solidFill>
                <a:round/>
                <a:headEnd/>
                <a:tailEnd type="triangle" w="sm" len="lg"/>
              </a:ln>
              <a:extLst>
                <a:ext uri="{909E8E84-426E-40DD-AFC4-6F175D3DCCD1}">
                  <a14:hiddenFill xmlns:a14="http://schemas.microsoft.com/office/drawing/2010/main">
                    <a:noFill/>
                  </a14:hiddenFill>
                </a:ext>
              </a:ex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95" name="Line 102"/>
              <p:cNvSpPr>
                <a:spLocks noChangeShapeType="1"/>
              </p:cNvSpPr>
              <p:nvPr/>
            </p:nvSpPr>
            <p:spPr bwMode="auto">
              <a:xfrm flipH="1">
                <a:off x="922" y="1584"/>
                <a:ext cx="720" cy="0"/>
              </a:xfrm>
              <a:prstGeom prst="line">
                <a:avLst/>
              </a:prstGeom>
              <a:noFill/>
              <a:ln w="50800">
                <a:solidFill>
                  <a:srgbClr val="0000FF"/>
                </a:solidFill>
                <a:round/>
                <a:headEnd/>
                <a:tailEnd type="triangle" w="sm" len="lg"/>
              </a:ln>
              <a:extLst>
                <a:ext uri="{909E8E84-426E-40DD-AFC4-6F175D3DCCD1}">
                  <a14:hiddenFill xmlns:a14="http://schemas.microsoft.com/office/drawing/2010/main">
                    <a:noFill/>
                  </a14:hiddenFill>
                </a:ext>
              </a:ex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grpSp>
        <p:nvGrpSpPr>
          <p:cNvPr id="17" name="Group 126"/>
          <p:cNvGrpSpPr>
            <a:grpSpLocks/>
          </p:cNvGrpSpPr>
          <p:nvPr/>
        </p:nvGrpSpPr>
        <p:grpSpPr bwMode="auto">
          <a:xfrm>
            <a:off x="5105400" y="4800600"/>
            <a:ext cx="3581400" cy="950913"/>
            <a:chOff x="3216" y="3121"/>
            <a:chExt cx="2256" cy="599"/>
          </a:xfrm>
        </p:grpSpPr>
        <p:sp>
          <p:nvSpPr>
            <p:cNvPr id="1086" name="Rectangle 104"/>
            <p:cNvSpPr>
              <a:spLocks noChangeArrowheads="1"/>
            </p:cNvSpPr>
            <p:nvPr/>
          </p:nvSpPr>
          <p:spPr bwMode="auto">
            <a:xfrm>
              <a:off x="3216" y="3121"/>
              <a:ext cx="2256" cy="576"/>
            </a:xfrm>
            <a:prstGeom prst="rect">
              <a:avLst/>
            </a:prstGeom>
            <a:solidFill>
              <a:schemeClr val="bg1"/>
            </a:solidFill>
            <a:ln w="9525">
              <a:solidFill>
                <a:schemeClr val="tx2"/>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1087" name="Group 113"/>
            <p:cNvGrpSpPr>
              <a:grpSpLocks/>
            </p:cNvGrpSpPr>
            <p:nvPr/>
          </p:nvGrpSpPr>
          <p:grpSpPr bwMode="auto">
            <a:xfrm>
              <a:off x="3264" y="3121"/>
              <a:ext cx="2016" cy="599"/>
              <a:chOff x="3120" y="3024"/>
              <a:chExt cx="2016" cy="599"/>
            </a:xfrm>
          </p:grpSpPr>
          <p:sp>
            <p:nvSpPr>
              <p:cNvPr id="1088" name="Oval 106"/>
              <p:cNvSpPr>
                <a:spLocks noChangeArrowheads="1"/>
              </p:cNvSpPr>
              <p:nvPr/>
            </p:nvSpPr>
            <p:spPr bwMode="auto">
              <a:xfrm>
                <a:off x="4004" y="3120"/>
                <a:ext cx="432" cy="432"/>
              </a:xfrm>
              <a:prstGeom prst="ellipse">
                <a:avLst/>
              </a:prstGeom>
              <a:solidFill>
                <a:schemeClr val="accent1"/>
              </a:solidFill>
              <a:ln w="19050">
                <a:solidFill>
                  <a:srgbClr val="000000"/>
                </a:solidFill>
                <a:round/>
                <a:headEnd/>
                <a:tailEnd/>
              </a:ln>
            </p:spPr>
            <p:txBody>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030" name="Object 107"/>
              <p:cNvGraphicFramePr>
                <a:graphicFrameLocks noChangeAspect="1"/>
              </p:cNvGraphicFramePr>
              <p:nvPr/>
            </p:nvGraphicFramePr>
            <p:xfrm>
              <a:off x="4868" y="3024"/>
              <a:ext cx="268" cy="311"/>
            </p:xfrm>
            <a:graphic>
              <a:graphicData uri="http://schemas.openxmlformats.org/presentationml/2006/ole">
                <mc:AlternateContent xmlns:mc="http://schemas.openxmlformats.org/markup-compatibility/2006">
                  <mc:Choice xmlns:v="urn:schemas-microsoft-com:vml" Requires="v">
                    <p:oleObj spid="_x0000_s187543" name="公式" r:id="rId33" imgW="228600" imgH="266400" progId="Equation.3">
                      <p:embed/>
                    </p:oleObj>
                  </mc:Choice>
                  <mc:Fallback>
                    <p:oleObj name="公式" r:id="rId33" imgW="228600" imgH="266400" progId="Equation.3">
                      <p:embed/>
                      <p:pic>
                        <p:nvPicPr>
                          <p:cNvPr id="1030" name="Object 10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68" y="3024"/>
                            <a:ext cx="268" cy="3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1" name="Object 108"/>
              <p:cNvGraphicFramePr>
                <a:graphicFrameLocks noChangeAspect="1"/>
              </p:cNvGraphicFramePr>
              <p:nvPr/>
            </p:nvGraphicFramePr>
            <p:xfrm>
              <a:off x="3120" y="3312"/>
              <a:ext cx="491" cy="311"/>
            </p:xfrm>
            <a:graphic>
              <a:graphicData uri="http://schemas.openxmlformats.org/presentationml/2006/ole">
                <mc:AlternateContent xmlns:mc="http://schemas.openxmlformats.org/markup-compatibility/2006">
                  <mc:Choice xmlns:v="urn:schemas-microsoft-com:vml" Requires="v">
                    <p:oleObj spid="_x0000_s187544" name="公式" r:id="rId34" imgW="419040" imgH="266400" progId="Equation.3">
                      <p:embed/>
                    </p:oleObj>
                  </mc:Choice>
                  <mc:Fallback>
                    <p:oleObj name="公式" r:id="rId34" imgW="419040" imgH="266400" progId="Equation.3">
                      <p:embed/>
                      <p:pic>
                        <p:nvPicPr>
                          <p:cNvPr id="1031" name="Object 108"/>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120" y="3312"/>
                            <a:ext cx="491" cy="3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89" name="Line 109"/>
              <p:cNvSpPr>
                <a:spLocks noChangeShapeType="1"/>
              </p:cNvSpPr>
              <p:nvPr/>
            </p:nvSpPr>
            <p:spPr bwMode="auto">
              <a:xfrm>
                <a:off x="4176" y="3120"/>
                <a:ext cx="720" cy="0"/>
              </a:xfrm>
              <a:prstGeom prst="line">
                <a:avLst/>
              </a:prstGeom>
              <a:noFill/>
              <a:ln w="50800">
                <a:solidFill>
                  <a:srgbClr val="FF0000"/>
                </a:solidFill>
                <a:round/>
                <a:headEnd/>
                <a:tailEnd type="triangle" w="sm" len="lg"/>
              </a:ln>
              <a:extLst>
                <a:ext uri="{909E8E84-426E-40DD-AFC4-6F175D3DCCD1}">
                  <a14:hiddenFill xmlns:a14="http://schemas.microsoft.com/office/drawing/2010/main">
                    <a:noFill/>
                  </a14:hiddenFill>
                </a:ext>
              </a:ex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90" name="Line 110"/>
              <p:cNvSpPr>
                <a:spLocks noChangeShapeType="1"/>
              </p:cNvSpPr>
              <p:nvPr/>
            </p:nvSpPr>
            <p:spPr bwMode="auto">
              <a:xfrm flipH="1">
                <a:off x="3504" y="3552"/>
                <a:ext cx="720" cy="0"/>
              </a:xfrm>
              <a:prstGeom prst="line">
                <a:avLst/>
              </a:prstGeom>
              <a:noFill/>
              <a:ln w="50800">
                <a:solidFill>
                  <a:srgbClr val="0000FF"/>
                </a:solidFill>
                <a:round/>
                <a:headEnd/>
                <a:tailEnd type="triangle" w="sm" len="lg"/>
              </a:ln>
              <a:extLst>
                <a:ext uri="{909E8E84-426E-40DD-AFC4-6F175D3DCCD1}">
                  <a14:hiddenFill xmlns:a14="http://schemas.microsoft.com/office/drawing/2010/main">
                    <a:noFill/>
                  </a14:hiddenFill>
                </a:ext>
              </a:ex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sp>
        <p:nvSpPr>
          <p:cNvPr id="1057" name="Rectangle 112"/>
          <p:cNvSpPr>
            <a:spLocks noChangeArrowheads="1"/>
          </p:cNvSpPr>
          <p:nvPr/>
        </p:nvSpPr>
        <p:spPr bwMode="auto">
          <a:xfrm>
            <a:off x="168275" y="449263"/>
            <a:ext cx="2590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32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一、力矩</a:t>
            </a:r>
            <a:r>
              <a:rPr kumimoji="1"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 </a:t>
            </a:r>
          </a:p>
        </p:txBody>
      </p:sp>
      <p:grpSp>
        <p:nvGrpSpPr>
          <p:cNvPr id="19" name="Group 165"/>
          <p:cNvGrpSpPr>
            <a:grpSpLocks/>
          </p:cNvGrpSpPr>
          <p:nvPr/>
        </p:nvGrpSpPr>
        <p:grpSpPr bwMode="auto">
          <a:xfrm>
            <a:off x="6734175" y="996950"/>
            <a:ext cx="1250950" cy="1828800"/>
            <a:chOff x="4224" y="640"/>
            <a:chExt cx="816" cy="1184"/>
          </a:xfrm>
        </p:grpSpPr>
        <p:grpSp>
          <p:nvGrpSpPr>
            <p:cNvPr id="1061" name="Group 164"/>
            <p:cNvGrpSpPr>
              <a:grpSpLocks/>
            </p:cNvGrpSpPr>
            <p:nvPr/>
          </p:nvGrpSpPr>
          <p:grpSpPr bwMode="auto">
            <a:xfrm>
              <a:off x="4608" y="640"/>
              <a:ext cx="432" cy="451"/>
              <a:chOff x="4608" y="640"/>
              <a:chExt cx="432" cy="451"/>
            </a:xfrm>
          </p:grpSpPr>
          <p:sp>
            <p:nvSpPr>
              <p:cNvPr id="1085" name="Line 82"/>
              <p:cNvSpPr>
                <a:spLocks noChangeShapeType="1"/>
              </p:cNvSpPr>
              <p:nvPr/>
            </p:nvSpPr>
            <p:spPr bwMode="auto">
              <a:xfrm>
                <a:off x="4608" y="661"/>
                <a:ext cx="0" cy="430"/>
              </a:xfrm>
              <a:prstGeom prst="line">
                <a:avLst/>
              </a:prstGeom>
              <a:noFill/>
              <a:ln w="76200">
                <a:solidFill>
                  <a:srgbClr val="FF0000"/>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029" name="Object 89"/>
              <p:cNvGraphicFramePr>
                <a:graphicFrameLocks noChangeAspect="1"/>
              </p:cNvGraphicFramePr>
              <p:nvPr/>
            </p:nvGraphicFramePr>
            <p:xfrm>
              <a:off x="4704" y="640"/>
              <a:ext cx="336" cy="383"/>
            </p:xfrm>
            <a:graphic>
              <a:graphicData uri="http://schemas.openxmlformats.org/presentationml/2006/ole">
                <mc:AlternateContent xmlns:mc="http://schemas.openxmlformats.org/markup-compatibility/2006">
                  <mc:Choice xmlns:v="urn:schemas-microsoft-com:vml" Requires="v">
                    <p:oleObj spid="_x0000_s187545" name="公式" r:id="rId35" imgW="304560" imgH="266400" progId="Equation.3">
                      <p:embed/>
                    </p:oleObj>
                  </mc:Choice>
                  <mc:Fallback>
                    <p:oleObj name="公式" r:id="rId35" imgW="304560" imgH="266400" progId="Equation.3">
                      <p:embed/>
                      <p:pic>
                        <p:nvPicPr>
                          <p:cNvPr id="1029" name="Object 8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04" y="640"/>
                            <a:ext cx="336" cy="3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62" name="Group 136"/>
            <p:cNvGrpSpPr>
              <a:grpSpLocks/>
            </p:cNvGrpSpPr>
            <p:nvPr/>
          </p:nvGrpSpPr>
          <p:grpSpPr bwMode="auto">
            <a:xfrm>
              <a:off x="4224" y="1008"/>
              <a:ext cx="672" cy="816"/>
              <a:chOff x="3792" y="3312"/>
              <a:chExt cx="672" cy="816"/>
            </a:xfrm>
          </p:grpSpPr>
          <p:grpSp>
            <p:nvGrpSpPr>
              <p:cNvPr id="1063" name="Group 137"/>
              <p:cNvGrpSpPr>
                <a:grpSpLocks/>
              </p:cNvGrpSpPr>
              <p:nvPr/>
            </p:nvGrpSpPr>
            <p:grpSpPr bwMode="auto">
              <a:xfrm>
                <a:off x="4021" y="3312"/>
                <a:ext cx="443" cy="593"/>
                <a:chOff x="1058" y="3120"/>
                <a:chExt cx="815" cy="801"/>
              </a:xfrm>
            </p:grpSpPr>
            <p:sp>
              <p:nvSpPr>
                <p:cNvPr id="1071" name="Freeform 138"/>
                <p:cNvSpPr>
                  <a:spLocks/>
                </p:cNvSpPr>
                <p:nvPr/>
              </p:nvSpPr>
              <p:spPr bwMode="auto">
                <a:xfrm>
                  <a:off x="1058" y="3120"/>
                  <a:ext cx="815" cy="801"/>
                </a:xfrm>
                <a:custGeom>
                  <a:avLst/>
                  <a:gdLst>
                    <a:gd name="T0" fmla="*/ 185 w 815"/>
                    <a:gd name="T1" fmla="*/ 790 h 801"/>
                    <a:gd name="T2" fmla="*/ 253 w 815"/>
                    <a:gd name="T3" fmla="*/ 786 h 801"/>
                    <a:gd name="T4" fmla="*/ 350 w 815"/>
                    <a:gd name="T5" fmla="*/ 768 h 801"/>
                    <a:gd name="T6" fmla="*/ 481 w 815"/>
                    <a:gd name="T7" fmla="*/ 725 h 801"/>
                    <a:gd name="T8" fmla="*/ 662 w 815"/>
                    <a:gd name="T9" fmla="*/ 657 h 801"/>
                    <a:gd name="T10" fmla="*/ 706 w 815"/>
                    <a:gd name="T11" fmla="*/ 624 h 801"/>
                    <a:gd name="T12" fmla="*/ 775 w 815"/>
                    <a:gd name="T13" fmla="*/ 529 h 801"/>
                    <a:gd name="T14" fmla="*/ 814 w 815"/>
                    <a:gd name="T15" fmla="*/ 469 h 801"/>
                    <a:gd name="T16" fmla="*/ 777 w 815"/>
                    <a:gd name="T17" fmla="*/ 432 h 801"/>
                    <a:gd name="T18" fmla="*/ 777 w 815"/>
                    <a:gd name="T19" fmla="*/ 404 h 801"/>
                    <a:gd name="T20" fmla="*/ 807 w 815"/>
                    <a:gd name="T21" fmla="*/ 356 h 801"/>
                    <a:gd name="T22" fmla="*/ 800 w 815"/>
                    <a:gd name="T23" fmla="*/ 317 h 801"/>
                    <a:gd name="T24" fmla="*/ 747 w 815"/>
                    <a:gd name="T25" fmla="*/ 292 h 801"/>
                    <a:gd name="T26" fmla="*/ 763 w 815"/>
                    <a:gd name="T27" fmla="*/ 257 h 801"/>
                    <a:gd name="T28" fmla="*/ 741 w 815"/>
                    <a:gd name="T29" fmla="*/ 213 h 801"/>
                    <a:gd name="T30" fmla="*/ 665 w 815"/>
                    <a:gd name="T31" fmla="*/ 201 h 801"/>
                    <a:gd name="T32" fmla="*/ 635 w 815"/>
                    <a:gd name="T33" fmla="*/ 169 h 801"/>
                    <a:gd name="T34" fmla="*/ 575 w 815"/>
                    <a:gd name="T35" fmla="*/ 156 h 801"/>
                    <a:gd name="T36" fmla="*/ 454 w 815"/>
                    <a:gd name="T37" fmla="*/ 158 h 801"/>
                    <a:gd name="T38" fmla="*/ 378 w 815"/>
                    <a:gd name="T39" fmla="*/ 182 h 801"/>
                    <a:gd name="T40" fmla="*/ 325 w 815"/>
                    <a:gd name="T41" fmla="*/ 230 h 801"/>
                    <a:gd name="T42" fmla="*/ 280 w 815"/>
                    <a:gd name="T43" fmla="*/ 290 h 801"/>
                    <a:gd name="T44" fmla="*/ 301 w 815"/>
                    <a:gd name="T45" fmla="*/ 312 h 801"/>
                    <a:gd name="T46" fmla="*/ 347 w 815"/>
                    <a:gd name="T47" fmla="*/ 315 h 801"/>
                    <a:gd name="T48" fmla="*/ 384 w 815"/>
                    <a:gd name="T49" fmla="*/ 289 h 801"/>
                    <a:gd name="T50" fmla="*/ 354 w 815"/>
                    <a:gd name="T51" fmla="*/ 315 h 801"/>
                    <a:gd name="T52" fmla="*/ 339 w 815"/>
                    <a:gd name="T53" fmla="*/ 321 h 801"/>
                    <a:gd name="T54" fmla="*/ 309 w 815"/>
                    <a:gd name="T55" fmla="*/ 340 h 801"/>
                    <a:gd name="T56" fmla="*/ 257 w 815"/>
                    <a:gd name="T57" fmla="*/ 332 h 801"/>
                    <a:gd name="T58" fmla="*/ 249 w 815"/>
                    <a:gd name="T59" fmla="*/ 305 h 801"/>
                    <a:gd name="T60" fmla="*/ 257 w 815"/>
                    <a:gd name="T61" fmla="*/ 217 h 801"/>
                    <a:gd name="T62" fmla="*/ 289 w 815"/>
                    <a:gd name="T63" fmla="*/ 126 h 801"/>
                    <a:gd name="T64" fmla="*/ 290 w 815"/>
                    <a:gd name="T65" fmla="*/ 41 h 801"/>
                    <a:gd name="T66" fmla="*/ 259 w 815"/>
                    <a:gd name="T67" fmla="*/ 9 h 801"/>
                    <a:gd name="T68" fmla="*/ 192 w 815"/>
                    <a:gd name="T69" fmla="*/ 7 h 801"/>
                    <a:gd name="T70" fmla="*/ 168 w 815"/>
                    <a:gd name="T71" fmla="*/ 65 h 801"/>
                    <a:gd name="T72" fmla="*/ 137 w 815"/>
                    <a:gd name="T73" fmla="*/ 130 h 801"/>
                    <a:gd name="T74" fmla="*/ 122 w 815"/>
                    <a:gd name="T75" fmla="*/ 153 h 801"/>
                    <a:gd name="T76" fmla="*/ 106 w 815"/>
                    <a:gd name="T77" fmla="*/ 183 h 801"/>
                    <a:gd name="T78" fmla="*/ 62 w 815"/>
                    <a:gd name="T79" fmla="*/ 311 h 801"/>
                    <a:gd name="T80" fmla="*/ 23 w 815"/>
                    <a:gd name="T81" fmla="*/ 462 h 801"/>
                    <a:gd name="T82" fmla="*/ 0 w 815"/>
                    <a:gd name="T83" fmla="*/ 554 h 80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15"/>
                    <a:gd name="T127" fmla="*/ 0 h 801"/>
                    <a:gd name="T128" fmla="*/ 815 w 815"/>
                    <a:gd name="T129" fmla="*/ 801 h 80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15" h="801">
                      <a:moveTo>
                        <a:pt x="132" y="800"/>
                      </a:moveTo>
                      <a:lnTo>
                        <a:pt x="162" y="792"/>
                      </a:lnTo>
                      <a:lnTo>
                        <a:pt x="185" y="790"/>
                      </a:lnTo>
                      <a:lnTo>
                        <a:pt x="208" y="783"/>
                      </a:lnTo>
                      <a:lnTo>
                        <a:pt x="224" y="784"/>
                      </a:lnTo>
                      <a:lnTo>
                        <a:pt x="253" y="786"/>
                      </a:lnTo>
                      <a:lnTo>
                        <a:pt x="284" y="783"/>
                      </a:lnTo>
                      <a:lnTo>
                        <a:pt x="314" y="775"/>
                      </a:lnTo>
                      <a:lnTo>
                        <a:pt x="350" y="768"/>
                      </a:lnTo>
                      <a:lnTo>
                        <a:pt x="388" y="759"/>
                      </a:lnTo>
                      <a:lnTo>
                        <a:pt x="426" y="745"/>
                      </a:lnTo>
                      <a:lnTo>
                        <a:pt x="481" y="725"/>
                      </a:lnTo>
                      <a:lnTo>
                        <a:pt x="533" y="703"/>
                      </a:lnTo>
                      <a:lnTo>
                        <a:pt x="602" y="677"/>
                      </a:lnTo>
                      <a:lnTo>
                        <a:pt x="662" y="657"/>
                      </a:lnTo>
                      <a:lnTo>
                        <a:pt x="684" y="649"/>
                      </a:lnTo>
                      <a:lnTo>
                        <a:pt x="701" y="636"/>
                      </a:lnTo>
                      <a:lnTo>
                        <a:pt x="706" y="624"/>
                      </a:lnTo>
                      <a:lnTo>
                        <a:pt x="721" y="605"/>
                      </a:lnTo>
                      <a:lnTo>
                        <a:pt x="744" y="575"/>
                      </a:lnTo>
                      <a:lnTo>
                        <a:pt x="775" y="529"/>
                      </a:lnTo>
                      <a:lnTo>
                        <a:pt x="799" y="504"/>
                      </a:lnTo>
                      <a:lnTo>
                        <a:pt x="806" y="481"/>
                      </a:lnTo>
                      <a:lnTo>
                        <a:pt x="814" y="469"/>
                      </a:lnTo>
                      <a:lnTo>
                        <a:pt x="806" y="452"/>
                      </a:lnTo>
                      <a:lnTo>
                        <a:pt x="792" y="437"/>
                      </a:lnTo>
                      <a:lnTo>
                        <a:pt x="777" y="432"/>
                      </a:lnTo>
                      <a:lnTo>
                        <a:pt x="768" y="427"/>
                      </a:lnTo>
                      <a:lnTo>
                        <a:pt x="768" y="416"/>
                      </a:lnTo>
                      <a:lnTo>
                        <a:pt x="777" y="404"/>
                      </a:lnTo>
                      <a:lnTo>
                        <a:pt x="784" y="392"/>
                      </a:lnTo>
                      <a:lnTo>
                        <a:pt x="799" y="374"/>
                      </a:lnTo>
                      <a:lnTo>
                        <a:pt x="807" y="356"/>
                      </a:lnTo>
                      <a:lnTo>
                        <a:pt x="808" y="344"/>
                      </a:lnTo>
                      <a:lnTo>
                        <a:pt x="808" y="327"/>
                      </a:lnTo>
                      <a:lnTo>
                        <a:pt x="800" y="317"/>
                      </a:lnTo>
                      <a:lnTo>
                        <a:pt x="784" y="307"/>
                      </a:lnTo>
                      <a:lnTo>
                        <a:pt x="762" y="297"/>
                      </a:lnTo>
                      <a:lnTo>
                        <a:pt x="747" y="292"/>
                      </a:lnTo>
                      <a:lnTo>
                        <a:pt x="747" y="281"/>
                      </a:lnTo>
                      <a:lnTo>
                        <a:pt x="754" y="269"/>
                      </a:lnTo>
                      <a:lnTo>
                        <a:pt x="763" y="257"/>
                      </a:lnTo>
                      <a:lnTo>
                        <a:pt x="755" y="241"/>
                      </a:lnTo>
                      <a:lnTo>
                        <a:pt x="756" y="222"/>
                      </a:lnTo>
                      <a:lnTo>
                        <a:pt x="741" y="213"/>
                      </a:lnTo>
                      <a:lnTo>
                        <a:pt x="726" y="209"/>
                      </a:lnTo>
                      <a:lnTo>
                        <a:pt x="696" y="205"/>
                      </a:lnTo>
                      <a:lnTo>
                        <a:pt x="665" y="201"/>
                      </a:lnTo>
                      <a:lnTo>
                        <a:pt x="651" y="202"/>
                      </a:lnTo>
                      <a:lnTo>
                        <a:pt x="643" y="180"/>
                      </a:lnTo>
                      <a:lnTo>
                        <a:pt x="635" y="169"/>
                      </a:lnTo>
                      <a:lnTo>
                        <a:pt x="620" y="158"/>
                      </a:lnTo>
                      <a:lnTo>
                        <a:pt x="599" y="154"/>
                      </a:lnTo>
                      <a:lnTo>
                        <a:pt x="575" y="156"/>
                      </a:lnTo>
                      <a:lnTo>
                        <a:pt x="545" y="158"/>
                      </a:lnTo>
                      <a:lnTo>
                        <a:pt x="507" y="155"/>
                      </a:lnTo>
                      <a:lnTo>
                        <a:pt x="454" y="158"/>
                      </a:lnTo>
                      <a:lnTo>
                        <a:pt x="430" y="160"/>
                      </a:lnTo>
                      <a:lnTo>
                        <a:pt x="409" y="168"/>
                      </a:lnTo>
                      <a:lnTo>
                        <a:pt x="378" y="182"/>
                      </a:lnTo>
                      <a:lnTo>
                        <a:pt x="354" y="195"/>
                      </a:lnTo>
                      <a:lnTo>
                        <a:pt x="340" y="212"/>
                      </a:lnTo>
                      <a:lnTo>
                        <a:pt x="325" y="230"/>
                      </a:lnTo>
                      <a:lnTo>
                        <a:pt x="302" y="255"/>
                      </a:lnTo>
                      <a:lnTo>
                        <a:pt x="288" y="278"/>
                      </a:lnTo>
                      <a:lnTo>
                        <a:pt x="280" y="290"/>
                      </a:lnTo>
                      <a:lnTo>
                        <a:pt x="288" y="296"/>
                      </a:lnTo>
                      <a:lnTo>
                        <a:pt x="294" y="307"/>
                      </a:lnTo>
                      <a:lnTo>
                        <a:pt x="301" y="312"/>
                      </a:lnTo>
                      <a:lnTo>
                        <a:pt x="316" y="317"/>
                      </a:lnTo>
                      <a:lnTo>
                        <a:pt x="332" y="315"/>
                      </a:lnTo>
                      <a:lnTo>
                        <a:pt x="347" y="315"/>
                      </a:lnTo>
                      <a:lnTo>
                        <a:pt x="363" y="302"/>
                      </a:lnTo>
                      <a:lnTo>
                        <a:pt x="377" y="295"/>
                      </a:lnTo>
                      <a:lnTo>
                        <a:pt x="384" y="289"/>
                      </a:lnTo>
                      <a:lnTo>
                        <a:pt x="400" y="282"/>
                      </a:lnTo>
                      <a:lnTo>
                        <a:pt x="385" y="294"/>
                      </a:lnTo>
                      <a:lnTo>
                        <a:pt x="354" y="315"/>
                      </a:lnTo>
                      <a:lnTo>
                        <a:pt x="363" y="319"/>
                      </a:lnTo>
                      <a:lnTo>
                        <a:pt x="354" y="320"/>
                      </a:lnTo>
                      <a:lnTo>
                        <a:pt x="339" y="321"/>
                      </a:lnTo>
                      <a:lnTo>
                        <a:pt x="332" y="327"/>
                      </a:lnTo>
                      <a:lnTo>
                        <a:pt x="315" y="334"/>
                      </a:lnTo>
                      <a:lnTo>
                        <a:pt x="309" y="340"/>
                      </a:lnTo>
                      <a:lnTo>
                        <a:pt x="288" y="341"/>
                      </a:lnTo>
                      <a:lnTo>
                        <a:pt x="272" y="343"/>
                      </a:lnTo>
                      <a:lnTo>
                        <a:pt x="257" y="332"/>
                      </a:lnTo>
                      <a:lnTo>
                        <a:pt x="250" y="327"/>
                      </a:lnTo>
                      <a:lnTo>
                        <a:pt x="249" y="315"/>
                      </a:lnTo>
                      <a:lnTo>
                        <a:pt x="249" y="305"/>
                      </a:lnTo>
                      <a:lnTo>
                        <a:pt x="250" y="276"/>
                      </a:lnTo>
                      <a:lnTo>
                        <a:pt x="250" y="247"/>
                      </a:lnTo>
                      <a:lnTo>
                        <a:pt x="257" y="217"/>
                      </a:lnTo>
                      <a:lnTo>
                        <a:pt x="259" y="189"/>
                      </a:lnTo>
                      <a:lnTo>
                        <a:pt x="274" y="149"/>
                      </a:lnTo>
                      <a:lnTo>
                        <a:pt x="289" y="126"/>
                      </a:lnTo>
                      <a:lnTo>
                        <a:pt x="295" y="108"/>
                      </a:lnTo>
                      <a:lnTo>
                        <a:pt x="296" y="68"/>
                      </a:lnTo>
                      <a:lnTo>
                        <a:pt x="290" y="41"/>
                      </a:lnTo>
                      <a:lnTo>
                        <a:pt x="281" y="24"/>
                      </a:lnTo>
                      <a:lnTo>
                        <a:pt x="275" y="13"/>
                      </a:lnTo>
                      <a:lnTo>
                        <a:pt x="259" y="9"/>
                      </a:lnTo>
                      <a:lnTo>
                        <a:pt x="237" y="5"/>
                      </a:lnTo>
                      <a:lnTo>
                        <a:pt x="214" y="0"/>
                      </a:lnTo>
                      <a:lnTo>
                        <a:pt x="192" y="7"/>
                      </a:lnTo>
                      <a:lnTo>
                        <a:pt x="183" y="14"/>
                      </a:lnTo>
                      <a:lnTo>
                        <a:pt x="176" y="53"/>
                      </a:lnTo>
                      <a:lnTo>
                        <a:pt x="168" y="65"/>
                      </a:lnTo>
                      <a:lnTo>
                        <a:pt x="168" y="71"/>
                      </a:lnTo>
                      <a:lnTo>
                        <a:pt x="161" y="94"/>
                      </a:lnTo>
                      <a:lnTo>
                        <a:pt x="137" y="130"/>
                      </a:lnTo>
                      <a:lnTo>
                        <a:pt x="130" y="143"/>
                      </a:lnTo>
                      <a:lnTo>
                        <a:pt x="130" y="154"/>
                      </a:lnTo>
                      <a:lnTo>
                        <a:pt x="122" y="153"/>
                      </a:lnTo>
                      <a:lnTo>
                        <a:pt x="123" y="159"/>
                      </a:lnTo>
                      <a:lnTo>
                        <a:pt x="122" y="165"/>
                      </a:lnTo>
                      <a:lnTo>
                        <a:pt x="106" y="183"/>
                      </a:lnTo>
                      <a:lnTo>
                        <a:pt x="99" y="223"/>
                      </a:lnTo>
                      <a:lnTo>
                        <a:pt x="76" y="264"/>
                      </a:lnTo>
                      <a:lnTo>
                        <a:pt x="62" y="311"/>
                      </a:lnTo>
                      <a:lnTo>
                        <a:pt x="38" y="364"/>
                      </a:lnTo>
                      <a:lnTo>
                        <a:pt x="31" y="405"/>
                      </a:lnTo>
                      <a:lnTo>
                        <a:pt x="23" y="462"/>
                      </a:lnTo>
                      <a:lnTo>
                        <a:pt x="23" y="517"/>
                      </a:lnTo>
                      <a:lnTo>
                        <a:pt x="23" y="523"/>
                      </a:lnTo>
                      <a:lnTo>
                        <a:pt x="0" y="554"/>
                      </a:lnTo>
                      <a:lnTo>
                        <a:pt x="87" y="610"/>
                      </a:lnTo>
                      <a:lnTo>
                        <a:pt x="132" y="800"/>
                      </a:lnTo>
                    </a:path>
                  </a:pathLst>
                </a:custGeom>
                <a:solidFill>
                  <a:srgbClr val="FFBD7B"/>
                </a:solidFill>
                <a:ln w="9525" cap="rnd">
                  <a:solidFill>
                    <a:schemeClr val="tx1"/>
                  </a:solid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72" name="Freeform 139"/>
                <p:cNvSpPr>
                  <a:spLocks/>
                </p:cNvSpPr>
                <p:nvPr/>
              </p:nvSpPr>
              <p:spPr bwMode="auto">
                <a:xfrm>
                  <a:off x="1184" y="3763"/>
                  <a:ext cx="562" cy="155"/>
                </a:xfrm>
                <a:custGeom>
                  <a:avLst/>
                  <a:gdLst>
                    <a:gd name="T0" fmla="*/ 30 w 562"/>
                    <a:gd name="T1" fmla="*/ 154 h 155"/>
                    <a:gd name="T2" fmla="*/ 52 w 562"/>
                    <a:gd name="T3" fmla="*/ 147 h 155"/>
                    <a:gd name="T4" fmla="*/ 75 w 562"/>
                    <a:gd name="T5" fmla="*/ 146 h 155"/>
                    <a:gd name="T6" fmla="*/ 90 w 562"/>
                    <a:gd name="T7" fmla="*/ 138 h 155"/>
                    <a:gd name="T8" fmla="*/ 112 w 562"/>
                    <a:gd name="T9" fmla="*/ 143 h 155"/>
                    <a:gd name="T10" fmla="*/ 128 w 562"/>
                    <a:gd name="T11" fmla="*/ 142 h 155"/>
                    <a:gd name="T12" fmla="*/ 151 w 562"/>
                    <a:gd name="T13" fmla="*/ 139 h 155"/>
                    <a:gd name="T14" fmla="*/ 179 w 562"/>
                    <a:gd name="T15" fmla="*/ 138 h 155"/>
                    <a:gd name="T16" fmla="*/ 218 w 562"/>
                    <a:gd name="T17" fmla="*/ 124 h 155"/>
                    <a:gd name="T18" fmla="*/ 263 w 562"/>
                    <a:gd name="T19" fmla="*/ 115 h 155"/>
                    <a:gd name="T20" fmla="*/ 309 w 562"/>
                    <a:gd name="T21" fmla="*/ 102 h 155"/>
                    <a:gd name="T22" fmla="*/ 363 w 562"/>
                    <a:gd name="T23" fmla="*/ 81 h 155"/>
                    <a:gd name="T24" fmla="*/ 423 w 562"/>
                    <a:gd name="T25" fmla="*/ 59 h 155"/>
                    <a:gd name="T26" fmla="*/ 477 w 562"/>
                    <a:gd name="T27" fmla="*/ 33 h 155"/>
                    <a:gd name="T28" fmla="*/ 513 w 562"/>
                    <a:gd name="T29" fmla="*/ 20 h 155"/>
                    <a:gd name="T30" fmla="*/ 537 w 562"/>
                    <a:gd name="T31" fmla="*/ 13 h 155"/>
                    <a:gd name="T32" fmla="*/ 561 w 562"/>
                    <a:gd name="T33" fmla="*/ 0 h 155"/>
                    <a:gd name="T34" fmla="*/ 545 w 562"/>
                    <a:gd name="T35" fmla="*/ 5 h 155"/>
                    <a:gd name="T36" fmla="*/ 529 w 562"/>
                    <a:gd name="T37" fmla="*/ 7 h 155"/>
                    <a:gd name="T38" fmla="*/ 514 w 562"/>
                    <a:gd name="T39" fmla="*/ 2 h 155"/>
                    <a:gd name="T40" fmla="*/ 506 w 562"/>
                    <a:gd name="T41" fmla="*/ 3 h 155"/>
                    <a:gd name="T42" fmla="*/ 484 w 562"/>
                    <a:gd name="T43" fmla="*/ 10 h 155"/>
                    <a:gd name="T44" fmla="*/ 462 w 562"/>
                    <a:gd name="T45" fmla="*/ 24 h 155"/>
                    <a:gd name="T46" fmla="*/ 438 w 562"/>
                    <a:gd name="T47" fmla="*/ 36 h 155"/>
                    <a:gd name="T48" fmla="*/ 407 w 562"/>
                    <a:gd name="T49" fmla="*/ 48 h 155"/>
                    <a:gd name="T50" fmla="*/ 378 w 562"/>
                    <a:gd name="T51" fmla="*/ 62 h 155"/>
                    <a:gd name="T52" fmla="*/ 341 w 562"/>
                    <a:gd name="T53" fmla="*/ 77 h 155"/>
                    <a:gd name="T54" fmla="*/ 309 w 562"/>
                    <a:gd name="T55" fmla="*/ 84 h 155"/>
                    <a:gd name="T56" fmla="*/ 279 w 562"/>
                    <a:gd name="T57" fmla="*/ 97 h 155"/>
                    <a:gd name="T58" fmla="*/ 256 w 562"/>
                    <a:gd name="T59" fmla="*/ 105 h 155"/>
                    <a:gd name="T60" fmla="*/ 233 w 562"/>
                    <a:gd name="T61" fmla="*/ 107 h 155"/>
                    <a:gd name="T62" fmla="*/ 217 w 562"/>
                    <a:gd name="T63" fmla="*/ 113 h 155"/>
                    <a:gd name="T64" fmla="*/ 188 w 562"/>
                    <a:gd name="T65" fmla="*/ 114 h 155"/>
                    <a:gd name="T66" fmla="*/ 158 w 562"/>
                    <a:gd name="T67" fmla="*/ 118 h 155"/>
                    <a:gd name="T68" fmla="*/ 129 w 562"/>
                    <a:gd name="T69" fmla="*/ 119 h 155"/>
                    <a:gd name="T70" fmla="*/ 106 w 562"/>
                    <a:gd name="T71" fmla="*/ 114 h 155"/>
                    <a:gd name="T72" fmla="*/ 83 w 562"/>
                    <a:gd name="T73" fmla="*/ 110 h 155"/>
                    <a:gd name="T74" fmla="*/ 68 w 562"/>
                    <a:gd name="T75" fmla="*/ 95 h 155"/>
                    <a:gd name="T76" fmla="*/ 52 w 562"/>
                    <a:gd name="T77" fmla="*/ 84 h 155"/>
                    <a:gd name="T78" fmla="*/ 38 w 562"/>
                    <a:gd name="T79" fmla="*/ 69 h 155"/>
                    <a:gd name="T80" fmla="*/ 23 w 562"/>
                    <a:gd name="T81" fmla="*/ 54 h 155"/>
                    <a:gd name="T82" fmla="*/ 15 w 562"/>
                    <a:gd name="T83" fmla="*/ 42 h 155"/>
                    <a:gd name="T84" fmla="*/ 0 w 562"/>
                    <a:gd name="T85" fmla="*/ 33 h 155"/>
                    <a:gd name="T86" fmla="*/ 30 w 562"/>
                    <a:gd name="T87" fmla="*/ 154 h 15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62"/>
                    <a:gd name="T133" fmla="*/ 0 h 155"/>
                    <a:gd name="T134" fmla="*/ 562 w 562"/>
                    <a:gd name="T135" fmla="*/ 155 h 15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62" h="155">
                      <a:moveTo>
                        <a:pt x="30" y="154"/>
                      </a:moveTo>
                      <a:lnTo>
                        <a:pt x="52" y="147"/>
                      </a:lnTo>
                      <a:lnTo>
                        <a:pt x="75" y="146"/>
                      </a:lnTo>
                      <a:lnTo>
                        <a:pt x="90" y="138"/>
                      </a:lnTo>
                      <a:lnTo>
                        <a:pt x="112" y="143"/>
                      </a:lnTo>
                      <a:lnTo>
                        <a:pt x="128" y="142"/>
                      </a:lnTo>
                      <a:lnTo>
                        <a:pt x="151" y="139"/>
                      </a:lnTo>
                      <a:lnTo>
                        <a:pt x="179" y="138"/>
                      </a:lnTo>
                      <a:lnTo>
                        <a:pt x="218" y="124"/>
                      </a:lnTo>
                      <a:lnTo>
                        <a:pt x="263" y="115"/>
                      </a:lnTo>
                      <a:lnTo>
                        <a:pt x="309" y="102"/>
                      </a:lnTo>
                      <a:lnTo>
                        <a:pt x="363" y="81"/>
                      </a:lnTo>
                      <a:lnTo>
                        <a:pt x="423" y="59"/>
                      </a:lnTo>
                      <a:lnTo>
                        <a:pt x="477" y="33"/>
                      </a:lnTo>
                      <a:lnTo>
                        <a:pt x="513" y="20"/>
                      </a:lnTo>
                      <a:lnTo>
                        <a:pt x="537" y="13"/>
                      </a:lnTo>
                      <a:lnTo>
                        <a:pt x="561" y="0"/>
                      </a:lnTo>
                      <a:lnTo>
                        <a:pt x="545" y="5"/>
                      </a:lnTo>
                      <a:lnTo>
                        <a:pt x="529" y="7"/>
                      </a:lnTo>
                      <a:lnTo>
                        <a:pt x="514" y="2"/>
                      </a:lnTo>
                      <a:lnTo>
                        <a:pt x="506" y="3"/>
                      </a:lnTo>
                      <a:lnTo>
                        <a:pt x="484" y="10"/>
                      </a:lnTo>
                      <a:lnTo>
                        <a:pt x="462" y="24"/>
                      </a:lnTo>
                      <a:lnTo>
                        <a:pt x="438" y="36"/>
                      </a:lnTo>
                      <a:lnTo>
                        <a:pt x="407" y="48"/>
                      </a:lnTo>
                      <a:lnTo>
                        <a:pt x="378" y="62"/>
                      </a:lnTo>
                      <a:lnTo>
                        <a:pt x="341" y="77"/>
                      </a:lnTo>
                      <a:lnTo>
                        <a:pt x="309" y="84"/>
                      </a:lnTo>
                      <a:lnTo>
                        <a:pt x="279" y="97"/>
                      </a:lnTo>
                      <a:lnTo>
                        <a:pt x="256" y="105"/>
                      </a:lnTo>
                      <a:lnTo>
                        <a:pt x="233" y="107"/>
                      </a:lnTo>
                      <a:lnTo>
                        <a:pt x="217" y="113"/>
                      </a:lnTo>
                      <a:lnTo>
                        <a:pt x="188" y="114"/>
                      </a:lnTo>
                      <a:lnTo>
                        <a:pt x="158" y="118"/>
                      </a:lnTo>
                      <a:lnTo>
                        <a:pt x="129" y="119"/>
                      </a:lnTo>
                      <a:lnTo>
                        <a:pt x="106" y="114"/>
                      </a:lnTo>
                      <a:lnTo>
                        <a:pt x="83" y="110"/>
                      </a:lnTo>
                      <a:lnTo>
                        <a:pt x="68" y="95"/>
                      </a:lnTo>
                      <a:lnTo>
                        <a:pt x="52" y="84"/>
                      </a:lnTo>
                      <a:lnTo>
                        <a:pt x="38" y="69"/>
                      </a:lnTo>
                      <a:lnTo>
                        <a:pt x="23" y="54"/>
                      </a:lnTo>
                      <a:lnTo>
                        <a:pt x="15" y="42"/>
                      </a:lnTo>
                      <a:lnTo>
                        <a:pt x="0" y="33"/>
                      </a:lnTo>
                      <a:lnTo>
                        <a:pt x="30" y="154"/>
                      </a:lnTo>
                    </a:path>
                  </a:pathLst>
                </a:custGeom>
                <a:solidFill>
                  <a:srgbClr val="FCA43A"/>
                </a:solidFill>
                <a:ln w="9525" cap="rnd">
                  <a:solidFill>
                    <a:schemeClr val="tx1"/>
                  </a:solid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73" name="Freeform 140"/>
                <p:cNvSpPr>
                  <a:spLocks/>
                </p:cNvSpPr>
                <p:nvPr/>
              </p:nvSpPr>
              <p:spPr bwMode="auto">
                <a:xfrm>
                  <a:off x="1723" y="3548"/>
                  <a:ext cx="121" cy="115"/>
                </a:xfrm>
                <a:custGeom>
                  <a:avLst/>
                  <a:gdLst>
                    <a:gd name="T0" fmla="*/ 112 w 121"/>
                    <a:gd name="T1" fmla="*/ 5 h 115"/>
                    <a:gd name="T2" fmla="*/ 120 w 121"/>
                    <a:gd name="T3" fmla="*/ 15 h 115"/>
                    <a:gd name="T4" fmla="*/ 120 w 121"/>
                    <a:gd name="T5" fmla="*/ 26 h 115"/>
                    <a:gd name="T6" fmla="*/ 111 w 121"/>
                    <a:gd name="T7" fmla="*/ 44 h 115"/>
                    <a:gd name="T8" fmla="*/ 98 w 121"/>
                    <a:gd name="T9" fmla="*/ 56 h 115"/>
                    <a:gd name="T10" fmla="*/ 82 w 121"/>
                    <a:gd name="T11" fmla="*/ 73 h 115"/>
                    <a:gd name="T12" fmla="*/ 52 w 121"/>
                    <a:gd name="T13" fmla="*/ 88 h 115"/>
                    <a:gd name="T14" fmla="*/ 29 w 121"/>
                    <a:gd name="T15" fmla="*/ 101 h 115"/>
                    <a:gd name="T16" fmla="*/ 0 w 121"/>
                    <a:gd name="T17" fmla="*/ 114 h 115"/>
                    <a:gd name="T18" fmla="*/ 29 w 121"/>
                    <a:gd name="T19" fmla="*/ 95 h 115"/>
                    <a:gd name="T20" fmla="*/ 37 w 121"/>
                    <a:gd name="T21" fmla="*/ 88 h 115"/>
                    <a:gd name="T22" fmla="*/ 52 w 121"/>
                    <a:gd name="T23" fmla="*/ 82 h 115"/>
                    <a:gd name="T24" fmla="*/ 67 w 121"/>
                    <a:gd name="T25" fmla="*/ 69 h 115"/>
                    <a:gd name="T26" fmla="*/ 75 w 121"/>
                    <a:gd name="T27" fmla="*/ 63 h 115"/>
                    <a:gd name="T28" fmla="*/ 89 w 121"/>
                    <a:gd name="T29" fmla="*/ 51 h 115"/>
                    <a:gd name="T30" fmla="*/ 97 w 121"/>
                    <a:gd name="T31" fmla="*/ 40 h 115"/>
                    <a:gd name="T32" fmla="*/ 105 w 121"/>
                    <a:gd name="T33" fmla="*/ 21 h 115"/>
                    <a:gd name="T34" fmla="*/ 105 w 121"/>
                    <a:gd name="T35" fmla="*/ 11 h 115"/>
                    <a:gd name="T36" fmla="*/ 105 w 121"/>
                    <a:gd name="T37" fmla="*/ 0 h 115"/>
                    <a:gd name="T38" fmla="*/ 112 w 121"/>
                    <a:gd name="T39" fmla="*/ 5 h 1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21"/>
                    <a:gd name="T61" fmla="*/ 0 h 115"/>
                    <a:gd name="T62" fmla="*/ 121 w 121"/>
                    <a:gd name="T63" fmla="*/ 115 h 11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21" h="115">
                      <a:moveTo>
                        <a:pt x="112" y="5"/>
                      </a:moveTo>
                      <a:lnTo>
                        <a:pt x="120" y="15"/>
                      </a:lnTo>
                      <a:lnTo>
                        <a:pt x="120" y="26"/>
                      </a:lnTo>
                      <a:lnTo>
                        <a:pt x="111" y="44"/>
                      </a:lnTo>
                      <a:lnTo>
                        <a:pt x="98" y="56"/>
                      </a:lnTo>
                      <a:lnTo>
                        <a:pt x="82" y="73"/>
                      </a:lnTo>
                      <a:lnTo>
                        <a:pt x="52" y="88"/>
                      </a:lnTo>
                      <a:lnTo>
                        <a:pt x="29" y="101"/>
                      </a:lnTo>
                      <a:lnTo>
                        <a:pt x="0" y="114"/>
                      </a:lnTo>
                      <a:lnTo>
                        <a:pt x="29" y="95"/>
                      </a:lnTo>
                      <a:lnTo>
                        <a:pt x="37" y="88"/>
                      </a:lnTo>
                      <a:lnTo>
                        <a:pt x="52" y="82"/>
                      </a:lnTo>
                      <a:lnTo>
                        <a:pt x="67" y="69"/>
                      </a:lnTo>
                      <a:lnTo>
                        <a:pt x="75" y="63"/>
                      </a:lnTo>
                      <a:lnTo>
                        <a:pt x="89" y="51"/>
                      </a:lnTo>
                      <a:lnTo>
                        <a:pt x="97" y="40"/>
                      </a:lnTo>
                      <a:lnTo>
                        <a:pt x="105" y="21"/>
                      </a:lnTo>
                      <a:lnTo>
                        <a:pt x="105" y="11"/>
                      </a:lnTo>
                      <a:lnTo>
                        <a:pt x="105" y="0"/>
                      </a:lnTo>
                      <a:lnTo>
                        <a:pt x="112" y="5"/>
                      </a:lnTo>
                    </a:path>
                  </a:pathLst>
                </a:custGeom>
                <a:solidFill>
                  <a:srgbClr val="FCA435"/>
                </a:solidFill>
                <a:ln w="9525" cap="rnd">
                  <a:solidFill>
                    <a:schemeClr val="tx1"/>
                  </a:solid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74" name="Freeform 141"/>
                <p:cNvSpPr>
                  <a:spLocks/>
                </p:cNvSpPr>
                <p:nvPr/>
              </p:nvSpPr>
              <p:spPr bwMode="auto">
                <a:xfrm>
                  <a:off x="1679" y="3413"/>
                  <a:ext cx="143" cy="140"/>
                </a:xfrm>
                <a:custGeom>
                  <a:avLst/>
                  <a:gdLst>
                    <a:gd name="T0" fmla="*/ 135 w 143"/>
                    <a:gd name="T1" fmla="*/ 5 h 140"/>
                    <a:gd name="T2" fmla="*/ 142 w 143"/>
                    <a:gd name="T3" fmla="*/ 21 h 140"/>
                    <a:gd name="T4" fmla="*/ 134 w 143"/>
                    <a:gd name="T5" fmla="*/ 39 h 140"/>
                    <a:gd name="T6" fmla="*/ 134 w 143"/>
                    <a:gd name="T7" fmla="*/ 50 h 140"/>
                    <a:gd name="T8" fmla="*/ 118 w 143"/>
                    <a:gd name="T9" fmla="*/ 68 h 140"/>
                    <a:gd name="T10" fmla="*/ 111 w 143"/>
                    <a:gd name="T11" fmla="*/ 80 h 140"/>
                    <a:gd name="T12" fmla="*/ 90 w 143"/>
                    <a:gd name="T13" fmla="*/ 93 h 140"/>
                    <a:gd name="T14" fmla="*/ 67 w 143"/>
                    <a:gd name="T15" fmla="*/ 106 h 140"/>
                    <a:gd name="T16" fmla="*/ 37 w 143"/>
                    <a:gd name="T17" fmla="*/ 120 h 140"/>
                    <a:gd name="T18" fmla="*/ 0 w 143"/>
                    <a:gd name="T19" fmla="*/ 139 h 140"/>
                    <a:gd name="T20" fmla="*/ 22 w 143"/>
                    <a:gd name="T21" fmla="*/ 125 h 140"/>
                    <a:gd name="T22" fmla="*/ 37 w 143"/>
                    <a:gd name="T23" fmla="*/ 113 h 140"/>
                    <a:gd name="T24" fmla="*/ 59 w 143"/>
                    <a:gd name="T25" fmla="*/ 100 h 140"/>
                    <a:gd name="T26" fmla="*/ 73 w 143"/>
                    <a:gd name="T27" fmla="*/ 89 h 140"/>
                    <a:gd name="T28" fmla="*/ 90 w 143"/>
                    <a:gd name="T29" fmla="*/ 75 h 140"/>
                    <a:gd name="T30" fmla="*/ 104 w 143"/>
                    <a:gd name="T31" fmla="*/ 57 h 140"/>
                    <a:gd name="T32" fmla="*/ 112 w 143"/>
                    <a:gd name="T33" fmla="*/ 40 h 140"/>
                    <a:gd name="T34" fmla="*/ 119 w 143"/>
                    <a:gd name="T35" fmla="*/ 18 h 140"/>
                    <a:gd name="T36" fmla="*/ 128 w 143"/>
                    <a:gd name="T37" fmla="*/ 0 h 140"/>
                    <a:gd name="T38" fmla="*/ 135 w 143"/>
                    <a:gd name="T39" fmla="*/ 5 h 14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3"/>
                    <a:gd name="T61" fmla="*/ 0 h 140"/>
                    <a:gd name="T62" fmla="*/ 143 w 143"/>
                    <a:gd name="T63" fmla="*/ 140 h 14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3" h="140">
                      <a:moveTo>
                        <a:pt x="135" y="5"/>
                      </a:moveTo>
                      <a:lnTo>
                        <a:pt x="142" y="21"/>
                      </a:lnTo>
                      <a:lnTo>
                        <a:pt x="134" y="39"/>
                      </a:lnTo>
                      <a:lnTo>
                        <a:pt x="134" y="50"/>
                      </a:lnTo>
                      <a:lnTo>
                        <a:pt x="118" y="68"/>
                      </a:lnTo>
                      <a:lnTo>
                        <a:pt x="111" y="80"/>
                      </a:lnTo>
                      <a:lnTo>
                        <a:pt x="90" y="93"/>
                      </a:lnTo>
                      <a:lnTo>
                        <a:pt x="67" y="106"/>
                      </a:lnTo>
                      <a:lnTo>
                        <a:pt x="37" y="120"/>
                      </a:lnTo>
                      <a:lnTo>
                        <a:pt x="0" y="139"/>
                      </a:lnTo>
                      <a:lnTo>
                        <a:pt x="22" y="125"/>
                      </a:lnTo>
                      <a:lnTo>
                        <a:pt x="37" y="113"/>
                      </a:lnTo>
                      <a:lnTo>
                        <a:pt x="59" y="100"/>
                      </a:lnTo>
                      <a:lnTo>
                        <a:pt x="73" y="89"/>
                      </a:lnTo>
                      <a:lnTo>
                        <a:pt x="90" y="75"/>
                      </a:lnTo>
                      <a:lnTo>
                        <a:pt x="104" y="57"/>
                      </a:lnTo>
                      <a:lnTo>
                        <a:pt x="112" y="40"/>
                      </a:lnTo>
                      <a:lnTo>
                        <a:pt x="119" y="18"/>
                      </a:lnTo>
                      <a:lnTo>
                        <a:pt x="128" y="0"/>
                      </a:lnTo>
                      <a:lnTo>
                        <a:pt x="135" y="5"/>
                      </a:lnTo>
                    </a:path>
                  </a:pathLst>
                </a:custGeom>
                <a:solidFill>
                  <a:srgbClr val="FCA437"/>
                </a:solidFill>
                <a:ln w="9525" cap="rnd">
                  <a:solidFill>
                    <a:schemeClr val="tx1"/>
                  </a:solid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75" name="Freeform 142"/>
                <p:cNvSpPr>
                  <a:spLocks/>
                </p:cNvSpPr>
                <p:nvPr/>
              </p:nvSpPr>
              <p:spPr bwMode="auto">
                <a:xfrm>
                  <a:off x="1611" y="3322"/>
                  <a:ext cx="113" cy="106"/>
                </a:xfrm>
                <a:custGeom>
                  <a:avLst/>
                  <a:gdLst>
                    <a:gd name="T0" fmla="*/ 0 w 113"/>
                    <a:gd name="T1" fmla="*/ 105 h 106"/>
                    <a:gd name="T2" fmla="*/ 30 w 113"/>
                    <a:gd name="T3" fmla="*/ 92 h 106"/>
                    <a:gd name="T4" fmla="*/ 58 w 113"/>
                    <a:gd name="T5" fmla="*/ 77 h 106"/>
                    <a:gd name="T6" fmla="*/ 82 w 113"/>
                    <a:gd name="T7" fmla="*/ 64 h 106"/>
                    <a:gd name="T8" fmla="*/ 96 w 113"/>
                    <a:gd name="T9" fmla="*/ 52 h 106"/>
                    <a:gd name="T10" fmla="*/ 104 w 113"/>
                    <a:gd name="T11" fmla="*/ 34 h 106"/>
                    <a:gd name="T12" fmla="*/ 112 w 113"/>
                    <a:gd name="T13" fmla="*/ 15 h 106"/>
                    <a:gd name="T14" fmla="*/ 112 w 113"/>
                    <a:gd name="T15" fmla="*/ 0 h 106"/>
                    <a:gd name="T16" fmla="*/ 104 w 113"/>
                    <a:gd name="T17" fmla="*/ 0 h 106"/>
                    <a:gd name="T18" fmla="*/ 89 w 113"/>
                    <a:gd name="T19" fmla="*/ 1 h 106"/>
                    <a:gd name="T20" fmla="*/ 90 w 113"/>
                    <a:gd name="T21" fmla="*/ 12 h 106"/>
                    <a:gd name="T22" fmla="*/ 82 w 113"/>
                    <a:gd name="T23" fmla="*/ 30 h 106"/>
                    <a:gd name="T24" fmla="*/ 74 w 113"/>
                    <a:gd name="T25" fmla="*/ 48 h 106"/>
                    <a:gd name="T26" fmla="*/ 59 w 113"/>
                    <a:gd name="T27" fmla="*/ 65 h 106"/>
                    <a:gd name="T28" fmla="*/ 37 w 113"/>
                    <a:gd name="T29" fmla="*/ 78 h 106"/>
                    <a:gd name="T30" fmla="*/ 22 w 113"/>
                    <a:gd name="T31" fmla="*/ 91 h 106"/>
                    <a:gd name="T32" fmla="*/ 0 w 113"/>
                    <a:gd name="T33" fmla="*/ 105 h 10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3"/>
                    <a:gd name="T52" fmla="*/ 0 h 106"/>
                    <a:gd name="T53" fmla="*/ 113 w 113"/>
                    <a:gd name="T54" fmla="*/ 106 h 10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3" h="106">
                      <a:moveTo>
                        <a:pt x="0" y="105"/>
                      </a:moveTo>
                      <a:lnTo>
                        <a:pt x="30" y="92"/>
                      </a:lnTo>
                      <a:lnTo>
                        <a:pt x="58" y="77"/>
                      </a:lnTo>
                      <a:lnTo>
                        <a:pt x="82" y="64"/>
                      </a:lnTo>
                      <a:lnTo>
                        <a:pt x="96" y="52"/>
                      </a:lnTo>
                      <a:lnTo>
                        <a:pt x="104" y="34"/>
                      </a:lnTo>
                      <a:lnTo>
                        <a:pt x="112" y="15"/>
                      </a:lnTo>
                      <a:lnTo>
                        <a:pt x="112" y="0"/>
                      </a:lnTo>
                      <a:lnTo>
                        <a:pt x="104" y="0"/>
                      </a:lnTo>
                      <a:lnTo>
                        <a:pt x="89" y="1"/>
                      </a:lnTo>
                      <a:lnTo>
                        <a:pt x="90" y="12"/>
                      </a:lnTo>
                      <a:lnTo>
                        <a:pt x="82" y="30"/>
                      </a:lnTo>
                      <a:lnTo>
                        <a:pt x="74" y="48"/>
                      </a:lnTo>
                      <a:lnTo>
                        <a:pt x="59" y="65"/>
                      </a:lnTo>
                      <a:lnTo>
                        <a:pt x="37" y="78"/>
                      </a:lnTo>
                      <a:lnTo>
                        <a:pt x="22" y="91"/>
                      </a:lnTo>
                      <a:lnTo>
                        <a:pt x="0" y="105"/>
                      </a:lnTo>
                    </a:path>
                  </a:pathLst>
                </a:custGeom>
                <a:solidFill>
                  <a:srgbClr val="FCA436"/>
                </a:solidFill>
                <a:ln w="9525" cap="rnd">
                  <a:solidFill>
                    <a:schemeClr val="tx1"/>
                  </a:solid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76" name="Freeform 143"/>
                <p:cNvSpPr>
                  <a:spLocks/>
                </p:cNvSpPr>
                <p:nvPr/>
              </p:nvSpPr>
              <p:spPr bwMode="auto">
                <a:xfrm>
                  <a:off x="1341" y="3285"/>
                  <a:ext cx="295" cy="151"/>
                </a:xfrm>
                <a:custGeom>
                  <a:avLst/>
                  <a:gdLst>
                    <a:gd name="T0" fmla="*/ 104 w 295"/>
                    <a:gd name="T1" fmla="*/ 124 h 151"/>
                    <a:gd name="T2" fmla="*/ 149 w 295"/>
                    <a:gd name="T3" fmla="*/ 116 h 151"/>
                    <a:gd name="T4" fmla="*/ 196 w 295"/>
                    <a:gd name="T5" fmla="*/ 101 h 151"/>
                    <a:gd name="T6" fmla="*/ 219 w 295"/>
                    <a:gd name="T7" fmla="*/ 87 h 151"/>
                    <a:gd name="T8" fmla="*/ 248 w 295"/>
                    <a:gd name="T9" fmla="*/ 69 h 151"/>
                    <a:gd name="T10" fmla="*/ 270 w 295"/>
                    <a:gd name="T11" fmla="*/ 49 h 151"/>
                    <a:gd name="T12" fmla="*/ 294 w 295"/>
                    <a:gd name="T13" fmla="*/ 31 h 151"/>
                    <a:gd name="T14" fmla="*/ 255 w 295"/>
                    <a:gd name="T15" fmla="*/ 56 h 151"/>
                    <a:gd name="T16" fmla="*/ 219 w 295"/>
                    <a:gd name="T17" fmla="*/ 77 h 151"/>
                    <a:gd name="T18" fmla="*/ 196 w 295"/>
                    <a:gd name="T19" fmla="*/ 95 h 151"/>
                    <a:gd name="T20" fmla="*/ 166 w 295"/>
                    <a:gd name="T21" fmla="*/ 97 h 151"/>
                    <a:gd name="T22" fmla="*/ 143 w 295"/>
                    <a:gd name="T23" fmla="*/ 104 h 151"/>
                    <a:gd name="T24" fmla="*/ 127 w 295"/>
                    <a:gd name="T25" fmla="*/ 111 h 151"/>
                    <a:gd name="T26" fmla="*/ 135 w 295"/>
                    <a:gd name="T27" fmla="*/ 93 h 151"/>
                    <a:gd name="T28" fmla="*/ 135 w 295"/>
                    <a:gd name="T29" fmla="*/ 76 h 151"/>
                    <a:gd name="T30" fmla="*/ 142 w 295"/>
                    <a:gd name="T31" fmla="*/ 59 h 151"/>
                    <a:gd name="T32" fmla="*/ 149 w 295"/>
                    <a:gd name="T33" fmla="*/ 41 h 151"/>
                    <a:gd name="T34" fmla="*/ 158 w 295"/>
                    <a:gd name="T35" fmla="*/ 24 h 151"/>
                    <a:gd name="T36" fmla="*/ 166 w 295"/>
                    <a:gd name="T37" fmla="*/ 17 h 151"/>
                    <a:gd name="T38" fmla="*/ 173 w 295"/>
                    <a:gd name="T39" fmla="*/ 0 h 151"/>
                    <a:gd name="T40" fmla="*/ 159 w 295"/>
                    <a:gd name="T41" fmla="*/ 18 h 151"/>
                    <a:gd name="T42" fmla="*/ 150 w 295"/>
                    <a:gd name="T43" fmla="*/ 36 h 151"/>
                    <a:gd name="T44" fmla="*/ 134 w 295"/>
                    <a:gd name="T45" fmla="*/ 54 h 151"/>
                    <a:gd name="T46" fmla="*/ 126 w 295"/>
                    <a:gd name="T47" fmla="*/ 66 h 151"/>
                    <a:gd name="T48" fmla="*/ 119 w 295"/>
                    <a:gd name="T49" fmla="*/ 83 h 151"/>
                    <a:gd name="T50" fmla="*/ 120 w 295"/>
                    <a:gd name="T51" fmla="*/ 95 h 151"/>
                    <a:gd name="T52" fmla="*/ 105 w 295"/>
                    <a:gd name="T53" fmla="*/ 107 h 151"/>
                    <a:gd name="T54" fmla="*/ 97 w 295"/>
                    <a:gd name="T55" fmla="*/ 119 h 151"/>
                    <a:gd name="T56" fmla="*/ 81 w 295"/>
                    <a:gd name="T57" fmla="*/ 131 h 151"/>
                    <a:gd name="T58" fmla="*/ 66 w 295"/>
                    <a:gd name="T59" fmla="*/ 138 h 151"/>
                    <a:gd name="T60" fmla="*/ 43 w 295"/>
                    <a:gd name="T61" fmla="*/ 139 h 151"/>
                    <a:gd name="T62" fmla="*/ 22 w 295"/>
                    <a:gd name="T63" fmla="*/ 135 h 151"/>
                    <a:gd name="T64" fmla="*/ 13 w 295"/>
                    <a:gd name="T65" fmla="*/ 124 h 151"/>
                    <a:gd name="T66" fmla="*/ 36 w 295"/>
                    <a:gd name="T67" fmla="*/ 112 h 151"/>
                    <a:gd name="T68" fmla="*/ 45 w 295"/>
                    <a:gd name="T69" fmla="*/ 100 h 151"/>
                    <a:gd name="T70" fmla="*/ 53 w 295"/>
                    <a:gd name="T71" fmla="*/ 77 h 151"/>
                    <a:gd name="T72" fmla="*/ 52 w 295"/>
                    <a:gd name="T73" fmla="*/ 65 h 151"/>
                    <a:gd name="T74" fmla="*/ 53 w 295"/>
                    <a:gd name="T75" fmla="*/ 77 h 151"/>
                    <a:gd name="T76" fmla="*/ 43 w 295"/>
                    <a:gd name="T77" fmla="*/ 88 h 151"/>
                    <a:gd name="T78" fmla="*/ 36 w 295"/>
                    <a:gd name="T79" fmla="*/ 100 h 151"/>
                    <a:gd name="T80" fmla="*/ 29 w 295"/>
                    <a:gd name="T81" fmla="*/ 112 h 151"/>
                    <a:gd name="T82" fmla="*/ 13 w 295"/>
                    <a:gd name="T83" fmla="*/ 118 h 151"/>
                    <a:gd name="T84" fmla="*/ 0 w 295"/>
                    <a:gd name="T85" fmla="*/ 119 h 151"/>
                    <a:gd name="T86" fmla="*/ 8 w 295"/>
                    <a:gd name="T87" fmla="*/ 131 h 151"/>
                    <a:gd name="T88" fmla="*/ 7 w 295"/>
                    <a:gd name="T89" fmla="*/ 137 h 151"/>
                    <a:gd name="T90" fmla="*/ 12 w 295"/>
                    <a:gd name="T91" fmla="*/ 148 h 151"/>
                    <a:gd name="T92" fmla="*/ 29 w 295"/>
                    <a:gd name="T93" fmla="*/ 145 h 151"/>
                    <a:gd name="T94" fmla="*/ 44 w 295"/>
                    <a:gd name="T95" fmla="*/ 150 h 151"/>
                    <a:gd name="T96" fmla="*/ 66 w 295"/>
                    <a:gd name="T97" fmla="*/ 149 h 151"/>
                    <a:gd name="T98" fmla="*/ 89 w 295"/>
                    <a:gd name="T99" fmla="*/ 136 h 151"/>
                    <a:gd name="T100" fmla="*/ 104 w 295"/>
                    <a:gd name="T101" fmla="*/ 124 h 15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95"/>
                    <a:gd name="T154" fmla="*/ 0 h 151"/>
                    <a:gd name="T155" fmla="*/ 295 w 295"/>
                    <a:gd name="T156" fmla="*/ 151 h 15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95" h="151">
                      <a:moveTo>
                        <a:pt x="104" y="124"/>
                      </a:moveTo>
                      <a:lnTo>
                        <a:pt x="149" y="116"/>
                      </a:lnTo>
                      <a:lnTo>
                        <a:pt x="196" y="101"/>
                      </a:lnTo>
                      <a:lnTo>
                        <a:pt x="219" y="87"/>
                      </a:lnTo>
                      <a:lnTo>
                        <a:pt x="248" y="69"/>
                      </a:lnTo>
                      <a:lnTo>
                        <a:pt x="270" y="49"/>
                      </a:lnTo>
                      <a:lnTo>
                        <a:pt x="294" y="31"/>
                      </a:lnTo>
                      <a:lnTo>
                        <a:pt x="255" y="56"/>
                      </a:lnTo>
                      <a:lnTo>
                        <a:pt x="219" y="77"/>
                      </a:lnTo>
                      <a:lnTo>
                        <a:pt x="196" y="95"/>
                      </a:lnTo>
                      <a:lnTo>
                        <a:pt x="166" y="97"/>
                      </a:lnTo>
                      <a:lnTo>
                        <a:pt x="143" y="104"/>
                      </a:lnTo>
                      <a:lnTo>
                        <a:pt x="127" y="111"/>
                      </a:lnTo>
                      <a:lnTo>
                        <a:pt x="135" y="93"/>
                      </a:lnTo>
                      <a:lnTo>
                        <a:pt x="135" y="76"/>
                      </a:lnTo>
                      <a:lnTo>
                        <a:pt x="142" y="59"/>
                      </a:lnTo>
                      <a:lnTo>
                        <a:pt x="149" y="41"/>
                      </a:lnTo>
                      <a:lnTo>
                        <a:pt x="158" y="24"/>
                      </a:lnTo>
                      <a:lnTo>
                        <a:pt x="166" y="17"/>
                      </a:lnTo>
                      <a:lnTo>
                        <a:pt x="173" y="0"/>
                      </a:lnTo>
                      <a:lnTo>
                        <a:pt x="159" y="18"/>
                      </a:lnTo>
                      <a:lnTo>
                        <a:pt x="150" y="36"/>
                      </a:lnTo>
                      <a:lnTo>
                        <a:pt x="134" y="54"/>
                      </a:lnTo>
                      <a:lnTo>
                        <a:pt x="126" y="66"/>
                      </a:lnTo>
                      <a:lnTo>
                        <a:pt x="119" y="83"/>
                      </a:lnTo>
                      <a:lnTo>
                        <a:pt x="120" y="95"/>
                      </a:lnTo>
                      <a:lnTo>
                        <a:pt x="105" y="107"/>
                      </a:lnTo>
                      <a:lnTo>
                        <a:pt x="97" y="119"/>
                      </a:lnTo>
                      <a:lnTo>
                        <a:pt x="81" y="131"/>
                      </a:lnTo>
                      <a:lnTo>
                        <a:pt x="66" y="138"/>
                      </a:lnTo>
                      <a:lnTo>
                        <a:pt x="43" y="139"/>
                      </a:lnTo>
                      <a:lnTo>
                        <a:pt x="22" y="135"/>
                      </a:lnTo>
                      <a:lnTo>
                        <a:pt x="13" y="124"/>
                      </a:lnTo>
                      <a:lnTo>
                        <a:pt x="36" y="112"/>
                      </a:lnTo>
                      <a:lnTo>
                        <a:pt x="45" y="100"/>
                      </a:lnTo>
                      <a:lnTo>
                        <a:pt x="53" y="77"/>
                      </a:lnTo>
                      <a:lnTo>
                        <a:pt x="52" y="65"/>
                      </a:lnTo>
                      <a:lnTo>
                        <a:pt x="53" y="77"/>
                      </a:lnTo>
                      <a:lnTo>
                        <a:pt x="43" y="88"/>
                      </a:lnTo>
                      <a:lnTo>
                        <a:pt x="36" y="100"/>
                      </a:lnTo>
                      <a:lnTo>
                        <a:pt x="29" y="112"/>
                      </a:lnTo>
                      <a:lnTo>
                        <a:pt x="13" y="118"/>
                      </a:lnTo>
                      <a:lnTo>
                        <a:pt x="0" y="119"/>
                      </a:lnTo>
                      <a:lnTo>
                        <a:pt x="8" y="131"/>
                      </a:lnTo>
                      <a:lnTo>
                        <a:pt x="7" y="137"/>
                      </a:lnTo>
                      <a:lnTo>
                        <a:pt x="12" y="148"/>
                      </a:lnTo>
                      <a:lnTo>
                        <a:pt x="29" y="145"/>
                      </a:lnTo>
                      <a:lnTo>
                        <a:pt x="44" y="150"/>
                      </a:lnTo>
                      <a:lnTo>
                        <a:pt x="66" y="149"/>
                      </a:lnTo>
                      <a:lnTo>
                        <a:pt x="89" y="136"/>
                      </a:lnTo>
                      <a:lnTo>
                        <a:pt x="104" y="124"/>
                      </a:lnTo>
                    </a:path>
                  </a:pathLst>
                </a:custGeom>
                <a:solidFill>
                  <a:srgbClr val="FCA43A"/>
                </a:solidFill>
                <a:ln w="9525" cap="rnd">
                  <a:solidFill>
                    <a:schemeClr val="tx1"/>
                  </a:solid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77" name="Freeform 144"/>
                <p:cNvSpPr>
                  <a:spLocks/>
                </p:cNvSpPr>
                <p:nvPr/>
              </p:nvSpPr>
              <p:spPr bwMode="auto">
                <a:xfrm>
                  <a:off x="1421" y="3424"/>
                  <a:ext cx="63" cy="36"/>
                </a:xfrm>
                <a:custGeom>
                  <a:avLst/>
                  <a:gdLst>
                    <a:gd name="T0" fmla="*/ 7 w 63"/>
                    <a:gd name="T1" fmla="*/ 0 h 36"/>
                    <a:gd name="T2" fmla="*/ 14 w 63"/>
                    <a:gd name="T3" fmla="*/ 8 h 36"/>
                    <a:gd name="T4" fmla="*/ 14 w 63"/>
                    <a:gd name="T5" fmla="*/ 20 h 36"/>
                    <a:gd name="T6" fmla="*/ 29 w 63"/>
                    <a:gd name="T7" fmla="*/ 24 h 36"/>
                    <a:gd name="T8" fmla="*/ 38 w 63"/>
                    <a:gd name="T9" fmla="*/ 29 h 36"/>
                    <a:gd name="T10" fmla="*/ 62 w 63"/>
                    <a:gd name="T11" fmla="*/ 34 h 36"/>
                    <a:gd name="T12" fmla="*/ 45 w 63"/>
                    <a:gd name="T13" fmla="*/ 35 h 36"/>
                    <a:gd name="T14" fmla="*/ 23 w 63"/>
                    <a:gd name="T15" fmla="*/ 30 h 36"/>
                    <a:gd name="T16" fmla="*/ 7 w 63"/>
                    <a:gd name="T17" fmla="*/ 21 h 36"/>
                    <a:gd name="T18" fmla="*/ 0 w 63"/>
                    <a:gd name="T19" fmla="*/ 9 h 36"/>
                    <a:gd name="T20" fmla="*/ 7 w 63"/>
                    <a:gd name="T21" fmla="*/ 0 h 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3"/>
                    <a:gd name="T34" fmla="*/ 0 h 36"/>
                    <a:gd name="T35" fmla="*/ 63 w 63"/>
                    <a:gd name="T36" fmla="*/ 36 h 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3" h="36">
                      <a:moveTo>
                        <a:pt x="7" y="0"/>
                      </a:moveTo>
                      <a:lnTo>
                        <a:pt x="14" y="8"/>
                      </a:lnTo>
                      <a:lnTo>
                        <a:pt x="14" y="20"/>
                      </a:lnTo>
                      <a:lnTo>
                        <a:pt x="29" y="24"/>
                      </a:lnTo>
                      <a:lnTo>
                        <a:pt x="38" y="29"/>
                      </a:lnTo>
                      <a:lnTo>
                        <a:pt x="62" y="34"/>
                      </a:lnTo>
                      <a:lnTo>
                        <a:pt x="45" y="35"/>
                      </a:lnTo>
                      <a:lnTo>
                        <a:pt x="23" y="30"/>
                      </a:lnTo>
                      <a:lnTo>
                        <a:pt x="7" y="21"/>
                      </a:lnTo>
                      <a:lnTo>
                        <a:pt x="0" y="9"/>
                      </a:lnTo>
                      <a:lnTo>
                        <a:pt x="7" y="0"/>
                      </a:lnTo>
                    </a:path>
                  </a:pathLst>
                </a:custGeom>
                <a:solidFill>
                  <a:srgbClr val="FCA43A"/>
                </a:solidFill>
                <a:ln w="9525" cap="rnd">
                  <a:solidFill>
                    <a:schemeClr val="tx1"/>
                  </a:solid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78" name="Freeform 145"/>
                <p:cNvSpPr>
                  <a:spLocks/>
                </p:cNvSpPr>
                <p:nvPr/>
              </p:nvSpPr>
              <p:spPr bwMode="auto">
                <a:xfrm>
                  <a:off x="1391" y="3447"/>
                  <a:ext cx="23" cy="45"/>
                </a:xfrm>
                <a:custGeom>
                  <a:avLst/>
                  <a:gdLst>
                    <a:gd name="T0" fmla="*/ 0 w 23"/>
                    <a:gd name="T1" fmla="*/ 0 h 45"/>
                    <a:gd name="T2" fmla="*/ 0 w 23"/>
                    <a:gd name="T3" fmla="*/ 10 h 45"/>
                    <a:gd name="T4" fmla="*/ 0 w 23"/>
                    <a:gd name="T5" fmla="*/ 23 h 45"/>
                    <a:gd name="T6" fmla="*/ 14 w 23"/>
                    <a:gd name="T7" fmla="*/ 27 h 45"/>
                    <a:gd name="T8" fmla="*/ 22 w 23"/>
                    <a:gd name="T9" fmla="*/ 39 h 45"/>
                    <a:gd name="T10" fmla="*/ 14 w 23"/>
                    <a:gd name="T11" fmla="*/ 44 h 45"/>
                    <a:gd name="T12" fmla="*/ 0 w 23"/>
                    <a:gd name="T13" fmla="*/ 0 h 45"/>
                    <a:gd name="T14" fmla="*/ 0 60000 65536"/>
                    <a:gd name="T15" fmla="*/ 0 60000 65536"/>
                    <a:gd name="T16" fmla="*/ 0 60000 65536"/>
                    <a:gd name="T17" fmla="*/ 0 60000 65536"/>
                    <a:gd name="T18" fmla="*/ 0 60000 65536"/>
                    <a:gd name="T19" fmla="*/ 0 60000 65536"/>
                    <a:gd name="T20" fmla="*/ 0 60000 65536"/>
                    <a:gd name="T21" fmla="*/ 0 w 23"/>
                    <a:gd name="T22" fmla="*/ 0 h 45"/>
                    <a:gd name="T23" fmla="*/ 23 w 23"/>
                    <a:gd name="T24" fmla="*/ 45 h 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 h="45">
                      <a:moveTo>
                        <a:pt x="0" y="0"/>
                      </a:moveTo>
                      <a:lnTo>
                        <a:pt x="0" y="10"/>
                      </a:lnTo>
                      <a:lnTo>
                        <a:pt x="0" y="23"/>
                      </a:lnTo>
                      <a:lnTo>
                        <a:pt x="14" y="27"/>
                      </a:lnTo>
                      <a:lnTo>
                        <a:pt x="22" y="39"/>
                      </a:lnTo>
                      <a:lnTo>
                        <a:pt x="14" y="44"/>
                      </a:lnTo>
                      <a:lnTo>
                        <a:pt x="0" y="0"/>
                      </a:lnTo>
                    </a:path>
                  </a:pathLst>
                </a:custGeom>
                <a:solidFill>
                  <a:srgbClr val="FCA43A"/>
                </a:solidFill>
                <a:ln w="9525" cap="rnd">
                  <a:solidFill>
                    <a:schemeClr val="tx1"/>
                  </a:solid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79" name="Freeform 146"/>
                <p:cNvSpPr>
                  <a:spLocks/>
                </p:cNvSpPr>
                <p:nvPr/>
              </p:nvSpPr>
              <p:spPr bwMode="auto">
                <a:xfrm>
                  <a:off x="1271" y="3312"/>
                  <a:ext cx="91" cy="179"/>
                </a:xfrm>
                <a:custGeom>
                  <a:avLst/>
                  <a:gdLst>
                    <a:gd name="T0" fmla="*/ 39 w 91"/>
                    <a:gd name="T1" fmla="*/ 0 h 179"/>
                    <a:gd name="T2" fmla="*/ 47 w 91"/>
                    <a:gd name="T3" fmla="*/ 20 h 179"/>
                    <a:gd name="T4" fmla="*/ 39 w 91"/>
                    <a:gd name="T5" fmla="*/ 50 h 179"/>
                    <a:gd name="T6" fmla="*/ 39 w 91"/>
                    <a:gd name="T7" fmla="*/ 84 h 179"/>
                    <a:gd name="T8" fmla="*/ 38 w 91"/>
                    <a:gd name="T9" fmla="*/ 118 h 179"/>
                    <a:gd name="T10" fmla="*/ 37 w 91"/>
                    <a:gd name="T11" fmla="*/ 129 h 179"/>
                    <a:gd name="T12" fmla="*/ 45 w 91"/>
                    <a:gd name="T13" fmla="*/ 141 h 179"/>
                    <a:gd name="T14" fmla="*/ 60 w 91"/>
                    <a:gd name="T15" fmla="*/ 146 h 179"/>
                    <a:gd name="T16" fmla="*/ 77 w 91"/>
                    <a:gd name="T17" fmla="*/ 149 h 179"/>
                    <a:gd name="T18" fmla="*/ 82 w 91"/>
                    <a:gd name="T19" fmla="*/ 155 h 179"/>
                    <a:gd name="T20" fmla="*/ 83 w 91"/>
                    <a:gd name="T21" fmla="*/ 166 h 179"/>
                    <a:gd name="T22" fmla="*/ 90 w 91"/>
                    <a:gd name="T23" fmla="*/ 177 h 179"/>
                    <a:gd name="T24" fmla="*/ 76 w 91"/>
                    <a:gd name="T25" fmla="*/ 167 h 179"/>
                    <a:gd name="T26" fmla="*/ 76 w 91"/>
                    <a:gd name="T27" fmla="*/ 155 h 179"/>
                    <a:gd name="T28" fmla="*/ 61 w 91"/>
                    <a:gd name="T29" fmla="*/ 157 h 179"/>
                    <a:gd name="T30" fmla="*/ 45 w 91"/>
                    <a:gd name="T31" fmla="*/ 152 h 179"/>
                    <a:gd name="T32" fmla="*/ 38 w 91"/>
                    <a:gd name="T33" fmla="*/ 147 h 179"/>
                    <a:gd name="T34" fmla="*/ 30 w 91"/>
                    <a:gd name="T35" fmla="*/ 141 h 179"/>
                    <a:gd name="T36" fmla="*/ 15 w 91"/>
                    <a:gd name="T37" fmla="*/ 148 h 179"/>
                    <a:gd name="T38" fmla="*/ 8 w 91"/>
                    <a:gd name="T39" fmla="*/ 159 h 179"/>
                    <a:gd name="T40" fmla="*/ 7 w 91"/>
                    <a:gd name="T41" fmla="*/ 172 h 179"/>
                    <a:gd name="T42" fmla="*/ 0 w 91"/>
                    <a:gd name="T43" fmla="*/ 178 h 179"/>
                    <a:gd name="T44" fmla="*/ 1 w 91"/>
                    <a:gd name="T45" fmla="*/ 167 h 179"/>
                    <a:gd name="T46" fmla="*/ 0 w 91"/>
                    <a:gd name="T47" fmla="*/ 150 h 179"/>
                    <a:gd name="T48" fmla="*/ 0 w 91"/>
                    <a:gd name="T49" fmla="*/ 138 h 179"/>
                    <a:gd name="T50" fmla="*/ 8 w 91"/>
                    <a:gd name="T51" fmla="*/ 126 h 179"/>
                    <a:gd name="T52" fmla="*/ 0 w 91"/>
                    <a:gd name="T53" fmla="*/ 116 h 179"/>
                    <a:gd name="T54" fmla="*/ 9 w 91"/>
                    <a:gd name="T55" fmla="*/ 97 h 179"/>
                    <a:gd name="T56" fmla="*/ 15 w 91"/>
                    <a:gd name="T57" fmla="*/ 86 h 179"/>
                    <a:gd name="T58" fmla="*/ 16 w 91"/>
                    <a:gd name="T59" fmla="*/ 74 h 179"/>
                    <a:gd name="T60" fmla="*/ 24 w 91"/>
                    <a:gd name="T61" fmla="*/ 63 h 179"/>
                    <a:gd name="T62" fmla="*/ 23 w 91"/>
                    <a:gd name="T63" fmla="*/ 50 h 179"/>
                    <a:gd name="T64" fmla="*/ 17 w 91"/>
                    <a:gd name="T65" fmla="*/ 46 h 179"/>
                    <a:gd name="T66" fmla="*/ 0 w 91"/>
                    <a:gd name="T67" fmla="*/ 53 h 179"/>
                    <a:gd name="T68" fmla="*/ 9 w 91"/>
                    <a:gd name="T69" fmla="*/ 41 h 179"/>
                    <a:gd name="T70" fmla="*/ 17 w 91"/>
                    <a:gd name="T71" fmla="*/ 28 h 179"/>
                    <a:gd name="T72" fmla="*/ 17 w 91"/>
                    <a:gd name="T73" fmla="*/ 17 h 179"/>
                    <a:gd name="T74" fmla="*/ 24 w 91"/>
                    <a:gd name="T75" fmla="*/ 6 h 179"/>
                    <a:gd name="T76" fmla="*/ 39 w 91"/>
                    <a:gd name="T77" fmla="*/ 0 h 17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1"/>
                    <a:gd name="T118" fmla="*/ 0 h 179"/>
                    <a:gd name="T119" fmla="*/ 91 w 91"/>
                    <a:gd name="T120" fmla="*/ 179 h 179"/>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1" h="179">
                      <a:moveTo>
                        <a:pt x="39" y="0"/>
                      </a:moveTo>
                      <a:lnTo>
                        <a:pt x="47" y="20"/>
                      </a:lnTo>
                      <a:lnTo>
                        <a:pt x="39" y="50"/>
                      </a:lnTo>
                      <a:lnTo>
                        <a:pt x="39" y="84"/>
                      </a:lnTo>
                      <a:lnTo>
                        <a:pt x="38" y="118"/>
                      </a:lnTo>
                      <a:lnTo>
                        <a:pt x="37" y="129"/>
                      </a:lnTo>
                      <a:lnTo>
                        <a:pt x="45" y="141"/>
                      </a:lnTo>
                      <a:lnTo>
                        <a:pt x="60" y="146"/>
                      </a:lnTo>
                      <a:lnTo>
                        <a:pt x="77" y="149"/>
                      </a:lnTo>
                      <a:lnTo>
                        <a:pt x="82" y="155"/>
                      </a:lnTo>
                      <a:lnTo>
                        <a:pt x="83" y="166"/>
                      </a:lnTo>
                      <a:lnTo>
                        <a:pt x="90" y="177"/>
                      </a:lnTo>
                      <a:lnTo>
                        <a:pt x="76" y="167"/>
                      </a:lnTo>
                      <a:lnTo>
                        <a:pt x="76" y="155"/>
                      </a:lnTo>
                      <a:lnTo>
                        <a:pt x="61" y="157"/>
                      </a:lnTo>
                      <a:lnTo>
                        <a:pt x="45" y="152"/>
                      </a:lnTo>
                      <a:lnTo>
                        <a:pt x="38" y="147"/>
                      </a:lnTo>
                      <a:lnTo>
                        <a:pt x="30" y="141"/>
                      </a:lnTo>
                      <a:lnTo>
                        <a:pt x="15" y="148"/>
                      </a:lnTo>
                      <a:lnTo>
                        <a:pt x="8" y="159"/>
                      </a:lnTo>
                      <a:lnTo>
                        <a:pt x="7" y="172"/>
                      </a:lnTo>
                      <a:lnTo>
                        <a:pt x="0" y="178"/>
                      </a:lnTo>
                      <a:lnTo>
                        <a:pt x="1" y="167"/>
                      </a:lnTo>
                      <a:lnTo>
                        <a:pt x="0" y="150"/>
                      </a:lnTo>
                      <a:lnTo>
                        <a:pt x="0" y="138"/>
                      </a:lnTo>
                      <a:lnTo>
                        <a:pt x="8" y="126"/>
                      </a:lnTo>
                      <a:lnTo>
                        <a:pt x="0" y="116"/>
                      </a:lnTo>
                      <a:lnTo>
                        <a:pt x="9" y="97"/>
                      </a:lnTo>
                      <a:lnTo>
                        <a:pt x="15" y="86"/>
                      </a:lnTo>
                      <a:lnTo>
                        <a:pt x="16" y="74"/>
                      </a:lnTo>
                      <a:lnTo>
                        <a:pt x="24" y="63"/>
                      </a:lnTo>
                      <a:lnTo>
                        <a:pt x="23" y="50"/>
                      </a:lnTo>
                      <a:lnTo>
                        <a:pt x="17" y="46"/>
                      </a:lnTo>
                      <a:lnTo>
                        <a:pt x="0" y="53"/>
                      </a:lnTo>
                      <a:lnTo>
                        <a:pt x="9" y="41"/>
                      </a:lnTo>
                      <a:lnTo>
                        <a:pt x="17" y="28"/>
                      </a:lnTo>
                      <a:lnTo>
                        <a:pt x="17" y="17"/>
                      </a:lnTo>
                      <a:lnTo>
                        <a:pt x="24" y="6"/>
                      </a:lnTo>
                      <a:lnTo>
                        <a:pt x="39" y="0"/>
                      </a:lnTo>
                    </a:path>
                  </a:pathLst>
                </a:custGeom>
                <a:solidFill>
                  <a:srgbClr val="FCA438"/>
                </a:solidFill>
                <a:ln w="9525" cap="rnd">
                  <a:solidFill>
                    <a:schemeClr val="tx1"/>
                  </a:solid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80" name="Freeform 147"/>
                <p:cNvSpPr>
                  <a:spLocks/>
                </p:cNvSpPr>
                <p:nvPr/>
              </p:nvSpPr>
              <p:spPr bwMode="auto">
                <a:xfrm>
                  <a:off x="1144" y="3325"/>
                  <a:ext cx="45" cy="36"/>
                </a:xfrm>
                <a:custGeom>
                  <a:avLst/>
                  <a:gdLst>
                    <a:gd name="T0" fmla="*/ 8 w 45"/>
                    <a:gd name="T1" fmla="*/ 25 h 36"/>
                    <a:gd name="T2" fmla="*/ 14 w 45"/>
                    <a:gd name="T3" fmla="*/ 23 h 36"/>
                    <a:gd name="T4" fmla="*/ 29 w 45"/>
                    <a:gd name="T5" fmla="*/ 23 h 36"/>
                    <a:gd name="T6" fmla="*/ 36 w 45"/>
                    <a:gd name="T7" fmla="*/ 15 h 36"/>
                    <a:gd name="T8" fmla="*/ 44 w 45"/>
                    <a:gd name="T9" fmla="*/ 0 h 36"/>
                    <a:gd name="T10" fmla="*/ 44 w 45"/>
                    <a:gd name="T11" fmla="*/ 10 h 36"/>
                    <a:gd name="T12" fmla="*/ 36 w 45"/>
                    <a:gd name="T13" fmla="*/ 21 h 36"/>
                    <a:gd name="T14" fmla="*/ 29 w 45"/>
                    <a:gd name="T15" fmla="*/ 28 h 36"/>
                    <a:gd name="T16" fmla="*/ 14 w 45"/>
                    <a:gd name="T17" fmla="*/ 34 h 36"/>
                    <a:gd name="T18" fmla="*/ 0 w 45"/>
                    <a:gd name="T19" fmla="*/ 35 h 36"/>
                    <a:gd name="T20" fmla="*/ 8 w 45"/>
                    <a:gd name="T21" fmla="*/ 25 h 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5"/>
                    <a:gd name="T34" fmla="*/ 0 h 36"/>
                    <a:gd name="T35" fmla="*/ 45 w 45"/>
                    <a:gd name="T36" fmla="*/ 36 h 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5" h="36">
                      <a:moveTo>
                        <a:pt x="8" y="25"/>
                      </a:moveTo>
                      <a:lnTo>
                        <a:pt x="14" y="23"/>
                      </a:lnTo>
                      <a:lnTo>
                        <a:pt x="29" y="23"/>
                      </a:lnTo>
                      <a:lnTo>
                        <a:pt x="36" y="15"/>
                      </a:lnTo>
                      <a:lnTo>
                        <a:pt x="44" y="0"/>
                      </a:lnTo>
                      <a:lnTo>
                        <a:pt x="44" y="10"/>
                      </a:lnTo>
                      <a:lnTo>
                        <a:pt x="36" y="21"/>
                      </a:lnTo>
                      <a:lnTo>
                        <a:pt x="29" y="28"/>
                      </a:lnTo>
                      <a:lnTo>
                        <a:pt x="14" y="34"/>
                      </a:lnTo>
                      <a:lnTo>
                        <a:pt x="0" y="35"/>
                      </a:lnTo>
                      <a:lnTo>
                        <a:pt x="8" y="25"/>
                      </a:lnTo>
                    </a:path>
                  </a:pathLst>
                </a:custGeom>
                <a:solidFill>
                  <a:srgbClr val="FCA43A"/>
                </a:solidFill>
                <a:ln w="9525" cap="rnd">
                  <a:solidFill>
                    <a:schemeClr val="tx1"/>
                  </a:solid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81" name="Freeform 148"/>
                <p:cNvSpPr>
                  <a:spLocks/>
                </p:cNvSpPr>
                <p:nvPr/>
              </p:nvSpPr>
              <p:spPr bwMode="auto">
                <a:xfrm>
                  <a:off x="1058" y="3613"/>
                  <a:ext cx="75" cy="102"/>
                </a:xfrm>
                <a:custGeom>
                  <a:avLst/>
                  <a:gdLst>
                    <a:gd name="T0" fmla="*/ 0 w 75"/>
                    <a:gd name="T1" fmla="*/ 66 h 102"/>
                    <a:gd name="T2" fmla="*/ 6 w 75"/>
                    <a:gd name="T3" fmla="*/ 54 h 102"/>
                    <a:gd name="T4" fmla="*/ 13 w 75"/>
                    <a:gd name="T5" fmla="*/ 42 h 102"/>
                    <a:gd name="T6" fmla="*/ 23 w 75"/>
                    <a:gd name="T7" fmla="*/ 35 h 102"/>
                    <a:gd name="T8" fmla="*/ 30 w 75"/>
                    <a:gd name="T9" fmla="*/ 30 h 102"/>
                    <a:gd name="T10" fmla="*/ 37 w 75"/>
                    <a:gd name="T11" fmla="*/ 12 h 102"/>
                    <a:gd name="T12" fmla="*/ 45 w 75"/>
                    <a:gd name="T13" fmla="*/ 0 h 102"/>
                    <a:gd name="T14" fmla="*/ 46 w 75"/>
                    <a:gd name="T15" fmla="*/ 17 h 102"/>
                    <a:gd name="T16" fmla="*/ 37 w 75"/>
                    <a:gd name="T17" fmla="*/ 29 h 102"/>
                    <a:gd name="T18" fmla="*/ 30 w 75"/>
                    <a:gd name="T19" fmla="*/ 42 h 102"/>
                    <a:gd name="T20" fmla="*/ 22 w 75"/>
                    <a:gd name="T21" fmla="*/ 53 h 102"/>
                    <a:gd name="T22" fmla="*/ 37 w 75"/>
                    <a:gd name="T23" fmla="*/ 58 h 102"/>
                    <a:gd name="T24" fmla="*/ 43 w 75"/>
                    <a:gd name="T25" fmla="*/ 63 h 102"/>
                    <a:gd name="T26" fmla="*/ 52 w 75"/>
                    <a:gd name="T27" fmla="*/ 68 h 102"/>
                    <a:gd name="T28" fmla="*/ 66 w 75"/>
                    <a:gd name="T29" fmla="*/ 85 h 102"/>
                    <a:gd name="T30" fmla="*/ 74 w 75"/>
                    <a:gd name="T31" fmla="*/ 101 h 102"/>
                    <a:gd name="T32" fmla="*/ 0 w 75"/>
                    <a:gd name="T33" fmla="*/ 66 h 10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5"/>
                    <a:gd name="T52" fmla="*/ 0 h 102"/>
                    <a:gd name="T53" fmla="*/ 75 w 75"/>
                    <a:gd name="T54" fmla="*/ 102 h 10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5" h="102">
                      <a:moveTo>
                        <a:pt x="0" y="66"/>
                      </a:moveTo>
                      <a:lnTo>
                        <a:pt x="6" y="54"/>
                      </a:lnTo>
                      <a:lnTo>
                        <a:pt x="13" y="42"/>
                      </a:lnTo>
                      <a:lnTo>
                        <a:pt x="23" y="35"/>
                      </a:lnTo>
                      <a:lnTo>
                        <a:pt x="30" y="30"/>
                      </a:lnTo>
                      <a:lnTo>
                        <a:pt x="37" y="12"/>
                      </a:lnTo>
                      <a:lnTo>
                        <a:pt x="45" y="0"/>
                      </a:lnTo>
                      <a:lnTo>
                        <a:pt x="46" y="17"/>
                      </a:lnTo>
                      <a:lnTo>
                        <a:pt x="37" y="29"/>
                      </a:lnTo>
                      <a:lnTo>
                        <a:pt x="30" y="42"/>
                      </a:lnTo>
                      <a:lnTo>
                        <a:pt x="22" y="53"/>
                      </a:lnTo>
                      <a:lnTo>
                        <a:pt x="37" y="58"/>
                      </a:lnTo>
                      <a:lnTo>
                        <a:pt x="43" y="63"/>
                      </a:lnTo>
                      <a:lnTo>
                        <a:pt x="52" y="68"/>
                      </a:lnTo>
                      <a:lnTo>
                        <a:pt x="66" y="85"/>
                      </a:lnTo>
                      <a:lnTo>
                        <a:pt x="74" y="101"/>
                      </a:lnTo>
                      <a:lnTo>
                        <a:pt x="0" y="66"/>
                      </a:lnTo>
                    </a:path>
                  </a:pathLst>
                </a:custGeom>
                <a:solidFill>
                  <a:srgbClr val="FCA43A"/>
                </a:solidFill>
                <a:ln w="9525" cap="rnd">
                  <a:solidFill>
                    <a:schemeClr val="tx1"/>
                  </a:solid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82" name="Freeform 149"/>
                <p:cNvSpPr>
                  <a:spLocks/>
                </p:cNvSpPr>
                <p:nvPr/>
              </p:nvSpPr>
              <p:spPr bwMode="auto">
                <a:xfrm>
                  <a:off x="1228" y="3120"/>
                  <a:ext cx="57" cy="71"/>
                </a:xfrm>
                <a:custGeom>
                  <a:avLst/>
                  <a:gdLst>
                    <a:gd name="T0" fmla="*/ 0 w 57"/>
                    <a:gd name="T1" fmla="*/ 65 h 71"/>
                    <a:gd name="T2" fmla="*/ 16 w 57"/>
                    <a:gd name="T3" fmla="*/ 70 h 71"/>
                    <a:gd name="T4" fmla="*/ 24 w 57"/>
                    <a:gd name="T5" fmla="*/ 69 h 71"/>
                    <a:gd name="T6" fmla="*/ 39 w 57"/>
                    <a:gd name="T7" fmla="*/ 69 h 71"/>
                    <a:gd name="T8" fmla="*/ 47 w 57"/>
                    <a:gd name="T9" fmla="*/ 62 h 71"/>
                    <a:gd name="T10" fmla="*/ 55 w 57"/>
                    <a:gd name="T11" fmla="*/ 56 h 71"/>
                    <a:gd name="T12" fmla="*/ 55 w 57"/>
                    <a:gd name="T13" fmla="*/ 45 h 71"/>
                    <a:gd name="T14" fmla="*/ 56 w 57"/>
                    <a:gd name="T15" fmla="*/ 27 h 71"/>
                    <a:gd name="T16" fmla="*/ 56 w 57"/>
                    <a:gd name="T17" fmla="*/ 16 h 71"/>
                    <a:gd name="T18" fmla="*/ 56 w 57"/>
                    <a:gd name="T19" fmla="*/ 10 h 71"/>
                    <a:gd name="T20" fmla="*/ 47 w 57"/>
                    <a:gd name="T21" fmla="*/ 0 h 71"/>
                    <a:gd name="T22" fmla="*/ 40 w 57"/>
                    <a:gd name="T23" fmla="*/ 0 h 71"/>
                    <a:gd name="T24" fmla="*/ 25 w 57"/>
                    <a:gd name="T25" fmla="*/ 2 h 71"/>
                    <a:gd name="T26" fmla="*/ 16 w 57"/>
                    <a:gd name="T27" fmla="*/ 9 h 71"/>
                    <a:gd name="T28" fmla="*/ 16 w 57"/>
                    <a:gd name="T29" fmla="*/ 14 h 71"/>
                    <a:gd name="T30" fmla="*/ 9 w 57"/>
                    <a:gd name="T31" fmla="*/ 32 h 71"/>
                    <a:gd name="T32" fmla="*/ 9 w 57"/>
                    <a:gd name="T33" fmla="*/ 37 h 71"/>
                    <a:gd name="T34" fmla="*/ 9 w 57"/>
                    <a:gd name="T35" fmla="*/ 53 h 71"/>
                    <a:gd name="T36" fmla="*/ 0 w 57"/>
                    <a:gd name="T37" fmla="*/ 65 h 7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7"/>
                    <a:gd name="T58" fmla="*/ 0 h 71"/>
                    <a:gd name="T59" fmla="*/ 57 w 57"/>
                    <a:gd name="T60" fmla="*/ 71 h 7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7" h="71">
                      <a:moveTo>
                        <a:pt x="0" y="65"/>
                      </a:moveTo>
                      <a:lnTo>
                        <a:pt x="16" y="70"/>
                      </a:lnTo>
                      <a:lnTo>
                        <a:pt x="24" y="69"/>
                      </a:lnTo>
                      <a:lnTo>
                        <a:pt x="39" y="69"/>
                      </a:lnTo>
                      <a:lnTo>
                        <a:pt x="47" y="62"/>
                      </a:lnTo>
                      <a:lnTo>
                        <a:pt x="55" y="56"/>
                      </a:lnTo>
                      <a:lnTo>
                        <a:pt x="55" y="45"/>
                      </a:lnTo>
                      <a:lnTo>
                        <a:pt x="56" y="27"/>
                      </a:lnTo>
                      <a:lnTo>
                        <a:pt x="56" y="16"/>
                      </a:lnTo>
                      <a:lnTo>
                        <a:pt x="56" y="10"/>
                      </a:lnTo>
                      <a:lnTo>
                        <a:pt x="47" y="0"/>
                      </a:lnTo>
                      <a:lnTo>
                        <a:pt x="40" y="0"/>
                      </a:lnTo>
                      <a:lnTo>
                        <a:pt x="25" y="2"/>
                      </a:lnTo>
                      <a:lnTo>
                        <a:pt x="16" y="9"/>
                      </a:lnTo>
                      <a:lnTo>
                        <a:pt x="16" y="14"/>
                      </a:lnTo>
                      <a:lnTo>
                        <a:pt x="9" y="32"/>
                      </a:lnTo>
                      <a:lnTo>
                        <a:pt x="9" y="37"/>
                      </a:lnTo>
                      <a:lnTo>
                        <a:pt x="9" y="53"/>
                      </a:lnTo>
                      <a:lnTo>
                        <a:pt x="0" y="65"/>
                      </a:lnTo>
                    </a:path>
                  </a:pathLst>
                </a:custGeom>
                <a:solidFill>
                  <a:srgbClr val="FCA439"/>
                </a:solidFill>
                <a:ln w="9525" cap="rnd">
                  <a:solidFill>
                    <a:schemeClr val="tx1"/>
                  </a:solid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83" name="Freeform 150"/>
                <p:cNvSpPr>
                  <a:spLocks/>
                </p:cNvSpPr>
                <p:nvPr/>
              </p:nvSpPr>
              <p:spPr bwMode="auto">
                <a:xfrm>
                  <a:off x="1165" y="3251"/>
                  <a:ext cx="109" cy="60"/>
                </a:xfrm>
                <a:custGeom>
                  <a:avLst/>
                  <a:gdLst>
                    <a:gd name="T0" fmla="*/ 0 w 109"/>
                    <a:gd name="T1" fmla="*/ 59 h 60"/>
                    <a:gd name="T2" fmla="*/ 0 w 109"/>
                    <a:gd name="T3" fmla="*/ 48 h 60"/>
                    <a:gd name="T4" fmla="*/ 9 w 109"/>
                    <a:gd name="T5" fmla="*/ 40 h 60"/>
                    <a:gd name="T6" fmla="*/ 8 w 109"/>
                    <a:gd name="T7" fmla="*/ 34 h 60"/>
                    <a:gd name="T8" fmla="*/ 16 w 109"/>
                    <a:gd name="T9" fmla="*/ 34 h 60"/>
                    <a:gd name="T10" fmla="*/ 24 w 109"/>
                    <a:gd name="T11" fmla="*/ 30 h 60"/>
                    <a:gd name="T12" fmla="*/ 17 w 109"/>
                    <a:gd name="T13" fmla="*/ 29 h 60"/>
                    <a:gd name="T14" fmla="*/ 16 w 109"/>
                    <a:gd name="T15" fmla="*/ 23 h 60"/>
                    <a:gd name="T16" fmla="*/ 24 w 109"/>
                    <a:gd name="T17" fmla="*/ 18 h 60"/>
                    <a:gd name="T18" fmla="*/ 24 w 109"/>
                    <a:gd name="T19" fmla="*/ 13 h 60"/>
                    <a:gd name="T20" fmla="*/ 24 w 109"/>
                    <a:gd name="T21" fmla="*/ 6 h 60"/>
                    <a:gd name="T22" fmla="*/ 31 w 109"/>
                    <a:gd name="T23" fmla="*/ 0 h 60"/>
                    <a:gd name="T24" fmla="*/ 39 w 109"/>
                    <a:gd name="T25" fmla="*/ 5 h 60"/>
                    <a:gd name="T26" fmla="*/ 48 w 109"/>
                    <a:gd name="T27" fmla="*/ 10 h 60"/>
                    <a:gd name="T28" fmla="*/ 54 w 109"/>
                    <a:gd name="T29" fmla="*/ 15 h 60"/>
                    <a:gd name="T30" fmla="*/ 69 w 109"/>
                    <a:gd name="T31" fmla="*/ 14 h 60"/>
                    <a:gd name="T32" fmla="*/ 77 w 109"/>
                    <a:gd name="T33" fmla="*/ 14 h 60"/>
                    <a:gd name="T34" fmla="*/ 93 w 109"/>
                    <a:gd name="T35" fmla="*/ 7 h 60"/>
                    <a:gd name="T36" fmla="*/ 77 w 109"/>
                    <a:gd name="T37" fmla="*/ 14 h 60"/>
                    <a:gd name="T38" fmla="*/ 61 w 109"/>
                    <a:gd name="T39" fmla="*/ 21 h 60"/>
                    <a:gd name="T40" fmla="*/ 47 w 109"/>
                    <a:gd name="T41" fmla="*/ 22 h 60"/>
                    <a:gd name="T42" fmla="*/ 39 w 109"/>
                    <a:gd name="T43" fmla="*/ 16 h 60"/>
                    <a:gd name="T44" fmla="*/ 31 w 109"/>
                    <a:gd name="T45" fmla="*/ 11 h 60"/>
                    <a:gd name="T46" fmla="*/ 24 w 109"/>
                    <a:gd name="T47" fmla="*/ 18 h 60"/>
                    <a:gd name="T48" fmla="*/ 32 w 109"/>
                    <a:gd name="T49" fmla="*/ 22 h 60"/>
                    <a:gd name="T50" fmla="*/ 39 w 109"/>
                    <a:gd name="T51" fmla="*/ 29 h 60"/>
                    <a:gd name="T52" fmla="*/ 47 w 109"/>
                    <a:gd name="T53" fmla="*/ 27 h 60"/>
                    <a:gd name="T54" fmla="*/ 53 w 109"/>
                    <a:gd name="T55" fmla="*/ 26 h 60"/>
                    <a:gd name="T56" fmla="*/ 46 w 109"/>
                    <a:gd name="T57" fmla="*/ 32 h 60"/>
                    <a:gd name="T58" fmla="*/ 32 w 109"/>
                    <a:gd name="T59" fmla="*/ 33 h 60"/>
                    <a:gd name="T60" fmla="*/ 24 w 109"/>
                    <a:gd name="T61" fmla="*/ 30 h 60"/>
                    <a:gd name="T62" fmla="*/ 23 w 109"/>
                    <a:gd name="T63" fmla="*/ 34 h 60"/>
                    <a:gd name="T64" fmla="*/ 39 w 109"/>
                    <a:gd name="T65" fmla="*/ 39 h 60"/>
                    <a:gd name="T66" fmla="*/ 54 w 109"/>
                    <a:gd name="T67" fmla="*/ 38 h 60"/>
                    <a:gd name="T68" fmla="*/ 69 w 109"/>
                    <a:gd name="T69" fmla="*/ 36 h 60"/>
                    <a:gd name="T70" fmla="*/ 92 w 109"/>
                    <a:gd name="T71" fmla="*/ 35 h 60"/>
                    <a:gd name="T72" fmla="*/ 108 w 109"/>
                    <a:gd name="T73" fmla="*/ 29 h 60"/>
                    <a:gd name="T74" fmla="*/ 92 w 109"/>
                    <a:gd name="T75" fmla="*/ 35 h 60"/>
                    <a:gd name="T76" fmla="*/ 68 w 109"/>
                    <a:gd name="T77" fmla="*/ 42 h 60"/>
                    <a:gd name="T78" fmla="*/ 61 w 109"/>
                    <a:gd name="T79" fmla="*/ 42 h 60"/>
                    <a:gd name="T80" fmla="*/ 46 w 109"/>
                    <a:gd name="T81" fmla="*/ 44 h 60"/>
                    <a:gd name="T82" fmla="*/ 31 w 109"/>
                    <a:gd name="T83" fmla="*/ 43 h 60"/>
                    <a:gd name="T84" fmla="*/ 16 w 109"/>
                    <a:gd name="T85" fmla="*/ 46 h 60"/>
                    <a:gd name="T86" fmla="*/ 9 w 109"/>
                    <a:gd name="T87" fmla="*/ 51 h 60"/>
                    <a:gd name="T88" fmla="*/ 0 w 109"/>
                    <a:gd name="T89" fmla="*/ 59 h 6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09"/>
                    <a:gd name="T136" fmla="*/ 0 h 60"/>
                    <a:gd name="T137" fmla="*/ 109 w 109"/>
                    <a:gd name="T138" fmla="*/ 60 h 6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09" h="60">
                      <a:moveTo>
                        <a:pt x="0" y="59"/>
                      </a:moveTo>
                      <a:lnTo>
                        <a:pt x="0" y="48"/>
                      </a:lnTo>
                      <a:lnTo>
                        <a:pt x="9" y="40"/>
                      </a:lnTo>
                      <a:lnTo>
                        <a:pt x="8" y="34"/>
                      </a:lnTo>
                      <a:lnTo>
                        <a:pt x="16" y="34"/>
                      </a:lnTo>
                      <a:lnTo>
                        <a:pt x="24" y="30"/>
                      </a:lnTo>
                      <a:lnTo>
                        <a:pt x="17" y="29"/>
                      </a:lnTo>
                      <a:lnTo>
                        <a:pt x="16" y="23"/>
                      </a:lnTo>
                      <a:lnTo>
                        <a:pt x="24" y="18"/>
                      </a:lnTo>
                      <a:lnTo>
                        <a:pt x="24" y="13"/>
                      </a:lnTo>
                      <a:lnTo>
                        <a:pt x="24" y="6"/>
                      </a:lnTo>
                      <a:lnTo>
                        <a:pt x="31" y="0"/>
                      </a:lnTo>
                      <a:lnTo>
                        <a:pt x="39" y="5"/>
                      </a:lnTo>
                      <a:lnTo>
                        <a:pt x="48" y="10"/>
                      </a:lnTo>
                      <a:lnTo>
                        <a:pt x="54" y="15"/>
                      </a:lnTo>
                      <a:lnTo>
                        <a:pt x="69" y="14"/>
                      </a:lnTo>
                      <a:lnTo>
                        <a:pt x="77" y="14"/>
                      </a:lnTo>
                      <a:lnTo>
                        <a:pt x="93" y="7"/>
                      </a:lnTo>
                      <a:lnTo>
                        <a:pt x="77" y="14"/>
                      </a:lnTo>
                      <a:lnTo>
                        <a:pt x="61" y="21"/>
                      </a:lnTo>
                      <a:lnTo>
                        <a:pt x="47" y="22"/>
                      </a:lnTo>
                      <a:lnTo>
                        <a:pt x="39" y="16"/>
                      </a:lnTo>
                      <a:lnTo>
                        <a:pt x="31" y="11"/>
                      </a:lnTo>
                      <a:lnTo>
                        <a:pt x="24" y="18"/>
                      </a:lnTo>
                      <a:lnTo>
                        <a:pt x="32" y="22"/>
                      </a:lnTo>
                      <a:lnTo>
                        <a:pt x="39" y="29"/>
                      </a:lnTo>
                      <a:lnTo>
                        <a:pt x="47" y="27"/>
                      </a:lnTo>
                      <a:lnTo>
                        <a:pt x="53" y="26"/>
                      </a:lnTo>
                      <a:lnTo>
                        <a:pt x="46" y="32"/>
                      </a:lnTo>
                      <a:lnTo>
                        <a:pt x="32" y="33"/>
                      </a:lnTo>
                      <a:lnTo>
                        <a:pt x="24" y="30"/>
                      </a:lnTo>
                      <a:lnTo>
                        <a:pt x="23" y="34"/>
                      </a:lnTo>
                      <a:lnTo>
                        <a:pt x="39" y="39"/>
                      </a:lnTo>
                      <a:lnTo>
                        <a:pt x="54" y="38"/>
                      </a:lnTo>
                      <a:lnTo>
                        <a:pt x="69" y="36"/>
                      </a:lnTo>
                      <a:lnTo>
                        <a:pt x="92" y="35"/>
                      </a:lnTo>
                      <a:lnTo>
                        <a:pt x="108" y="29"/>
                      </a:lnTo>
                      <a:lnTo>
                        <a:pt x="92" y="35"/>
                      </a:lnTo>
                      <a:lnTo>
                        <a:pt x="68" y="42"/>
                      </a:lnTo>
                      <a:lnTo>
                        <a:pt x="61" y="42"/>
                      </a:lnTo>
                      <a:lnTo>
                        <a:pt x="46" y="44"/>
                      </a:lnTo>
                      <a:lnTo>
                        <a:pt x="31" y="43"/>
                      </a:lnTo>
                      <a:lnTo>
                        <a:pt x="16" y="46"/>
                      </a:lnTo>
                      <a:lnTo>
                        <a:pt x="9" y="51"/>
                      </a:lnTo>
                      <a:lnTo>
                        <a:pt x="0" y="59"/>
                      </a:lnTo>
                    </a:path>
                  </a:pathLst>
                </a:custGeom>
                <a:solidFill>
                  <a:srgbClr val="FCA43A"/>
                </a:solidFill>
                <a:ln w="9525" cap="rnd">
                  <a:solidFill>
                    <a:schemeClr val="tx1"/>
                  </a:solid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84" name="Freeform 151"/>
                <p:cNvSpPr>
                  <a:spLocks/>
                </p:cNvSpPr>
                <p:nvPr/>
              </p:nvSpPr>
              <p:spPr bwMode="auto">
                <a:xfrm>
                  <a:off x="1210" y="3209"/>
                  <a:ext cx="34" cy="19"/>
                </a:xfrm>
                <a:custGeom>
                  <a:avLst/>
                  <a:gdLst>
                    <a:gd name="T0" fmla="*/ 0 w 34"/>
                    <a:gd name="T1" fmla="*/ 18 h 19"/>
                    <a:gd name="T2" fmla="*/ 0 w 34"/>
                    <a:gd name="T3" fmla="*/ 12 h 19"/>
                    <a:gd name="T4" fmla="*/ 10 w 34"/>
                    <a:gd name="T5" fmla="*/ 6 h 19"/>
                    <a:gd name="T6" fmla="*/ 10 w 34"/>
                    <a:gd name="T7" fmla="*/ 0 h 19"/>
                    <a:gd name="T8" fmla="*/ 17 w 34"/>
                    <a:gd name="T9" fmla="*/ 0 h 19"/>
                    <a:gd name="T10" fmla="*/ 26 w 34"/>
                    <a:gd name="T11" fmla="*/ 4 h 19"/>
                    <a:gd name="T12" fmla="*/ 33 w 34"/>
                    <a:gd name="T13" fmla="*/ 5 h 19"/>
                    <a:gd name="T14" fmla="*/ 26 w 34"/>
                    <a:gd name="T15" fmla="*/ 4 h 19"/>
                    <a:gd name="T16" fmla="*/ 17 w 34"/>
                    <a:gd name="T17" fmla="*/ 6 h 19"/>
                    <a:gd name="T18" fmla="*/ 0 w 34"/>
                    <a:gd name="T19" fmla="*/ 18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
                    <a:gd name="T31" fmla="*/ 0 h 19"/>
                    <a:gd name="T32" fmla="*/ 34 w 34"/>
                    <a:gd name="T33" fmla="*/ 19 h 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 h="19">
                      <a:moveTo>
                        <a:pt x="0" y="18"/>
                      </a:moveTo>
                      <a:lnTo>
                        <a:pt x="0" y="12"/>
                      </a:lnTo>
                      <a:lnTo>
                        <a:pt x="10" y="6"/>
                      </a:lnTo>
                      <a:lnTo>
                        <a:pt x="10" y="0"/>
                      </a:lnTo>
                      <a:lnTo>
                        <a:pt x="17" y="0"/>
                      </a:lnTo>
                      <a:lnTo>
                        <a:pt x="26" y="4"/>
                      </a:lnTo>
                      <a:lnTo>
                        <a:pt x="33" y="5"/>
                      </a:lnTo>
                      <a:lnTo>
                        <a:pt x="26" y="4"/>
                      </a:lnTo>
                      <a:lnTo>
                        <a:pt x="17" y="6"/>
                      </a:lnTo>
                      <a:lnTo>
                        <a:pt x="0" y="18"/>
                      </a:lnTo>
                    </a:path>
                  </a:pathLst>
                </a:custGeom>
                <a:solidFill>
                  <a:srgbClr val="FCA43A"/>
                </a:solidFill>
                <a:ln w="9525" cap="rnd">
                  <a:solidFill>
                    <a:schemeClr val="tx1"/>
                  </a:solid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1064" name="Group 152"/>
              <p:cNvGrpSpPr>
                <a:grpSpLocks/>
              </p:cNvGrpSpPr>
              <p:nvPr/>
            </p:nvGrpSpPr>
            <p:grpSpPr bwMode="auto">
              <a:xfrm>
                <a:off x="3792" y="3668"/>
                <a:ext cx="314" cy="460"/>
                <a:chOff x="3792" y="3668"/>
                <a:chExt cx="314" cy="460"/>
              </a:xfrm>
            </p:grpSpPr>
            <p:sp>
              <p:nvSpPr>
                <p:cNvPr id="1065" name="Freeform 153"/>
                <p:cNvSpPr>
                  <a:spLocks/>
                </p:cNvSpPr>
                <p:nvPr/>
              </p:nvSpPr>
              <p:spPr bwMode="auto">
                <a:xfrm>
                  <a:off x="3792" y="3668"/>
                  <a:ext cx="312" cy="460"/>
                </a:xfrm>
                <a:custGeom>
                  <a:avLst/>
                  <a:gdLst>
                    <a:gd name="T0" fmla="*/ 60 w 576"/>
                    <a:gd name="T1" fmla="*/ 293 h 623"/>
                    <a:gd name="T2" fmla="*/ 63 w 576"/>
                    <a:gd name="T3" fmla="*/ 297 h 623"/>
                    <a:gd name="T4" fmla="*/ 67 w 576"/>
                    <a:gd name="T5" fmla="*/ 299 h 623"/>
                    <a:gd name="T6" fmla="*/ 71 w 576"/>
                    <a:gd name="T7" fmla="*/ 295 h 623"/>
                    <a:gd name="T8" fmla="*/ 75 w 576"/>
                    <a:gd name="T9" fmla="*/ 291 h 623"/>
                    <a:gd name="T10" fmla="*/ 79 w 576"/>
                    <a:gd name="T11" fmla="*/ 290 h 623"/>
                    <a:gd name="T12" fmla="*/ 84 w 576"/>
                    <a:gd name="T13" fmla="*/ 290 h 623"/>
                    <a:gd name="T14" fmla="*/ 88 w 576"/>
                    <a:gd name="T15" fmla="*/ 286 h 623"/>
                    <a:gd name="T16" fmla="*/ 90 w 576"/>
                    <a:gd name="T17" fmla="*/ 279 h 623"/>
                    <a:gd name="T18" fmla="*/ 96 w 576"/>
                    <a:gd name="T19" fmla="*/ 272 h 623"/>
                    <a:gd name="T20" fmla="*/ 102 w 576"/>
                    <a:gd name="T21" fmla="*/ 258 h 623"/>
                    <a:gd name="T22" fmla="*/ 108 w 576"/>
                    <a:gd name="T23" fmla="*/ 247 h 623"/>
                    <a:gd name="T24" fmla="*/ 112 w 576"/>
                    <a:gd name="T25" fmla="*/ 236 h 623"/>
                    <a:gd name="T26" fmla="*/ 114 w 576"/>
                    <a:gd name="T27" fmla="*/ 245 h 623"/>
                    <a:gd name="T28" fmla="*/ 117 w 576"/>
                    <a:gd name="T29" fmla="*/ 247 h 623"/>
                    <a:gd name="T30" fmla="*/ 124 w 576"/>
                    <a:gd name="T31" fmla="*/ 238 h 623"/>
                    <a:gd name="T32" fmla="*/ 131 w 576"/>
                    <a:gd name="T33" fmla="*/ 227 h 623"/>
                    <a:gd name="T34" fmla="*/ 139 w 576"/>
                    <a:gd name="T35" fmla="*/ 210 h 623"/>
                    <a:gd name="T36" fmla="*/ 147 w 576"/>
                    <a:gd name="T37" fmla="*/ 196 h 623"/>
                    <a:gd name="T38" fmla="*/ 156 w 576"/>
                    <a:gd name="T39" fmla="*/ 187 h 623"/>
                    <a:gd name="T40" fmla="*/ 162 w 576"/>
                    <a:gd name="T41" fmla="*/ 175 h 623"/>
                    <a:gd name="T42" fmla="*/ 167 w 576"/>
                    <a:gd name="T43" fmla="*/ 164 h 623"/>
                    <a:gd name="T44" fmla="*/ 168 w 576"/>
                    <a:gd name="T45" fmla="*/ 158 h 623"/>
                    <a:gd name="T46" fmla="*/ 168 w 576"/>
                    <a:gd name="T47" fmla="*/ 140 h 623"/>
                    <a:gd name="T48" fmla="*/ 166 w 576"/>
                    <a:gd name="T49" fmla="*/ 120 h 623"/>
                    <a:gd name="T50" fmla="*/ 162 w 576"/>
                    <a:gd name="T51" fmla="*/ 93 h 623"/>
                    <a:gd name="T52" fmla="*/ 157 w 576"/>
                    <a:gd name="T53" fmla="*/ 62 h 623"/>
                    <a:gd name="T54" fmla="*/ 151 w 576"/>
                    <a:gd name="T55" fmla="*/ 29 h 623"/>
                    <a:gd name="T56" fmla="*/ 148 w 576"/>
                    <a:gd name="T57" fmla="*/ 24 h 623"/>
                    <a:gd name="T58" fmla="*/ 144 w 576"/>
                    <a:gd name="T59" fmla="*/ 17 h 623"/>
                    <a:gd name="T60" fmla="*/ 142 w 576"/>
                    <a:gd name="T61" fmla="*/ 9 h 623"/>
                    <a:gd name="T62" fmla="*/ 140 w 576"/>
                    <a:gd name="T63" fmla="*/ 4 h 623"/>
                    <a:gd name="T64" fmla="*/ 137 w 576"/>
                    <a:gd name="T65" fmla="*/ 4 h 623"/>
                    <a:gd name="T66" fmla="*/ 135 w 576"/>
                    <a:gd name="T67" fmla="*/ 0 h 623"/>
                    <a:gd name="T68" fmla="*/ 132 w 576"/>
                    <a:gd name="T69" fmla="*/ 7 h 623"/>
                    <a:gd name="T70" fmla="*/ 127 w 576"/>
                    <a:gd name="T71" fmla="*/ 8 h 623"/>
                    <a:gd name="T72" fmla="*/ 124 w 576"/>
                    <a:gd name="T73" fmla="*/ 12 h 623"/>
                    <a:gd name="T74" fmla="*/ 118 w 576"/>
                    <a:gd name="T75" fmla="*/ 23 h 623"/>
                    <a:gd name="T76" fmla="*/ 111 w 576"/>
                    <a:gd name="T77" fmla="*/ 31 h 623"/>
                    <a:gd name="T78" fmla="*/ 104 w 576"/>
                    <a:gd name="T79" fmla="*/ 35 h 623"/>
                    <a:gd name="T80" fmla="*/ 90 w 576"/>
                    <a:gd name="T81" fmla="*/ 41 h 623"/>
                    <a:gd name="T82" fmla="*/ 75 w 576"/>
                    <a:gd name="T83" fmla="*/ 47 h 623"/>
                    <a:gd name="T84" fmla="*/ 62 w 576"/>
                    <a:gd name="T85" fmla="*/ 47 h 623"/>
                    <a:gd name="T86" fmla="*/ 47 w 576"/>
                    <a:gd name="T87" fmla="*/ 51 h 623"/>
                    <a:gd name="T88" fmla="*/ 31 w 576"/>
                    <a:gd name="T89" fmla="*/ 49 h 623"/>
                    <a:gd name="T90" fmla="*/ 15 w 576"/>
                    <a:gd name="T91" fmla="*/ 56 h 623"/>
                    <a:gd name="T92" fmla="*/ 0 w 576"/>
                    <a:gd name="T93" fmla="*/ 60 h 623"/>
                    <a:gd name="T94" fmla="*/ 21 w 576"/>
                    <a:gd name="T95" fmla="*/ 339 h 623"/>
                    <a:gd name="T96" fmla="*/ 29 w 576"/>
                    <a:gd name="T97" fmla="*/ 330 h 623"/>
                    <a:gd name="T98" fmla="*/ 41 w 576"/>
                    <a:gd name="T99" fmla="*/ 317 h 623"/>
                    <a:gd name="T100" fmla="*/ 51 w 576"/>
                    <a:gd name="T101" fmla="*/ 305 h 623"/>
                    <a:gd name="T102" fmla="*/ 60 w 576"/>
                    <a:gd name="T103" fmla="*/ 293 h 62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76"/>
                    <a:gd name="T157" fmla="*/ 0 h 623"/>
                    <a:gd name="T158" fmla="*/ 576 w 576"/>
                    <a:gd name="T159" fmla="*/ 623 h 62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76" h="623">
                      <a:moveTo>
                        <a:pt x="205" y="538"/>
                      </a:moveTo>
                      <a:lnTo>
                        <a:pt x="216" y="545"/>
                      </a:lnTo>
                      <a:lnTo>
                        <a:pt x="229" y="549"/>
                      </a:lnTo>
                      <a:lnTo>
                        <a:pt x="241" y="542"/>
                      </a:lnTo>
                      <a:lnTo>
                        <a:pt x="255" y="534"/>
                      </a:lnTo>
                      <a:lnTo>
                        <a:pt x="269" y="532"/>
                      </a:lnTo>
                      <a:lnTo>
                        <a:pt x="286" y="532"/>
                      </a:lnTo>
                      <a:lnTo>
                        <a:pt x="299" y="526"/>
                      </a:lnTo>
                      <a:lnTo>
                        <a:pt x="309" y="512"/>
                      </a:lnTo>
                      <a:lnTo>
                        <a:pt x="326" y="499"/>
                      </a:lnTo>
                      <a:lnTo>
                        <a:pt x="347" y="474"/>
                      </a:lnTo>
                      <a:lnTo>
                        <a:pt x="367" y="453"/>
                      </a:lnTo>
                      <a:lnTo>
                        <a:pt x="382" y="434"/>
                      </a:lnTo>
                      <a:lnTo>
                        <a:pt x="390" y="449"/>
                      </a:lnTo>
                      <a:lnTo>
                        <a:pt x="399" y="453"/>
                      </a:lnTo>
                      <a:lnTo>
                        <a:pt x="422" y="438"/>
                      </a:lnTo>
                      <a:lnTo>
                        <a:pt x="447" y="416"/>
                      </a:lnTo>
                      <a:lnTo>
                        <a:pt x="474" y="385"/>
                      </a:lnTo>
                      <a:lnTo>
                        <a:pt x="500" y="359"/>
                      </a:lnTo>
                      <a:lnTo>
                        <a:pt x="531" y="342"/>
                      </a:lnTo>
                      <a:lnTo>
                        <a:pt x="554" y="321"/>
                      </a:lnTo>
                      <a:lnTo>
                        <a:pt x="571" y="301"/>
                      </a:lnTo>
                      <a:lnTo>
                        <a:pt x="575" y="290"/>
                      </a:lnTo>
                      <a:lnTo>
                        <a:pt x="575" y="258"/>
                      </a:lnTo>
                      <a:lnTo>
                        <a:pt x="567" y="221"/>
                      </a:lnTo>
                      <a:lnTo>
                        <a:pt x="553" y="171"/>
                      </a:lnTo>
                      <a:lnTo>
                        <a:pt x="536" y="114"/>
                      </a:lnTo>
                      <a:lnTo>
                        <a:pt x="514" y="53"/>
                      </a:lnTo>
                      <a:lnTo>
                        <a:pt x="504" y="45"/>
                      </a:lnTo>
                      <a:lnTo>
                        <a:pt x="490" y="31"/>
                      </a:lnTo>
                      <a:lnTo>
                        <a:pt x="483" y="16"/>
                      </a:lnTo>
                      <a:lnTo>
                        <a:pt x="476" y="7"/>
                      </a:lnTo>
                      <a:lnTo>
                        <a:pt x="467" y="7"/>
                      </a:lnTo>
                      <a:lnTo>
                        <a:pt x="460" y="0"/>
                      </a:lnTo>
                      <a:lnTo>
                        <a:pt x="448" y="12"/>
                      </a:lnTo>
                      <a:lnTo>
                        <a:pt x="434" y="15"/>
                      </a:lnTo>
                      <a:lnTo>
                        <a:pt x="423" y="21"/>
                      </a:lnTo>
                      <a:lnTo>
                        <a:pt x="401" y="42"/>
                      </a:lnTo>
                      <a:lnTo>
                        <a:pt x="379" y="57"/>
                      </a:lnTo>
                      <a:lnTo>
                        <a:pt x="354" y="63"/>
                      </a:lnTo>
                      <a:lnTo>
                        <a:pt x="309" y="76"/>
                      </a:lnTo>
                      <a:lnTo>
                        <a:pt x="254" y="85"/>
                      </a:lnTo>
                      <a:lnTo>
                        <a:pt x="210" y="87"/>
                      </a:lnTo>
                      <a:lnTo>
                        <a:pt x="158" y="94"/>
                      </a:lnTo>
                      <a:lnTo>
                        <a:pt x="108" y="91"/>
                      </a:lnTo>
                      <a:lnTo>
                        <a:pt x="50" y="103"/>
                      </a:lnTo>
                      <a:lnTo>
                        <a:pt x="0" y="110"/>
                      </a:lnTo>
                      <a:lnTo>
                        <a:pt x="71" y="622"/>
                      </a:lnTo>
                      <a:lnTo>
                        <a:pt x="100" y="606"/>
                      </a:lnTo>
                      <a:lnTo>
                        <a:pt x="140" y="581"/>
                      </a:lnTo>
                      <a:lnTo>
                        <a:pt x="175" y="559"/>
                      </a:lnTo>
                      <a:lnTo>
                        <a:pt x="205" y="538"/>
                      </a:lnTo>
                    </a:path>
                  </a:pathLst>
                </a:custGeom>
                <a:solidFill>
                  <a:srgbClr val="0099CC"/>
                </a:solidFill>
                <a:ln w="9525" cap="rnd">
                  <a:solidFill>
                    <a:schemeClr val="tx1"/>
                  </a:solid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66" name="Freeform 154"/>
                <p:cNvSpPr>
                  <a:spLocks/>
                </p:cNvSpPr>
                <p:nvPr/>
              </p:nvSpPr>
              <p:spPr bwMode="auto">
                <a:xfrm>
                  <a:off x="3828" y="3678"/>
                  <a:ext cx="214" cy="107"/>
                </a:xfrm>
                <a:custGeom>
                  <a:avLst/>
                  <a:gdLst>
                    <a:gd name="T0" fmla="*/ 0 w 395"/>
                    <a:gd name="T1" fmla="*/ 48 h 145"/>
                    <a:gd name="T2" fmla="*/ 11 w 395"/>
                    <a:gd name="T3" fmla="*/ 44 h 145"/>
                    <a:gd name="T4" fmla="*/ 20 w 395"/>
                    <a:gd name="T5" fmla="*/ 44 h 145"/>
                    <a:gd name="T6" fmla="*/ 29 w 395"/>
                    <a:gd name="T7" fmla="*/ 43 h 145"/>
                    <a:gd name="T8" fmla="*/ 43 w 395"/>
                    <a:gd name="T9" fmla="*/ 41 h 145"/>
                    <a:gd name="T10" fmla="*/ 56 w 395"/>
                    <a:gd name="T11" fmla="*/ 40 h 145"/>
                    <a:gd name="T12" fmla="*/ 69 w 395"/>
                    <a:gd name="T13" fmla="*/ 32 h 145"/>
                    <a:gd name="T14" fmla="*/ 83 w 395"/>
                    <a:gd name="T15" fmla="*/ 28 h 145"/>
                    <a:gd name="T16" fmla="*/ 93 w 395"/>
                    <a:gd name="T17" fmla="*/ 24 h 145"/>
                    <a:gd name="T18" fmla="*/ 101 w 395"/>
                    <a:gd name="T19" fmla="*/ 10 h 145"/>
                    <a:gd name="T20" fmla="*/ 108 w 395"/>
                    <a:gd name="T21" fmla="*/ 1 h 145"/>
                    <a:gd name="T22" fmla="*/ 112 w 395"/>
                    <a:gd name="T23" fmla="*/ 0 h 145"/>
                    <a:gd name="T24" fmla="*/ 115 w 395"/>
                    <a:gd name="T25" fmla="*/ 1 h 145"/>
                    <a:gd name="T26" fmla="*/ 111 w 395"/>
                    <a:gd name="T27" fmla="*/ 6 h 145"/>
                    <a:gd name="T28" fmla="*/ 108 w 395"/>
                    <a:gd name="T29" fmla="*/ 10 h 145"/>
                    <a:gd name="T30" fmla="*/ 106 w 395"/>
                    <a:gd name="T31" fmla="*/ 14 h 145"/>
                    <a:gd name="T32" fmla="*/ 103 w 395"/>
                    <a:gd name="T33" fmla="*/ 20 h 145"/>
                    <a:gd name="T34" fmla="*/ 102 w 395"/>
                    <a:gd name="T35" fmla="*/ 27 h 145"/>
                    <a:gd name="T36" fmla="*/ 99 w 395"/>
                    <a:gd name="T37" fmla="*/ 34 h 145"/>
                    <a:gd name="T38" fmla="*/ 96 w 395"/>
                    <a:gd name="T39" fmla="*/ 35 h 145"/>
                    <a:gd name="T40" fmla="*/ 98 w 395"/>
                    <a:gd name="T41" fmla="*/ 44 h 145"/>
                    <a:gd name="T42" fmla="*/ 101 w 395"/>
                    <a:gd name="T43" fmla="*/ 46 h 145"/>
                    <a:gd name="T44" fmla="*/ 105 w 395"/>
                    <a:gd name="T45" fmla="*/ 52 h 145"/>
                    <a:gd name="T46" fmla="*/ 102 w 395"/>
                    <a:gd name="T47" fmla="*/ 53 h 145"/>
                    <a:gd name="T48" fmla="*/ 96 w 395"/>
                    <a:gd name="T49" fmla="*/ 52 h 145"/>
                    <a:gd name="T50" fmla="*/ 93 w 395"/>
                    <a:gd name="T51" fmla="*/ 48 h 145"/>
                    <a:gd name="T52" fmla="*/ 90 w 395"/>
                    <a:gd name="T53" fmla="*/ 46 h 145"/>
                    <a:gd name="T54" fmla="*/ 86 w 395"/>
                    <a:gd name="T55" fmla="*/ 53 h 145"/>
                    <a:gd name="T56" fmla="*/ 81 w 395"/>
                    <a:gd name="T57" fmla="*/ 57 h 145"/>
                    <a:gd name="T58" fmla="*/ 76 w 395"/>
                    <a:gd name="T59" fmla="*/ 56 h 145"/>
                    <a:gd name="T60" fmla="*/ 72 w 395"/>
                    <a:gd name="T61" fmla="*/ 52 h 145"/>
                    <a:gd name="T62" fmla="*/ 68 w 395"/>
                    <a:gd name="T63" fmla="*/ 50 h 145"/>
                    <a:gd name="T64" fmla="*/ 62 w 395"/>
                    <a:gd name="T65" fmla="*/ 49 h 145"/>
                    <a:gd name="T66" fmla="*/ 57 w 395"/>
                    <a:gd name="T67" fmla="*/ 52 h 145"/>
                    <a:gd name="T68" fmla="*/ 51 w 395"/>
                    <a:gd name="T69" fmla="*/ 60 h 145"/>
                    <a:gd name="T70" fmla="*/ 47 w 395"/>
                    <a:gd name="T71" fmla="*/ 66 h 145"/>
                    <a:gd name="T72" fmla="*/ 41 w 395"/>
                    <a:gd name="T73" fmla="*/ 66 h 145"/>
                    <a:gd name="T74" fmla="*/ 34 w 395"/>
                    <a:gd name="T75" fmla="*/ 61 h 145"/>
                    <a:gd name="T76" fmla="*/ 36 w 395"/>
                    <a:gd name="T77" fmla="*/ 69 h 145"/>
                    <a:gd name="T78" fmla="*/ 40 w 395"/>
                    <a:gd name="T79" fmla="*/ 78 h 145"/>
                    <a:gd name="T80" fmla="*/ 34 w 395"/>
                    <a:gd name="T81" fmla="*/ 73 h 145"/>
                    <a:gd name="T82" fmla="*/ 31 w 395"/>
                    <a:gd name="T83" fmla="*/ 69 h 145"/>
                    <a:gd name="T84" fmla="*/ 29 w 395"/>
                    <a:gd name="T85" fmla="*/ 63 h 145"/>
                    <a:gd name="T86" fmla="*/ 27 w 395"/>
                    <a:gd name="T87" fmla="*/ 64 h 145"/>
                    <a:gd name="T88" fmla="*/ 25 w 395"/>
                    <a:gd name="T89" fmla="*/ 72 h 145"/>
                    <a:gd name="T90" fmla="*/ 24 w 395"/>
                    <a:gd name="T91" fmla="*/ 69 h 145"/>
                    <a:gd name="T92" fmla="*/ 20 w 395"/>
                    <a:gd name="T93" fmla="*/ 63 h 145"/>
                    <a:gd name="T94" fmla="*/ 15 w 395"/>
                    <a:gd name="T95" fmla="*/ 63 h 145"/>
                    <a:gd name="T96" fmla="*/ 12 w 395"/>
                    <a:gd name="T97" fmla="*/ 55 h 145"/>
                    <a:gd name="T98" fmla="*/ 7 w 395"/>
                    <a:gd name="T99" fmla="*/ 53 h 145"/>
                    <a:gd name="T100" fmla="*/ 3 w 395"/>
                    <a:gd name="T101" fmla="*/ 52 h 145"/>
                    <a:gd name="T102" fmla="*/ 0 w 395"/>
                    <a:gd name="T103" fmla="*/ 48 h 14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95"/>
                    <a:gd name="T157" fmla="*/ 0 h 145"/>
                    <a:gd name="T158" fmla="*/ 395 w 395"/>
                    <a:gd name="T159" fmla="*/ 145 h 145"/>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95" h="145">
                      <a:moveTo>
                        <a:pt x="0" y="88"/>
                      </a:moveTo>
                      <a:lnTo>
                        <a:pt x="38" y="80"/>
                      </a:lnTo>
                      <a:lnTo>
                        <a:pt x="66" y="80"/>
                      </a:lnTo>
                      <a:lnTo>
                        <a:pt x="97" y="79"/>
                      </a:lnTo>
                      <a:lnTo>
                        <a:pt x="146" y="75"/>
                      </a:lnTo>
                      <a:lnTo>
                        <a:pt x="191" y="73"/>
                      </a:lnTo>
                      <a:lnTo>
                        <a:pt x="234" y="60"/>
                      </a:lnTo>
                      <a:lnTo>
                        <a:pt x="285" y="51"/>
                      </a:lnTo>
                      <a:lnTo>
                        <a:pt x="315" y="45"/>
                      </a:lnTo>
                      <a:lnTo>
                        <a:pt x="346" y="17"/>
                      </a:lnTo>
                      <a:lnTo>
                        <a:pt x="369" y="2"/>
                      </a:lnTo>
                      <a:lnTo>
                        <a:pt x="382" y="0"/>
                      </a:lnTo>
                      <a:lnTo>
                        <a:pt x="394" y="3"/>
                      </a:lnTo>
                      <a:lnTo>
                        <a:pt x="378" y="11"/>
                      </a:lnTo>
                      <a:lnTo>
                        <a:pt x="370" y="18"/>
                      </a:lnTo>
                      <a:lnTo>
                        <a:pt x="360" y="26"/>
                      </a:lnTo>
                      <a:lnTo>
                        <a:pt x="353" y="37"/>
                      </a:lnTo>
                      <a:lnTo>
                        <a:pt x="349" y="49"/>
                      </a:lnTo>
                      <a:lnTo>
                        <a:pt x="336" y="62"/>
                      </a:lnTo>
                      <a:lnTo>
                        <a:pt x="327" y="64"/>
                      </a:lnTo>
                      <a:lnTo>
                        <a:pt x="333" y="80"/>
                      </a:lnTo>
                      <a:lnTo>
                        <a:pt x="344" y="86"/>
                      </a:lnTo>
                      <a:lnTo>
                        <a:pt x="358" y="96"/>
                      </a:lnTo>
                      <a:lnTo>
                        <a:pt x="347" y="98"/>
                      </a:lnTo>
                      <a:lnTo>
                        <a:pt x="329" y="96"/>
                      </a:lnTo>
                      <a:lnTo>
                        <a:pt x="317" y="88"/>
                      </a:lnTo>
                      <a:lnTo>
                        <a:pt x="307" y="85"/>
                      </a:lnTo>
                      <a:lnTo>
                        <a:pt x="294" y="97"/>
                      </a:lnTo>
                      <a:lnTo>
                        <a:pt x="277" y="105"/>
                      </a:lnTo>
                      <a:lnTo>
                        <a:pt x="258" y="103"/>
                      </a:lnTo>
                      <a:lnTo>
                        <a:pt x="246" y="96"/>
                      </a:lnTo>
                      <a:lnTo>
                        <a:pt x="231" y="92"/>
                      </a:lnTo>
                      <a:lnTo>
                        <a:pt x="212" y="90"/>
                      </a:lnTo>
                      <a:lnTo>
                        <a:pt x="194" y="96"/>
                      </a:lnTo>
                      <a:lnTo>
                        <a:pt x="174" y="110"/>
                      </a:lnTo>
                      <a:lnTo>
                        <a:pt x="161" y="122"/>
                      </a:lnTo>
                      <a:lnTo>
                        <a:pt x="138" y="121"/>
                      </a:lnTo>
                      <a:lnTo>
                        <a:pt x="114" y="113"/>
                      </a:lnTo>
                      <a:lnTo>
                        <a:pt x="122" y="128"/>
                      </a:lnTo>
                      <a:lnTo>
                        <a:pt x="134" y="144"/>
                      </a:lnTo>
                      <a:lnTo>
                        <a:pt x="114" y="134"/>
                      </a:lnTo>
                      <a:lnTo>
                        <a:pt x="105" y="128"/>
                      </a:lnTo>
                      <a:lnTo>
                        <a:pt x="98" y="117"/>
                      </a:lnTo>
                      <a:lnTo>
                        <a:pt x="91" y="118"/>
                      </a:lnTo>
                      <a:lnTo>
                        <a:pt x="87" y="131"/>
                      </a:lnTo>
                      <a:lnTo>
                        <a:pt x="83" y="127"/>
                      </a:lnTo>
                      <a:lnTo>
                        <a:pt x="69" y="117"/>
                      </a:lnTo>
                      <a:lnTo>
                        <a:pt x="51" y="115"/>
                      </a:lnTo>
                      <a:lnTo>
                        <a:pt x="41" y="101"/>
                      </a:lnTo>
                      <a:lnTo>
                        <a:pt x="23" y="98"/>
                      </a:lnTo>
                      <a:lnTo>
                        <a:pt x="11" y="96"/>
                      </a:lnTo>
                      <a:lnTo>
                        <a:pt x="0" y="88"/>
                      </a:lnTo>
                    </a:path>
                  </a:pathLst>
                </a:custGeom>
                <a:solidFill>
                  <a:srgbClr val="0099CC"/>
                </a:solidFill>
                <a:ln w="9525" cap="rnd">
                  <a:solidFill>
                    <a:schemeClr val="tx1"/>
                  </a:solid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67" name="Freeform 155"/>
                <p:cNvSpPr>
                  <a:spLocks/>
                </p:cNvSpPr>
                <p:nvPr/>
              </p:nvSpPr>
              <p:spPr bwMode="auto">
                <a:xfrm>
                  <a:off x="3979" y="3915"/>
                  <a:ext cx="42" cy="104"/>
                </a:xfrm>
                <a:custGeom>
                  <a:avLst/>
                  <a:gdLst>
                    <a:gd name="T0" fmla="*/ 17 w 77"/>
                    <a:gd name="T1" fmla="*/ 65 h 140"/>
                    <a:gd name="T2" fmla="*/ 13 w 77"/>
                    <a:gd name="T3" fmla="*/ 63 h 140"/>
                    <a:gd name="T4" fmla="*/ 11 w 77"/>
                    <a:gd name="T5" fmla="*/ 55 h 140"/>
                    <a:gd name="T6" fmla="*/ 6 w 77"/>
                    <a:gd name="T7" fmla="*/ 69 h 140"/>
                    <a:gd name="T8" fmla="*/ 0 w 77"/>
                    <a:gd name="T9" fmla="*/ 77 h 140"/>
                    <a:gd name="T10" fmla="*/ 5 w 77"/>
                    <a:gd name="T11" fmla="*/ 67 h 140"/>
                    <a:gd name="T12" fmla="*/ 8 w 77"/>
                    <a:gd name="T13" fmla="*/ 57 h 140"/>
                    <a:gd name="T14" fmla="*/ 8 w 77"/>
                    <a:gd name="T15" fmla="*/ 45 h 140"/>
                    <a:gd name="T16" fmla="*/ 8 w 77"/>
                    <a:gd name="T17" fmla="*/ 30 h 140"/>
                    <a:gd name="T18" fmla="*/ 7 w 77"/>
                    <a:gd name="T19" fmla="*/ 15 h 140"/>
                    <a:gd name="T20" fmla="*/ 9 w 77"/>
                    <a:gd name="T21" fmla="*/ 0 h 140"/>
                    <a:gd name="T22" fmla="*/ 9 w 77"/>
                    <a:gd name="T23" fmla="*/ 17 h 140"/>
                    <a:gd name="T24" fmla="*/ 10 w 77"/>
                    <a:gd name="T25" fmla="*/ 29 h 140"/>
                    <a:gd name="T26" fmla="*/ 12 w 77"/>
                    <a:gd name="T27" fmla="*/ 43 h 140"/>
                    <a:gd name="T28" fmla="*/ 13 w 77"/>
                    <a:gd name="T29" fmla="*/ 34 h 140"/>
                    <a:gd name="T30" fmla="*/ 14 w 77"/>
                    <a:gd name="T31" fmla="*/ 27 h 140"/>
                    <a:gd name="T32" fmla="*/ 14 w 77"/>
                    <a:gd name="T33" fmla="*/ 42 h 140"/>
                    <a:gd name="T34" fmla="*/ 14 w 77"/>
                    <a:gd name="T35" fmla="*/ 53 h 140"/>
                    <a:gd name="T36" fmla="*/ 17 w 77"/>
                    <a:gd name="T37" fmla="*/ 59 h 140"/>
                    <a:gd name="T38" fmla="*/ 22 w 77"/>
                    <a:gd name="T39" fmla="*/ 57 h 140"/>
                    <a:gd name="T40" fmla="*/ 19 w 77"/>
                    <a:gd name="T41" fmla="*/ 62 h 140"/>
                    <a:gd name="T42" fmla="*/ 17 w 77"/>
                    <a:gd name="T43" fmla="*/ 65 h 1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7"/>
                    <a:gd name="T67" fmla="*/ 0 h 140"/>
                    <a:gd name="T68" fmla="*/ 77 w 77"/>
                    <a:gd name="T69" fmla="*/ 140 h 14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7" h="140">
                      <a:moveTo>
                        <a:pt x="57" y="118"/>
                      </a:moveTo>
                      <a:lnTo>
                        <a:pt x="43" y="115"/>
                      </a:lnTo>
                      <a:lnTo>
                        <a:pt x="36" y="100"/>
                      </a:lnTo>
                      <a:lnTo>
                        <a:pt x="21" y="125"/>
                      </a:lnTo>
                      <a:lnTo>
                        <a:pt x="0" y="139"/>
                      </a:lnTo>
                      <a:lnTo>
                        <a:pt x="17" y="121"/>
                      </a:lnTo>
                      <a:lnTo>
                        <a:pt x="25" y="103"/>
                      </a:lnTo>
                      <a:lnTo>
                        <a:pt x="25" y="82"/>
                      </a:lnTo>
                      <a:lnTo>
                        <a:pt x="26" y="55"/>
                      </a:lnTo>
                      <a:lnTo>
                        <a:pt x="24" y="27"/>
                      </a:lnTo>
                      <a:lnTo>
                        <a:pt x="29" y="0"/>
                      </a:lnTo>
                      <a:lnTo>
                        <a:pt x="31" y="31"/>
                      </a:lnTo>
                      <a:lnTo>
                        <a:pt x="34" y="52"/>
                      </a:lnTo>
                      <a:lnTo>
                        <a:pt x="41" y="78"/>
                      </a:lnTo>
                      <a:lnTo>
                        <a:pt x="42" y="62"/>
                      </a:lnTo>
                      <a:lnTo>
                        <a:pt x="48" y="50"/>
                      </a:lnTo>
                      <a:lnTo>
                        <a:pt x="46" y="77"/>
                      </a:lnTo>
                      <a:lnTo>
                        <a:pt x="47" y="97"/>
                      </a:lnTo>
                      <a:lnTo>
                        <a:pt x="58" y="108"/>
                      </a:lnTo>
                      <a:lnTo>
                        <a:pt x="76" y="104"/>
                      </a:lnTo>
                      <a:lnTo>
                        <a:pt x="65" y="113"/>
                      </a:lnTo>
                      <a:lnTo>
                        <a:pt x="57" y="118"/>
                      </a:lnTo>
                    </a:path>
                  </a:pathLst>
                </a:custGeom>
                <a:solidFill>
                  <a:srgbClr val="339933"/>
                </a:solidFill>
                <a:ln w="9525" cap="rnd">
                  <a:solidFill>
                    <a:schemeClr val="tx1"/>
                  </a:solid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68" name="Freeform 156"/>
                <p:cNvSpPr>
                  <a:spLocks/>
                </p:cNvSpPr>
                <p:nvPr/>
              </p:nvSpPr>
              <p:spPr bwMode="auto">
                <a:xfrm>
                  <a:off x="3862" y="3952"/>
                  <a:ext cx="77" cy="124"/>
                </a:xfrm>
                <a:custGeom>
                  <a:avLst/>
                  <a:gdLst>
                    <a:gd name="T0" fmla="*/ 35 w 142"/>
                    <a:gd name="T1" fmla="*/ 85 h 168"/>
                    <a:gd name="T2" fmla="*/ 31 w 142"/>
                    <a:gd name="T3" fmla="*/ 86 h 168"/>
                    <a:gd name="T4" fmla="*/ 29 w 142"/>
                    <a:gd name="T5" fmla="*/ 91 h 168"/>
                    <a:gd name="T6" fmla="*/ 25 w 142"/>
                    <a:gd name="T7" fmla="*/ 88 h 168"/>
                    <a:gd name="T8" fmla="*/ 22 w 142"/>
                    <a:gd name="T9" fmla="*/ 84 h 168"/>
                    <a:gd name="T10" fmla="*/ 17 w 142"/>
                    <a:gd name="T11" fmla="*/ 91 h 168"/>
                    <a:gd name="T12" fmla="*/ 15 w 142"/>
                    <a:gd name="T13" fmla="*/ 68 h 168"/>
                    <a:gd name="T14" fmla="*/ 10 w 142"/>
                    <a:gd name="T15" fmla="*/ 52 h 168"/>
                    <a:gd name="T16" fmla="*/ 5 w 142"/>
                    <a:gd name="T17" fmla="*/ 30 h 168"/>
                    <a:gd name="T18" fmla="*/ 0 w 142"/>
                    <a:gd name="T19" fmla="*/ 0 h 168"/>
                    <a:gd name="T20" fmla="*/ 8 w 142"/>
                    <a:gd name="T21" fmla="*/ 30 h 168"/>
                    <a:gd name="T22" fmla="*/ 15 w 142"/>
                    <a:gd name="T23" fmla="*/ 57 h 168"/>
                    <a:gd name="T24" fmla="*/ 19 w 142"/>
                    <a:gd name="T25" fmla="*/ 67 h 168"/>
                    <a:gd name="T26" fmla="*/ 27 w 142"/>
                    <a:gd name="T27" fmla="*/ 82 h 168"/>
                    <a:gd name="T28" fmla="*/ 19 w 142"/>
                    <a:gd name="T29" fmla="*/ 61 h 168"/>
                    <a:gd name="T30" fmla="*/ 16 w 142"/>
                    <a:gd name="T31" fmla="*/ 47 h 168"/>
                    <a:gd name="T32" fmla="*/ 11 w 142"/>
                    <a:gd name="T33" fmla="*/ 32 h 168"/>
                    <a:gd name="T34" fmla="*/ 10 w 142"/>
                    <a:gd name="T35" fmla="*/ 15 h 168"/>
                    <a:gd name="T36" fmla="*/ 13 w 142"/>
                    <a:gd name="T37" fmla="*/ 36 h 168"/>
                    <a:gd name="T38" fmla="*/ 16 w 142"/>
                    <a:gd name="T39" fmla="*/ 44 h 168"/>
                    <a:gd name="T40" fmla="*/ 19 w 142"/>
                    <a:gd name="T41" fmla="*/ 52 h 168"/>
                    <a:gd name="T42" fmla="*/ 22 w 142"/>
                    <a:gd name="T43" fmla="*/ 63 h 168"/>
                    <a:gd name="T44" fmla="*/ 26 w 142"/>
                    <a:gd name="T45" fmla="*/ 71 h 168"/>
                    <a:gd name="T46" fmla="*/ 27 w 142"/>
                    <a:gd name="T47" fmla="*/ 61 h 168"/>
                    <a:gd name="T48" fmla="*/ 27 w 142"/>
                    <a:gd name="T49" fmla="*/ 46 h 168"/>
                    <a:gd name="T50" fmla="*/ 26 w 142"/>
                    <a:gd name="T51" fmla="*/ 35 h 168"/>
                    <a:gd name="T52" fmla="*/ 28 w 142"/>
                    <a:gd name="T53" fmla="*/ 58 h 168"/>
                    <a:gd name="T54" fmla="*/ 28 w 142"/>
                    <a:gd name="T55" fmla="*/ 72 h 168"/>
                    <a:gd name="T56" fmla="*/ 30 w 142"/>
                    <a:gd name="T57" fmla="*/ 73 h 168"/>
                    <a:gd name="T58" fmla="*/ 32 w 142"/>
                    <a:gd name="T59" fmla="*/ 66 h 168"/>
                    <a:gd name="T60" fmla="*/ 35 w 142"/>
                    <a:gd name="T61" fmla="*/ 68 h 168"/>
                    <a:gd name="T62" fmla="*/ 36 w 142"/>
                    <a:gd name="T63" fmla="*/ 73 h 168"/>
                    <a:gd name="T64" fmla="*/ 39 w 142"/>
                    <a:gd name="T65" fmla="*/ 78 h 168"/>
                    <a:gd name="T66" fmla="*/ 41 w 142"/>
                    <a:gd name="T67" fmla="*/ 80 h 168"/>
                    <a:gd name="T68" fmla="*/ 39 w 142"/>
                    <a:gd name="T69" fmla="*/ 84 h 168"/>
                    <a:gd name="T70" fmla="*/ 35 w 142"/>
                    <a:gd name="T71" fmla="*/ 85 h 16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42"/>
                    <a:gd name="T109" fmla="*/ 0 h 168"/>
                    <a:gd name="T110" fmla="*/ 142 w 142"/>
                    <a:gd name="T111" fmla="*/ 168 h 16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42" h="168">
                      <a:moveTo>
                        <a:pt x="118" y="156"/>
                      </a:moveTo>
                      <a:lnTo>
                        <a:pt x="107" y="158"/>
                      </a:lnTo>
                      <a:lnTo>
                        <a:pt x="98" y="166"/>
                      </a:lnTo>
                      <a:lnTo>
                        <a:pt x="84" y="161"/>
                      </a:lnTo>
                      <a:lnTo>
                        <a:pt x="76" y="154"/>
                      </a:lnTo>
                      <a:lnTo>
                        <a:pt x="59" y="167"/>
                      </a:lnTo>
                      <a:lnTo>
                        <a:pt x="51" y="125"/>
                      </a:lnTo>
                      <a:lnTo>
                        <a:pt x="33" y="96"/>
                      </a:lnTo>
                      <a:lnTo>
                        <a:pt x="19" y="56"/>
                      </a:lnTo>
                      <a:lnTo>
                        <a:pt x="0" y="0"/>
                      </a:lnTo>
                      <a:lnTo>
                        <a:pt x="25" y="55"/>
                      </a:lnTo>
                      <a:lnTo>
                        <a:pt x="49" y="104"/>
                      </a:lnTo>
                      <a:lnTo>
                        <a:pt x="64" y="123"/>
                      </a:lnTo>
                      <a:lnTo>
                        <a:pt x="90" y="151"/>
                      </a:lnTo>
                      <a:lnTo>
                        <a:pt x="65" y="111"/>
                      </a:lnTo>
                      <a:lnTo>
                        <a:pt x="53" y="87"/>
                      </a:lnTo>
                      <a:lnTo>
                        <a:pt x="38" y="58"/>
                      </a:lnTo>
                      <a:lnTo>
                        <a:pt x="34" y="27"/>
                      </a:lnTo>
                      <a:lnTo>
                        <a:pt x="45" y="67"/>
                      </a:lnTo>
                      <a:lnTo>
                        <a:pt x="53" y="81"/>
                      </a:lnTo>
                      <a:lnTo>
                        <a:pt x="64" y="96"/>
                      </a:lnTo>
                      <a:lnTo>
                        <a:pt x="75" y="116"/>
                      </a:lnTo>
                      <a:lnTo>
                        <a:pt x="89" y="130"/>
                      </a:lnTo>
                      <a:lnTo>
                        <a:pt x="91" y="113"/>
                      </a:lnTo>
                      <a:lnTo>
                        <a:pt x="90" y="85"/>
                      </a:lnTo>
                      <a:lnTo>
                        <a:pt x="89" y="64"/>
                      </a:lnTo>
                      <a:lnTo>
                        <a:pt x="96" y="107"/>
                      </a:lnTo>
                      <a:lnTo>
                        <a:pt x="96" y="133"/>
                      </a:lnTo>
                      <a:lnTo>
                        <a:pt x="103" y="134"/>
                      </a:lnTo>
                      <a:lnTo>
                        <a:pt x="109" y="120"/>
                      </a:lnTo>
                      <a:lnTo>
                        <a:pt x="119" y="125"/>
                      </a:lnTo>
                      <a:lnTo>
                        <a:pt x="124" y="134"/>
                      </a:lnTo>
                      <a:lnTo>
                        <a:pt x="133" y="143"/>
                      </a:lnTo>
                      <a:lnTo>
                        <a:pt x="141" y="147"/>
                      </a:lnTo>
                      <a:lnTo>
                        <a:pt x="131" y="155"/>
                      </a:lnTo>
                      <a:lnTo>
                        <a:pt x="118" y="156"/>
                      </a:lnTo>
                    </a:path>
                  </a:pathLst>
                </a:custGeom>
                <a:solidFill>
                  <a:srgbClr val="339933"/>
                </a:solidFill>
                <a:ln w="9525" cap="rnd">
                  <a:solidFill>
                    <a:schemeClr val="tx1"/>
                  </a:solid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69" name="Freeform 157"/>
                <p:cNvSpPr>
                  <a:spLocks/>
                </p:cNvSpPr>
                <p:nvPr/>
              </p:nvSpPr>
              <p:spPr bwMode="auto">
                <a:xfrm>
                  <a:off x="4067" y="3722"/>
                  <a:ext cx="39" cy="170"/>
                </a:xfrm>
                <a:custGeom>
                  <a:avLst/>
                  <a:gdLst>
                    <a:gd name="T0" fmla="*/ 20 w 72"/>
                    <a:gd name="T1" fmla="*/ 118 h 231"/>
                    <a:gd name="T2" fmla="*/ 21 w 72"/>
                    <a:gd name="T3" fmla="*/ 106 h 231"/>
                    <a:gd name="T4" fmla="*/ 20 w 72"/>
                    <a:gd name="T5" fmla="*/ 94 h 231"/>
                    <a:gd name="T6" fmla="*/ 17 w 72"/>
                    <a:gd name="T7" fmla="*/ 83 h 231"/>
                    <a:gd name="T8" fmla="*/ 16 w 72"/>
                    <a:gd name="T9" fmla="*/ 87 h 231"/>
                    <a:gd name="T10" fmla="*/ 14 w 72"/>
                    <a:gd name="T11" fmla="*/ 79 h 231"/>
                    <a:gd name="T12" fmla="*/ 12 w 72"/>
                    <a:gd name="T13" fmla="*/ 68 h 231"/>
                    <a:gd name="T14" fmla="*/ 10 w 72"/>
                    <a:gd name="T15" fmla="*/ 54 h 231"/>
                    <a:gd name="T16" fmla="*/ 8 w 72"/>
                    <a:gd name="T17" fmla="*/ 35 h 231"/>
                    <a:gd name="T18" fmla="*/ 4 w 72"/>
                    <a:gd name="T19" fmla="*/ 13 h 231"/>
                    <a:gd name="T20" fmla="*/ 2 w 72"/>
                    <a:gd name="T21" fmla="*/ 3 h 231"/>
                    <a:gd name="T22" fmla="*/ 0 w 72"/>
                    <a:gd name="T23" fmla="*/ 0 h 231"/>
                    <a:gd name="T24" fmla="*/ 3 w 72"/>
                    <a:gd name="T25" fmla="*/ 10 h 231"/>
                    <a:gd name="T26" fmla="*/ 4 w 72"/>
                    <a:gd name="T27" fmla="*/ 21 h 231"/>
                    <a:gd name="T28" fmla="*/ 6 w 72"/>
                    <a:gd name="T29" fmla="*/ 32 h 231"/>
                    <a:gd name="T30" fmla="*/ 6 w 72"/>
                    <a:gd name="T31" fmla="*/ 46 h 231"/>
                    <a:gd name="T32" fmla="*/ 9 w 72"/>
                    <a:gd name="T33" fmla="*/ 60 h 231"/>
                    <a:gd name="T34" fmla="*/ 11 w 72"/>
                    <a:gd name="T35" fmla="*/ 71 h 231"/>
                    <a:gd name="T36" fmla="*/ 13 w 72"/>
                    <a:gd name="T37" fmla="*/ 82 h 231"/>
                    <a:gd name="T38" fmla="*/ 11 w 72"/>
                    <a:gd name="T39" fmla="*/ 88 h 231"/>
                    <a:gd name="T40" fmla="*/ 13 w 72"/>
                    <a:gd name="T41" fmla="*/ 88 h 231"/>
                    <a:gd name="T42" fmla="*/ 16 w 72"/>
                    <a:gd name="T43" fmla="*/ 91 h 231"/>
                    <a:gd name="T44" fmla="*/ 17 w 72"/>
                    <a:gd name="T45" fmla="*/ 96 h 231"/>
                    <a:gd name="T46" fmla="*/ 19 w 72"/>
                    <a:gd name="T47" fmla="*/ 104 h 231"/>
                    <a:gd name="T48" fmla="*/ 19 w 72"/>
                    <a:gd name="T49" fmla="*/ 116 h 231"/>
                    <a:gd name="T50" fmla="*/ 16 w 72"/>
                    <a:gd name="T51" fmla="*/ 124 h 231"/>
                    <a:gd name="T52" fmla="*/ 20 w 72"/>
                    <a:gd name="T53" fmla="*/ 118 h 23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2"/>
                    <a:gd name="T82" fmla="*/ 0 h 231"/>
                    <a:gd name="T83" fmla="*/ 72 w 72"/>
                    <a:gd name="T84" fmla="*/ 231 h 23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2" h="231">
                      <a:moveTo>
                        <a:pt x="68" y="218"/>
                      </a:moveTo>
                      <a:lnTo>
                        <a:pt x="71" y="196"/>
                      </a:lnTo>
                      <a:lnTo>
                        <a:pt x="67" y="174"/>
                      </a:lnTo>
                      <a:lnTo>
                        <a:pt x="59" y="153"/>
                      </a:lnTo>
                      <a:lnTo>
                        <a:pt x="53" y="161"/>
                      </a:lnTo>
                      <a:lnTo>
                        <a:pt x="47" y="146"/>
                      </a:lnTo>
                      <a:lnTo>
                        <a:pt x="41" y="125"/>
                      </a:lnTo>
                      <a:lnTo>
                        <a:pt x="35" y="99"/>
                      </a:lnTo>
                      <a:lnTo>
                        <a:pt x="25" y="64"/>
                      </a:lnTo>
                      <a:lnTo>
                        <a:pt x="15" y="23"/>
                      </a:lnTo>
                      <a:lnTo>
                        <a:pt x="8" y="6"/>
                      </a:lnTo>
                      <a:lnTo>
                        <a:pt x="0" y="0"/>
                      </a:lnTo>
                      <a:lnTo>
                        <a:pt x="10" y="17"/>
                      </a:lnTo>
                      <a:lnTo>
                        <a:pt x="13" y="38"/>
                      </a:lnTo>
                      <a:lnTo>
                        <a:pt x="20" y="59"/>
                      </a:lnTo>
                      <a:lnTo>
                        <a:pt x="23" y="86"/>
                      </a:lnTo>
                      <a:lnTo>
                        <a:pt x="31" y="111"/>
                      </a:lnTo>
                      <a:lnTo>
                        <a:pt x="37" y="130"/>
                      </a:lnTo>
                      <a:lnTo>
                        <a:pt x="44" y="151"/>
                      </a:lnTo>
                      <a:lnTo>
                        <a:pt x="38" y="163"/>
                      </a:lnTo>
                      <a:lnTo>
                        <a:pt x="45" y="162"/>
                      </a:lnTo>
                      <a:lnTo>
                        <a:pt x="54" y="167"/>
                      </a:lnTo>
                      <a:lnTo>
                        <a:pt x="59" y="176"/>
                      </a:lnTo>
                      <a:lnTo>
                        <a:pt x="64" y="191"/>
                      </a:lnTo>
                      <a:lnTo>
                        <a:pt x="65" y="213"/>
                      </a:lnTo>
                      <a:lnTo>
                        <a:pt x="56" y="230"/>
                      </a:lnTo>
                      <a:lnTo>
                        <a:pt x="68" y="218"/>
                      </a:lnTo>
                    </a:path>
                  </a:pathLst>
                </a:custGeom>
                <a:solidFill>
                  <a:srgbClr val="339933"/>
                </a:solidFill>
                <a:ln w="9525" cap="rnd">
                  <a:solidFill>
                    <a:schemeClr val="tx1"/>
                  </a:solid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70" name="Freeform 158"/>
                <p:cNvSpPr>
                  <a:spLocks/>
                </p:cNvSpPr>
                <p:nvPr/>
              </p:nvSpPr>
              <p:spPr bwMode="auto">
                <a:xfrm>
                  <a:off x="4046" y="3670"/>
                  <a:ext cx="21" cy="41"/>
                </a:xfrm>
                <a:custGeom>
                  <a:avLst/>
                  <a:gdLst>
                    <a:gd name="T0" fmla="*/ 0 w 40"/>
                    <a:gd name="T1" fmla="*/ 6 h 55"/>
                    <a:gd name="T2" fmla="*/ 1 w 40"/>
                    <a:gd name="T3" fmla="*/ 0 h 55"/>
                    <a:gd name="T4" fmla="*/ 2 w 40"/>
                    <a:gd name="T5" fmla="*/ 5 h 55"/>
                    <a:gd name="T6" fmla="*/ 4 w 40"/>
                    <a:gd name="T7" fmla="*/ 11 h 55"/>
                    <a:gd name="T8" fmla="*/ 5 w 40"/>
                    <a:gd name="T9" fmla="*/ 16 h 55"/>
                    <a:gd name="T10" fmla="*/ 7 w 40"/>
                    <a:gd name="T11" fmla="*/ 19 h 55"/>
                    <a:gd name="T12" fmla="*/ 10 w 40"/>
                    <a:gd name="T13" fmla="*/ 30 h 55"/>
                    <a:gd name="T14" fmla="*/ 8 w 40"/>
                    <a:gd name="T15" fmla="*/ 21 h 55"/>
                    <a:gd name="T16" fmla="*/ 6 w 40"/>
                    <a:gd name="T17" fmla="*/ 19 h 55"/>
                    <a:gd name="T18" fmla="*/ 3 w 40"/>
                    <a:gd name="T19" fmla="*/ 17 h 55"/>
                    <a:gd name="T20" fmla="*/ 1 w 40"/>
                    <a:gd name="T21" fmla="*/ 12 h 55"/>
                    <a:gd name="T22" fmla="*/ 0 w 40"/>
                    <a:gd name="T23" fmla="*/ 6 h 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0"/>
                    <a:gd name="T37" fmla="*/ 0 h 55"/>
                    <a:gd name="T38" fmla="*/ 40 w 40"/>
                    <a:gd name="T39" fmla="*/ 55 h 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0" h="55">
                      <a:moveTo>
                        <a:pt x="0" y="11"/>
                      </a:moveTo>
                      <a:lnTo>
                        <a:pt x="4" y="0"/>
                      </a:lnTo>
                      <a:lnTo>
                        <a:pt x="6" y="10"/>
                      </a:lnTo>
                      <a:lnTo>
                        <a:pt x="13" y="20"/>
                      </a:lnTo>
                      <a:lnTo>
                        <a:pt x="19" y="30"/>
                      </a:lnTo>
                      <a:lnTo>
                        <a:pt x="26" y="33"/>
                      </a:lnTo>
                      <a:lnTo>
                        <a:pt x="39" y="54"/>
                      </a:lnTo>
                      <a:lnTo>
                        <a:pt x="28" y="38"/>
                      </a:lnTo>
                      <a:lnTo>
                        <a:pt x="22" y="35"/>
                      </a:lnTo>
                      <a:lnTo>
                        <a:pt x="12" y="31"/>
                      </a:lnTo>
                      <a:lnTo>
                        <a:pt x="4" y="21"/>
                      </a:lnTo>
                      <a:lnTo>
                        <a:pt x="0" y="11"/>
                      </a:lnTo>
                    </a:path>
                  </a:pathLst>
                </a:custGeom>
                <a:solidFill>
                  <a:srgbClr val="4362B1"/>
                </a:solidFill>
                <a:ln w="9525" cap="rnd">
                  <a:solidFill>
                    <a:schemeClr val="tx1"/>
                  </a:solid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grpSp>
      <p:cxnSp>
        <p:nvCxnSpPr>
          <p:cNvPr id="94" name="直接箭头连接符 93"/>
          <p:cNvCxnSpPr>
            <a:cxnSpLocks noChangeShapeType="1"/>
          </p:cNvCxnSpPr>
          <p:nvPr/>
        </p:nvCxnSpPr>
        <p:spPr bwMode="auto">
          <a:xfrm flipH="1">
            <a:off x="6875463" y="5257800"/>
            <a:ext cx="6350" cy="381000"/>
          </a:xfrm>
          <a:prstGeom prst="straightConnector1">
            <a:avLst/>
          </a:prstGeom>
          <a:noFill/>
          <a:ln w="28575" algn="ctr">
            <a:solidFill>
              <a:srgbClr val="0000FF"/>
            </a:solidFill>
            <a:round/>
            <a:headEnd/>
            <a:tailEnd type="arrow" w="med" len="med"/>
          </a:ln>
          <a:extLst>
            <a:ext uri="{909E8E84-426E-40DD-AFC4-6F175D3DCCD1}">
              <a14:hiddenFill xmlns:a14="http://schemas.microsoft.com/office/drawing/2010/main">
                <a:noFill/>
              </a14:hiddenFill>
            </a:ext>
          </a:extLst>
        </p:spPr>
      </p:cxnSp>
      <p:cxnSp>
        <p:nvCxnSpPr>
          <p:cNvPr id="98" name="直接箭头连接符 97"/>
          <p:cNvCxnSpPr>
            <a:cxnSpLocks noChangeShapeType="1"/>
          </p:cNvCxnSpPr>
          <p:nvPr/>
        </p:nvCxnSpPr>
        <p:spPr bwMode="auto">
          <a:xfrm flipV="1">
            <a:off x="6896100" y="4919663"/>
            <a:ext cx="0" cy="381000"/>
          </a:xfrm>
          <a:prstGeom prst="straightConnector1">
            <a:avLst/>
          </a:prstGeom>
          <a:noFill/>
          <a:ln w="28575" algn="ctr">
            <a:solidFill>
              <a:srgbClr val="FF0000"/>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81356902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ppt_w/2"/>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ppt_w</p:attrName>
                                        </p:attrNameLst>
                                      </p:cBhvr>
                                      <p:tavLst>
                                        <p:tav tm="0">
                                          <p:val>
                                            <p:fltVal val="0"/>
                                          </p:val>
                                        </p:tav>
                                        <p:tav tm="100000">
                                          <p:val>
                                            <p:strVal val="#ppt_w"/>
                                          </p:val>
                                        </p:tav>
                                      </p:tavLst>
                                    </p:anim>
                                    <p:anim calcmode="lin" valueType="num">
                                      <p:cBhvr>
                                        <p:cTn id="10" dur="5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8" presetClass="entr" presetSubtype="3"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strips(upRight)">
                                      <p:cBhvr>
                                        <p:cTn id="15" dur="500"/>
                                        <p:tgtEl>
                                          <p:spTgt spid="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blinds(horizontal)">
                                      <p:cBhvr>
                                        <p:cTn id="20" dur="500"/>
                                        <p:tgtEl>
                                          <p:spTgt spid="1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ppt_x</p:attrName>
                                        </p:attrNameLst>
                                      </p:cBhvr>
                                      <p:tavLst>
                                        <p:tav tm="0">
                                          <p:val>
                                            <p:strVal val="#ppt_x"/>
                                          </p:val>
                                        </p:tav>
                                        <p:tav tm="100000">
                                          <p:val>
                                            <p:strVal val="#ppt_x"/>
                                          </p:val>
                                        </p:tav>
                                      </p:tavLst>
                                    </p:anim>
                                    <p:anim calcmode="lin" valueType="num">
                                      <p:cBhvr>
                                        <p:cTn id="26" dur="500" fill="hold"/>
                                        <p:tgtEl>
                                          <p:spTgt spid="6"/>
                                        </p:tgtEl>
                                        <p:attrNameLst>
                                          <p:attrName>ppt_y</p:attrName>
                                        </p:attrNameLst>
                                      </p:cBhvr>
                                      <p:tavLst>
                                        <p:tav tm="0">
                                          <p:val>
                                            <p:strVal val="#ppt_y+#ppt_h/2"/>
                                          </p:val>
                                        </p:tav>
                                        <p:tav tm="100000">
                                          <p:val>
                                            <p:strVal val="#ppt_y"/>
                                          </p:val>
                                        </p:tav>
                                      </p:tavLst>
                                    </p:anim>
                                    <p:anim calcmode="lin" valueType="num">
                                      <p:cBhvr>
                                        <p:cTn id="27" dur="500" fill="hold"/>
                                        <p:tgtEl>
                                          <p:spTgt spid="6"/>
                                        </p:tgtEl>
                                        <p:attrNameLst>
                                          <p:attrName>ppt_w</p:attrName>
                                        </p:attrNameLst>
                                      </p:cBhvr>
                                      <p:tavLst>
                                        <p:tav tm="0">
                                          <p:val>
                                            <p:strVal val="#ppt_w"/>
                                          </p:val>
                                        </p:tav>
                                        <p:tav tm="100000">
                                          <p:val>
                                            <p:strVal val="#ppt_w"/>
                                          </p:val>
                                        </p:tav>
                                      </p:tavLst>
                                    </p:anim>
                                    <p:anim calcmode="lin" valueType="num">
                                      <p:cBhvr>
                                        <p:cTn id="28"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8"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p:cTn id="33" dur="500" fill="hold"/>
                                        <p:tgtEl>
                                          <p:spTgt spid="9"/>
                                        </p:tgtEl>
                                        <p:attrNameLst>
                                          <p:attrName>ppt_x</p:attrName>
                                        </p:attrNameLst>
                                      </p:cBhvr>
                                      <p:tavLst>
                                        <p:tav tm="0">
                                          <p:val>
                                            <p:strVal val="#ppt_x-#ppt_w/2"/>
                                          </p:val>
                                        </p:tav>
                                        <p:tav tm="100000">
                                          <p:val>
                                            <p:strVal val="#ppt_x"/>
                                          </p:val>
                                        </p:tav>
                                      </p:tavLst>
                                    </p:anim>
                                    <p:anim calcmode="lin" valueType="num">
                                      <p:cBhvr>
                                        <p:cTn id="34" dur="500" fill="hold"/>
                                        <p:tgtEl>
                                          <p:spTgt spid="9"/>
                                        </p:tgtEl>
                                        <p:attrNameLst>
                                          <p:attrName>ppt_y</p:attrName>
                                        </p:attrNameLst>
                                      </p:cBhvr>
                                      <p:tavLst>
                                        <p:tav tm="0">
                                          <p:val>
                                            <p:strVal val="#ppt_y"/>
                                          </p:val>
                                        </p:tav>
                                        <p:tav tm="100000">
                                          <p:val>
                                            <p:strVal val="#ppt_y"/>
                                          </p:val>
                                        </p:tav>
                                      </p:tavLst>
                                    </p:anim>
                                    <p:anim calcmode="lin" valueType="num">
                                      <p:cBhvr>
                                        <p:cTn id="35" dur="500" fill="hold"/>
                                        <p:tgtEl>
                                          <p:spTgt spid="9"/>
                                        </p:tgtEl>
                                        <p:attrNameLst>
                                          <p:attrName>ppt_w</p:attrName>
                                        </p:attrNameLst>
                                      </p:cBhvr>
                                      <p:tavLst>
                                        <p:tav tm="0">
                                          <p:val>
                                            <p:fltVal val="0"/>
                                          </p:val>
                                        </p:tav>
                                        <p:tav tm="100000">
                                          <p:val>
                                            <p:strVal val="#ppt_w"/>
                                          </p:val>
                                        </p:tav>
                                      </p:tavLst>
                                    </p:anim>
                                    <p:anim calcmode="lin" valueType="num">
                                      <p:cBhvr>
                                        <p:cTn id="36" dur="5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8" presetClass="entr" presetSubtype="12" fill="hold" nodeType="clickEffect">
                                  <p:stCondLst>
                                    <p:cond delay="0"/>
                                  </p:stCondLst>
                                  <p:childTnLst>
                                    <p:set>
                                      <p:cBhvr>
                                        <p:cTn id="40" dur="1" fill="hold">
                                          <p:stCondLst>
                                            <p:cond delay="0"/>
                                          </p:stCondLst>
                                        </p:cTn>
                                        <p:tgtEl>
                                          <p:spTgt spid="171036"/>
                                        </p:tgtEl>
                                        <p:attrNameLst>
                                          <p:attrName>style.visibility</p:attrName>
                                        </p:attrNameLst>
                                      </p:cBhvr>
                                      <p:to>
                                        <p:strVal val="visible"/>
                                      </p:to>
                                    </p:set>
                                    <p:animEffect transition="in" filter="strips(downLeft)">
                                      <p:cBhvr>
                                        <p:cTn id="41" dur="500"/>
                                        <p:tgtEl>
                                          <p:spTgt spid="171036"/>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8" presetClass="entr" presetSubtype="6" fill="hold"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strips(downRight)">
                                      <p:cBhvr>
                                        <p:cTn id="46" dur="500"/>
                                        <p:tgtEl>
                                          <p:spTgt spid="10"/>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nodeType="clickEffect">
                                  <p:stCondLst>
                                    <p:cond delay="0"/>
                                  </p:stCondLst>
                                  <p:childTnLst>
                                    <p:set>
                                      <p:cBhvr>
                                        <p:cTn id="50" dur="1" fill="hold">
                                          <p:stCondLst>
                                            <p:cond delay="0"/>
                                          </p:stCondLst>
                                        </p:cTn>
                                        <p:tgtEl>
                                          <p:spTgt spid="171023"/>
                                        </p:tgtEl>
                                        <p:attrNameLst>
                                          <p:attrName>style.visibility</p:attrName>
                                        </p:attrNameLst>
                                      </p:cBhvr>
                                      <p:to>
                                        <p:strVal val="visible"/>
                                      </p:to>
                                    </p:set>
                                    <p:animEffect transition="in" filter="blinds(horizontal)">
                                      <p:cBhvr>
                                        <p:cTn id="51" dur="500"/>
                                        <p:tgtEl>
                                          <p:spTgt spid="171023"/>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nodeType="click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blinds(horizontal)">
                                      <p:cBhvr>
                                        <p:cTn id="56" dur="500"/>
                                        <p:tgtEl>
                                          <p:spTgt spid="11"/>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4" presetClass="entr" presetSubtype="16" fill="hold" nodeType="click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box(in)">
                                      <p:cBhvr>
                                        <p:cTn id="61" dur="500"/>
                                        <p:tgtEl>
                                          <p:spTgt spid="19"/>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7" presetClass="entr" presetSubtype="10" fill="hold" nodeType="clickEffect">
                                  <p:stCondLst>
                                    <p:cond delay="0"/>
                                  </p:stCondLst>
                                  <p:childTnLst>
                                    <p:set>
                                      <p:cBhvr>
                                        <p:cTn id="65" dur="1" fill="hold">
                                          <p:stCondLst>
                                            <p:cond delay="0"/>
                                          </p:stCondLst>
                                        </p:cTn>
                                        <p:tgtEl>
                                          <p:spTgt spid="15"/>
                                        </p:tgtEl>
                                        <p:attrNameLst>
                                          <p:attrName>style.visibility</p:attrName>
                                        </p:attrNameLst>
                                      </p:cBhvr>
                                      <p:to>
                                        <p:strVal val="visible"/>
                                      </p:to>
                                    </p:set>
                                    <p:anim calcmode="lin" valueType="num">
                                      <p:cBhvr>
                                        <p:cTn id="66" dur="500" fill="hold"/>
                                        <p:tgtEl>
                                          <p:spTgt spid="15"/>
                                        </p:tgtEl>
                                        <p:attrNameLst>
                                          <p:attrName>ppt_w</p:attrName>
                                        </p:attrNameLst>
                                      </p:cBhvr>
                                      <p:tavLst>
                                        <p:tav tm="0">
                                          <p:val>
                                            <p:fltVal val="0"/>
                                          </p:val>
                                        </p:tav>
                                        <p:tav tm="100000">
                                          <p:val>
                                            <p:strVal val="#ppt_w"/>
                                          </p:val>
                                        </p:tav>
                                      </p:tavLst>
                                    </p:anim>
                                    <p:anim calcmode="lin" valueType="num">
                                      <p:cBhvr>
                                        <p:cTn id="67" dur="500" fill="hold"/>
                                        <p:tgtEl>
                                          <p:spTgt spid="15"/>
                                        </p:tgtEl>
                                        <p:attrNameLst>
                                          <p:attrName>ppt_h</p:attrName>
                                        </p:attrNameLst>
                                      </p:cBhvr>
                                      <p:tavLst>
                                        <p:tav tm="0">
                                          <p:val>
                                            <p:strVal val="#ppt_h"/>
                                          </p:val>
                                        </p:tav>
                                        <p:tav tm="100000">
                                          <p:val>
                                            <p:strVal val="#ppt_h"/>
                                          </p:val>
                                        </p:tav>
                                      </p:tavLst>
                                    </p:anim>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5" fill="hold" nodeType="clickEffect">
                                  <p:stCondLst>
                                    <p:cond delay="0"/>
                                  </p:stCondLst>
                                  <p:childTnLst>
                                    <p:set>
                                      <p:cBhvr>
                                        <p:cTn id="71" dur="1" fill="hold">
                                          <p:stCondLst>
                                            <p:cond delay="0"/>
                                          </p:stCondLst>
                                        </p:cTn>
                                        <p:tgtEl>
                                          <p:spTgt spid="171101"/>
                                        </p:tgtEl>
                                        <p:attrNameLst>
                                          <p:attrName>style.visibility</p:attrName>
                                        </p:attrNameLst>
                                      </p:cBhvr>
                                      <p:to>
                                        <p:strVal val="visible"/>
                                      </p:to>
                                    </p:set>
                                    <p:animEffect transition="in" filter="blinds(vertical)">
                                      <p:cBhvr>
                                        <p:cTn id="72" dur="500"/>
                                        <p:tgtEl>
                                          <p:spTgt spid="171101"/>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7" presetClass="entr" presetSubtype="10" fill="hold" nodeType="clickEffect">
                                  <p:stCondLst>
                                    <p:cond delay="0"/>
                                  </p:stCondLst>
                                  <p:childTnLst>
                                    <p:set>
                                      <p:cBhvr>
                                        <p:cTn id="76" dur="1" fill="hold">
                                          <p:stCondLst>
                                            <p:cond delay="0"/>
                                          </p:stCondLst>
                                        </p:cTn>
                                        <p:tgtEl>
                                          <p:spTgt spid="17"/>
                                        </p:tgtEl>
                                        <p:attrNameLst>
                                          <p:attrName>style.visibility</p:attrName>
                                        </p:attrNameLst>
                                      </p:cBhvr>
                                      <p:to>
                                        <p:strVal val="visible"/>
                                      </p:to>
                                    </p:set>
                                    <p:anim calcmode="lin" valueType="num">
                                      <p:cBhvr>
                                        <p:cTn id="77" dur="500" fill="hold"/>
                                        <p:tgtEl>
                                          <p:spTgt spid="17"/>
                                        </p:tgtEl>
                                        <p:attrNameLst>
                                          <p:attrName>ppt_w</p:attrName>
                                        </p:attrNameLst>
                                      </p:cBhvr>
                                      <p:tavLst>
                                        <p:tav tm="0">
                                          <p:val>
                                            <p:fltVal val="0"/>
                                          </p:val>
                                        </p:tav>
                                        <p:tav tm="100000">
                                          <p:val>
                                            <p:strVal val="#ppt_w"/>
                                          </p:val>
                                        </p:tav>
                                      </p:tavLst>
                                    </p:anim>
                                    <p:anim calcmode="lin" valueType="num">
                                      <p:cBhvr>
                                        <p:cTn id="78" dur="500" fill="hold"/>
                                        <p:tgtEl>
                                          <p:spTgt spid="17"/>
                                        </p:tgtEl>
                                        <p:attrNameLst>
                                          <p:attrName>ppt_h</p:attrName>
                                        </p:attrNameLst>
                                      </p:cBhvr>
                                      <p:tavLst>
                                        <p:tav tm="0">
                                          <p:val>
                                            <p:strVal val="#ppt_h"/>
                                          </p:val>
                                        </p:tav>
                                        <p:tav tm="100000">
                                          <p:val>
                                            <p:strVal val="#ppt_h"/>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3" presetClass="entr" presetSubtype="5" fill="hold" nodeType="clickEffect">
                                  <p:stCondLst>
                                    <p:cond delay="0"/>
                                  </p:stCondLst>
                                  <p:childTnLst>
                                    <p:set>
                                      <p:cBhvr>
                                        <p:cTn id="82" dur="1" fill="hold">
                                          <p:stCondLst>
                                            <p:cond delay="0"/>
                                          </p:stCondLst>
                                        </p:cTn>
                                        <p:tgtEl>
                                          <p:spTgt spid="171102"/>
                                        </p:tgtEl>
                                        <p:attrNameLst>
                                          <p:attrName>style.visibility</p:attrName>
                                        </p:attrNameLst>
                                      </p:cBhvr>
                                      <p:to>
                                        <p:strVal val="visible"/>
                                      </p:to>
                                    </p:set>
                                    <p:animEffect transition="in" filter="blinds(vertical)">
                                      <p:cBhvr>
                                        <p:cTn id="83" dur="500"/>
                                        <p:tgtEl>
                                          <p:spTgt spid="171102"/>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 presetClass="entr" presetSubtype="4" fill="hold" nodeType="clickEffect">
                                  <p:stCondLst>
                                    <p:cond delay="0"/>
                                  </p:stCondLst>
                                  <p:childTnLst>
                                    <p:set>
                                      <p:cBhvr>
                                        <p:cTn id="87" dur="1" fill="hold">
                                          <p:stCondLst>
                                            <p:cond delay="0"/>
                                          </p:stCondLst>
                                        </p:cTn>
                                        <p:tgtEl>
                                          <p:spTgt spid="98"/>
                                        </p:tgtEl>
                                        <p:attrNameLst>
                                          <p:attrName>style.visibility</p:attrName>
                                        </p:attrNameLst>
                                      </p:cBhvr>
                                      <p:to>
                                        <p:strVal val="visible"/>
                                      </p:to>
                                    </p:set>
                                    <p:anim calcmode="lin" valueType="num">
                                      <p:cBhvr additive="base">
                                        <p:cTn id="88" dur="500" fill="hold"/>
                                        <p:tgtEl>
                                          <p:spTgt spid="98"/>
                                        </p:tgtEl>
                                        <p:attrNameLst>
                                          <p:attrName>ppt_x</p:attrName>
                                        </p:attrNameLst>
                                      </p:cBhvr>
                                      <p:tavLst>
                                        <p:tav tm="0">
                                          <p:val>
                                            <p:strVal val="#ppt_x"/>
                                          </p:val>
                                        </p:tav>
                                        <p:tav tm="100000">
                                          <p:val>
                                            <p:strVal val="#ppt_x"/>
                                          </p:val>
                                        </p:tav>
                                      </p:tavLst>
                                    </p:anim>
                                    <p:anim calcmode="lin" valueType="num">
                                      <p:cBhvr additive="base">
                                        <p:cTn id="89" dur="500" fill="hold"/>
                                        <p:tgtEl>
                                          <p:spTgt spid="98"/>
                                        </p:tgtEl>
                                        <p:attrNameLst>
                                          <p:attrName>ppt_y</p:attrName>
                                        </p:attrNameLst>
                                      </p:cBhvr>
                                      <p:tavLst>
                                        <p:tav tm="0">
                                          <p:val>
                                            <p:strVal val="1+#ppt_h/2"/>
                                          </p:val>
                                        </p:tav>
                                        <p:tav tm="100000">
                                          <p:val>
                                            <p:strVal val="#ppt_y"/>
                                          </p:val>
                                        </p:tav>
                                      </p:tavLst>
                                    </p:anim>
                                  </p:childTnLst>
                                </p:cTn>
                              </p:par>
                              <p:par>
                                <p:cTn id="90" presetID="2" presetClass="entr" presetSubtype="4" fill="hold" nodeType="withEffect">
                                  <p:stCondLst>
                                    <p:cond delay="0"/>
                                  </p:stCondLst>
                                  <p:childTnLst>
                                    <p:set>
                                      <p:cBhvr>
                                        <p:cTn id="91" dur="1" fill="hold">
                                          <p:stCondLst>
                                            <p:cond delay="0"/>
                                          </p:stCondLst>
                                        </p:cTn>
                                        <p:tgtEl>
                                          <p:spTgt spid="94"/>
                                        </p:tgtEl>
                                        <p:attrNameLst>
                                          <p:attrName>style.visibility</p:attrName>
                                        </p:attrNameLst>
                                      </p:cBhvr>
                                      <p:to>
                                        <p:strVal val="visible"/>
                                      </p:to>
                                    </p:set>
                                    <p:anim calcmode="lin" valueType="num">
                                      <p:cBhvr additive="base">
                                        <p:cTn id="92" dur="500" fill="hold"/>
                                        <p:tgtEl>
                                          <p:spTgt spid="94"/>
                                        </p:tgtEl>
                                        <p:attrNameLst>
                                          <p:attrName>ppt_x</p:attrName>
                                        </p:attrNameLst>
                                      </p:cBhvr>
                                      <p:tavLst>
                                        <p:tav tm="0">
                                          <p:val>
                                            <p:strVal val="#ppt_x"/>
                                          </p:val>
                                        </p:tav>
                                        <p:tav tm="100000">
                                          <p:val>
                                            <p:strVal val="#ppt_x"/>
                                          </p:val>
                                        </p:tav>
                                      </p:tavLst>
                                    </p:anim>
                                    <p:anim calcmode="lin" valueType="num">
                                      <p:cBhvr additive="base">
                                        <p:cTn id="93" dur="500" fill="hold"/>
                                        <p:tgtEl>
                                          <p:spTgt spid="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64" name="Group 104"/>
          <p:cNvGrpSpPr>
            <a:grpSpLocks/>
          </p:cNvGrpSpPr>
          <p:nvPr/>
        </p:nvGrpSpPr>
        <p:grpSpPr bwMode="auto">
          <a:xfrm>
            <a:off x="4572000" y="2220913"/>
            <a:ext cx="4114800" cy="3109912"/>
            <a:chOff x="2880" y="1399"/>
            <a:chExt cx="2592" cy="1959"/>
          </a:xfrm>
        </p:grpSpPr>
        <p:sp>
          <p:nvSpPr>
            <p:cNvPr id="2087" name="Rectangle 81"/>
            <p:cNvSpPr>
              <a:spLocks noChangeArrowheads="1"/>
            </p:cNvSpPr>
            <p:nvPr/>
          </p:nvSpPr>
          <p:spPr bwMode="auto">
            <a:xfrm>
              <a:off x="2880" y="1399"/>
              <a:ext cx="2592" cy="1959"/>
            </a:xfrm>
            <a:prstGeom prst="rect">
              <a:avLst/>
            </a:prstGeom>
            <a:solidFill>
              <a:schemeClr val="bg1"/>
            </a:solidFill>
            <a:ln w="9525">
              <a:solidFill>
                <a:schemeClr val="tx2"/>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088" name="Line 7"/>
            <p:cNvSpPr>
              <a:spLocks noChangeShapeType="1"/>
            </p:cNvSpPr>
            <p:nvPr/>
          </p:nvSpPr>
          <p:spPr bwMode="auto">
            <a:xfrm>
              <a:off x="4080" y="2887"/>
              <a:ext cx="0" cy="38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089" name="Line 17"/>
            <p:cNvSpPr>
              <a:spLocks noChangeShapeType="1"/>
            </p:cNvSpPr>
            <p:nvPr/>
          </p:nvSpPr>
          <p:spPr bwMode="auto">
            <a:xfrm flipV="1">
              <a:off x="4083" y="1543"/>
              <a:ext cx="0" cy="1008"/>
            </a:xfrm>
            <a:prstGeom prst="line">
              <a:avLst/>
            </a:prstGeom>
            <a:noFill/>
            <a:ln w="254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2062" name="Object 4"/>
            <p:cNvGraphicFramePr>
              <a:graphicFrameLocks noChangeAspect="1"/>
            </p:cNvGraphicFramePr>
            <p:nvPr/>
          </p:nvGraphicFramePr>
          <p:xfrm>
            <a:off x="3831" y="1539"/>
            <a:ext cx="196" cy="196"/>
          </p:xfrm>
          <a:graphic>
            <a:graphicData uri="http://schemas.openxmlformats.org/presentationml/2006/ole">
              <mc:AlternateContent xmlns:mc="http://schemas.openxmlformats.org/markup-compatibility/2006">
                <mc:Choice xmlns:v="urn:schemas-microsoft-com:vml" Requires="v">
                  <p:oleObj spid="_x0000_s188516" name="公式" r:id="rId3" imgW="164880" imgH="164880" progId="Equation.3">
                    <p:embed/>
                  </p:oleObj>
                </mc:Choice>
                <mc:Fallback>
                  <p:oleObj name="公式" r:id="rId3" imgW="164880" imgH="164880" progId="Equation.3">
                    <p:embed/>
                    <p:pic>
                      <p:nvPicPr>
                        <p:cNvPr id="206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1" y="1539"/>
                          <a:ext cx="196" cy="1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090" name="Group 93"/>
            <p:cNvGrpSpPr>
              <a:grpSpLocks/>
            </p:cNvGrpSpPr>
            <p:nvPr/>
          </p:nvGrpSpPr>
          <p:grpSpPr bwMode="auto">
            <a:xfrm>
              <a:off x="3216" y="2215"/>
              <a:ext cx="1776" cy="768"/>
              <a:chOff x="3216" y="2208"/>
              <a:chExt cx="1776" cy="768"/>
            </a:xfrm>
          </p:grpSpPr>
          <p:sp>
            <p:nvSpPr>
              <p:cNvPr id="2093" name="Oval 9"/>
              <p:cNvSpPr>
                <a:spLocks noChangeArrowheads="1"/>
              </p:cNvSpPr>
              <p:nvPr/>
            </p:nvSpPr>
            <p:spPr bwMode="auto">
              <a:xfrm>
                <a:off x="3216" y="2293"/>
                <a:ext cx="1776" cy="683"/>
              </a:xfrm>
              <a:prstGeom prst="ellipse">
                <a:avLst/>
              </a:prstGeom>
              <a:gradFill rotWithShape="0">
                <a:gsLst>
                  <a:gs pos="0">
                    <a:srgbClr val="7BAF13"/>
                  </a:gs>
                  <a:gs pos="50000">
                    <a:srgbClr val="FFFFFF"/>
                  </a:gs>
                  <a:gs pos="100000">
                    <a:srgbClr val="7BAF13"/>
                  </a:gs>
                </a:gsLst>
                <a:lin ang="0" scaled="1"/>
              </a:gradFill>
              <a:ln w="9525">
                <a:solidFill>
                  <a:srgbClr val="000000"/>
                </a:solidFill>
                <a:round/>
                <a:headEnd/>
                <a:tailEnd/>
              </a:ln>
            </p:spPr>
            <p:txBody>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094" name="Oval 10"/>
              <p:cNvSpPr>
                <a:spLocks noChangeArrowheads="1"/>
              </p:cNvSpPr>
              <p:nvPr/>
            </p:nvSpPr>
            <p:spPr bwMode="auto">
              <a:xfrm>
                <a:off x="3216" y="2208"/>
                <a:ext cx="1776" cy="683"/>
              </a:xfrm>
              <a:prstGeom prst="ellipse">
                <a:avLst/>
              </a:prstGeom>
              <a:solidFill>
                <a:schemeClr val="accent1"/>
              </a:solidFill>
              <a:ln w="9525">
                <a:solidFill>
                  <a:srgbClr val="000000"/>
                </a:solidFill>
                <a:round/>
                <a:headEnd/>
                <a:tailEnd/>
              </a:ln>
            </p:spPr>
            <p:txBody>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2091" name="Rectangle 14"/>
            <p:cNvSpPr>
              <a:spLocks noChangeArrowheads="1"/>
            </p:cNvSpPr>
            <p:nvPr/>
          </p:nvSpPr>
          <p:spPr bwMode="auto">
            <a:xfrm>
              <a:off x="3884" y="2465"/>
              <a:ext cx="1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O</a:t>
              </a:r>
            </a:p>
          </p:txBody>
        </p:sp>
        <p:graphicFrame>
          <p:nvGraphicFramePr>
            <p:cNvPr id="2063" name="Object 21"/>
            <p:cNvGraphicFramePr>
              <a:graphicFrameLocks noChangeAspect="1"/>
            </p:cNvGraphicFramePr>
            <p:nvPr/>
          </p:nvGraphicFramePr>
          <p:xfrm>
            <a:off x="3888" y="1927"/>
            <a:ext cx="195" cy="300"/>
          </p:xfrm>
          <a:graphic>
            <a:graphicData uri="http://schemas.openxmlformats.org/presentationml/2006/ole">
              <mc:AlternateContent xmlns:mc="http://schemas.openxmlformats.org/markup-compatibility/2006">
                <mc:Choice xmlns:v="urn:schemas-microsoft-com:vml" Requires="v">
                  <p:oleObj spid="_x0000_s188517" name="公式" r:id="rId5" imgW="190440" imgH="291960" progId="Equation.3">
                    <p:embed/>
                  </p:oleObj>
                </mc:Choice>
                <mc:Fallback>
                  <p:oleObj name="公式" r:id="rId5" imgW="190440" imgH="291960" progId="Equation.3">
                    <p:embed/>
                    <p:pic>
                      <p:nvPicPr>
                        <p:cNvPr id="2063"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8" y="1927"/>
                          <a:ext cx="195" cy="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92" name="Line 20"/>
            <p:cNvSpPr>
              <a:spLocks noChangeShapeType="1"/>
            </p:cNvSpPr>
            <p:nvPr/>
          </p:nvSpPr>
          <p:spPr bwMode="auto">
            <a:xfrm flipV="1">
              <a:off x="4080" y="2071"/>
              <a:ext cx="0" cy="480"/>
            </a:xfrm>
            <a:prstGeom prst="line">
              <a:avLst/>
            </a:prstGeom>
            <a:noFill/>
            <a:ln w="28575">
              <a:solidFill>
                <a:srgbClr val="FF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4" name="Group 97"/>
          <p:cNvGrpSpPr>
            <a:grpSpLocks/>
          </p:cNvGrpSpPr>
          <p:nvPr/>
        </p:nvGrpSpPr>
        <p:grpSpPr bwMode="auto">
          <a:xfrm>
            <a:off x="7162800" y="2743200"/>
            <a:ext cx="927100" cy="1524000"/>
            <a:chOff x="4512" y="1728"/>
            <a:chExt cx="584" cy="960"/>
          </a:xfrm>
        </p:grpSpPr>
        <p:graphicFrame>
          <p:nvGraphicFramePr>
            <p:cNvPr id="2061" name="Object 16"/>
            <p:cNvGraphicFramePr>
              <a:graphicFrameLocks noChangeAspect="1"/>
            </p:cNvGraphicFramePr>
            <p:nvPr/>
          </p:nvGraphicFramePr>
          <p:xfrm>
            <a:off x="4848" y="1728"/>
            <a:ext cx="248" cy="288"/>
          </p:xfrm>
          <a:graphic>
            <a:graphicData uri="http://schemas.openxmlformats.org/presentationml/2006/ole">
              <mc:AlternateContent xmlns:mc="http://schemas.openxmlformats.org/markup-compatibility/2006">
                <mc:Choice xmlns:v="urn:schemas-microsoft-com:vml" Requires="v">
                  <p:oleObj spid="_x0000_s188518" name="公式" r:id="rId7" imgW="228600" imgH="266400" progId="Equation.3">
                    <p:embed/>
                  </p:oleObj>
                </mc:Choice>
                <mc:Fallback>
                  <p:oleObj name="公式" r:id="rId7" imgW="228600" imgH="266400" progId="Equation.3">
                    <p:embed/>
                    <p:pic>
                      <p:nvPicPr>
                        <p:cNvPr id="2061"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48" y="1728"/>
                          <a:ext cx="24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86" name="Line 18"/>
            <p:cNvSpPr>
              <a:spLocks noChangeShapeType="1"/>
            </p:cNvSpPr>
            <p:nvPr/>
          </p:nvSpPr>
          <p:spPr bwMode="auto">
            <a:xfrm flipV="1">
              <a:off x="4512" y="2016"/>
              <a:ext cx="366" cy="672"/>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5" name="Group 96"/>
          <p:cNvGrpSpPr>
            <a:grpSpLocks/>
          </p:cNvGrpSpPr>
          <p:nvPr/>
        </p:nvGrpSpPr>
        <p:grpSpPr bwMode="auto">
          <a:xfrm>
            <a:off x="6477000" y="4038600"/>
            <a:ext cx="762000" cy="587375"/>
            <a:chOff x="4080" y="2544"/>
            <a:chExt cx="480" cy="370"/>
          </a:xfrm>
        </p:grpSpPr>
        <p:graphicFrame>
          <p:nvGraphicFramePr>
            <p:cNvPr id="2060" name="Object 15"/>
            <p:cNvGraphicFramePr>
              <a:graphicFrameLocks noChangeAspect="1"/>
            </p:cNvGraphicFramePr>
            <p:nvPr/>
          </p:nvGraphicFramePr>
          <p:xfrm>
            <a:off x="4176" y="2640"/>
            <a:ext cx="288" cy="274"/>
          </p:xfrm>
          <a:graphic>
            <a:graphicData uri="http://schemas.openxmlformats.org/presentationml/2006/ole">
              <mc:AlternateContent xmlns:mc="http://schemas.openxmlformats.org/markup-compatibility/2006">
                <mc:Choice xmlns:v="urn:schemas-microsoft-com:vml" Requires="v">
                  <p:oleObj spid="_x0000_s188519" name="公式" r:id="rId9" imgW="177480" imgH="215640" progId="Equation.3">
                    <p:embed/>
                  </p:oleObj>
                </mc:Choice>
                <mc:Fallback>
                  <p:oleObj name="公式" r:id="rId9" imgW="177480" imgH="215640" progId="Equation.3">
                    <p:embed/>
                    <p:pic>
                      <p:nvPicPr>
                        <p:cNvPr id="206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76" y="2640"/>
                          <a:ext cx="288" cy="2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85" name="Line 19"/>
            <p:cNvSpPr>
              <a:spLocks noChangeShapeType="1"/>
            </p:cNvSpPr>
            <p:nvPr/>
          </p:nvSpPr>
          <p:spPr bwMode="auto">
            <a:xfrm>
              <a:off x="4080" y="2544"/>
              <a:ext cx="480" cy="144"/>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2067" name="Group 62"/>
          <p:cNvGrpSpPr>
            <a:grpSpLocks/>
          </p:cNvGrpSpPr>
          <p:nvPr/>
        </p:nvGrpSpPr>
        <p:grpSpPr bwMode="auto">
          <a:xfrm>
            <a:off x="304800" y="685800"/>
            <a:ext cx="1219200" cy="762000"/>
            <a:chOff x="288" y="432"/>
            <a:chExt cx="672" cy="480"/>
          </a:xfrm>
        </p:grpSpPr>
        <p:sp>
          <p:nvSpPr>
            <p:cNvPr id="172034" name="AutoShape 2"/>
            <p:cNvSpPr>
              <a:spLocks noChangeArrowheads="1"/>
            </p:cNvSpPr>
            <p:nvPr/>
          </p:nvSpPr>
          <p:spPr bwMode="auto">
            <a:xfrm>
              <a:off x="288" y="432"/>
              <a:ext cx="672" cy="480"/>
            </a:xfrm>
            <a:prstGeom prst="horizontalScroll">
              <a:avLst>
                <a:gd name="adj" fmla="val 12500"/>
              </a:avLst>
            </a:prstGeom>
            <a:solidFill>
              <a:schemeClr val="accent1"/>
            </a:solidFill>
            <a:ln w="9525">
              <a:solidFill>
                <a:schemeClr val="tx1"/>
              </a:solidFill>
              <a:round/>
              <a:headEnd/>
              <a:tailEnd/>
            </a:ln>
            <a:effectLst>
              <a:outerShdw dist="107763" dir="13500000" algn="ctr" rotWithShape="0">
                <a:srgbClr val="336600"/>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084" name="Text Box 25"/>
            <p:cNvSpPr txBox="1">
              <a:spLocks noChangeArrowheads="1"/>
            </p:cNvSpPr>
            <p:nvPr/>
          </p:nvSpPr>
          <p:spPr bwMode="auto">
            <a:xfrm>
              <a:off x="384" y="489"/>
              <a:ext cx="57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讨论</a:t>
              </a:r>
            </a:p>
          </p:txBody>
        </p:sp>
      </p:grpSp>
      <p:graphicFrame>
        <p:nvGraphicFramePr>
          <p:cNvPr id="172075" name="Object 43"/>
          <p:cNvGraphicFramePr>
            <a:graphicFrameLocks noChangeAspect="1"/>
          </p:cNvGraphicFramePr>
          <p:nvPr/>
        </p:nvGraphicFramePr>
        <p:xfrm>
          <a:off x="1447800" y="2209800"/>
          <a:ext cx="2286000" cy="695325"/>
        </p:xfrm>
        <a:graphic>
          <a:graphicData uri="http://schemas.openxmlformats.org/presentationml/2006/ole">
            <mc:AlternateContent xmlns:mc="http://schemas.openxmlformats.org/markup-compatibility/2006">
              <mc:Choice xmlns:v="urn:schemas-microsoft-com:vml" Requires="v">
                <p:oleObj spid="_x0000_s188520" name="Equation" r:id="rId11" imgW="749160" imgH="228600" progId="Equation.3">
                  <p:embed/>
                </p:oleObj>
              </mc:Choice>
              <mc:Fallback>
                <p:oleObj name="Equation" r:id="rId11" imgW="749160" imgH="228600" progId="Equation.3">
                  <p:embed/>
                  <p:pic>
                    <p:nvPicPr>
                      <p:cNvPr id="172075" name="Object 4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47800" y="2209800"/>
                        <a:ext cx="2286000" cy="695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2076" name="Object 44"/>
          <p:cNvGraphicFramePr>
            <a:graphicFrameLocks noChangeAspect="1"/>
          </p:cNvGraphicFramePr>
          <p:nvPr/>
        </p:nvGraphicFramePr>
        <p:xfrm>
          <a:off x="1295400" y="4114800"/>
          <a:ext cx="2514600" cy="642938"/>
        </p:xfrm>
        <a:graphic>
          <a:graphicData uri="http://schemas.openxmlformats.org/presentationml/2006/ole">
            <mc:AlternateContent xmlns:mc="http://schemas.openxmlformats.org/markup-compatibility/2006">
              <mc:Choice xmlns:v="urn:schemas-microsoft-com:vml" Requires="v">
                <p:oleObj spid="_x0000_s188521" name="公式" r:id="rId13" imgW="1333440" imgH="342720" progId="Equation.3">
                  <p:embed/>
                </p:oleObj>
              </mc:Choice>
              <mc:Fallback>
                <p:oleObj name="公式" r:id="rId13" imgW="1333440" imgH="342720" progId="Equation.3">
                  <p:embed/>
                  <p:pic>
                    <p:nvPicPr>
                      <p:cNvPr id="172076" name="Object 4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95400" y="4114800"/>
                        <a:ext cx="25146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2077" name="Object 45"/>
          <p:cNvGraphicFramePr>
            <a:graphicFrameLocks noChangeAspect="1"/>
          </p:cNvGraphicFramePr>
          <p:nvPr/>
        </p:nvGraphicFramePr>
        <p:xfrm>
          <a:off x="1066800" y="4724400"/>
          <a:ext cx="2801938" cy="595313"/>
        </p:xfrm>
        <a:graphic>
          <a:graphicData uri="http://schemas.openxmlformats.org/presentationml/2006/ole">
            <mc:AlternateContent xmlns:mc="http://schemas.openxmlformats.org/markup-compatibility/2006">
              <mc:Choice xmlns:v="urn:schemas-microsoft-com:vml" Requires="v">
                <p:oleObj spid="_x0000_s188522" name="公式" r:id="rId15" imgW="1485720" imgH="317160" progId="Equation.3">
                  <p:embed/>
                </p:oleObj>
              </mc:Choice>
              <mc:Fallback>
                <p:oleObj name="公式" r:id="rId15" imgW="1485720" imgH="317160" progId="Equation.3">
                  <p:embed/>
                  <p:pic>
                    <p:nvPicPr>
                      <p:cNvPr id="172077" name="Object 4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66800" y="4724400"/>
                        <a:ext cx="2801938" cy="595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 name="Group 99"/>
          <p:cNvGrpSpPr>
            <a:grpSpLocks/>
          </p:cNvGrpSpPr>
          <p:nvPr/>
        </p:nvGrpSpPr>
        <p:grpSpPr bwMode="auto">
          <a:xfrm>
            <a:off x="6818313" y="2905125"/>
            <a:ext cx="1471612" cy="1363663"/>
            <a:chOff x="4295" y="1830"/>
            <a:chExt cx="927" cy="859"/>
          </a:xfrm>
        </p:grpSpPr>
        <p:graphicFrame>
          <p:nvGraphicFramePr>
            <p:cNvPr id="2058" name="Object 47"/>
            <p:cNvGraphicFramePr>
              <a:graphicFrameLocks noChangeAspect="1"/>
            </p:cNvGraphicFramePr>
            <p:nvPr/>
          </p:nvGraphicFramePr>
          <p:xfrm>
            <a:off x="4295" y="1830"/>
            <a:ext cx="278" cy="385"/>
          </p:xfrm>
          <a:graphic>
            <a:graphicData uri="http://schemas.openxmlformats.org/presentationml/2006/ole">
              <mc:AlternateContent xmlns:mc="http://schemas.openxmlformats.org/markup-compatibility/2006">
                <mc:Choice xmlns:v="urn:schemas-microsoft-com:vml" Requires="v">
                  <p:oleObj spid="_x0000_s188523" name="Equation" r:id="rId17" imgW="279360" imgH="330120" progId="Equation.3">
                    <p:embed/>
                  </p:oleObj>
                </mc:Choice>
                <mc:Fallback>
                  <p:oleObj name="Equation" r:id="rId17" imgW="279360" imgH="330120" progId="Equation.3">
                    <p:embed/>
                    <p:pic>
                      <p:nvPicPr>
                        <p:cNvPr id="2058" name="Object 4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95" y="1830"/>
                          <a:ext cx="278" cy="3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9" name="Object 48"/>
            <p:cNvGraphicFramePr>
              <a:graphicFrameLocks noChangeAspect="1"/>
            </p:cNvGraphicFramePr>
            <p:nvPr/>
          </p:nvGraphicFramePr>
          <p:xfrm>
            <a:off x="4954" y="2208"/>
            <a:ext cx="268" cy="336"/>
          </p:xfrm>
          <a:graphic>
            <a:graphicData uri="http://schemas.openxmlformats.org/presentationml/2006/ole">
              <mc:AlternateContent xmlns:mc="http://schemas.openxmlformats.org/markup-compatibility/2006">
                <mc:Choice xmlns:v="urn:schemas-microsoft-com:vml" Requires="v">
                  <p:oleObj spid="_x0000_s188524" name="Equation" r:id="rId19" imgW="304560" imgH="330120" progId="Equation.3">
                    <p:embed/>
                  </p:oleObj>
                </mc:Choice>
                <mc:Fallback>
                  <p:oleObj name="Equation" r:id="rId19" imgW="304560" imgH="330120" progId="Equation.3">
                    <p:embed/>
                    <p:pic>
                      <p:nvPicPr>
                        <p:cNvPr id="2059" name="Object 4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954" y="2208"/>
                          <a:ext cx="268"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79" name="Line 49"/>
            <p:cNvSpPr>
              <a:spLocks noChangeShapeType="1"/>
            </p:cNvSpPr>
            <p:nvPr/>
          </p:nvSpPr>
          <p:spPr bwMode="auto">
            <a:xfrm flipH="1" flipV="1">
              <a:off x="4512" y="2208"/>
              <a:ext cx="0" cy="474"/>
            </a:xfrm>
            <a:prstGeom prst="line">
              <a:avLst/>
            </a:prstGeom>
            <a:noFill/>
            <a:ln w="28575">
              <a:solidFill>
                <a:srgbClr val="FF0000"/>
              </a:solidFill>
              <a:prstDash val="dash"/>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080" name="Line 50"/>
            <p:cNvSpPr>
              <a:spLocks noChangeShapeType="1"/>
            </p:cNvSpPr>
            <p:nvPr/>
          </p:nvSpPr>
          <p:spPr bwMode="auto">
            <a:xfrm flipV="1">
              <a:off x="4512" y="2458"/>
              <a:ext cx="366" cy="231"/>
            </a:xfrm>
            <a:prstGeom prst="line">
              <a:avLst/>
            </a:prstGeom>
            <a:noFill/>
            <a:ln w="28575">
              <a:solidFill>
                <a:srgbClr val="FF0000"/>
              </a:solidFill>
              <a:prstDash val="dash"/>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081" name="Line 51"/>
            <p:cNvSpPr>
              <a:spLocks noChangeShapeType="1"/>
            </p:cNvSpPr>
            <p:nvPr/>
          </p:nvSpPr>
          <p:spPr bwMode="auto">
            <a:xfrm flipV="1">
              <a:off x="4512" y="2016"/>
              <a:ext cx="380" cy="24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082" name="Line 52"/>
            <p:cNvSpPr>
              <a:spLocks noChangeShapeType="1"/>
            </p:cNvSpPr>
            <p:nvPr/>
          </p:nvSpPr>
          <p:spPr bwMode="auto">
            <a:xfrm flipH="1" flipV="1">
              <a:off x="4878" y="2036"/>
              <a:ext cx="0" cy="422"/>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8" name="Group 88"/>
          <p:cNvGrpSpPr>
            <a:grpSpLocks/>
          </p:cNvGrpSpPr>
          <p:nvPr/>
        </p:nvGrpSpPr>
        <p:grpSpPr bwMode="auto">
          <a:xfrm>
            <a:off x="381000" y="1295400"/>
            <a:ext cx="8534400" cy="919163"/>
            <a:chOff x="240" y="816"/>
            <a:chExt cx="5376" cy="579"/>
          </a:xfrm>
        </p:grpSpPr>
        <p:grpSp>
          <p:nvGrpSpPr>
            <p:cNvPr id="2076" name="Group 58"/>
            <p:cNvGrpSpPr>
              <a:grpSpLocks/>
            </p:cNvGrpSpPr>
            <p:nvPr/>
          </p:nvGrpSpPr>
          <p:grpSpPr bwMode="auto">
            <a:xfrm>
              <a:off x="240" y="857"/>
              <a:ext cx="5376" cy="538"/>
              <a:chOff x="432" y="2275"/>
              <a:chExt cx="2784" cy="538"/>
            </a:xfrm>
          </p:grpSpPr>
          <p:sp>
            <p:nvSpPr>
              <p:cNvPr id="2077" name="Rectangle 59"/>
              <p:cNvSpPr>
                <a:spLocks noChangeArrowheads="1"/>
              </p:cNvSpPr>
              <p:nvPr/>
            </p:nvSpPr>
            <p:spPr bwMode="auto">
              <a:xfrm>
                <a:off x="432" y="2275"/>
                <a:ext cx="2784"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en-US" altLang="zh-CN"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1</a:t>
                </a:r>
                <a:r>
                  <a:rPr kumimoji="1" lang="zh-CN" altLang="en-US" sz="2800" b="1" i="0" u="none" strike="noStrike" kern="1200" cap="none" spc="0" normalizeH="0" baseline="0" noProof="0" smtClean="0">
                    <a:ln>
                      <a:noFill/>
                    </a:ln>
                    <a:solidFill>
                      <a:srgbClr val="CC0000"/>
                    </a:solidFill>
                    <a:effectLst/>
                    <a:uLnTx/>
                    <a:uFillTx/>
                    <a:latin typeface="宋体" panose="02010600030101010101" pitchFamily="2" charset="-122"/>
                    <a:ea typeface="宋体" panose="02010600030101010101" pitchFamily="2" charset="-122"/>
                    <a:cs typeface="+mn-cs"/>
                  </a:rPr>
                  <a:t>）</a:t>
                </a:r>
                <a:r>
                  <a:rPr kumimoji="1" lang="zh-CN" altLang="en-US" sz="2800" b="1" i="0" u="none" strike="noStrike" kern="1200" cap="none" spc="0" normalizeH="0" baseline="0" noProof="0" smtClean="0">
                    <a:ln>
                      <a:noFill/>
                    </a:ln>
                    <a:solidFill>
                      <a:srgbClr val="000000"/>
                    </a:solidFill>
                    <a:effectLst/>
                    <a:uLnTx/>
                    <a:uFillTx/>
                    <a:latin typeface="宋体" panose="02010600030101010101" pitchFamily="2" charset="-122"/>
                    <a:ea typeface="宋体" panose="02010600030101010101" pitchFamily="2" charset="-122"/>
                    <a:cs typeface="+mn-cs"/>
                  </a:rPr>
                  <a:t>若力  不在转动平面内，把力分解为平行和垂直于转轴方向的两个分量 </a:t>
                </a:r>
              </a:p>
            </p:txBody>
          </p:sp>
          <p:sp>
            <p:nvSpPr>
              <p:cNvPr id="2078" name="Rectangle 60"/>
              <p:cNvSpPr>
                <a:spLocks noChangeArrowheads="1"/>
              </p:cNvSpPr>
              <p:nvPr/>
            </p:nvSpPr>
            <p:spPr bwMode="auto">
              <a:xfrm>
                <a:off x="1236" y="2400"/>
                <a:ext cx="2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endParaRPr kumimoji="1" lang="en-US" altLang="zh-CN" sz="24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graphicFrame>
          <p:nvGraphicFramePr>
            <p:cNvPr id="2057" name="Object 61"/>
            <p:cNvGraphicFramePr>
              <a:graphicFrameLocks noChangeAspect="1"/>
            </p:cNvGraphicFramePr>
            <p:nvPr/>
          </p:nvGraphicFramePr>
          <p:xfrm>
            <a:off x="1488" y="816"/>
            <a:ext cx="205" cy="288"/>
          </p:xfrm>
          <a:graphic>
            <a:graphicData uri="http://schemas.openxmlformats.org/presentationml/2006/ole">
              <mc:AlternateContent xmlns:mc="http://schemas.openxmlformats.org/markup-compatibility/2006">
                <mc:Choice xmlns:v="urn:schemas-microsoft-com:vml" Requires="v">
                  <p:oleObj spid="_x0000_s188525" name="公式" r:id="rId21" imgW="228600" imgH="266400" progId="Equation.3">
                    <p:embed/>
                  </p:oleObj>
                </mc:Choice>
                <mc:Fallback>
                  <p:oleObj name="公式" r:id="rId21" imgW="228600" imgH="266400" progId="Equation.3">
                    <p:embed/>
                    <p:pic>
                      <p:nvPicPr>
                        <p:cNvPr id="2057" name="Object 6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488" y="816"/>
                          <a:ext cx="20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72105" name="Rectangle 73"/>
          <p:cNvSpPr>
            <a:spLocks noChangeArrowheads="1"/>
          </p:cNvSpPr>
          <p:nvPr/>
        </p:nvSpPr>
        <p:spPr bwMode="auto">
          <a:xfrm>
            <a:off x="1066800" y="5440363"/>
            <a:ext cx="63246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2</a:t>
            </a:r>
            <a:r>
              <a:rPr kumimoji="1" lang="zh-CN" altLang="en-US" sz="2800" b="1" i="0" u="none" strike="noStrike" kern="1200" cap="none" spc="0" normalizeH="0" baseline="0" noProof="0" smtClean="0">
                <a:ln>
                  <a:noFill/>
                </a:ln>
                <a:solidFill>
                  <a:srgbClr val="CC0000"/>
                </a:solidFill>
                <a:effectLst/>
                <a:uLnTx/>
                <a:uFillTx/>
                <a:latin typeface="宋体" panose="02010600030101010101" pitchFamily="2" charset="-122"/>
                <a:ea typeface="宋体" panose="02010600030101010101" pitchFamily="2" charset="-122"/>
                <a:cs typeface="+mn-cs"/>
              </a:rPr>
              <a:t>）合</a:t>
            </a:r>
            <a:r>
              <a:rPr kumimoji="1" lang="zh-CN" altLang="en-US" sz="2800" b="1" i="0" u="none" strike="noStrike" kern="1200" cap="none" spc="0" normalizeH="0" baseline="0" noProof="0" smtClean="0">
                <a:ln>
                  <a:noFill/>
                </a:ln>
                <a:solidFill>
                  <a:srgbClr val="000000"/>
                </a:solidFill>
                <a:effectLst/>
                <a:uLnTx/>
                <a:uFillTx/>
                <a:latin typeface="宋体" panose="02010600030101010101" pitchFamily="2" charset="-122"/>
                <a:ea typeface="宋体" panose="02010600030101010101" pitchFamily="2" charset="-122"/>
                <a:cs typeface="+mn-cs"/>
              </a:rPr>
              <a:t>力矩等于各分力矩的</a:t>
            </a:r>
            <a:r>
              <a:rPr kumimoji="1" lang="zh-CN" altLang="en-US" sz="2800" b="1" i="0" u="none" strike="noStrike" kern="1200" cap="none" spc="0" normalizeH="0" baseline="0" noProof="0" smtClean="0">
                <a:ln>
                  <a:noFill/>
                </a:ln>
                <a:solidFill>
                  <a:srgbClr val="CC0000"/>
                </a:solidFill>
                <a:effectLst/>
                <a:uLnTx/>
                <a:uFillTx/>
                <a:latin typeface="宋体" panose="02010600030101010101" pitchFamily="2" charset="-122"/>
                <a:ea typeface="宋体" panose="02010600030101010101" pitchFamily="2" charset="-122"/>
                <a:cs typeface="+mn-cs"/>
              </a:rPr>
              <a:t>矢量和。</a:t>
            </a:r>
            <a:endParaRPr kumimoji="1"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endParaRPr>
          </a:p>
        </p:txBody>
      </p:sp>
      <p:graphicFrame>
        <p:nvGraphicFramePr>
          <p:cNvPr id="172106" name="Object 74"/>
          <p:cNvGraphicFramePr>
            <a:graphicFrameLocks noChangeAspect="1"/>
          </p:cNvGraphicFramePr>
          <p:nvPr/>
        </p:nvGraphicFramePr>
        <p:xfrm>
          <a:off x="2438400" y="5943600"/>
          <a:ext cx="3962400" cy="609600"/>
        </p:xfrm>
        <a:graphic>
          <a:graphicData uri="http://schemas.openxmlformats.org/presentationml/2006/ole">
            <mc:AlternateContent xmlns:mc="http://schemas.openxmlformats.org/markup-compatibility/2006">
              <mc:Choice xmlns:v="urn:schemas-microsoft-com:vml" Requires="v">
                <p:oleObj spid="_x0000_s188526" name="公式" r:id="rId23" imgW="2438280" imgH="342720" progId="Equation.3">
                  <p:embed/>
                </p:oleObj>
              </mc:Choice>
              <mc:Fallback>
                <p:oleObj name="公式" r:id="rId23" imgW="2438280" imgH="342720" progId="Equation.3">
                  <p:embed/>
                  <p:pic>
                    <p:nvPicPr>
                      <p:cNvPr id="172106" name="Object 7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438400" y="5943600"/>
                        <a:ext cx="39624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 name="Group 100"/>
          <p:cNvGrpSpPr>
            <a:grpSpLocks/>
          </p:cNvGrpSpPr>
          <p:nvPr/>
        </p:nvGrpSpPr>
        <p:grpSpPr bwMode="auto">
          <a:xfrm>
            <a:off x="7146925" y="4038600"/>
            <a:ext cx="717550" cy="381000"/>
            <a:chOff x="4502" y="2544"/>
            <a:chExt cx="452" cy="240"/>
          </a:xfrm>
        </p:grpSpPr>
        <p:sp>
          <p:nvSpPr>
            <p:cNvPr id="2074" name="Arc 55"/>
            <p:cNvSpPr>
              <a:spLocks/>
            </p:cNvSpPr>
            <p:nvPr/>
          </p:nvSpPr>
          <p:spPr bwMode="auto">
            <a:xfrm>
              <a:off x="4656" y="2573"/>
              <a:ext cx="48" cy="168"/>
            </a:xfrm>
            <a:custGeom>
              <a:avLst/>
              <a:gdLst>
                <a:gd name="T0" fmla="*/ 0 w 21600"/>
                <a:gd name="T1" fmla="*/ 0 h 25151"/>
                <a:gd name="T2" fmla="*/ 0 w 21600"/>
                <a:gd name="T3" fmla="*/ 0 h 25151"/>
                <a:gd name="T4" fmla="*/ 0 w 21600"/>
                <a:gd name="T5" fmla="*/ 0 h 25151"/>
                <a:gd name="T6" fmla="*/ 0 60000 65536"/>
                <a:gd name="T7" fmla="*/ 0 60000 65536"/>
                <a:gd name="T8" fmla="*/ 0 60000 65536"/>
                <a:gd name="T9" fmla="*/ 0 w 21600"/>
                <a:gd name="T10" fmla="*/ 0 h 25151"/>
                <a:gd name="T11" fmla="*/ 21600 w 21600"/>
                <a:gd name="T12" fmla="*/ 25151 h 25151"/>
              </a:gdLst>
              <a:ahLst/>
              <a:cxnLst>
                <a:cxn ang="T6">
                  <a:pos x="T0" y="T1"/>
                </a:cxn>
                <a:cxn ang="T7">
                  <a:pos x="T2" y="T3"/>
                </a:cxn>
                <a:cxn ang="T8">
                  <a:pos x="T4" y="T5"/>
                </a:cxn>
              </a:cxnLst>
              <a:rect l="T9" t="T10" r="T11" b="T12"/>
              <a:pathLst>
                <a:path w="21600" h="25151" fill="none" extrusionOk="0">
                  <a:moveTo>
                    <a:pt x="-1" y="0"/>
                  </a:moveTo>
                  <a:cubicBezTo>
                    <a:pt x="11929" y="0"/>
                    <a:pt x="21600" y="9670"/>
                    <a:pt x="21600" y="21600"/>
                  </a:cubicBezTo>
                  <a:cubicBezTo>
                    <a:pt x="21600" y="22789"/>
                    <a:pt x="21501" y="23977"/>
                    <a:pt x="21306" y="25151"/>
                  </a:cubicBezTo>
                </a:path>
                <a:path w="21600" h="25151" stroke="0" extrusionOk="0">
                  <a:moveTo>
                    <a:pt x="-1" y="0"/>
                  </a:moveTo>
                  <a:cubicBezTo>
                    <a:pt x="11929" y="0"/>
                    <a:pt x="21600" y="9670"/>
                    <a:pt x="21600" y="21600"/>
                  </a:cubicBezTo>
                  <a:cubicBezTo>
                    <a:pt x="21600" y="22789"/>
                    <a:pt x="21501" y="23977"/>
                    <a:pt x="21306" y="25151"/>
                  </a:cubicBezTo>
                  <a:lnTo>
                    <a:pt x="0" y="21600"/>
                  </a:lnTo>
                  <a:close/>
                </a:path>
              </a:pathLst>
            </a:custGeom>
            <a:noFill/>
            <a:ln w="28575">
              <a:solidFill>
                <a:srgbClr val="FF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2056" name="Object 56"/>
            <p:cNvGraphicFramePr>
              <a:graphicFrameLocks noChangeAspect="1"/>
            </p:cNvGraphicFramePr>
            <p:nvPr/>
          </p:nvGraphicFramePr>
          <p:xfrm>
            <a:off x="4704" y="2544"/>
            <a:ext cx="175" cy="240"/>
          </p:xfrm>
          <a:graphic>
            <a:graphicData uri="http://schemas.openxmlformats.org/presentationml/2006/ole">
              <mc:AlternateContent xmlns:mc="http://schemas.openxmlformats.org/markup-compatibility/2006">
                <mc:Choice xmlns:v="urn:schemas-microsoft-com:vml" Requires="v">
                  <p:oleObj spid="_x0000_s188527" name="公式" r:id="rId25" imgW="177480" imgH="241200" progId="Equation.3">
                    <p:embed/>
                  </p:oleObj>
                </mc:Choice>
                <mc:Fallback>
                  <p:oleObj name="公式" r:id="rId25" imgW="177480" imgH="241200" progId="Equation.3">
                    <p:embed/>
                    <p:pic>
                      <p:nvPicPr>
                        <p:cNvPr id="2056" name="Object 56"/>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704" y="2544"/>
                          <a:ext cx="175"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75" name="Line 78"/>
            <p:cNvSpPr>
              <a:spLocks noChangeShapeType="1"/>
            </p:cNvSpPr>
            <p:nvPr/>
          </p:nvSpPr>
          <p:spPr bwMode="auto">
            <a:xfrm>
              <a:off x="4502" y="2688"/>
              <a:ext cx="452" cy="96"/>
            </a:xfrm>
            <a:prstGeom prst="line">
              <a:avLst/>
            </a:prstGeom>
            <a:noFill/>
            <a:ln w="19050">
              <a:solidFill>
                <a:srgbClr val="0000FF"/>
              </a:solidFill>
              <a:prstDash val="dash"/>
              <a:round/>
              <a:headEnd/>
              <a:tailEnd/>
            </a:ln>
            <a:extLst>
              <a:ext uri="{909E8E84-426E-40DD-AFC4-6F175D3DCCD1}">
                <a14:hiddenFill xmlns:a14="http://schemas.microsoft.com/office/drawing/2010/main">
                  <a:noFill/>
                </a14:hiddenFill>
              </a:ext>
            </a:ex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11" name="Group 92"/>
          <p:cNvGrpSpPr>
            <a:grpSpLocks/>
          </p:cNvGrpSpPr>
          <p:nvPr/>
        </p:nvGrpSpPr>
        <p:grpSpPr bwMode="auto">
          <a:xfrm>
            <a:off x="381000" y="2743200"/>
            <a:ext cx="4114800" cy="1525588"/>
            <a:chOff x="240" y="1728"/>
            <a:chExt cx="2592" cy="961"/>
          </a:xfrm>
        </p:grpSpPr>
        <p:sp>
          <p:nvSpPr>
            <p:cNvPr id="2073" name="Text Box 83"/>
            <p:cNvSpPr txBox="1">
              <a:spLocks noChangeArrowheads="1"/>
            </p:cNvSpPr>
            <p:nvPr/>
          </p:nvSpPr>
          <p:spPr bwMode="auto">
            <a:xfrm>
              <a:off x="240" y="1824"/>
              <a:ext cx="2592"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其中      对转轴的力</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矩为零，故      对转轴的力矩</a:t>
              </a:r>
            </a:p>
          </p:txBody>
        </p:sp>
        <p:graphicFrame>
          <p:nvGraphicFramePr>
            <p:cNvPr id="2054" name="Object 84"/>
            <p:cNvGraphicFramePr>
              <a:graphicFrameLocks noChangeAspect="1"/>
            </p:cNvGraphicFramePr>
            <p:nvPr/>
          </p:nvGraphicFramePr>
          <p:xfrm>
            <a:off x="1232" y="1728"/>
            <a:ext cx="320" cy="432"/>
          </p:xfrm>
          <a:graphic>
            <a:graphicData uri="http://schemas.openxmlformats.org/presentationml/2006/ole">
              <mc:AlternateContent xmlns:mc="http://schemas.openxmlformats.org/markup-compatibility/2006">
                <mc:Choice xmlns:v="urn:schemas-microsoft-com:vml" Requires="v">
                  <p:oleObj spid="_x0000_s188528" name="Equation" r:id="rId27" imgW="177480" imgH="241200" progId="Equation.3">
                    <p:embed/>
                  </p:oleObj>
                </mc:Choice>
                <mc:Fallback>
                  <p:oleObj name="Equation" r:id="rId27" imgW="177480" imgH="241200" progId="Equation.3">
                    <p:embed/>
                    <p:pic>
                      <p:nvPicPr>
                        <p:cNvPr id="2054" name="Object 8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232" y="1728"/>
                          <a:ext cx="320"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5" name="Object 85"/>
            <p:cNvGraphicFramePr>
              <a:graphicFrameLocks noChangeAspect="1"/>
            </p:cNvGraphicFramePr>
            <p:nvPr/>
          </p:nvGraphicFramePr>
          <p:xfrm>
            <a:off x="1455" y="2064"/>
            <a:ext cx="273" cy="336"/>
          </p:xfrm>
          <a:graphic>
            <a:graphicData uri="http://schemas.openxmlformats.org/presentationml/2006/ole">
              <mc:AlternateContent xmlns:mc="http://schemas.openxmlformats.org/markup-compatibility/2006">
                <mc:Choice xmlns:v="urn:schemas-microsoft-com:vml" Requires="v">
                  <p:oleObj spid="_x0000_s188529" name="Equation" r:id="rId29" imgW="164880" imgH="203040" progId="Equation.3">
                    <p:embed/>
                  </p:oleObj>
                </mc:Choice>
                <mc:Fallback>
                  <p:oleObj name="Equation" r:id="rId29" imgW="164880" imgH="203040" progId="Equation.3">
                    <p:embed/>
                    <p:pic>
                      <p:nvPicPr>
                        <p:cNvPr id="2055" name="Object 85"/>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455" y="2064"/>
                          <a:ext cx="273"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8865357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upRigh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strips(downRight)">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3"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strips(upRight)">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nodeType="clickEffect">
                                  <p:stCondLst>
                                    <p:cond delay="0"/>
                                  </p:stCondLst>
                                  <p:childTnLst>
                                    <p:set>
                                      <p:cBhvr>
                                        <p:cTn id="26" dur="1" fill="hold">
                                          <p:stCondLst>
                                            <p:cond delay="0"/>
                                          </p:stCondLst>
                                        </p:cTn>
                                        <p:tgtEl>
                                          <p:spTgt spid="172075"/>
                                        </p:tgtEl>
                                        <p:attrNameLst>
                                          <p:attrName>style.visibility</p:attrName>
                                        </p:attrNameLst>
                                      </p:cBhvr>
                                      <p:to>
                                        <p:strVal val="visible"/>
                                      </p:to>
                                    </p:set>
                                    <p:animEffect transition="in" filter="blinds(vertical)">
                                      <p:cBhvr>
                                        <p:cTn id="27" dur="500"/>
                                        <p:tgtEl>
                                          <p:spTgt spid="17207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linds(horizontal)">
                                      <p:cBhvr>
                                        <p:cTn id="32" dur="500"/>
                                        <p:tgtEl>
                                          <p:spTgt spid="1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72076"/>
                                        </p:tgtEl>
                                        <p:attrNameLst>
                                          <p:attrName>style.visibility</p:attrName>
                                        </p:attrNameLst>
                                      </p:cBhvr>
                                      <p:to>
                                        <p:strVal val="visible"/>
                                      </p:to>
                                    </p:set>
                                    <p:animEffect transition="in" filter="blinds(horizontal)">
                                      <p:cBhvr>
                                        <p:cTn id="37" dur="500"/>
                                        <p:tgtEl>
                                          <p:spTgt spid="17207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nodeType="clickEffect">
                                  <p:stCondLst>
                                    <p:cond delay="0"/>
                                  </p:stCondLst>
                                  <p:childTnLst>
                                    <p:set>
                                      <p:cBhvr>
                                        <p:cTn id="41" dur="1" fill="hold">
                                          <p:stCondLst>
                                            <p:cond delay="0"/>
                                          </p:stCondLst>
                                        </p:cTn>
                                        <p:tgtEl>
                                          <p:spTgt spid="172077"/>
                                        </p:tgtEl>
                                        <p:attrNameLst>
                                          <p:attrName>style.visibility</p:attrName>
                                        </p:attrNameLst>
                                      </p:cBhvr>
                                      <p:to>
                                        <p:strVal val="visible"/>
                                      </p:to>
                                    </p:set>
                                    <p:animEffect transition="in" filter="blinds(vertical)">
                                      <p:cBhvr>
                                        <p:cTn id="42" dur="500"/>
                                        <p:tgtEl>
                                          <p:spTgt spid="17207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6"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strips(downRight)">
                                      <p:cBhvr>
                                        <p:cTn id="47" dur="500"/>
                                        <p:tgtEl>
                                          <p:spTgt spid="1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172105"/>
                                        </p:tgtEl>
                                        <p:attrNameLst>
                                          <p:attrName>style.visibility</p:attrName>
                                        </p:attrNameLst>
                                      </p:cBhvr>
                                      <p:to>
                                        <p:strVal val="visible"/>
                                      </p:to>
                                    </p:set>
                                    <p:animEffect transition="in" filter="box(out)">
                                      <p:cBhvr>
                                        <p:cTn id="52" dur="500"/>
                                        <p:tgtEl>
                                          <p:spTgt spid="17210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5" fill="hold" nodeType="clickEffect">
                                  <p:stCondLst>
                                    <p:cond delay="0"/>
                                  </p:stCondLst>
                                  <p:childTnLst>
                                    <p:set>
                                      <p:cBhvr>
                                        <p:cTn id="56" dur="1" fill="hold">
                                          <p:stCondLst>
                                            <p:cond delay="0"/>
                                          </p:stCondLst>
                                        </p:cTn>
                                        <p:tgtEl>
                                          <p:spTgt spid="172106"/>
                                        </p:tgtEl>
                                        <p:attrNameLst>
                                          <p:attrName>style.visibility</p:attrName>
                                        </p:attrNameLst>
                                      </p:cBhvr>
                                      <p:to>
                                        <p:strVal val="visible"/>
                                      </p:to>
                                    </p:set>
                                    <p:animEffect transition="in" filter="blinds(vertical)">
                                      <p:cBhvr>
                                        <p:cTn id="57" dur="500"/>
                                        <p:tgtEl>
                                          <p:spTgt spid="172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105"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4" name="Rectangle 2"/>
          <p:cNvSpPr>
            <a:spLocks noChangeArrowheads="1"/>
          </p:cNvSpPr>
          <p:nvPr/>
        </p:nvSpPr>
        <p:spPr bwMode="auto">
          <a:xfrm>
            <a:off x="990600" y="914400"/>
            <a:ext cx="7848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3</a:t>
            </a:r>
            <a:r>
              <a:rPr kumimoji="1" lang="zh-CN" altLang="en-US" sz="2800" b="1" i="0" u="none" strike="noStrike" kern="1200" cap="none" spc="0" normalizeH="0" baseline="0" noProof="0" smtClean="0">
                <a:ln>
                  <a:noFill/>
                </a:ln>
                <a:solidFill>
                  <a:srgbClr val="CC0000"/>
                </a:solidFill>
                <a:effectLst/>
                <a:uLnTx/>
                <a:uFillTx/>
                <a:latin typeface="宋体" panose="02010600030101010101" pitchFamily="2" charset="-122"/>
                <a:ea typeface="宋体" panose="02010600030101010101" pitchFamily="2" charset="-122"/>
                <a:cs typeface="+mn-cs"/>
              </a:rPr>
              <a:t>） </a:t>
            </a:r>
            <a:r>
              <a:rPr kumimoji="1" lang="zh-CN" altLang="en-US" sz="2800" b="1" i="0" u="none" strike="noStrike" kern="1200" cap="none" spc="0" normalizeH="0" baseline="0" noProof="0" smtClean="0">
                <a:ln>
                  <a:noFill/>
                </a:ln>
                <a:solidFill>
                  <a:srgbClr val="000000"/>
                </a:solidFill>
                <a:effectLst/>
                <a:uLnTx/>
                <a:uFillTx/>
                <a:latin typeface="宋体" panose="02010600030101010101" pitchFamily="2" charset="-122"/>
                <a:ea typeface="宋体" panose="02010600030101010101" pitchFamily="2" charset="-122"/>
                <a:cs typeface="+mn-cs"/>
              </a:rPr>
              <a:t>刚体内作用力和</a:t>
            </a:r>
            <a:r>
              <a:rPr kumimoji="1" lang="zh-CN" altLang="en-US" sz="2800" b="1" i="0" u="none" strike="noStrike" kern="1200" cap="none" spc="0" normalizeH="0" baseline="0" noProof="0" smtClean="0">
                <a:ln>
                  <a:noFill/>
                </a:ln>
                <a:solidFill>
                  <a:srgbClr val="CC0000"/>
                </a:solidFill>
                <a:effectLst/>
                <a:uLnTx/>
                <a:uFillTx/>
                <a:latin typeface="宋体" panose="02010600030101010101" pitchFamily="2" charset="-122"/>
                <a:ea typeface="宋体" panose="02010600030101010101" pitchFamily="2" charset="-122"/>
                <a:cs typeface="+mn-cs"/>
              </a:rPr>
              <a:t>反</a:t>
            </a:r>
            <a:r>
              <a:rPr kumimoji="1" lang="zh-CN" altLang="en-US" sz="2800" b="1" i="0" u="none" strike="noStrike" kern="1200" cap="none" spc="0" normalizeH="0" baseline="0" noProof="0" smtClean="0">
                <a:ln>
                  <a:noFill/>
                </a:ln>
                <a:solidFill>
                  <a:srgbClr val="000000"/>
                </a:solidFill>
                <a:effectLst/>
                <a:uLnTx/>
                <a:uFillTx/>
                <a:latin typeface="宋体" panose="02010600030101010101" pitchFamily="2" charset="-122"/>
                <a:ea typeface="宋体" panose="02010600030101010101" pitchFamily="2" charset="-122"/>
                <a:cs typeface="+mn-cs"/>
              </a:rPr>
              <a:t>作用力的力矩互相</a:t>
            </a:r>
            <a:r>
              <a:rPr kumimoji="1" lang="zh-CN" altLang="en-US" sz="2800" b="1" i="0" u="none" strike="noStrike" kern="1200" cap="none" spc="0" normalizeH="0" baseline="0" noProof="0" smtClean="0">
                <a:ln>
                  <a:noFill/>
                </a:ln>
                <a:solidFill>
                  <a:srgbClr val="0000FF"/>
                </a:solidFill>
                <a:effectLst/>
                <a:uLnTx/>
                <a:uFillTx/>
                <a:latin typeface="宋体" panose="02010600030101010101" pitchFamily="2" charset="-122"/>
                <a:ea typeface="宋体" panose="02010600030101010101" pitchFamily="2" charset="-122"/>
                <a:cs typeface="+mn-cs"/>
              </a:rPr>
              <a:t>抵消。</a:t>
            </a:r>
            <a:endPar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173059" name="Object 3"/>
          <p:cNvGraphicFramePr>
            <a:graphicFrameLocks noChangeAspect="1"/>
          </p:cNvGraphicFramePr>
          <p:nvPr/>
        </p:nvGraphicFramePr>
        <p:xfrm>
          <a:off x="3375025" y="5657850"/>
          <a:ext cx="2339975" cy="847725"/>
        </p:xfrm>
        <a:graphic>
          <a:graphicData uri="http://schemas.openxmlformats.org/presentationml/2006/ole">
            <mc:AlternateContent xmlns:mc="http://schemas.openxmlformats.org/markup-compatibility/2006">
              <mc:Choice xmlns:v="urn:schemas-microsoft-com:vml" Requires="v">
                <p:oleObj spid="_x0000_s189512" name="Equation" r:id="rId3" imgW="723600" imgH="253800" progId="Equation.3">
                  <p:embed/>
                </p:oleObj>
              </mc:Choice>
              <mc:Fallback>
                <p:oleObj name="Equation" r:id="rId3" imgW="723600" imgH="253800" progId="Equation.3">
                  <p:embed/>
                  <p:pic>
                    <p:nvPicPr>
                      <p:cNvPr id="17305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5025" y="5657850"/>
                        <a:ext cx="2339975" cy="847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085" name="Group 39"/>
          <p:cNvGrpSpPr>
            <a:grpSpLocks/>
          </p:cNvGrpSpPr>
          <p:nvPr/>
        </p:nvGrpSpPr>
        <p:grpSpPr bwMode="auto">
          <a:xfrm>
            <a:off x="1905000" y="1600200"/>
            <a:ext cx="5181600" cy="3962400"/>
            <a:chOff x="1200" y="912"/>
            <a:chExt cx="3264" cy="2496"/>
          </a:xfrm>
        </p:grpSpPr>
        <p:sp>
          <p:nvSpPr>
            <p:cNvPr id="3102" name="Rectangle 40"/>
            <p:cNvSpPr>
              <a:spLocks noChangeArrowheads="1"/>
            </p:cNvSpPr>
            <p:nvPr/>
          </p:nvSpPr>
          <p:spPr bwMode="auto">
            <a:xfrm>
              <a:off x="1200" y="912"/>
              <a:ext cx="3264" cy="2496"/>
            </a:xfrm>
            <a:prstGeom prst="rect">
              <a:avLst/>
            </a:prstGeom>
            <a:solidFill>
              <a:schemeClr val="bg1"/>
            </a:solidFill>
            <a:ln w="9525">
              <a:solidFill>
                <a:schemeClr val="tx2"/>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103" name="Freeform 41"/>
            <p:cNvSpPr>
              <a:spLocks/>
            </p:cNvSpPr>
            <p:nvPr/>
          </p:nvSpPr>
          <p:spPr bwMode="auto">
            <a:xfrm>
              <a:off x="1728" y="1632"/>
              <a:ext cx="2386" cy="1152"/>
            </a:xfrm>
            <a:custGeom>
              <a:avLst/>
              <a:gdLst>
                <a:gd name="T0" fmla="*/ 172 w 2386"/>
                <a:gd name="T1" fmla="*/ 418 h 1352"/>
                <a:gd name="T2" fmla="*/ 185 w 2386"/>
                <a:gd name="T3" fmla="*/ 389 h 1352"/>
                <a:gd name="T4" fmla="*/ 213 w 2386"/>
                <a:gd name="T5" fmla="*/ 359 h 1352"/>
                <a:gd name="T6" fmla="*/ 295 w 2386"/>
                <a:gd name="T7" fmla="*/ 233 h 1352"/>
                <a:gd name="T8" fmla="*/ 357 w 2386"/>
                <a:gd name="T9" fmla="*/ 179 h 1352"/>
                <a:gd name="T10" fmla="*/ 487 w 2386"/>
                <a:gd name="T11" fmla="*/ 100 h 1352"/>
                <a:gd name="T12" fmla="*/ 679 w 2386"/>
                <a:gd name="T13" fmla="*/ 70 h 1352"/>
                <a:gd name="T14" fmla="*/ 871 w 2386"/>
                <a:gd name="T15" fmla="*/ 45 h 1352"/>
                <a:gd name="T16" fmla="*/ 1063 w 2386"/>
                <a:gd name="T17" fmla="*/ 25 h 1352"/>
                <a:gd name="T18" fmla="*/ 1276 w 2386"/>
                <a:gd name="T19" fmla="*/ 10 h 1352"/>
                <a:gd name="T20" fmla="*/ 1982 w 2386"/>
                <a:gd name="T21" fmla="*/ 30 h 1352"/>
                <a:gd name="T22" fmla="*/ 2023 w 2386"/>
                <a:gd name="T23" fmla="*/ 40 h 1352"/>
                <a:gd name="T24" fmla="*/ 2044 w 2386"/>
                <a:gd name="T25" fmla="*/ 45 h 1352"/>
                <a:gd name="T26" fmla="*/ 2126 w 2386"/>
                <a:gd name="T27" fmla="*/ 75 h 1352"/>
                <a:gd name="T28" fmla="*/ 2146 w 2386"/>
                <a:gd name="T29" fmla="*/ 85 h 1352"/>
                <a:gd name="T30" fmla="*/ 2174 w 2386"/>
                <a:gd name="T31" fmla="*/ 95 h 1352"/>
                <a:gd name="T32" fmla="*/ 2222 w 2386"/>
                <a:gd name="T33" fmla="*/ 125 h 1352"/>
                <a:gd name="T34" fmla="*/ 2304 w 2386"/>
                <a:gd name="T35" fmla="*/ 174 h 1352"/>
                <a:gd name="T36" fmla="*/ 2359 w 2386"/>
                <a:gd name="T37" fmla="*/ 233 h 1352"/>
                <a:gd name="T38" fmla="*/ 2366 w 2386"/>
                <a:gd name="T39" fmla="*/ 369 h 1352"/>
                <a:gd name="T40" fmla="*/ 2352 w 2386"/>
                <a:gd name="T41" fmla="*/ 408 h 1352"/>
                <a:gd name="T42" fmla="*/ 2345 w 2386"/>
                <a:gd name="T43" fmla="*/ 493 h 1352"/>
                <a:gd name="T44" fmla="*/ 2311 w 2386"/>
                <a:gd name="T45" fmla="*/ 707 h 1352"/>
                <a:gd name="T46" fmla="*/ 2263 w 2386"/>
                <a:gd name="T47" fmla="*/ 777 h 1352"/>
                <a:gd name="T48" fmla="*/ 2140 w 2386"/>
                <a:gd name="T49" fmla="*/ 837 h 1352"/>
                <a:gd name="T50" fmla="*/ 2071 w 2386"/>
                <a:gd name="T51" fmla="*/ 847 h 1352"/>
                <a:gd name="T52" fmla="*/ 1653 w 2386"/>
                <a:gd name="T53" fmla="*/ 911 h 1352"/>
                <a:gd name="T54" fmla="*/ 1063 w 2386"/>
                <a:gd name="T55" fmla="*/ 916 h 1352"/>
                <a:gd name="T56" fmla="*/ 418 w 2386"/>
                <a:gd name="T57" fmla="*/ 965 h 1352"/>
                <a:gd name="T58" fmla="*/ 281 w 2386"/>
                <a:gd name="T59" fmla="*/ 981 h 1352"/>
                <a:gd name="T60" fmla="*/ 103 w 2386"/>
                <a:gd name="T61" fmla="*/ 976 h 1352"/>
                <a:gd name="T62" fmla="*/ 34 w 2386"/>
                <a:gd name="T63" fmla="*/ 881 h 1352"/>
                <a:gd name="T64" fmla="*/ 0 w 2386"/>
                <a:gd name="T65" fmla="*/ 772 h 1352"/>
                <a:gd name="T66" fmla="*/ 48 w 2386"/>
                <a:gd name="T67" fmla="*/ 627 h 1352"/>
                <a:gd name="T68" fmla="*/ 76 w 2386"/>
                <a:gd name="T69" fmla="*/ 592 h 1352"/>
                <a:gd name="T70" fmla="*/ 124 w 2386"/>
                <a:gd name="T71" fmla="*/ 513 h 1352"/>
                <a:gd name="T72" fmla="*/ 178 w 2386"/>
                <a:gd name="T73" fmla="*/ 408 h 1352"/>
                <a:gd name="T74" fmla="*/ 172 w 2386"/>
                <a:gd name="T75" fmla="*/ 418 h 135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386"/>
                <a:gd name="T115" fmla="*/ 0 h 1352"/>
                <a:gd name="T116" fmla="*/ 2386 w 2386"/>
                <a:gd name="T117" fmla="*/ 1352 h 135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386" h="1352">
                  <a:moveTo>
                    <a:pt x="172" y="576"/>
                  </a:moveTo>
                  <a:cubicBezTo>
                    <a:pt x="176" y="562"/>
                    <a:pt x="181" y="549"/>
                    <a:pt x="185" y="535"/>
                  </a:cubicBezTo>
                  <a:cubicBezTo>
                    <a:pt x="190" y="519"/>
                    <a:pt x="213" y="494"/>
                    <a:pt x="213" y="494"/>
                  </a:cubicBezTo>
                  <a:cubicBezTo>
                    <a:pt x="235" y="429"/>
                    <a:pt x="254" y="377"/>
                    <a:pt x="295" y="322"/>
                  </a:cubicBezTo>
                  <a:cubicBezTo>
                    <a:pt x="306" y="292"/>
                    <a:pt x="336" y="273"/>
                    <a:pt x="357" y="247"/>
                  </a:cubicBezTo>
                  <a:cubicBezTo>
                    <a:pt x="393" y="202"/>
                    <a:pt x="437" y="166"/>
                    <a:pt x="487" y="137"/>
                  </a:cubicBezTo>
                  <a:cubicBezTo>
                    <a:pt x="542" y="105"/>
                    <a:pt x="618" y="111"/>
                    <a:pt x="679" y="96"/>
                  </a:cubicBezTo>
                  <a:cubicBezTo>
                    <a:pt x="816" y="62"/>
                    <a:pt x="751" y="72"/>
                    <a:pt x="871" y="62"/>
                  </a:cubicBezTo>
                  <a:cubicBezTo>
                    <a:pt x="942" y="38"/>
                    <a:pt x="974" y="39"/>
                    <a:pt x="1063" y="34"/>
                  </a:cubicBezTo>
                  <a:cubicBezTo>
                    <a:pt x="1134" y="24"/>
                    <a:pt x="1205" y="24"/>
                    <a:pt x="1276" y="14"/>
                  </a:cubicBezTo>
                  <a:cubicBezTo>
                    <a:pt x="1545" y="17"/>
                    <a:pt x="1743" y="0"/>
                    <a:pt x="1982" y="41"/>
                  </a:cubicBezTo>
                  <a:cubicBezTo>
                    <a:pt x="1996" y="46"/>
                    <a:pt x="2009" y="50"/>
                    <a:pt x="2023" y="55"/>
                  </a:cubicBezTo>
                  <a:cubicBezTo>
                    <a:pt x="2030" y="57"/>
                    <a:pt x="2044" y="62"/>
                    <a:pt x="2044" y="62"/>
                  </a:cubicBezTo>
                  <a:cubicBezTo>
                    <a:pt x="2068" y="79"/>
                    <a:pt x="2098" y="94"/>
                    <a:pt x="2126" y="103"/>
                  </a:cubicBezTo>
                  <a:cubicBezTo>
                    <a:pt x="2133" y="108"/>
                    <a:pt x="2139" y="113"/>
                    <a:pt x="2146" y="117"/>
                  </a:cubicBezTo>
                  <a:cubicBezTo>
                    <a:pt x="2155" y="122"/>
                    <a:pt x="2165" y="125"/>
                    <a:pt x="2174" y="130"/>
                  </a:cubicBezTo>
                  <a:cubicBezTo>
                    <a:pt x="2222" y="159"/>
                    <a:pt x="2182" y="141"/>
                    <a:pt x="2222" y="172"/>
                  </a:cubicBezTo>
                  <a:cubicBezTo>
                    <a:pt x="2259" y="200"/>
                    <a:pt x="2275" y="198"/>
                    <a:pt x="2304" y="240"/>
                  </a:cubicBezTo>
                  <a:cubicBezTo>
                    <a:pt x="2323" y="267"/>
                    <a:pt x="2340" y="295"/>
                    <a:pt x="2359" y="322"/>
                  </a:cubicBezTo>
                  <a:cubicBezTo>
                    <a:pt x="2386" y="403"/>
                    <a:pt x="2381" y="370"/>
                    <a:pt x="2366" y="508"/>
                  </a:cubicBezTo>
                  <a:cubicBezTo>
                    <a:pt x="2364" y="526"/>
                    <a:pt x="2352" y="562"/>
                    <a:pt x="2352" y="562"/>
                  </a:cubicBezTo>
                  <a:cubicBezTo>
                    <a:pt x="2350" y="601"/>
                    <a:pt x="2347" y="640"/>
                    <a:pt x="2345" y="679"/>
                  </a:cubicBezTo>
                  <a:cubicBezTo>
                    <a:pt x="2340" y="778"/>
                    <a:pt x="2341" y="879"/>
                    <a:pt x="2311" y="974"/>
                  </a:cubicBezTo>
                  <a:cubicBezTo>
                    <a:pt x="2305" y="991"/>
                    <a:pt x="2283" y="1057"/>
                    <a:pt x="2263" y="1070"/>
                  </a:cubicBezTo>
                  <a:cubicBezTo>
                    <a:pt x="2226" y="1095"/>
                    <a:pt x="2182" y="1136"/>
                    <a:pt x="2140" y="1152"/>
                  </a:cubicBezTo>
                  <a:cubicBezTo>
                    <a:pt x="2118" y="1161"/>
                    <a:pt x="2094" y="1160"/>
                    <a:pt x="2071" y="1166"/>
                  </a:cubicBezTo>
                  <a:cubicBezTo>
                    <a:pt x="1994" y="1223"/>
                    <a:pt x="1750" y="1253"/>
                    <a:pt x="1653" y="1255"/>
                  </a:cubicBezTo>
                  <a:cubicBezTo>
                    <a:pt x="1456" y="1259"/>
                    <a:pt x="1260" y="1260"/>
                    <a:pt x="1063" y="1262"/>
                  </a:cubicBezTo>
                  <a:cubicBezTo>
                    <a:pt x="847" y="1278"/>
                    <a:pt x="634" y="1320"/>
                    <a:pt x="418" y="1330"/>
                  </a:cubicBezTo>
                  <a:cubicBezTo>
                    <a:pt x="318" y="1347"/>
                    <a:pt x="364" y="1340"/>
                    <a:pt x="281" y="1351"/>
                  </a:cubicBezTo>
                  <a:cubicBezTo>
                    <a:pt x="222" y="1349"/>
                    <a:pt x="162" y="1352"/>
                    <a:pt x="103" y="1344"/>
                  </a:cubicBezTo>
                  <a:cubicBezTo>
                    <a:pt x="79" y="1341"/>
                    <a:pt x="39" y="1228"/>
                    <a:pt x="34" y="1214"/>
                  </a:cubicBezTo>
                  <a:cubicBezTo>
                    <a:pt x="28" y="1160"/>
                    <a:pt x="9" y="1116"/>
                    <a:pt x="0" y="1063"/>
                  </a:cubicBezTo>
                  <a:cubicBezTo>
                    <a:pt x="5" y="991"/>
                    <a:pt x="6" y="923"/>
                    <a:pt x="48" y="864"/>
                  </a:cubicBezTo>
                  <a:cubicBezTo>
                    <a:pt x="68" y="787"/>
                    <a:pt x="37" y="887"/>
                    <a:pt x="76" y="816"/>
                  </a:cubicBezTo>
                  <a:cubicBezTo>
                    <a:pt x="97" y="779"/>
                    <a:pt x="99" y="743"/>
                    <a:pt x="124" y="706"/>
                  </a:cubicBezTo>
                  <a:cubicBezTo>
                    <a:pt x="136" y="665"/>
                    <a:pt x="178" y="607"/>
                    <a:pt x="178" y="562"/>
                  </a:cubicBezTo>
                  <a:cubicBezTo>
                    <a:pt x="178" y="557"/>
                    <a:pt x="174" y="571"/>
                    <a:pt x="172" y="576"/>
                  </a:cubicBezTo>
                  <a:close/>
                </a:path>
              </a:pathLst>
            </a:custGeom>
            <a:gradFill rotWithShape="0">
              <a:gsLst>
                <a:gs pos="0">
                  <a:srgbClr val="67B92F"/>
                </a:gs>
                <a:gs pos="100000">
                  <a:schemeClr val="accent1"/>
                </a:gs>
              </a:gsLst>
              <a:lin ang="0" scaled="1"/>
            </a:gradFill>
            <a:ln w="9525">
              <a:solidFill>
                <a:schemeClr val="tx2"/>
              </a:solidFill>
              <a:round/>
              <a:headEnd/>
              <a:tailEnd/>
            </a:ln>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104" name="Freeform 42"/>
            <p:cNvSpPr>
              <a:spLocks/>
            </p:cNvSpPr>
            <p:nvPr/>
          </p:nvSpPr>
          <p:spPr bwMode="auto">
            <a:xfrm>
              <a:off x="1680" y="1536"/>
              <a:ext cx="2448" cy="1152"/>
            </a:xfrm>
            <a:custGeom>
              <a:avLst/>
              <a:gdLst>
                <a:gd name="T0" fmla="*/ 181 w 2386"/>
                <a:gd name="T1" fmla="*/ 418 h 1352"/>
                <a:gd name="T2" fmla="*/ 195 w 2386"/>
                <a:gd name="T3" fmla="*/ 389 h 1352"/>
                <a:gd name="T4" fmla="*/ 225 w 2386"/>
                <a:gd name="T5" fmla="*/ 359 h 1352"/>
                <a:gd name="T6" fmla="*/ 311 w 2386"/>
                <a:gd name="T7" fmla="*/ 233 h 1352"/>
                <a:gd name="T8" fmla="*/ 376 w 2386"/>
                <a:gd name="T9" fmla="*/ 179 h 1352"/>
                <a:gd name="T10" fmla="*/ 513 w 2386"/>
                <a:gd name="T11" fmla="*/ 100 h 1352"/>
                <a:gd name="T12" fmla="*/ 715 w 2386"/>
                <a:gd name="T13" fmla="*/ 70 h 1352"/>
                <a:gd name="T14" fmla="*/ 917 w 2386"/>
                <a:gd name="T15" fmla="*/ 45 h 1352"/>
                <a:gd name="T16" fmla="*/ 1119 w 2386"/>
                <a:gd name="T17" fmla="*/ 25 h 1352"/>
                <a:gd name="T18" fmla="*/ 1343 w 2386"/>
                <a:gd name="T19" fmla="*/ 10 h 1352"/>
                <a:gd name="T20" fmla="*/ 2087 w 2386"/>
                <a:gd name="T21" fmla="*/ 30 h 1352"/>
                <a:gd name="T22" fmla="*/ 2130 w 2386"/>
                <a:gd name="T23" fmla="*/ 40 h 1352"/>
                <a:gd name="T24" fmla="*/ 2151 w 2386"/>
                <a:gd name="T25" fmla="*/ 45 h 1352"/>
                <a:gd name="T26" fmla="*/ 2238 w 2386"/>
                <a:gd name="T27" fmla="*/ 75 h 1352"/>
                <a:gd name="T28" fmla="*/ 2259 w 2386"/>
                <a:gd name="T29" fmla="*/ 85 h 1352"/>
                <a:gd name="T30" fmla="*/ 2288 w 2386"/>
                <a:gd name="T31" fmla="*/ 95 h 1352"/>
                <a:gd name="T32" fmla="*/ 2339 w 2386"/>
                <a:gd name="T33" fmla="*/ 125 h 1352"/>
                <a:gd name="T34" fmla="*/ 2425 w 2386"/>
                <a:gd name="T35" fmla="*/ 174 h 1352"/>
                <a:gd name="T36" fmla="*/ 2483 w 2386"/>
                <a:gd name="T37" fmla="*/ 233 h 1352"/>
                <a:gd name="T38" fmla="*/ 2490 w 2386"/>
                <a:gd name="T39" fmla="*/ 369 h 1352"/>
                <a:gd name="T40" fmla="*/ 2476 w 2386"/>
                <a:gd name="T41" fmla="*/ 408 h 1352"/>
                <a:gd name="T42" fmla="*/ 2469 w 2386"/>
                <a:gd name="T43" fmla="*/ 493 h 1352"/>
                <a:gd name="T44" fmla="*/ 2433 w 2386"/>
                <a:gd name="T45" fmla="*/ 707 h 1352"/>
                <a:gd name="T46" fmla="*/ 2382 w 2386"/>
                <a:gd name="T47" fmla="*/ 777 h 1352"/>
                <a:gd name="T48" fmla="*/ 2253 w 2386"/>
                <a:gd name="T49" fmla="*/ 837 h 1352"/>
                <a:gd name="T50" fmla="*/ 2180 w 2386"/>
                <a:gd name="T51" fmla="*/ 847 h 1352"/>
                <a:gd name="T52" fmla="*/ 1740 w 2386"/>
                <a:gd name="T53" fmla="*/ 911 h 1352"/>
                <a:gd name="T54" fmla="*/ 1119 w 2386"/>
                <a:gd name="T55" fmla="*/ 916 h 1352"/>
                <a:gd name="T56" fmla="*/ 440 w 2386"/>
                <a:gd name="T57" fmla="*/ 965 h 1352"/>
                <a:gd name="T58" fmla="*/ 295 w 2386"/>
                <a:gd name="T59" fmla="*/ 981 h 1352"/>
                <a:gd name="T60" fmla="*/ 109 w 2386"/>
                <a:gd name="T61" fmla="*/ 976 h 1352"/>
                <a:gd name="T62" fmla="*/ 36 w 2386"/>
                <a:gd name="T63" fmla="*/ 881 h 1352"/>
                <a:gd name="T64" fmla="*/ 0 w 2386"/>
                <a:gd name="T65" fmla="*/ 772 h 1352"/>
                <a:gd name="T66" fmla="*/ 50 w 2386"/>
                <a:gd name="T67" fmla="*/ 627 h 1352"/>
                <a:gd name="T68" fmla="*/ 80 w 2386"/>
                <a:gd name="T69" fmla="*/ 592 h 1352"/>
                <a:gd name="T70" fmla="*/ 130 w 2386"/>
                <a:gd name="T71" fmla="*/ 513 h 1352"/>
                <a:gd name="T72" fmla="*/ 188 w 2386"/>
                <a:gd name="T73" fmla="*/ 408 h 1352"/>
                <a:gd name="T74" fmla="*/ 181 w 2386"/>
                <a:gd name="T75" fmla="*/ 418 h 135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386"/>
                <a:gd name="T115" fmla="*/ 0 h 1352"/>
                <a:gd name="T116" fmla="*/ 2386 w 2386"/>
                <a:gd name="T117" fmla="*/ 1352 h 135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386" h="1352">
                  <a:moveTo>
                    <a:pt x="172" y="576"/>
                  </a:moveTo>
                  <a:cubicBezTo>
                    <a:pt x="176" y="562"/>
                    <a:pt x="181" y="549"/>
                    <a:pt x="185" y="535"/>
                  </a:cubicBezTo>
                  <a:cubicBezTo>
                    <a:pt x="190" y="519"/>
                    <a:pt x="213" y="494"/>
                    <a:pt x="213" y="494"/>
                  </a:cubicBezTo>
                  <a:cubicBezTo>
                    <a:pt x="235" y="429"/>
                    <a:pt x="254" y="377"/>
                    <a:pt x="295" y="322"/>
                  </a:cubicBezTo>
                  <a:cubicBezTo>
                    <a:pt x="306" y="292"/>
                    <a:pt x="336" y="273"/>
                    <a:pt x="357" y="247"/>
                  </a:cubicBezTo>
                  <a:cubicBezTo>
                    <a:pt x="393" y="202"/>
                    <a:pt x="437" y="166"/>
                    <a:pt x="487" y="137"/>
                  </a:cubicBezTo>
                  <a:cubicBezTo>
                    <a:pt x="542" y="105"/>
                    <a:pt x="618" y="111"/>
                    <a:pt x="679" y="96"/>
                  </a:cubicBezTo>
                  <a:cubicBezTo>
                    <a:pt x="816" y="62"/>
                    <a:pt x="751" y="72"/>
                    <a:pt x="871" y="62"/>
                  </a:cubicBezTo>
                  <a:cubicBezTo>
                    <a:pt x="942" y="38"/>
                    <a:pt x="974" y="39"/>
                    <a:pt x="1063" y="34"/>
                  </a:cubicBezTo>
                  <a:cubicBezTo>
                    <a:pt x="1134" y="24"/>
                    <a:pt x="1205" y="24"/>
                    <a:pt x="1276" y="14"/>
                  </a:cubicBezTo>
                  <a:cubicBezTo>
                    <a:pt x="1545" y="17"/>
                    <a:pt x="1743" y="0"/>
                    <a:pt x="1982" y="41"/>
                  </a:cubicBezTo>
                  <a:cubicBezTo>
                    <a:pt x="1996" y="46"/>
                    <a:pt x="2009" y="50"/>
                    <a:pt x="2023" y="55"/>
                  </a:cubicBezTo>
                  <a:cubicBezTo>
                    <a:pt x="2030" y="57"/>
                    <a:pt x="2044" y="62"/>
                    <a:pt x="2044" y="62"/>
                  </a:cubicBezTo>
                  <a:cubicBezTo>
                    <a:pt x="2068" y="79"/>
                    <a:pt x="2098" y="94"/>
                    <a:pt x="2126" y="103"/>
                  </a:cubicBezTo>
                  <a:cubicBezTo>
                    <a:pt x="2133" y="108"/>
                    <a:pt x="2139" y="113"/>
                    <a:pt x="2146" y="117"/>
                  </a:cubicBezTo>
                  <a:cubicBezTo>
                    <a:pt x="2155" y="122"/>
                    <a:pt x="2165" y="125"/>
                    <a:pt x="2174" y="130"/>
                  </a:cubicBezTo>
                  <a:cubicBezTo>
                    <a:pt x="2222" y="159"/>
                    <a:pt x="2182" y="141"/>
                    <a:pt x="2222" y="172"/>
                  </a:cubicBezTo>
                  <a:cubicBezTo>
                    <a:pt x="2259" y="200"/>
                    <a:pt x="2275" y="198"/>
                    <a:pt x="2304" y="240"/>
                  </a:cubicBezTo>
                  <a:cubicBezTo>
                    <a:pt x="2323" y="267"/>
                    <a:pt x="2340" y="295"/>
                    <a:pt x="2359" y="322"/>
                  </a:cubicBezTo>
                  <a:cubicBezTo>
                    <a:pt x="2386" y="403"/>
                    <a:pt x="2381" y="370"/>
                    <a:pt x="2366" y="508"/>
                  </a:cubicBezTo>
                  <a:cubicBezTo>
                    <a:pt x="2364" y="526"/>
                    <a:pt x="2352" y="562"/>
                    <a:pt x="2352" y="562"/>
                  </a:cubicBezTo>
                  <a:cubicBezTo>
                    <a:pt x="2350" y="601"/>
                    <a:pt x="2347" y="640"/>
                    <a:pt x="2345" y="679"/>
                  </a:cubicBezTo>
                  <a:cubicBezTo>
                    <a:pt x="2340" y="778"/>
                    <a:pt x="2341" y="879"/>
                    <a:pt x="2311" y="974"/>
                  </a:cubicBezTo>
                  <a:cubicBezTo>
                    <a:pt x="2305" y="991"/>
                    <a:pt x="2283" y="1057"/>
                    <a:pt x="2263" y="1070"/>
                  </a:cubicBezTo>
                  <a:cubicBezTo>
                    <a:pt x="2226" y="1095"/>
                    <a:pt x="2182" y="1136"/>
                    <a:pt x="2140" y="1152"/>
                  </a:cubicBezTo>
                  <a:cubicBezTo>
                    <a:pt x="2118" y="1161"/>
                    <a:pt x="2094" y="1160"/>
                    <a:pt x="2071" y="1166"/>
                  </a:cubicBezTo>
                  <a:cubicBezTo>
                    <a:pt x="1994" y="1223"/>
                    <a:pt x="1750" y="1253"/>
                    <a:pt x="1653" y="1255"/>
                  </a:cubicBezTo>
                  <a:cubicBezTo>
                    <a:pt x="1456" y="1259"/>
                    <a:pt x="1260" y="1260"/>
                    <a:pt x="1063" y="1262"/>
                  </a:cubicBezTo>
                  <a:cubicBezTo>
                    <a:pt x="847" y="1278"/>
                    <a:pt x="634" y="1320"/>
                    <a:pt x="418" y="1330"/>
                  </a:cubicBezTo>
                  <a:cubicBezTo>
                    <a:pt x="318" y="1347"/>
                    <a:pt x="364" y="1340"/>
                    <a:pt x="281" y="1351"/>
                  </a:cubicBezTo>
                  <a:cubicBezTo>
                    <a:pt x="222" y="1349"/>
                    <a:pt x="162" y="1352"/>
                    <a:pt x="103" y="1344"/>
                  </a:cubicBezTo>
                  <a:cubicBezTo>
                    <a:pt x="79" y="1341"/>
                    <a:pt x="39" y="1228"/>
                    <a:pt x="34" y="1214"/>
                  </a:cubicBezTo>
                  <a:cubicBezTo>
                    <a:pt x="28" y="1160"/>
                    <a:pt x="9" y="1116"/>
                    <a:pt x="0" y="1063"/>
                  </a:cubicBezTo>
                  <a:cubicBezTo>
                    <a:pt x="5" y="991"/>
                    <a:pt x="6" y="923"/>
                    <a:pt x="48" y="864"/>
                  </a:cubicBezTo>
                  <a:cubicBezTo>
                    <a:pt x="68" y="787"/>
                    <a:pt x="37" y="887"/>
                    <a:pt x="76" y="816"/>
                  </a:cubicBezTo>
                  <a:cubicBezTo>
                    <a:pt x="97" y="779"/>
                    <a:pt x="99" y="743"/>
                    <a:pt x="124" y="706"/>
                  </a:cubicBezTo>
                  <a:cubicBezTo>
                    <a:pt x="136" y="665"/>
                    <a:pt x="178" y="607"/>
                    <a:pt x="178" y="562"/>
                  </a:cubicBezTo>
                  <a:cubicBezTo>
                    <a:pt x="178" y="557"/>
                    <a:pt x="174" y="571"/>
                    <a:pt x="172" y="576"/>
                  </a:cubicBezTo>
                  <a:close/>
                </a:path>
              </a:pathLst>
            </a:custGeom>
            <a:solidFill>
              <a:schemeClr val="accent1"/>
            </a:solidFill>
            <a:ln w="9525">
              <a:solidFill>
                <a:schemeClr val="tx2"/>
              </a:solidFill>
              <a:round/>
              <a:headEnd/>
              <a:tailEnd/>
            </a:ln>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105" name="Line 43"/>
            <p:cNvSpPr>
              <a:spLocks noChangeShapeType="1"/>
            </p:cNvSpPr>
            <p:nvPr/>
          </p:nvSpPr>
          <p:spPr bwMode="auto">
            <a:xfrm flipV="1">
              <a:off x="2256" y="1104"/>
              <a:ext cx="0" cy="115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106" name="Line 44"/>
            <p:cNvSpPr>
              <a:spLocks noChangeShapeType="1"/>
            </p:cNvSpPr>
            <p:nvPr/>
          </p:nvSpPr>
          <p:spPr bwMode="auto">
            <a:xfrm>
              <a:off x="2256" y="2736"/>
              <a:ext cx="0" cy="48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3" name="Group 45"/>
          <p:cNvGrpSpPr>
            <a:grpSpLocks/>
          </p:cNvGrpSpPr>
          <p:nvPr/>
        </p:nvGrpSpPr>
        <p:grpSpPr bwMode="auto">
          <a:xfrm>
            <a:off x="3581400" y="2667000"/>
            <a:ext cx="2286000" cy="2209800"/>
            <a:chOff x="2256" y="1584"/>
            <a:chExt cx="1440" cy="1392"/>
          </a:xfrm>
        </p:grpSpPr>
        <p:sp>
          <p:nvSpPr>
            <p:cNvPr id="3097" name="Oval 46"/>
            <p:cNvSpPr>
              <a:spLocks noChangeArrowheads="1"/>
            </p:cNvSpPr>
            <p:nvPr/>
          </p:nvSpPr>
          <p:spPr bwMode="auto">
            <a:xfrm>
              <a:off x="3024" y="2400"/>
              <a:ext cx="96" cy="96"/>
            </a:xfrm>
            <a:prstGeom prst="ellipse">
              <a:avLst/>
            </a:prstGeom>
            <a:solidFill>
              <a:srgbClr val="66FF66"/>
            </a:solidFill>
            <a:ln w="9525">
              <a:solidFill>
                <a:srgbClr val="33CC33"/>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098" name="Oval 47"/>
            <p:cNvSpPr>
              <a:spLocks noChangeArrowheads="1"/>
            </p:cNvSpPr>
            <p:nvPr/>
          </p:nvSpPr>
          <p:spPr bwMode="auto">
            <a:xfrm>
              <a:off x="3504" y="1824"/>
              <a:ext cx="96" cy="96"/>
            </a:xfrm>
            <a:prstGeom prst="ellipse">
              <a:avLst/>
            </a:prstGeom>
            <a:solidFill>
              <a:srgbClr val="66FF66"/>
            </a:solidFill>
            <a:ln w="9525">
              <a:solidFill>
                <a:srgbClr val="33CC33"/>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099" name="Line 48"/>
            <p:cNvSpPr>
              <a:spLocks noChangeShapeType="1"/>
            </p:cNvSpPr>
            <p:nvPr/>
          </p:nvSpPr>
          <p:spPr bwMode="auto">
            <a:xfrm flipH="1">
              <a:off x="2640" y="1728"/>
              <a:ext cx="1056" cy="1248"/>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100" name="Line 49"/>
            <p:cNvSpPr>
              <a:spLocks noChangeShapeType="1"/>
            </p:cNvSpPr>
            <p:nvPr/>
          </p:nvSpPr>
          <p:spPr bwMode="auto">
            <a:xfrm flipV="1">
              <a:off x="2256" y="1872"/>
              <a:ext cx="1296" cy="384"/>
            </a:xfrm>
            <a:prstGeom prst="line">
              <a:avLst/>
            </a:prstGeom>
            <a:noFill/>
            <a:ln w="19050">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101" name="Line 50"/>
            <p:cNvSpPr>
              <a:spLocks noChangeShapeType="1"/>
            </p:cNvSpPr>
            <p:nvPr/>
          </p:nvSpPr>
          <p:spPr bwMode="auto">
            <a:xfrm>
              <a:off x="2256" y="2256"/>
              <a:ext cx="816" cy="192"/>
            </a:xfrm>
            <a:prstGeom prst="line">
              <a:avLst/>
            </a:prstGeom>
            <a:noFill/>
            <a:ln w="19050">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3080" name="Object 51"/>
            <p:cNvGraphicFramePr>
              <a:graphicFrameLocks noChangeAspect="1"/>
            </p:cNvGraphicFramePr>
            <p:nvPr/>
          </p:nvGraphicFramePr>
          <p:xfrm>
            <a:off x="2688" y="1632"/>
            <a:ext cx="336" cy="528"/>
          </p:xfrm>
          <a:graphic>
            <a:graphicData uri="http://schemas.openxmlformats.org/presentationml/2006/ole">
              <mc:AlternateContent xmlns:mc="http://schemas.openxmlformats.org/markup-compatibility/2006">
                <mc:Choice xmlns:v="urn:schemas-microsoft-com:vml" Requires="v">
                  <p:oleObj spid="_x0000_s189513" name="公式" r:id="rId5" imgW="114120" imgH="190440" progId="Equation.3">
                    <p:embed/>
                  </p:oleObj>
                </mc:Choice>
                <mc:Fallback>
                  <p:oleObj name="公式" r:id="rId5" imgW="114120" imgH="190440" progId="Equation.3">
                    <p:embed/>
                    <p:pic>
                      <p:nvPicPr>
                        <p:cNvPr id="3080" name="Object 5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88" y="1632"/>
                          <a:ext cx="336"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81" name="Object 52"/>
            <p:cNvGraphicFramePr>
              <a:graphicFrameLocks noChangeAspect="1"/>
            </p:cNvGraphicFramePr>
            <p:nvPr/>
          </p:nvGraphicFramePr>
          <p:xfrm>
            <a:off x="2688" y="2304"/>
            <a:ext cx="231" cy="432"/>
          </p:xfrm>
          <a:graphic>
            <a:graphicData uri="http://schemas.openxmlformats.org/presentationml/2006/ole">
              <mc:AlternateContent xmlns:mc="http://schemas.openxmlformats.org/markup-compatibility/2006">
                <mc:Choice xmlns:v="urn:schemas-microsoft-com:vml" Requires="v">
                  <p:oleObj spid="_x0000_s189514" name="Equation" r:id="rId7" imgW="177480" imgH="330120" progId="Equation.3">
                    <p:embed/>
                  </p:oleObj>
                </mc:Choice>
                <mc:Fallback>
                  <p:oleObj name="Equation" r:id="rId7" imgW="177480" imgH="330120" progId="Equation.3">
                    <p:embed/>
                    <p:pic>
                      <p:nvPicPr>
                        <p:cNvPr id="3081" name="Object 5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88" y="2304"/>
                          <a:ext cx="231"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82" name="Object 53"/>
            <p:cNvGraphicFramePr>
              <a:graphicFrameLocks noChangeAspect="1"/>
            </p:cNvGraphicFramePr>
            <p:nvPr/>
          </p:nvGraphicFramePr>
          <p:xfrm>
            <a:off x="3024" y="2112"/>
            <a:ext cx="142" cy="288"/>
          </p:xfrm>
          <a:graphic>
            <a:graphicData uri="http://schemas.openxmlformats.org/presentationml/2006/ole">
              <mc:AlternateContent xmlns:mc="http://schemas.openxmlformats.org/markup-compatibility/2006">
                <mc:Choice xmlns:v="urn:schemas-microsoft-com:vml" Requires="v">
                  <p:oleObj spid="_x0000_s189515" name="公式" r:id="rId9" imgW="114120" imgH="228600" progId="Equation.3">
                    <p:embed/>
                  </p:oleObj>
                </mc:Choice>
                <mc:Fallback>
                  <p:oleObj name="公式" r:id="rId9" imgW="114120" imgH="228600" progId="Equation.3">
                    <p:embed/>
                    <p:pic>
                      <p:nvPicPr>
                        <p:cNvPr id="3082" name="Object 5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24" y="2112"/>
                          <a:ext cx="14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83" name="Object 54"/>
            <p:cNvGraphicFramePr>
              <a:graphicFrameLocks noChangeAspect="1"/>
            </p:cNvGraphicFramePr>
            <p:nvPr/>
          </p:nvGraphicFramePr>
          <p:xfrm>
            <a:off x="3360" y="1584"/>
            <a:ext cx="192" cy="304"/>
          </p:xfrm>
          <a:graphic>
            <a:graphicData uri="http://schemas.openxmlformats.org/presentationml/2006/ole">
              <mc:AlternateContent xmlns:mc="http://schemas.openxmlformats.org/markup-compatibility/2006">
                <mc:Choice xmlns:v="urn:schemas-microsoft-com:vml" Requires="v">
                  <p:oleObj spid="_x0000_s189516" name="公式" r:id="rId11" imgW="177480" imgH="279360" progId="Equation.3">
                    <p:embed/>
                  </p:oleObj>
                </mc:Choice>
                <mc:Fallback>
                  <p:oleObj name="公式" r:id="rId11" imgW="177480" imgH="279360" progId="Equation.3">
                    <p:embed/>
                    <p:pic>
                      <p:nvPicPr>
                        <p:cNvPr id="3083" name="Object 5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60" y="1584"/>
                          <a:ext cx="192"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55"/>
          <p:cNvGrpSpPr>
            <a:grpSpLocks/>
          </p:cNvGrpSpPr>
          <p:nvPr/>
        </p:nvGrpSpPr>
        <p:grpSpPr bwMode="auto">
          <a:xfrm>
            <a:off x="4876800" y="3048000"/>
            <a:ext cx="1101725" cy="1371600"/>
            <a:chOff x="3024" y="1392"/>
            <a:chExt cx="694" cy="864"/>
          </a:xfrm>
        </p:grpSpPr>
        <p:sp>
          <p:nvSpPr>
            <p:cNvPr id="3095" name="Line 56"/>
            <p:cNvSpPr>
              <a:spLocks noChangeShapeType="1"/>
            </p:cNvSpPr>
            <p:nvPr/>
          </p:nvSpPr>
          <p:spPr bwMode="auto">
            <a:xfrm flipV="1">
              <a:off x="3024" y="1728"/>
              <a:ext cx="240" cy="288"/>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096" name="Line 57"/>
            <p:cNvSpPr>
              <a:spLocks noChangeShapeType="1"/>
            </p:cNvSpPr>
            <p:nvPr/>
          </p:nvSpPr>
          <p:spPr bwMode="auto">
            <a:xfrm flipH="1">
              <a:off x="3264" y="1440"/>
              <a:ext cx="240" cy="288"/>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3078" name="Object 58"/>
            <p:cNvGraphicFramePr>
              <a:graphicFrameLocks noChangeAspect="1"/>
            </p:cNvGraphicFramePr>
            <p:nvPr/>
          </p:nvGraphicFramePr>
          <p:xfrm>
            <a:off x="3120" y="1824"/>
            <a:ext cx="261" cy="432"/>
          </p:xfrm>
          <a:graphic>
            <a:graphicData uri="http://schemas.openxmlformats.org/presentationml/2006/ole">
              <mc:AlternateContent xmlns:mc="http://schemas.openxmlformats.org/markup-compatibility/2006">
                <mc:Choice xmlns:v="urn:schemas-microsoft-com:vml" Requires="v">
                  <p:oleObj spid="_x0000_s189517" name="公式" r:id="rId13" imgW="266400" imgH="368280" progId="Equation.3">
                    <p:embed/>
                  </p:oleObj>
                </mc:Choice>
                <mc:Fallback>
                  <p:oleObj name="公式" r:id="rId13" imgW="266400" imgH="368280" progId="Equation.3">
                    <p:embed/>
                    <p:pic>
                      <p:nvPicPr>
                        <p:cNvPr id="3078" name="Object 5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20" y="1824"/>
                          <a:ext cx="261"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9" name="Object 59"/>
            <p:cNvGraphicFramePr>
              <a:graphicFrameLocks noChangeAspect="1"/>
            </p:cNvGraphicFramePr>
            <p:nvPr/>
          </p:nvGraphicFramePr>
          <p:xfrm>
            <a:off x="3360" y="1392"/>
            <a:ext cx="358" cy="576"/>
          </p:xfrm>
          <a:graphic>
            <a:graphicData uri="http://schemas.openxmlformats.org/presentationml/2006/ole">
              <mc:AlternateContent xmlns:mc="http://schemas.openxmlformats.org/markup-compatibility/2006">
                <mc:Choice xmlns:v="urn:schemas-microsoft-com:vml" Requires="v">
                  <p:oleObj spid="_x0000_s189518" name="公式" r:id="rId15" imgW="164880" imgH="203040" progId="Equation.3">
                    <p:embed/>
                  </p:oleObj>
                </mc:Choice>
                <mc:Fallback>
                  <p:oleObj name="公式" r:id="rId15" imgW="164880" imgH="203040" progId="Equation.3">
                    <p:embed/>
                    <p:pic>
                      <p:nvPicPr>
                        <p:cNvPr id="3079" name="Object 5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60" y="1392"/>
                          <a:ext cx="358" cy="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60"/>
          <p:cNvGrpSpPr>
            <a:grpSpLocks/>
          </p:cNvGrpSpPr>
          <p:nvPr/>
        </p:nvGrpSpPr>
        <p:grpSpPr bwMode="auto">
          <a:xfrm>
            <a:off x="3581400" y="3733800"/>
            <a:ext cx="914400" cy="1066800"/>
            <a:chOff x="2256" y="2256"/>
            <a:chExt cx="576" cy="672"/>
          </a:xfrm>
        </p:grpSpPr>
        <p:sp>
          <p:nvSpPr>
            <p:cNvPr id="3094" name="Line 61"/>
            <p:cNvSpPr>
              <a:spLocks noChangeShapeType="1"/>
            </p:cNvSpPr>
            <p:nvPr/>
          </p:nvSpPr>
          <p:spPr bwMode="auto">
            <a:xfrm>
              <a:off x="2256" y="2256"/>
              <a:ext cx="576" cy="528"/>
            </a:xfrm>
            <a:prstGeom prst="line">
              <a:avLst/>
            </a:prstGeom>
            <a:noFill/>
            <a:ln w="19050">
              <a:solidFill>
                <a:srgbClr val="CC00CC"/>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3077" name="Object 62"/>
            <p:cNvGraphicFramePr>
              <a:graphicFrameLocks noChangeAspect="1"/>
            </p:cNvGraphicFramePr>
            <p:nvPr/>
          </p:nvGraphicFramePr>
          <p:xfrm>
            <a:off x="2472" y="2592"/>
            <a:ext cx="264" cy="336"/>
          </p:xfrm>
          <a:graphic>
            <a:graphicData uri="http://schemas.openxmlformats.org/presentationml/2006/ole">
              <mc:AlternateContent xmlns:mc="http://schemas.openxmlformats.org/markup-compatibility/2006">
                <mc:Choice xmlns:v="urn:schemas-microsoft-com:vml" Requires="v">
                  <p:oleObj spid="_x0000_s189519" name="Equation" r:id="rId17" imgW="139680" imgH="177480" progId="Equation.3">
                    <p:embed/>
                  </p:oleObj>
                </mc:Choice>
                <mc:Fallback>
                  <p:oleObj name="Equation" r:id="rId17" imgW="139680" imgH="177480" progId="Equation.3">
                    <p:embed/>
                    <p:pic>
                      <p:nvPicPr>
                        <p:cNvPr id="3077" name="Object 6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72" y="2592"/>
                          <a:ext cx="264"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089" name="Text Box 63"/>
          <p:cNvSpPr txBox="1">
            <a:spLocks noChangeArrowheads="1"/>
          </p:cNvSpPr>
          <p:nvPr/>
        </p:nvSpPr>
        <p:spPr bwMode="auto">
          <a:xfrm>
            <a:off x="3140075" y="3429000"/>
            <a:ext cx="441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O</a:t>
            </a:r>
          </a:p>
        </p:txBody>
      </p:sp>
      <p:grpSp>
        <p:nvGrpSpPr>
          <p:cNvPr id="6" name="Group 64"/>
          <p:cNvGrpSpPr>
            <a:grpSpLocks/>
          </p:cNvGrpSpPr>
          <p:nvPr/>
        </p:nvGrpSpPr>
        <p:grpSpPr bwMode="auto">
          <a:xfrm>
            <a:off x="2971800" y="2133600"/>
            <a:ext cx="609600" cy="3133725"/>
            <a:chOff x="1872" y="1248"/>
            <a:chExt cx="384" cy="1974"/>
          </a:xfrm>
        </p:grpSpPr>
        <p:sp>
          <p:nvSpPr>
            <p:cNvPr id="3091" name="Line 65"/>
            <p:cNvSpPr>
              <a:spLocks noChangeShapeType="1"/>
            </p:cNvSpPr>
            <p:nvPr/>
          </p:nvSpPr>
          <p:spPr bwMode="auto">
            <a:xfrm>
              <a:off x="2256" y="2784"/>
              <a:ext cx="0" cy="288"/>
            </a:xfrm>
            <a:prstGeom prst="line">
              <a:avLst/>
            </a:prstGeom>
            <a:noFill/>
            <a:ln w="38100">
              <a:solidFill>
                <a:srgbClr val="FF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092" name="Line 66"/>
            <p:cNvSpPr>
              <a:spLocks noChangeShapeType="1"/>
            </p:cNvSpPr>
            <p:nvPr/>
          </p:nvSpPr>
          <p:spPr bwMode="auto">
            <a:xfrm flipH="1">
              <a:off x="2256" y="1440"/>
              <a:ext cx="0" cy="816"/>
            </a:xfrm>
            <a:prstGeom prst="line">
              <a:avLst/>
            </a:prstGeom>
            <a:noFill/>
            <a:ln w="38100">
              <a:solidFill>
                <a:srgbClr val="FF9900"/>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3075" name="Object 67"/>
            <p:cNvGraphicFramePr>
              <a:graphicFrameLocks noChangeAspect="1"/>
            </p:cNvGraphicFramePr>
            <p:nvPr/>
          </p:nvGraphicFramePr>
          <p:xfrm>
            <a:off x="1872" y="1248"/>
            <a:ext cx="359" cy="441"/>
          </p:xfrm>
          <a:graphic>
            <a:graphicData uri="http://schemas.openxmlformats.org/presentationml/2006/ole">
              <mc:AlternateContent xmlns:mc="http://schemas.openxmlformats.org/markup-compatibility/2006">
                <mc:Choice xmlns:v="urn:schemas-microsoft-com:vml" Requires="v">
                  <p:oleObj spid="_x0000_s189520" name="Equation" r:id="rId19" imgW="393480" imgH="380880" progId="Equation.3">
                    <p:embed/>
                  </p:oleObj>
                </mc:Choice>
                <mc:Fallback>
                  <p:oleObj name="Equation" r:id="rId19" imgW="393480" imgH="380880" progId="Equation.3">
                    <p:embed/>
                    <p:pic>
                      <p:nvPicPr>
                        <p:cNvPr id="3075" name="Object 6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872" y="1248"/>
                          <a:ext cx="359" cy="4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6" name="Object 68"/>
            <p:cNvGraphicFramePr>
              <a:graphicFrameLocks noChangeAspect="1"/>
            </p:cNvGraphicFramePr>
            <p:nvPr/>
          </p:nvGraphicFramePr>
          <p:xfrm>
            <a:off x="1872" y="2832"/>
            <a:ext cx="328" cy="390"/>
          </p:xfrm>
          <a:graphic>
            <a:graphicData uri="http://schemas.openxmlformats.org/presentationml/2006/ole">
              <mc:AlternateContent xmlns:mc="http://schemas.openxmlformats.org/markup-compatibility/2006">
                <mc:Choice xmlns:v="urn:schemas-microsoft-com:vml" Requires="v">
                  <p:oleObj spid="_x0000_s189521" name="Equation" r:id="rId21" imgW="431640" imgH="380880" progId="Equation.3">
                    <p:embed/>
                  </p:oleObj>
                </mc:Choice>
                <mc:Fallback>
                  <p:oleObj name="Equation" r:id="rId21" imgW="431640" imgH="380880" progId="Equation.3">
                    <p:embed/>
                    <p:pic>
                      <p:nvPicPr>
                        <p:cNvPr id="3076" name="Object 6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872" y="2832"/>
                          <a:ext cx="328" cy="3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93" name="Line 69"/>
            <p:cNvSpPr>
              <a:spLocks noChangeShapeType="1"/>
            </p:cNvSpPr>
            <p:nvPr/>
          </p:nvSpPr>
          <p:spPr bwMode="auto">
            <a:xfrm>
              <a:off x="2256" y="2256"/>
              <a:ext cx="0" cy="480"/>
            </a:xfrm>
            <a:prstGeom prst="line">
              <a:avLst/>
            </a:prstGeom>
            <a:noFill/>
            <a:ln w="19050">
              <a:solidFill>
                <a:srgbClr val="FF9900"/>
              </a:solidFill>
              <a:prstDash val="dash"/>
              <a:round/>
              <a:headEnd/>
              <a:tailEnd/>
            </a:ln>
            <a:extLst>
              <a:ext uri="{909E8E84-426E-40DD-AFC4-6F175D3DCCD1}">
                <a14:hiddenFill xmlns:a14="http://schemas.microsoft.com/office/drawing/2010/main">
                  <a:noFill/>
                </a14:hiddenFill>
              </a:ext>
            </a:ex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Tree>
    <p:extLst>
      <p:ext uri="{BB962C8B-B14F-4D97-AF65-F5344CB8AC3E}">
        <p14:creationId xmlns:p14="http://schemas.microsoft.com/office/powerpoint/2010/main" val="127037809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in)">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strips(downRight)">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ox(out)">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nodeType="clickEffect">
                                  <p:stCondLst>
                                    <p:cond delay="0"/>
                                  </p:stCondLst>
                                  <p:childTnLst>
                                    <p:set>
                                      <p:cBhvr>
                                        <p:cTn id="26" dur="1" fill="hold">
                                          <p:stCondLst>
                                            <p:cond delay="0"/>
                                          </p:stCondLst>
                                        </p:cTn>
                                        <p:tgtEl>
                                          <p:spTgt spid="173059"/>
                                        </p:tgtEl>
                                        <p:attrNameLst>
                                          <p:attrName>style.visibility</p:attrName>
                                        </p:attrNameLst>
                                      </p:cBhvr>
                                      <p:to>
                                        <p:strVal val="visible"/>
                                      </p:to>
                                    </p:set>
                                    <p:animEffect transition="in" filter="blinds(vertical)">
                                      <p:cBhvr>
                                        <p:cTn id="27" dur="500"/>
                                        <p:tgtEl>
                                          <p:spTgt spid="173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19" name="Group 142"/>
          <p:cNvGrpSpPr>
            <a:grpSpLocks/>
          </p:cNvGrpSpPr>
          <p:nvPr/>
        </p:nvGrpSpPr>
        <p:grpSpPr bwMode="auto">
          <a:xfrm>
            <a:off x="4800600" y="990600"/>
            <a:ext cx="3886200" cy="2743200"/>
            <a:chOff x="3024" y="624"/>
            <a:chExt cx="2448" cy="1728"/>
          </a:xfrm>
        </p:grpSpPr>
        <p:grpSp>
          <p:nvGrpSpPr>
            <p:cNvPr id="4157" name="Group 141"/>
            <p:cNvGrpSpPr>
              <a:grpSpLocks/>
            </p:cNvGrpSpPr>
            <p:nvPr/>
          </p:nvGrpSpPr>
          <p:grpSpPr bwMode="auto">
            <a:xfrm>
              <a:off x="3216" y="624"/>
              <a:ext cx="2160" cy="1680"/>
              <a:chOff x="3216" y="624"/>
              <a:chExt cx="2160" cy="1680"/>
            </a:xfrm>
          </p:grpSpPr>
          <p:sp>
            <p:nvSpPr>
              <p:cNvPr id="4159" name="Line 17"/>
              <p:cNvSpPr>
                <a:spLocks noChangeShapeType="1"/>
              </p:cNvSpPr>
              <p:nvPr/>
            </p:nvSpPr>
            <p:spPr bwMode="auto">
              <a:xfrm>
                <a:off x="3840" y="2075"/>
                <a:ext cx="0" cy="22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60" name="AutoShape 15"/>
              <p:cNvSpPr>
                <a:spLocks noChangeArrowheads="1"/>
              </p:cNvSpPr>
              <p:nvPr/>
            </p:nvSpPr>
            <p:spPr bwMode="auto">
              <a:xfrm>
                <a:off x="3216" y="1056"/>
                <a:ext cx="2160" cy="1104"/>
              </a:xfrm>
              <a:prstGeom prst="parallelogram">
                <a:avLst>
                  <a:gd name="adj" fmla="val 48913"/>
                </a:avLst>
              </a:prstGeom>
              <a:solidFill>
                <a:schemeClr val="accent1"/>
              </a:solidFill>
              <a:ln w="9525">
                <a:solidFill>
                  <a:schemeClr val="tx1"/>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61" name="Line 16"/>
              <p:cNvSpPr>
                <a:spLocks noChangeShapeType="1"/>
              </p:cNvSpPr>
              <p:nvPr/>
            </p:nvSpPr>
            <p:spPr bwMode="auto">
              <a:xfrm>
                <a:off x="3840" y="624"/>
                <a:ext cx="0" cy="936"/>
              </a:xfrm>
              <a:prstGeom prst="line">
                <a:avLst/>
              </a:prstGeom>
              <a:noFill/>
              <a:ln w="28575">
                <a:solidFill>
                  <a:schemeClr val="tx1"/>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62" name="Oval 18"/>
              <p:cNvSpPr>
                <a:spLocks noChangeArrowheads="1"/>
              </p:cNvSpPr>
              <p:nvPr/>
            </p:nvSpPr>
            <p:spPr bwMode="auto">
              <a:xfrm>
                <a:off x="4272" y="1653"/>
                <a:ext cx="144" cy="141"/>
              </a:xfrm>
              <a:prstGeom prst="ellipse">
                <a:avLst/>
              </a:prstGeom>
              <a:gradFill rotWithShape="0">
                <a:gsLst>
                  <a:gs pos="0">
                    <a:srgbClr val="FFCC66"/>
                  </a:gs>
                  <a:gs pos="100000">
                    <a:srgbClr val="A98744"/>
                  </a:gs>
                </a:gsLst>
                <a:path path="shape">
                  <a:fillToRect l="50000" t="50000" r="50000" b="50000"/>
                </a:path>
              </a:gradFill>
              <a:ln w="952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63" name="Line 19"/>
              <p:cNvSpPr>
                <a:spLocks noChangeShapeType="1"/>
              </p:cNvSpPr>
              <p:nvPr/>
            </p:nvSpPr>
            <p:spPr bwMode="auto">
              <a:xfrm>
                <a:off x="3840" y="1560"/>
                <a:ext cx="480" cy="14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64" name="Text Box 20"/>
              <p:cNvSpPr txBox="1">
                <a:spLocks noChangeArrowheads="1"/>
              </p:cNvSpPr>
              <p:nvPr/>
            </p:nvSpPr>
            <p:spPr bwMode="auto">
              <a:xfrm>
                <a:off x="3600" y="1475"/>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O</a:t>
                </a:r>
              </a:p>
            </p:txBody>
          </p:sp>
          <p:graphicFrame>
            <p:nvGraphicFramePr>
              <p:cNvPr id="4116" name="Object 21"/>
              <p:cNvGraphicFramePr>
                <a:graphicFrameLocks noChangeAspect="1"/>
              </p:cNvGraphicFramePr>
              <p:nvPr/>
            </p:nvGraphicFramePr>
            <p:xfrm>
              <a:off x="3921" y="1607"/>
              <a:ext cx="239" cy="280"/>
            </p:xfrm>
            <a:graphic>
              <a:graphicData uri="http://schemas.openxmlformats.org/presentationml/2006/ole">
                <mc:AlternateContent xmlns:mc="http://schemas.openxmlformats.org/markup-compatibility/2006">
                  <mc:Choice xmlns:v="urn:schemas-microsoft-com:vml" Requires="v">
                    <p:oleObj spid="_x0000_s190613" name="Equation" r:id="rId3" imgW="126720" imgH="152280" progId="Equation.3">
                      <p:embed/>
                    </p:oleObj>
                  </mc:Choice>
                  <mc:Fallback>
                    <p:oleObj name="Equation" r:id="rId3" imgW="126720" imgH="152280" progId="Equation.3">
                      <p:embed/>
                      <p:pic>
                        <p:nvPicPr>
                          <p:cNvPr id="4116"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1" y="1607"/>
                            <a:ext cx="239" cy="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65" name="Freeform 22"/>
              <p:cNvSpPr>
                <a:spLocks/>
              </p:cNvSpPr>
              <p:nvPr/>
            </p:nvSpPr>
            <p:spPr bwMode="auto">
              <a:xfrm>
                <a:off x="3699" y="1077"/>
                <a:ext cx="765" cy="857"/>
              </a:xfrm>
              <a:custGeom>
                <a:avLst/>
                <a:gdLst>
                  <a:gd name="T0" fmla="*/ 0 w 765"/>
                  <a:gd name="T1" fmla="*/ 830 h 857"/>
                  <a:gd name="T2" fmla="*/ 306 w 765"/>
                  <a:gd name="T3" fmla="*/ 830 h 857"/>
                  <a:gd name="T4" fmla="*/ 612 w 765"/>
                  <a:gd name="T5" fmla="*/ 667 h 857"/>
                  <a:gd name="T6" fmla="*/ 757 w 765"/>
                  <a:gd name="T7" fmla="*/ 288 h 857"/>
                  <a:gd name="T8" fmla="*/ 661 w 765"/>
                  <a:gd name="T9" fmla="*/ 0 h 857"/>
                  <a:gd name="T10" fmla="*/ 0 60000 65536"/>
                  <a:gd name="T11" fmla="*/ 0 60000 65536"/>
                  <a:gd name="T12" fmla="*/ 0 60000 65536"/>
                  <a:gd name="T13" fmla="*/ 0 60000 65536"/>
                  <a:gd name="T14" fmla="*/ 0 60000 65536"/>
                  <a:gd name="T15" fmla="*/ 0 w 765"/>
                  <a:gd name="T16" fmla="*/ 0 h 857"/>
                  <a:gd name="T17" fmla="*/ 765 w 765"/>
                  <a:gd name="T18" fmla="*/ 857 h 857"/>
                </a:gdLst>
                <a:ahLst/>
                <a:cxnLst>
                  <a:cxn ang="T10">
                    <a:pos x="T0" y="T1"/>
                  </a:cxn>
                  <a:cxn ang="T11">
                    <a:pos x="T2" y="T3"/>
                  </a:cxn>
                  <a:cxn ang="T12">
                    <a:pos x="T4" y="T5"/>
                  </a:cxn>
                  <a:cxn ang="T13">
                    <a:pos x="T6" y="T7"/>
                  </a:cxn>
                  <a:cxn ang="T14">
                    <a:pos x="T8" y="T9"/>
                  </a:cxn>
                </a:cxnLst>
                <a:rect l="T15" t="T16" r="T17" b="T18"/>
                <a:pathLst>
                  <a:path w="765" h="857">
                    <a:moveTo>
                      <a:pt x="0" y="830"/>
                    </a:moveTo>
                    <a:cubicBezTo>
                      <a:pt x="102" y="843"/>
                      <a:pt x="204" y="857"/>
                      <a:pt x="306" y="830"/>
                    </a:cubicBezTo>
                    <a:cubicBezTo>
                      <a:pt x="408" y="803"/>
                      <a:pt x="537" y="757"/>
                      <a:pt x="612" y="667"/>
                    </a:cubicBezTo>
                    <a:cubicBezTo>
                      <a:pt x="687" y="577"/>
                      <a:pt x="749" y="399"/>
                      <a:pt x="757" y="288"/>
                    </a:cubicBezTo>
                    <a:cubicBezTo>
                      <a:pt x="765" y="177"/>
                      <a:pt x="681" y="60"/>
                      <a:pt x="661" y="0"/>
                    </a:cubicBezTo>
                  </a:path>
                </a:pathLst>
              </a:custGeom>
              <a:noFill/>
              <a:ln w="28575">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4117" name="Object 23"/>
              <p:cNvGraphicFramePr>
                <a:graphicFrameLocks noChangeAspect="1"/>
              </p:cNvGraphicFramePr>
              <p:nvPr/>
            </p:nvGraphicFramePr>
            <p:xfrm>
              <a:off x="4224" y="1794"/>
              <a:ext cx="192" cy="156"/>
            </p:xfrm>
            <a:graphic>
              <a:graphicData uri="http://schemas.openxmlformats.org/presentationml/2006/ole">
                <mc:AlternateContent xmlns:mc="http://schemas.openxmlformats.org/markup-compatibility/2006">
                  <mc:Choice xmlns:v="urn:schemas-microsoft-com:vml" Requires="v">
                    <p:oleObj spid="_x0000_s190614" name="公式" r:id="rId5" imgW="228600" imgH="190440" progId="Equation.3">
                      <p:embed/>
                    </p:oleObj>
                  </mc:Choice>
                  <mc:Fallback>
                    <p:oleObj name="公式" r:id="rId5" imgW="228600" imgH="190440" progId="Equation.3">
                      <p:embed/>
                      <p:pic>
                        <p:nvPicPr>
                          <p:cNvPr id="4117" name="Object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24" y="1794"/>
                            <a:ext cx="192" cy="1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18" name="Object 24"/>
              <p:cNvGraphicFramePr>
                <a:graphicFrameLocks noChangeAspect="1"/>
              </p:cNvGraphicFramePr>
              <p:nvPr/>
            </p:nvGraphicFramePr>
            <p:xfrm>
              <a:off x="3840" y="671"/>
              <a:ext cx="244" cy="238"/>
            </p:xfrm>
            <a:graphic>
              <a:graphicData uri="http://schemas.openxmlformats.org/presentationml/2006/ole">
                <mc:AlternateContent xmlns:mc="http://schemas.openxmlformats.org/markup-compatibility/2006">
                  <mc:Choice xmlns:v="urn:schemas-microsoft-com:vml" Requires="v">
                    <p:oleObj spid="_x0000_s190615" name="公式" r:id="rId7" imgW="164880" imgH="164880" progId="Equation.3">
                      <p:embed/>
                    </p:oleObj>
                  </mc:Choice>
                  <mc:Fallback>
                    <p:oleObj name="公式" r:id="rId7" imgW="164880" imgH="164880" progId="Equation.3">
                      <p:embed/>
                      <p:pic>
                        <p:nvPicPr>
                          <p:cNvPr id="4118" name="Object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40" y="671"/>
                            <a:ext cx="244"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158" name="Rectangle 25"/>
            <p:cNvSpPr>
              <a:spLocks noChangeArrowheads="1"/>
            </p:cNvSpPr>
            <p:nvPr/>
          </p:nvSpPr>
          <p:spPr bwMode="auto">
            <a:xfrm>
              <a:off x="3024" y="624"/>
              <a:ext cx="2448" cy="1728"/>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4120" name="Text Box 27"/>
          <p:cNvSpPr txBox="1">
            <a:spLocks noChangeArrowheads="1"/>
          </p:cNvSpPr>
          <p:nvPr/>
        </p:nvSpPr>
        <p:spPr bwMode="auto">
          <a:xfrm>
            <a:off x="228600" y="476250"/>
            <a:ext cx="31623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32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二、转动定律</a:t>
            </a:r>
          </a:p>
        </p:txBody>
      </p:sp>
      <p:grpSp>
        <p:nvGrpSpPr>
          <p:cNvPr id="4" name="Group 85"/>
          <p:cNvGrpSpPr>
            <a:grpSpLocks/>
          </p:cNvGrpSpPr>
          <p:nvPr/>
        </p:nvGrpSpPr>
        <p:grpSpPr bwMode="auto">
          <a:xfrm>
            <a:off x="6858000" y="1752600"/>
            <a:ext cx="1374775" cy="1371600"/>
            <a:chOff x="4320" y="1104"/>
            <a:chExt cx="866" cy="864"/>
          </a:xfrm>
        </p:grpSpPr>
        <p:sp>
          <p:nvSpPr>
            <p:cNvPr id="4155" name="Line 29"/>
            <p:cNvSpPr>
              <a:spLocks noChangeShapeType="1"/>
            </p:cNvSpPr>
            <p:nvPr/>
          </p:nvSpPr>
          <p:spPr bwMode="auto">
            <a:xfrm flipV="1">
              <a:off x="4320" y="1440"/>
              <a:ext cx="576" cy="288"/>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4114" name="Object 30"/>
            <p:cNvGraphicFramePr>
              <a:graphicFrameLocks noChangeAspect="1"/>
            </p:cNvGraphicFramePr>
            <p:nvPr/>
          </p:nvGraphicFramePr>
          <p:xfrm>
            <a:off x="4896" y="1104"/>
            <a:ext cx="290" cy="336"/>
          </p:xfrm>
          <a:graphic>
            <a:graphicData uri="http://schemas.openxmlformats.org/presentationml/2006/ole">
              <mc:AlternateContent xmlns:mc="http://schemas.openxmlformats.org/markup-compatibility/2006">
                <mc:Choice xmlns:v="urn:schemas-microsoft-com:vml" Requires="v">
                  <p:oleObj spid="_x0000_s190616" name="公式" r:id="rId9" imgW="228600" imgH="266400" progId="Equation.3">
                    <p:embed/>
                  </p:oleObj>
                </mc:Choice>
                <mc:Fallback>
                  <p:oleObj name="公式" r:id="rId9" imgW="228600" imgH="266400" progId="Equation.3">
                    <p:embed/>
                    <p:pic>
                      <p:nvPicPr>
                        <p:cNvPr id="4114" name="Object 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96" y="1104"/>
                          <a:ext cx="290"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56" name="Line 31"/>
            <p:cNvSpPr>
              <a:spLocks noChangeShapeType="1"/>
            </p:cNvSpPr>
            <p:nvPr/>
          </p:nvSpPr>
          <p:spPr bwMode="auto">
            <a:xfrm>
              <a:off x="4320" y="1728"/>
              <a:ext cx="768" cy="24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4115" name="Object 32"/>
            <p:cNvGraphicFramePr>
              <a:graphicFrameLocks noChangeAspect="1"/>
            </p:cNvGraphicFramePr>
            <p:nvPr/>
          </p:nvGraphicFramePr>
          <p:xfrm>
            <a:off x="4512" y="1536"/>
            <a:ext cx="204" cy="284"/>
          </p:xfrm>
          <a:graphic>
            <a:graphicData uri="http://schemas.openxmlformats.org/presentationml/2006/ole">
              <mc:AlternateContent xmlns:mc="http://schemas.openxmlformats.org/markup-compatibility/2006">
                <mc:Choice xmlns:v="urn:schemas-microsoft-com:vml" Requires="v">
                  <p:oleObj spid="_x0000_s190617" name="公式" r:id="rId11" imgW="101520" imgH="139680" progId="Equation.3">
                    <p:embed/>
                  </p:oleObj>
                </mc:Choice>
                <mc:Fallback>
                  <p:oleObj name="公式" r:id="rId11" imgW="101520" imgH="139680" progId="Equation.3">
                    <p:embed/>
                    <p:pic>
                      <p:nvPicPr>
                        <p:cNvPr id="4115" name="Object 3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12" y="1536"/>
                          <a:ext cx="204" cy="2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84"/>
          <p:cNvGrpSpPr>
            <a:grpSpLocks/>
          </p:cNvGrpSpPr>
          <p:nvPr/>
        </p:nvGrpSpPr>
        <p:grpSpPr bwMode="auto">
          <a:xfrm>
            <a:off x="6873875" y="1636713"/>
            <a:ext cx="914400" cy="1868487"/>
            <a:chOff x="4330" y="1017"/>
            <a:chExt cx="576" cy="1177"/>
          </a:xfrm>
        </p:grpSpPr>
        <p:sp>
          <p:nvSpPr>
            <p:cNvPr id="4151" name="Line 34"/>
            <p:cNvSpPr>
              <a:spLocks noChangeShapeType="1"/>
            </p:cNvSpPr>
            <p:nvPr/>
          </p:nvSpPr>
          <p:spPr bwMode="auto">
            <a:xfrm flipH="1" flipV="1">
              <a:off x="4570" y="1344"/>
              <a:ext cx="336" cy="96"/>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52" name="Line 35"/>
            <p:cNvSpPr>
              <a:spLocks noChangeShapeType="1"/>
            </p:cNvSpPr>
            <p:nvPr/>
          </p:nvSpPr>
          <p:spPr bwMode="auto">
            <a:xfrm flipH="1">
              <a:off x="4666" y="1440"/>
              <a:ext cx="240" cy="384"/>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53" name="Line 36"/>
            <p:cNvSpPr>
              <a:spLocks noChangeShapeType="1"/>
            </p:cNvSpPr>
            <p:nvPr/>
          </p:nvSpPr>
          <p:spPr bwMode="auto">
            <a:xfrm flipV="1">
              <a:off x="4330" y="1344"/>
              <a:ext cx="240" cy="384"/>
            </a:xfrm>
            <a:prstGeom prst="line">
              <a:avLst/>
            </a:prstGeom>
            <a:noFill/>
            <a:ln w="38100">
              <a:solidFill>
                <a:srgbClr val="CC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54" name="Line 37"/>
            <p:cNvSpPr>
              <a:spLocks noChangeShapeType="1"/>
            </p:cNvSpPr>
            <p:nvPr/>
          </p:nvSpPr>
          <p:spPr bwMode="auto">
            <a:xfrm>
              <a:off x="4330" y="1728"/>
              <a:ext cx="336" cy="96"/>
            </a:xfrm>
            <a:prstGeom prst="line">
              <a:avLst/>
            </a:prstGeom>
            <a:noFill/>
            <a:ln w="38100">
              <a:solidFill>
                <a:srgbClr val="CC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4112" name="Object 38"/>
            <p:cNvGraphicFramePr>
              <a:graphicFrameLocks noChangeAspect="1"/>
            </p:cNvGraphicFramePr>
            <p:nvPr/>
          </p:nvGraphicFramePr>
          <p:xfrm>
            <a:off x="4464" y="1017"/>
            <a:ext cx="250" cy="423"/>
          </p:xfrm>
          <a:graphic>
            <a:graphicData uri="http://schemas.openxmlformats.org/presentationml/2006/ole">
              <mc:AlternateContent xmlns:mc="http://schemas.openxmlformats.org/markup-compatibility/2006">
                <mc:Choice xmlns:v="urn:schemas-microsoft-com:vml" Requires="v">
                  <p:oleObj spid="_x0000_s190618" name="Equation" r:id="rId13" imgW="164880" imgH="241200" progId="Equation.3">
                    <p:embed/>
                  </p:oleObj>
                </mc:Choice>
                <mc:Fallback>
                  <p:oleObj name="Equation" r:id="rId13" imgW="164880" imgH="241200" progId="Equation.3">
                    <p:embed/>
                    <p:pic>
                      <p:nvPicPr>
                        <p:cNvPr id="4112" name="Object 3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64" y="1017"/>
                          <a:ext cx="250" cy="4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13" name="Object 39"/>
            <p:cNvGraphicFramePr>
              <a:graphicFrameLocks noChangeAspect="1"/>
            </p:cNvGraphicFramePr>
            <p:nvPr/>
          </p:nvGraphicFramePr>
          <p:xfrm>
            <a:off x="4491" y="1824"/>
            <a:ext cx="309" cy="370"/>
          </p:xfrm>
          <a:graphic>
            <a:graphicData uri="http://schemas.openxmlformats.org/presentationml/2006/ole">
              <mc:AlternateContent xmlns:mc="http://schemas.openxmlformats.org/markup-compatibility/2006">
                <mc:Choice xmlns:v="urn:schemas-microsoft-com:vml" Requires="v">
                  <p:oleObj spid="_x0000_s190619" name="Equation" r:id="rId15" imgW="190440" imgH="228600" progId="Equation.3">
                    <p:embed/>
                  </p:oleObj>
                </mc:Choice>
                <mc:Fallback>
                  <p:oleObj name="Equation" r:id="rId15" imgW="190440" imgH="228600" progId="Equation.3">
                    <p:embed/>
                    <p:pic>
                      <p:nvPicPr>
                        <p:cNvPr id="4113" name="Object 3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91" y="1824"/>
                          <a:ext cx="309" cy="3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76168" name="Object 40"/>
          <p:cNvGraphicFramePr>
            <a:graphicFrameLocks noChangeAspect="1"/>
          </p:cNvGraphicFramePr>
          <p:nvPr/>
        </p:nvGraphicFramePr>
        <p:xfrm>
          <a:off x="1143000" y="2586038"/>
          <a:ext cx="2438400" cy="461962"/>
        </p:xfrm>
        <a:graphic>
          <a:graphicData uri="http://schemas.openxmlformats.org/presentationml/2006/ole">
            <mc:AlternateContent xmlns:mc="http://schemas.openxmlformats.org/markup-compatibility/2006">
              <mc:Choice xmlns:v="urn:schemas-microsoft-com:vml" Requires="v">
                <p:oleObj spid="_x0000_s190620" name="公式" r:id="rId17" imgW="1333440" imgH="253800" progId="Equation.3">
                  <p:embed/>
                </p:oleObj>
              </mc:Choice>
              <mc:Fallback>
                <p:oleObj name="公式" r:id="rId17" imgW="1333440" imgH="253800" progId="Equation.3">
                  <p:embed/>
                  <p:pic>
                    <p:nvPicPr>
                      <p:cNvPr id="176168" name="Object 4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43000" y="2586038"/>
                        <a:ext cx="2438400" cy="461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6169" name="Object 41"/>
          <p:cNvGraphicFramePr>
            <a:graphicFrameLocks noChangeAspect="1"/>
          </p:cNvGraphicFramePr>
          <p:nvPr>
            <p:extLst>
              <p:ext uri="{D42A27DB-BD31-4B8C-83A1-F6EECF244321}">
                <p14:modId xmlns:p14="http://schemas.microsoft.com/office/powerpoint/2010/main" val="4048873622"/>
              </p:ext>
            </p:extLst>
          </p:nvPr>
        </p:nvGraphicFramePr>
        <p:xfrm>
          <a:off x="933450" y="1981200"/>
          <a:ext cx="3008313" cy="693738"/>
        </p:xfrm>
        <a:graphic>
          <a:graphicData uri="http://schemas.openxmlformats.org/presentationml/2006/ole">
            <mc:AlternateContent xmlns:mc="http://schemas.openxmlformats.org/markup-compatibility/2006">
              <mc:Choice xmlns:v="urn:schemas-microsoft-com:vml" Requires="v">
                <p:oleObj spid="_x0000_s190621" name="Equation" r:id="rId19" imgW="990360" imgH="228600" progId="Equation.DSMT4">
                  <p:embed/>
                </p:oleObj>
              </mc:Choice>
              <mc:Fallback>
                <p:oleObj name="Equation" r:id="rId19" imgW="990360" imgH="228600" progId="Equation.DSMT4">
                  <p:embed/>
                  <p:pic>
                    <p:nvPicPr>
                      <p:cNvPr id="176169" name="Object 41"/>
                      <p:cNvPicPr>
                        <a:picLocks noChangeAspect="1" noChangeArrowheads="1"/>
                      </p:cNvPicPr>
                      <p:nvPr/>
                    </p:nvPicPr>
                    <p:blipFill>
                      <a:blip r:embed="rId20"/>
                      <a:srcRect/>
                      <a:stretch>
                        <a:fillRect/>
                      </a:stretch>
                    </p:blipFill>
                    <p:spPr bwMode="auto">
                      <a:xfrm>
                        <a:off x="933450" y="1981200"/>
                        <a:ext cx="3008313" cy="693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6171" name="Object 43"/>
          <p:cNvGraphicFramePr>
            <a:graphicFrameLocks noChangeAspect="1"/>
          </p:cNvGraphicFramePr>
          <p:nvPr>
            <p:extLst>
              <p:ext uri="{D42A27DB-BD31-4B8C-83A1-F6EECF244321}">
                <p14:modId xmlns:p14="http://schemas.microsoft.com/office/powerpoint/2010/main" val="969194000"/>
              </p:ext>
            </p:extLst>
          </p:nvPr>
        </p:nvGraphicFramePr>
        <p:xfrm>
          <a:off x="684213" y="5160963"/>
          <a:ext cx="3582987" cy="754062"/>
        </p:xfrm>
        <a:graphic>
          <a:graphicData uri="http://schemas.openxmlformats.org/presentationml/2006/ole">
            <mc:AlternateContent xmlns:mc="http://schemas.openxmlformats.org/markup-compatibility/2006">
              <mc:Choice xmlns:v="urn:schemas-microsoft-com:vml" Requires="v">
                <p:oleObj spid="_x0000_s190622" name="Equation" r:id="rId21" imgW="1257120" imgH="253800" progId="Equation.DSMT4">
                  <p:embed/>
                </p:oleObj>
              </mc:Choice>
              <mc:Fallback>
                <p:oleObj name="Equation" r:id="rId21" imgW="1257120" imgH="253800" progId="Equation.DSMT4">
                  <p:embed/>
                  <p:pic>
                    <p:nvPicPr>
                      <p:cNvPr id="176171" name="Object 43"/>
                      <p:cNvPicPr>
                        <a:picLocks noChangeAspect="1" noChangeArrowheads="1"/>
                      </p:cNvPicPr>
                      <p:nvPr/>
                    </p:nvPicPr>
                    <p:blipFill>
                      <a:blip r:embed="rId22"/>
                      <a:srcRect/>
                      <a:stretch>
                        <a:fillRect/>
                      </a:stretch>
                    </p:blipFill>
                    <p:spPr bwMode="auto">
                      <a:xfrm>
                        <a:off x="684213" y="5160963"/>
                        <a:ext cx="3582987" cy="754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6185" name="Text Box 57"/>
          <p:cNvSpPr txBox="1">
            <a:spLocks noChangeArrowheads="1"/>
          </p:cNvSpPr>
          <p:nvPr/>
        </p:nvSpPr>
        <p:spPr bwMode="auto">
          <a:xfrm>
            <a:off x="838200" y="4038600"/>
            <a:ext cx="21193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2</a:t>
            </a:r>
            <a:r>
              <a:rPr kumimoji="1"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刚体</a:t>
            </a:r>
            <a:endParaRPr kumimoji="1" lang="zh-CN" altLang="en-US" sz="2800" b="0"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endParaRPr>
          </a:p>
        </p:txBody>
      </p:sp>
      <p:grpSp>
        <p:nvGrpSpPr>
          <p:cNvPr id="6" name="Group 170"/>
          <p:cNvGrpSpPr>
            <a:grpSpLocks/>
          </p:cNvGrpSpPr>
          <p:nvPr/>
        </p:nvGrpSpPr>
        <p:grpSpPr bwMode="auto">
          <a:xfrm>
            <a:off x="266700" y="4572000"/>
            <a:ext cx="4460875" cy="760413"/>
            <a:chOff x="168" y="2880"/>
            <a:chExt cx="2810" cy="479"/>
          </a:xfrm>
        </p:grpSpPr>
        <p:sp>
          <p:nvSpPr>
            <p:cNvPr id="4150" name="Rectangle 70"/>
            <p:cNvSpPr>
              <a:spLocks noChangeArrowheads="1"/>
            </p:cNvSpPr>
            <p:nvPr/>
          </p:nvSpPr>
          <p:spPr bwMode="auto">
            <a:xfrm>
              <a:off x="168" y="2889"/>
              <a:ext cx="248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质量元受</a:t>
              </a:r>
              <a:r>
                <a:rPr kumimoji="1" lang="zh-CN" altLang="en-US" sz="2800" b="1"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rPr>
                <a:t>外</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力      ，</a:t>
              </a:r>
              <a:r>
                <a:rPr kumimoji="1"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内</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力</a:t>
              </a:r>
            </a:p>
          </p:txBody>
        </p:sp>
        <p:graphicFrame>
          <p:nvGraphicFramePr>
            <p:cNvPr id="4110" name="Object 58"/>
            <p:cNvGraphicFramePr>
              <a:graphicFrameLocks noChangeAspect="1"/>
            </p:cNvGraphicFramePr>
            <p:nvPr/>
          </p:nvGraphicFramePr>
          <p:xfrm>
            <a:off x="1561" y="2880"/>
            <a:ext cx="426" cy="479"/>
          </p:xfrm>
          <a:graphic>
            <a:graphicData uri="http://schemas.openxmlformats.org/presentationml/2006/ole">
              <mc:AlternateContent xmlns:mc="http://schemas.openxmlformats.org/markup-compatibility/2006">
                <mc:Choice xmlns:v="urn:schemas-microsoft-com:vml" Requires="v">
                  <p:oleObj spid="_x0000_s190623" name="Equation" r:id="rId23" imgW="203040" imgH="253800" progId="Equation.3">
                    <p:embed/>
                  </p:oleObj>
                </mc:Choice>
                <mc:Fallback>
                  <p:oleObj name="Equation" r:id="rId23" imgW="203040" imgH="253800" progId="Equation.3">
                    <p:embed/>
                    <p:pic>
                      <p:nvPicPr>
                        <p:cNvPr id="4110" name="Object 5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561" y="2880"/>
                          <a:ext cx="426" cy="4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11" name="Object 59"/>
            <p:cNvGraphicFramePr>
              <a:graphicFrameLocks noChangeAspect="1"/>
            </p:cNvGraphicFramePr>
            <p:nvPr/>
          </p:nvGraphicFramePr>
          <p:xfrm>
            <a:off x="2581" y="2880"/>
            <a:ext cx="397" cy="479"/>
          </p:xfrm>
          <a:graphic>
            <a:graphicData uri="http://schemas.openxmlformats.org/presentationml/2006/ole">
              <mc:AlternateContent xmlns:mc="http://schemas.openxmlformats.org/markup-compatibility/2006">
                <mc:Choice xmlns:v="urn:schemas-microsoft-com:vml" Requires="v">
                  <p:oleObj spid="_x0000_s190624" name="Equation" r:id="rId25" imgW="190440" imgH="253800" progId="Equation.3">
                    <p:embed/>
                  </p:oleObj>
                </mc:Choice>
                <mc:Fallback>
                  <p:oleObj name="Equation" r:id="rId25" imgW="190440" imgH="253800" progId="Equation.3">
                    <p:embed/>
                    <p:pic>
                      <p:nvPicPr>
                        <p:cNvPr id="4111" name="Object 5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581" y="2880"/>
                          <a:ext cx="397" cy="4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 name="Group 60"/>
          <p:cNvGrpSpPr>
            <a:grpSpLocks/>
          </p:cNvGrpSpPr>
          <p:nvPr/>
        </p:nvGrpSpPr>
        <p:grpSpPr bwMode="auto">
          <a:xfrm>
            <a:off x="5613400" y="1371600"/>
            <a:ext cx="482600" cy="1143000"/>
            <a:chOff x="3728" y="1152"/>
            <a:chExt cx="304" cy="720"/>
          </a:xfrm>
        </p:grpSpPr>
        <p:sp>
          <p:nvSpPr>
            <p:cNvPr id="4149" name="Line 61"/>
            <p:cNvSpPr>
              <a:spLocks noChangeShapeType="1"/>
            </p:cNvSpPr>
            <p:nvPr/>
          </p:nvSpPr>
          <p:spPr bwMode="auto">
            <a:xfrm flipV="1">
              <a:off x="4032" y="1152"/>
              <a:ext cx="0" cy="720"/>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4109" name="Object 62"/>
            <p:cNvGraphicFramePr>
              <a:graphicFrameLocks noChangeAspect="1"/>
            </p:cNvGraphicFramePr>
            <p:nvPr/>
          </p:nvGraphicFramePr>
          <p:xfrm>
            <a:off x="3728" y="1392"/>
            <a:ext cx="256" cy="288"/>
          </p:xfrm>
          <a:graphic>
            <a:graphicData uri="http://schemas.openxmlformats.org/presentationml/2006/ole">
              <mc:AlternateContent xmlns:mc="http://schemas.openxmlformats.org/markup-compatibility/2006">
                <mc:Choice xmlns:v="urn:schemas-microsoft-com:vml" Requires="v">
                  <p:oleObj spid="_x0000_s190625" name="公式" r:id="rId27" imgW="304560" imgH="266400" progId="Equation.3">
                    <p:embed/>
                  </p:oleObj>
                </mc:Choice>
                <mc:Fallback>
                  <p:oleObj name="公式" r:id="rId27" imgW="304560" imgH="266400" progId="Equation.3">
                    <p:embed/>
                    <p:pic>
                      <p:nvPicPr>
                        <p:cNvPr id="4109" name="Object 62"/>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728" y="1392"/>
                          <a:ext cx="25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126" name="Group 63"/>
          <p:cNvGrpSpPr>
            <a:grpSpLocks/>
          </p:cNvGrpSpPr>
          <p:nvPr/>
        </p:nvGrpSpPr>
        <p:grpSpPr bwMode="auto">
          <a:xfrm>
            <a:off x="228600" y="1122363"/>
            <a:ext cx="4343400" cy="946150"/>
            <a:chOff x="144" y="707"/>
            <a:chExt cx="2736" cy="596"/>
          </a:xfrm>
        </p:grpSpPr>
        <p:sp>
          <p:nvSpPr>
            <p:cNvPr id="4148" name="Text Box 64"/>
            <p:cNvSpPr txBox="1">
              <a:spLocks noChangeArrowheads="1"/>
            </p:cNvSpPr>
            <p:nvPr/>
          </p:nvSpPr>
          <p:spPr bwMode="auto">
            <a:xfrm>
              <a:off x="144" y="707"/>
              <a:ext cx="2736"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en-US" altLang="zh-CN"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1</a:t>
              </a:r>
              <a:r>
                <a:rPr kumimoji="1"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单个质点     与转轴刚性连接</a:t>
              </a:r>
              <a:endParaRPr kumimoji="1" lang="zh-CN" altLang="en-US" sz="28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4108" name="Object 65"/>
            <p:cNvGraphicFramePr>
              <a:graphicFrameLocks noChangeAspect="1"/>
            </p:cNvGraphicFramePr>
            <p:nvPr/>
          </p:nvGraphicFramePr>
          <p:xfrm>
            <a:off x="1863" y="755"/>
            <a:ext cx="297" cy="220"/>
          </p:xfrm>
          <a:graphic>
            <a:graphicData uri="http://schemas.openxmlformats.org/presentationml/2006/ole">
              <mc:AlternateContent xmlns:mc="http://schemas.openxmlformats.org/markup-compatibility/2006">
                <mc:Choice xmlns:v="urn:schemas-microsoft-com:vml" Requires="v">
                  <p:oleObj spid="_x0000_s190626" name="公式" r:id="rId29" imgW="228600" imgH="190440" progId="Equation.3">
                    <p:embed/>
                  </p:oleObj>
                </mc:Choice>
                <mc:Fallback>
                  <p:oleObj name="公式" r:id="rId29" imgW="228600" imgH="190440" progId="Equation.3">
                    <p:embed/>
                    <p:pic>
                      <p:nvPicPr>
                        <p:cNvPr id="4108" name="Object 65"/>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863" y="755"/>
                          <a:ext cx="297" cy="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76194" name="AutoShape 66"/>
          <p:cNvSpPr>
            <a:spLocks noChangeArrowheads="1"/>
          </p:cNvSpPr>
          <p:nvPr/>
        </p:nvSpPr>
        <p:spPr bwMode="auto">
          <a:xfrm>
            <a:off x="304800" y="6019800"/>
            <a:ext cx="1524000" cy="533400"/>
          </a:xfrm>
          <a:prstGeom prst="wedgeRectCallout">
            <a:avLst>
              <a:gd name="adj1" fmla="val -12500"/>
              <a:gd name="adj2" fmla="val -123514"/>
            </a:avLst>
          </a:prstGeom>
          <a:solidFill>
            <a:schemeClr val="accent1"/>
          </a:solidFill>
          <a:ln w="9525">
            <a:solidFill>
              <a:schemeClr val="tx2"/>
            </a:solidFill>
            <a:miter lim="800000"/>
            <a:headEnd/>
            <a:tailEnd/>
          </a:ln>
        </p:spPr>
        <p:txBody>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rPr>
              <a:t>外</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力矩</a:t>
            </a:r>
          </a:p>
        </p:txBody>
      </p:sp>
      <p:sp>
        <p:nvSpPr>
          <p:cNvPr id="176195" name="AutoShape 67"/>
          <p:cNvSpPr>
            <a:spLocks noChangeArrowheads="1"/>
          </p:cNvSpPr>
          <p:nvPr/>
        </p:nvSpPr>
        <p:spPr bwMode="auto">
          <a:xfrm>
            <a:off x="2362200" y="6019800"/>
            <a:ext cx="1735138" cy="533400"/>
          </a:xfrm>
          <a:prstGeom prst="wedgeRectCallout">
            <a:avLst>
              <a:gd name="adj1" fmla="val -49176"/>
              <a:gd name="adj2" fmla="val -116963"/>
            </a:avLst>
          </a:prstGeom>
          <a:solidFill>
            <a:schemeClr val="accent1"/>
          </a:solidFill>
          <a:ln w="9525">
            <a:solidFill>
              <a:schemeClr val="tx2"/>
            </a:solidFill>
            <a:miter lim="800000"/>
            <a:headEnd/>
            <a:tailEnd/>
          </a:ln>
        </p:spPr>
        <p:txBody>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内</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力矩</a:t>
            </a:r>
          </a:p>
        </p:txBody>
      </p:sp>
      <p:graphicFrame>
        <p:nvGraphicFramePr>
          <p:cNvPr id="176214" name="Object 86"/>
          <p:cNvGraphicFramePr>
            <a:graphicFrameLocks noChangeAspect="1"/>
          </p:cNvGraphicFramePr>
          <p:nvPr>
            <p:extLst>
              <p:ext uri="{D42A27DB-BD31-4B8C-83A1-F6EECF244321}">
                <p14:modId xmlns:p14="http://schemas.microsoft.com/office/powerpoint/2010/main" val="1463105989"/>
              </p:ext>
            </p:extLst>
          </p:nvPr>
        </p:nvGraphicFramePr>
        <p:xfrm>
          <a:off x="1447800" y="3462338"/>
          <a:ext cx="1943100" cy="576262"/>
        </p:xfrm>
        <a:graphic>
          <a:graphicData uri="http://schemas.openxmlformats.org/presentationml/2006/ole">
            <mc:AlternateContent xmlns:mc="http://schemas.openxmlformats.org/markup-compatibility/2006">
              <mc:Choice xmlns:v="urn:schemas-microsoft-com:vml" Requires="v">
                <p:oleObj spid="_x0000_s190627" name="Equation" r:id="rId31" imgW="685800" imgH="203040" progId="Equation.DSMT4">
                  <p:embed/>
                </p:oleObj>
              </mc:Choice>
              <mc:Fallback>
                <p:oleObj name="Equation" r:id="rId31" imgW="685800" imgH="203040" progId="Equation.DSMT4">
                  <p:embed/>
                  <p:pic>
                    <p:nvPicPr>
                      <p:cNvPr id="176214" name="Object 86"/>
                      <p:cNvPicPr>
                        <a:picLocks noChangeAspect="1" noChangeArrowheads="1"/>
                      </p:cNvPicPr>
                      <p:nvPr/>
                    </p:nvPicPr>
                    <p:blipFill>
                      <a:blip r:embed="rId32"/>
                      <a:srcRect/>
                      <a:stretch>
                        <a:fillRect/>
                      </a:stretch>
                    </p:blipFill>
                    <p:spPr bwMode="auto">
                      <a:xfrm>
                        <a:off x="1447800" y="3462338"/>
                        <a:ext cx="1943100"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6215" name="Object 87"/>
          <p:cNvGraphicFramePr>
            <a:graphicFrameLocks noChangeAspect="1"/>
          </p:cNvGraphicFramePr>
          <p:nvPr>
            <p:extLst>
              <p:ext uri="{D42A27DB-BD31-4B8C-83A1-F6EECF244321}">
                <p14:modId xmlns:p14="http://schemas.microsoft.com/office/powerpoint/2010/main" val="1178979126"/>
              </p:ext>
            </p:extLst>
          </p:nvPr>
        </p:nvGraphicFramePr>
        <p:xfrm>
          <a:off x="914400" y="2971800"/>
          <a:ext cx="2971800" cy="696913"/>
        </p:xfrm>
        <a:graphic>
          <a:graphicData uri="http://schemas.openxmlformats.org/presentationml/2006/ole">
            <mc:AlternateContent xmlns:mc="http://schemas.openxmlformats.org/markup-compatibility/2006">
              <mc:Choice xmlns:v="urn:schemas-microsoft-com:vml" Requires="v">
                <p:oleObj spid="_x0000_s190628" name="Equation" r:id="rId33" imgW="1028520" imgH="241200" progId="Equation.DSMT4">
                  <p:embed/>
                </p:oleObj>
              </mc:Choice>
              <mc:Fallback>
                <p:oleObj name="Equation" r:id="rId33" imgW="1028520" imgH="241200" progId="Equation.DSMT4">
                  <p:embed/>
                  <p:pic>
                    <p:nvPicPr>
                      <p:cNvPr id="176215" name="Object 87"/>
                      <p:cNvPicPr>
                        <a:picLocks noChangeAspect="1" noChangeArrowheads="1"/>
                      </p:cNvPicPr>
                      <p:nvPr/>
                    </p:nvPicPr>
                    <p:blipFill>
                      <a:blip r:embed="rId34"/>
                      <a:srcRect/>
                      <a:stretch>
                        <a:fillRect/>
                      </a:stretch>
                    </p:blipFill>
                    <p:spPr bwMode="auto">
                      <a:xfrm>
                        <a:off x="914400" y="2971800"/>
                        <a:ext cx="2971800" cy="696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 name="Group 176"/>
          <p:cNvGrpSpPr>
            <a:grpSpLocks/>
          </p:cNvGrpSpPr>
          <p:nvPr/>
        </p:nvGrpSpPr>
        <p:grpSpPr bwMode="auto">
          <a:xfrm>
            <a:off x="4838700" y="4038600"/>
            <a:ext cx="3886200" cy="2438400"/>
            <a:chOff x="3048" y="2544"/>
            <a:chExt cx="2448" cy="1536"/>
          </a:xfrm>
        </p:grpSpPr>
        <p:grpSp>
          <p:nvGrpSpPr>
            <p:cNvPr id="4136" name="Group 174"/>
            <p:cNvGrpSpPr>
              <a:grpSpLocks/>
            </p:cNvGrpSpPr>
            <p:nvPr/>
          </p:nvGrpSpPr>
          <p:grpSpPr bwMode="auto">
            <a:xfrm>
              <a:off x="3048" y="2544"/>
              <a:ext cx="2448" cy="1536"/>
              <a:chOff x="3048" y="2544"/>
              <a:chExt cx="2448" cy="1536"/>
            </a:xfrm>
          </p:grpSpPr>
          <p:grpSp>
            <p:nvGrpSpPr>
              <p:cNvPr id="4139" name="Group 173"/>
              <p:cNvGrpSpPr>
                <a:grpSpLocks/>
              </p:cNvGrpSpPr>
              <p:nvPr/>
            </p:nvGrpSpPr>
            <p:grpSpPr bwMode="auto">
              <a:xfrm>
                <a:off x="3528" y="2544"/>
                <a:ext cx="1392" cy="1392"/>
                <a:chOff x="3528" y="2544"/>
                <a:chExt cx="1392" cy="1392"/>
              </a:xfrm>
            </p:grpSpPr>
            <p:grpSp>
              <p:nvGrpSpPr>
                <p:cNvPr id="4141" name="Group 172"/>
                <p:cNvGrpSpPr>
                  <a:grpSpLocks/>
                </p:cNvGrpSpPr>
                <p:nvPr/>
              </p:nvGrpSpPr>
              <p:grpSpPr bwMode="auto">
                <a:xfrm>
                  <a:off x="3528" y="2640"/>
                  <a:ext cx="1392" cy="1296"/>
                  <a:chOff x="3528" y="2640"/>
                  <a:chExt cx="1392" cy="1296"/>
                </a:xfrm>
              </p:grpSpPr>
              <p:grpSp>
                <p:nvGrpSpPr>
                  <p:cNvPr id="4142" name="Group 171"/>
                  <p:cNvGrpSpPr>
                    <a:grpSpLocks/>
                  </p:cNvGrpSpPr>
                  <p:nvPr/>
                </p:nvGrpSpPr>
                <p:grpSpPr bwMode="auto">
                  <a:xfrm>
                    <a:off x="3528" y="3024"/>
                    <a:ext cx="1392" cy="624"/>
                    <a:chOff x="3528" y="3024"/>
                    <a:chExt cx="1392" cy="624"/>
                  </a:xfrm>
                </p:grpSpPr>
                <p:sp>
                  <p:nvSpPr>
                    <p:cNvPr id="176277" name="Oval 149"/>
                    <p:cNvSpPr>
                      <a:spLocks noChangeArrowheads="1"/>
                    </p:cNvSpPr>
                    <p:nvPr/>
                  </p:nvSpPr>
                  <p:spPr bwMode="auto">
                    <a:xfrm>
                      <a:off x="3528" y="3120"/>
                      <a:ext cx="1392" cy="528"/>
                    </a:xfrm>
                    <a:prstGeom prst="ellipse">
                      <a:avLst/>
                    </a:prstGeom>
                    <a:gradFill rotWithShape="0">
                      <a:gsLst>
                        <a:gs pos="0">
                          <a:srgbClr val="53AF53"/>
                        </a:gs>
                        <a:gs pos="50000">
                          <a:schemeClr val="accent1"/>
                        </a:gs>
                        <a:gs pos="100000">
                          <a:srgbClr val="53AF53"/>
                        </a:gs>
                      </a:gsLst>
                      <a:lin ang="0" scaled="1"/>
                    </a:gradFill>
                    <a:ln w="19050">
                      <a:solidFill>
                        <a:schemeClr val="tx2"/>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47" name="Oval 150"/>
                    <p:cNvSpPr>
                      <a:spLocks noChangeArrowheads="1"/>
                    </p:cNvSpPr>
                    <p:nvPr/>
                  </p:nvSpPr>
                  <p:spPr bwMode="auto">
                    <a:xfrm>
                      <a:off x="3528" y="3024"/>
                      <a:ext cx="1392" cy="528"/>
                    </a:xfrm>
                    <a:prstGeom prst="ellipse">
                      <a:avLst/>
                    </a:prstGeom>
                    <a:gradFill rotWithShape="0">
                      <a:gsLst>
                        <a:gs pos="0">
                          <a:srgbClr val="A0D58F"/>
                        </a:gs>
                        <a:gs pos="100000">
                          <a:srgbClr val="E8F7E1"/>
                        </a:gs>
                      </a:gsLst>
                      <a:path path="rect">
                        <a:fillToRect t="100000" r="100000"/>
                      </a:path>
                    </a:gradFill>
                    <a:ln w="19050">
                      <a:solidFill>
                        <a:schemeClr val="tx2"/>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4143" name="Line 151"/>
                  <p:cNvSpPr>
                    <a:spLocks noChangeShapeType="1"/>
                  </p:cNvSpPr>
                  <p:nvPr/>
                </p:nvSpPr>
                <p:spPr bwMode="auto">
                  <a:xfrm>
                    <a:off x="3816" y="2640"/>
                    <a:ext cx="0" cy="624"/>
                  </a:xfrm>
                  <a:prstGeom prst="line">
                    <a:avLst/>
                  </a:prstGeom>
                  <a:noFill/>
                  <a:ln w="28575">
                    <a:solidFill>
                      <a:schemeClr val="tx1"/>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44" name="Line 152"/>
                  <p:cNvSpPr>
                    <a:spLocks noChangeShapeType="1"/>
                  </p:cNvSpPr>
                  <p:nvPr/>
                </p:nvSpPr>
                <p:spPr bwMode="auto">
                  <a:xfrm>
                    <a:off x="3816" y="3600"/>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45" name="Text Box 153"/>
                  <p:cNvSpPr txBox="1">
                    <a:spLocks noChangeArrowheads="1"/>
                  </p:cNvSpPr>
                  <p:nvPr/>
                </p:nvSpPr>
                <p:spPr bwMode="auto">
                  <a:xfrm>
                    <a:off x="3584" y="3129"/>
                    <a:ext cx="3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0"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O</a:t>
                    </a:r>
                  </a:p>
                </p:txBody>
              </p:sp>
            </p:grpSp>
            <p:graphicFrame>
              <p:nvGraphicFramePr>
                <p:cNvPr id="4107" name="Object 154"/>
                <p:cNvGraphicFramePr>
                  <a:graphicFrameLocks noChangeAspect="1"/>
                </p:cNvGraphicFramePr>
                <p:nvPr/>
              </p:nvGraphicFramePr>
              <p:xfrm>
                <a:off x="3824" y="2544"/>
                <a:ext cx="328" cy="328"/>
              </p:xfrm>
              <a:graphic>
                <a:graphicData uri="http://schemas.openxmlformats.org/presentationml/2006/ole">
                  <mc:AlternateContent xmlns:mc="http://schemas.openxmlformats.org/markup-compatibility/2006">
                    <mc:Choice xmlns:v="urn:schemas-microsoft-com:vml" Requires="v">
                      <p:oleObj spid="_x0000_s190629" name="Equation" r:id="rId35" imgW="126720" imgH="126720" progId="Equation.3">
                        <p:embed/>
                      </p:oleObj>
                    </mc:Choice>
                    <mc:Fallback>
                      <p:oleObj name="Equation" r:id="rId35" imgW="126720" imgH="126720" progId="Equation.3">
                        <p:embed/>
                        <p:pic>
                          <p:nvPicPr>
                            <p:cNvPr id="4107" name="Object 154"/>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3824" y="2544"/>
                              <a:ext cx="328" cy="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140" name="Rectangle 155"/>
              <p:cNvSpPr>
                <a:spLocks noChangeArrowheads="1"/>
              </p:cNvSpPr>
              <p:nvPr/>
            </p:nvSpPr>
            <p:spPr bwMode="auto">
              <a:xfrm>
                <a:off x="3048" y="2544"/>
                <a:ext cx="2448" cy="1536"/>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4137" name="Group 175"/>
            <p:cNvGrpSpPr>
              <a:grpSpLocks/>
            </p:cNvGrpSpPr>
            <p:nvPr/>
          </p:nvGrpSpPr>
          <p:grpSpPr bwMode="auto">
            <a:xfrm>
              <a:off x="4392" y="3120"/>
              <a:ext cx="576" cy="480"/>
              <a:chOff x="4392" y="3120"/>
              <a:chExt cx="576" cy="480"/>
            </a:xfrm>
          </p:grpSpPr>
          <p:sp>
            <p:nvSpPr>
              <p:cNvPr id="4138" name="Rectangle 157"/>
              <p:cNvSpPr>
                <a:spLocks noChangeArrowheads="1"/>
              </p:cNvSpPr>
              <p:nvPr/>
            </p:nvSpPr>
            <p:spPr bwMode="auto">
              <a:xfrm>
                <a:off x="4392" y="3300"/>
                <a:ext cx="105" cy="120"/>
              </a:xfrm>
              <a:prstGeom prst="rect">
                <a:avLst/>
              </a:prstGeom>
              <a:solidFill>
                <a:srgbClr val="FF0000"/>
              </a:solidFill>
              <a:ln w="9525">
                <a:solidFill>
                  <a:schemeClr val="tx1"/>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4106" name="Object 158"/>
              <p:cNvGraphicFramePr>
                <a:graphicFrameLocks noChangeAspect="1"/>
              </p:cNvGraphicFramePr>
              <p:nvPr/>
            </p:nvGraphicFramePr>
            <p:xfrm>
              <a:off x="4497" y="3120"/>
              <a:ext cx="471" cy="480"/>
            </p:xfrm>
            <a:graphic>
              <a:graphicData uri="http://schemas.openxmlformats.org/presentationml/2006/ole">
                <mc:AlternateContent xmlns:mc="http://schemas.openxmlformats.org/markup-compatibility/2006">
                  <mc:Choice xmlns:v="urn:schemas-microsoft-com:vml" Requires="v">
                    <p:oleObj spid="_x0000_s190630" name="公式" r:id="rId37" imgW="215640" imgH="190440" progId="Equation.3">
                      <p:embed/>
                    </p:oleObj>
                  </mc:Choice>
                  <mc:Fallback>
                    <p:oleObj name="公式" r:id="rId37" imgW="215640" imgH="190440" progId="Equation.3">
                      <p:embed/>
                      <p:pic>
                        <p:nvPicPr>
                          <p:cNvPr id="4106" name="Object 158"/>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497" y="3120"/>
                            <a:ext cx="471"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15" name="Group 177"/>
          <p:cNvGrpSpPr>
            <a:grpSpLocks/>
          </p:cNvGrpSpPr>
          <p:nvPr/>
        </p:nvGrpSpPr>
        <p:grpSpPr bwMode="auto">
          <a:xfrm>
            <a:off x="6019800" y="4679950"/>
            <a:ext cx="990600" cy="806450"/>
            <a:chOff x="3792" y="2948"/>
            <a:chExt cx="624" cy="508"/>
          </a:xfrm>
        </p:grpSpPr>
        <p:sp>
          <p:nvSpPr>
            <p:cNvPr id="4135" name="Line 160"/>
            <p:cNvSpPr>
              <a:spLocks noChangeShapeType="1"/>
            </p:cNvSpPr>
            <p:nvPr/>
          </p:nvSpPr>
          <p:spPr bwMode="auto">
            <a:xfrm>
              <a:off x="3792" y="3251"/>
              <a:ext cx="624" cy="108"/>
            </a:xfrm>
            <a:prstGeom prst="line">
              <a:avLst/>
            </a:prstGeom>
            <a:noFill/>
            <a:ln w="28575">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4105" name="Object 161"/>
            <p:cNvGraphicFramePr>
              <a:graphicFrameLocks noChangeAspect="1"/>
            </p:cNvGraphicFramePr>
            <p:nvPr/>
          </p:nvGraphicFramePr>
          <p:xfrm>
            <a:off x="4032" y="2948"/>
            <a:ext cx="258" cy="508"/>
          </p:xfrm>
          <a:graphic>
            <a:graphicData uri="http://schemas.openxmlformats.org/presentationml/2006/ole">
              <mc:AlternateContent xmlns:mc="http://schemas.openxmlformats.org/markup-compatibility/2006">
                <mc:Choice xmlns:v="urn:schemas-microsoft-com:vml" Requires="v">
                  <p:oleObj spid="_x0000_s190631" name="Equation" r:id="rId39" imgW="139680" imgH="241200" progId="Equation.3">
                    <p:embed/>
                  </p:oleObj>
                </mc:Choice>
                <mc:Fallback>
                  <p:oleObj name="Equation" r:id="rId39" imgW="139680" imgH="241200" progId="Equation.3">
                    <p:embed/>
                    <p:pic>
                      <p:nvPicPr>
                        <p:cNvPr id="4105" name="Object 161"/>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4032" y="2948"/>
                          <a:ext cx="258" cy="5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6" name="Group 168"/>
          <p:cNvGrpSpPr>
            <a:grpSpLocks/>
          </p:cNvGrpSpPr>
          <p:nvPr/>
        </p:nvGrpSpPr>
        <p:grpSpPr bwMode="auto">
          <a:xfrm>
            <a:off x="7029450" y="4076700"/>
            <a:ext cx="1069975" cy="1257300"/>
            <a:chOff x="4428" y="2568"/>
            <a:chExt cx="674" cy="792"/>
          </a:xfrm>
        </p:grpSpPr>
        <p:sp>
          <p:nvSpPr>
            <p:cNvPr id="4134" name="Line 163"/>
            <p:cNvSpPr>
              <a:spLocks noChangeShapeType="1"/>
            </p:cNvSpPr>
            <p:nvPr/>
          </p:nvSpPr>
          <p:spPr bwMode="auto">
            <a:xfrm flipV="1">
              <a:off x="4428" y="2784"/>
              <a:ext cx="288" cy="576"/>
            </a:xfrm>
            <a:prstGeom prst="line">
              <a:avLst/>
            </a:prstGeom>
            <a:noFill/>
            <a:ln w="38100">
              <a:solidFill>
                <a:srgbClr val="0033CC"/>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4104" name="Object 164"/>
            <p:cNvGraphicFramePr>
              <a:graphicFrameLocks noChangeAspect="1"/>
            </p:cNvGraphicFramePr>
            <p:nvPr/>
          </p:nvGraphicFramePr>
          <p:xfrm>
            <a:off x="4663" y="2568"/>
            <a:ext cx="439" cy="552"/>
          </p:xfrm>
          <a:graphic>
            <a:graphicData uri="http://schemas.openxmlformats.org/presentationml/2006/ole">
              <mc:AlternateContent xmlns:mc="http://schemas.openxmlformats.org/markup-compatibility/2006">
                <mc:Choice xmlns:v="urn:schemas-microsoft-com:vml" Requires="v">
                  <p:oleObj spid="_x0000_s190632" name="Equation" r:id="rId41" imgW="203040" imgH="253800" progId="Equation.3">
                    <p:embed/>
                  </p:oleObj>
                </mc:Choice>
                <mc:Fallback>
                  <p:oleObj name="Equation" r:id="rId41" imgW="203040" imgH="253800" progId="Equation.3">
                    <p:embed/>
                    <p:pic>
                      <p:nvPicPr>
                        <p:cNvPr id="4104" name="Object 16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663" y="2568"/>
                          <a:ext cx="439" cy="5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7" name="Group 169"/>
          <p:cNvGrpSpPr>
            <a:grpSpLocks/>
          </p:cNvGrpSpPr>
          <p:nvPr/>
        </p:nvGrpSpPr>
        <p:grpSpPr bwMode="auto">
          <a:xfrm>
            <a:off x="7010400" y="5334000"/>
            <a:ext cx="782638" cy="1143000"/>
            <a:chOff x="4416" y="3360"/>
            <a:chExt cx="493" cy="720"/>
          </a:xfrm>
        </p:grpSpPr>
        <p:sp>
          <p:nvSpPr>
            <p:cNvPr id="4133" name="Line 166"/>
            <p:cNvSpPr>
              <a:spLocks noChangeShapeType="1"/>
            </p:cNvSpPr>
            <p:nvPr/>
          </p:nvSpPr>
          <p:spPr bwMode="auto">
            <a:xfrm>
              <a:off x="4416" y="3360"/>
              <a:ext cx="144" cy="480"/>
            </a:xfrm>
            <a:prstGeom prst="line">
              <a:avLst/>
            </a:prstGeom>
            <a:noFill/>
            <a:ln w="28575">
              <a:solidFill>
                <a:srgbClr val="CC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4103" name="Object 167"/>
            <p:cNvGraphicFramePr>
              <a:graphicFrameLocks noChangeAspect="1"/>
            </p:cNvGraphicFramePr>
            <p:nvPr/>
          </p:nvGraphicFramePr>
          <p:xfrm>
            <a:off x="4536" y="3582"/>
            <a:ext cx="373" cy="498"/>
          </p:xfrm>
          <a:graphic>
            <a:graphicData uri="http://schemas.openxmlformats.org/presentationml/2006/ole">
              <mc:AlternateContent xmlns:mc="http://schemas.openxmlformats.org/markup-compatibility/2006">
                <mc:Choice xmlns:v="urn:schemas-microsoft-com:vml" Requires="v">
                  <p:oleObj spid="_x0000_s190633" name="Equation" r:id="rId42" imgW="190440" imgH="253800" progId="Equation.3">
                    <p:embed/>
                  </p:oleObj>
                </mc:Choice>
                <mc:Fallback>
                  <p:oleObj name="Equation" r:id="rId42" imgW="190440" imgH="253800" progId="Equation.3">
                    <p:embed/>
                    <p:pic>
                      <p:nvPicPr>
                        <p:cNvPr id="4103" name="Object 167"/>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536" y="3582"/>
                          <a:ext cx="373" cy="4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134210225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upRigh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upRight)">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ppt_x</p:attrName>
                                        </p:attrNameLst>
                                      </p:cBhvr>
                                      <p:tavLst>
                                        <p:tav tm="0">
                                          <p:val>
                                            <p:strVal val="#ppt_x"/>
                                          </p:val>
                                        </p:tav>
                                        <p:tav tm="100000">
                                          <p:val>
                                            <p:strVal val="#ppt_x"/>
                                          </p:val>
                                        </p:tav>
                                      </p:tavLst>
                                    </p:anim>
                                    <p:anim calcmode="lin" valueType="num">
                                      <p:cBhvr>
                                        <p:cTn id="18" dur="500" fill="hold"/>
                                        <p:tgtEl>
                                          <p:spTgt spid="7"/>
                                        </p:tgtEl>
                                        <p:attrNameLst>
                                          <p:attrName>ppt_y</p:attrName>
                                        </p:attrNameLst>
                                      </p:cBhvr>
                                      <p:tavLst>
                                        <p:tav tm="0">
                                          <p:val>
                                            <p:strVal val="#ppt_y+#ppt_h/2"/>
                                          </p:val>
                                        </p:tav>
                                        <p:tav tm="100000">
                                          <p:val>
                                            <p:strVal val="#ppt_y"/>
                                          </p:val>
                                        </p:tav>
                                      </p:tavLst>
                                    </p:anim>
                                    <p:anim calcmode="lin" valueType="num">
                                      <p:cBhvr>
                                        <p:cTn id="19" dur="500" fill="hold"/>
                                        <p:tgtEl>
                                          <p:spTgt spid="7"/>
                                        </p:tgtEl>
                                        <p:attrNameLst>
                                          <p:attrName>ppt_w</p:attrName>
                                        </p:attrNameLst>
                                      </p:cBhvr>
                                      <p:tavLst>
                                        <p:tav tm="0">
                                          <p:val>
                                            <p:strVal val="#ppt_w"/>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5" fill="hold" nodeType="clickEffect">
                                  <p:stCondLst>
                                    <p:cond delay="0"/>
                                  </p:stCondLst>
                                  <p:childTnLst>
                                    <p:set>
                                      <p:cBhvr>
                                        <p:cTn id="24" dur="1" fill="hold">
                                          <p:stCondLst>
                                            <p:cond delay="0"/>
                                          </p:stCondLst>
                                        </p:cTn>
                                        <p:tgtEl>
                                          <p:spTgt spid="176169"/>
                                        </p:tgtEl>
                                        <p:attrNameLst>
                                          <p:attrName>style.visibility</p:attrName>
                                        </p:attrNameLst>
                                      </p:cBhvr>
                                      <p:to>
                                        <p:strVal val="visible"/>
                                      </p:to>
                                    </p:set>
                                    <p:animEffect transition="in" filter="blinds(vertical)">
                                      <p:cBhvr>
                                        <p:cTn id="25" dur="500"/>
                                        <p:tgtEl>
                                          <p:spTgt spid="17616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5" fill="hold" nodeType="clickEffect">
                                  <p:stCondLst>
                                    <p:cond delay="0"/>
                                  </p:stCondLst>
                                  <p:childTnLst>
                                    <p:set>
                                      <p:cBhvr>
                                        <p:cTn id="29" dur="1" fill="hold">
                                          <p:stCondLst>
                                            <p:cond delay="0"/>
                                          </p:stCondLst>
                                        </p:cTn>
                                        <p:tgtEl>
                                          <p:spTgt spid="176168"/>
                                        </p:tgtEl>
                                        <p:attrNameLst>
                                          <p:attrName>style.visibility</p:attrName>
                                        </p:attrNameLst>
                                      </p:cBhvr>
                                      <p:to>
                                        <p:strVal val="visible"/>
                                      </p:to>
                                    </p:set>
                                    <p:animEffect transition="in" filter="blinds(vertical)">
                                      <p:cBhvr>
                                        <p:cTn id="30" dur="500"/>
                                        <p:tgtEl>
                                          <p:spTgt spid="17616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176215"/>
                                        </p:tgtEl>
                                        <p:attrNameLst>
                                          <p:attrName>style.visibility</p:attrName>
                                        </p:attrNameLst>
                                      </p:cBhvr>
                                      <p:to>
                                        <p:strVal val="visible"/>
                                      </p:to>
                                    </p:set>
                                    <p:animEffect transition="in" filter="blinds(horizontal)">
                                      <p:cBhvr>
                                        <p:cTn id="35" dur="500"/>
                                        <p:tgtEl>
                                          <p:spTgt spid="176215"/>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176214"/>
                                        </p:tgtEl>
                                        <p:attrNameLst>
                                          <p:attrName>style.visibility</p:attrName>
                                        </p:attrNameLst>
                                      </p:cBhvr>
                                      <p:to>
                                        <p:strVal val="visible"/>
                                      </p:to>
                                    </p:set>
                                    <p:animEffect transition="in" filter="blinds(horizontal)">
                                      <p:cBhvr>
                                        <p:cTn id="40" dur="500"/>
                                        <p:tgtEl>
                                          <p:spTgt spid="17621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76185"/>
                                        </p:tgtEl>
                                        <p:attrNameLst>
                                          <p:attrName>style.visibility</p:attrName>
                                        </p:attrNameLst>
                                      </p:cBhvr>
                                      <p:to>
                                        <p:strVal val="visible"/>
                                      </p:to>
                                    </p:set>
                                    <p:animEffect transition="in" filter="wipe(left)">
                                      <p:cBhvr>
                                        <p:cTn id="45" dur="500"/>
                                        <p:tgtEl>
                                          <p:spTgt spid="176185"/>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4" presetClass="entr" presetSubtype="32" fill="hold" nodeType="click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box(out)">
                                      <p:cBhvr>
                                        <p:cTn id="50" dur="500"/>
                                        <p:tgtEl>
                                          <p:spTgt spid="9"/>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nodeType="click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blinds(horizontal)">
                                      <p:cBhvr>
                                        <p:cTn id="55" dur="500"/>
                                        <p:tgtEl>
                                          <p:spTgt spid="6"/>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8" presetClass="entr" presetSubtype="6" fill="hold" nodeType="click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strips(downRight)">
                                      <p:cBhvr>
                                        <p:cTn id="60" dur="500"/>
                                        <p:tgtEl>
                                          <p:spTgt spid="15"/>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8" presetClass="entr" presetSubtype="3" fill="hold" nodeType="clickEffect">
                                  <p:stCondLst>
                                    <p:cond delay="0"/>
                                  </p:stCondLst>
                                  <p:childTnLst>
                                    <p:set>
                                      <p:cBhvr>
                                        <p:cTn id="64" dur="1" fill="hold">
                                          <p:stCondLst>
                                            <p:cond delay="0"/>
                                          </p:stCondLst>
                                        </p:cTn>
                                        <p:tgtEl>
                                          <p:spTgt spid="16"/>
                                        </p:tgtEl>
                                        <p:attrNameLst>
                                          <p:attrName>style.visibility</p:attrName>
                                        </p:attrNameLst>
                                      </p:cBhvr>
                                      <p:to>
                                        <p:strVal val="visible"/>
                                      </p:to>
                                    </p:set>
                                    <p:animEffect transition="in" filter="strips(upRight)">
                                      <p:cBhvr>
                                        <p:cTn id="65" dur="500"/>
                                        <p:tgtEl>
                                          <p:spTgt spid="16"/>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18" presetClass="entr" presetSubtype="6" fill="hold" nodeType="click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strips(downRight)">
                                      <p:cBhvr>
                                        <p:cTn id="70" dur="500"/>
                                        <p:tgtEl>
                                          <p:spTgt spid="17"/>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3" presetClass="entr" presetSubtype="10" fill="hold" nodeType="clickEffect">
                                  <p:stCondLst>
                                    <p:cond delay="0"/>
                                  </p:stCondLst>
                                  <p:childTnLst>
                                    <p:set>
                                      <p:cBhvr>
                                        <p:cTn id="74" dur="1" fill="hold">
                                          <p:stCondLst>
                                            <p:cond delay="0"/>
                                          </p:stCondLst>
                                        </p:cTn>
                                        <p:tgtEl>
                                          <p:spTgt spid="176171"/>
                                        </p:tgtEl>
                                        <p:attrNameLst>
                                          <p:attrName>style.visibility</p:attrName>
                                        </p:attrNameLst>
                                      </p:cBhvr>
                                      <p:to>
                                        <p:strVal val="visible"/>
                                      </p:to>
                                    </p:set>
                                    <p:animEffect transition="in" filter="blinds(horizontal)">
                                      <p:cBhvr>
                                        <p:cTn id="75" dur="500"/>
                                        <p:tgtEl>
                                          <p:spTgt spid="176171"/>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18" presetClass="entr" presetSubtype="6" fill="hold" grpId="0" nodeType="clickEffect">
                                  <p:stCondLst>
                                    <p:cond delay="0"/>
                                  </p:stCondLst>
                                  <p:childTnLst>
                                    <p:set>
                                      <p:cBhvr>
                                        <p:cTn id="79" dur="1" fill="hold">
                                          <p:stCondLst>
                                            <p:cond delay="0"/>
                                          </p:stCondLst>
                                        </p:cTn>
                                        <p:tgtEl>
                                          <p:spTgt spid="176195"/>
                                        </p:tgtEl>
                                        <p:attrNameLst>
                                          <p:attrName>style.visibility</p:attrName>
                                        </p:attrNameLst>
                                      </p:cBhvr>
                                      <p:to>
                                        <p:strVal val="visible"/>
                                      </p:to>
                                    </p:set>
                                    <p:animEffect transition="in" filter="strips(downRight)">
                                      <p:cBhvr>
                                        <p:cTn id="80" dur="500"/>
                                        <p:tgtEl>
                                          <p:spTgt spid="176195"/>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18" presetClass="entr" presetSubtype="12" fill="hold" grpId="0" nodeType="clickEffect">
                                  <p:stCondLst>
                                    <p:cond delay="0"/>
                                  </p:stCondLst>
                                  <p:childTnLst>
                                    <p:set>
                                      <p:cBhvr>
                                        <p:cTn id="84" dur="1" fill="hold">
                                          <p:stCondLst>
                                            <p:cond delay="0"/>
                                          </p:stCondLst>
                                        </p:cTn>
                                        <p:tgtEl>
                                          <p:spTgt spid="176194"/>
                                        </p:tgtEl>
                                        <p:attrNameLst>
                                          <p:attrName>style.visibility</p:attrName>
                                        </p:attrNameLst>
                                      </p:cBhvr>
                                      <p:to>
                                        <p:strVal val="visible"/>
                                      </p:to>
                                    </p:set>
                                    <p:animEffect transition="in" filter="strips(downLeft)">
                                      <p:cBhvr>
                                        <p:cTn id="85" dur="500"/>
                                        <p:tgtEl>
                                          <p:spTgt spid="176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85" grpId="0" autoUpdateAnimBg="0"/>
      <p:bldP spid="176194" grpId="0" animBg="1" autoUpdateAnimBg="0"/>
      <p:bldP spid="176195"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Text Box 2"/>
          <p:cNvSpPr txBox="1">
            <a:spLocks noChangeArrowheads="1"/>
          </p:cNvSpPr>
          <p:nvPr/>
        </p:nvSpPr>
        <p:spPr bwMode="auto">
          <a:xfrm>
            <a:off x="228600" y="5521325"/>
            <a:ext cx="8610600" cy="955675"/>
          </a:xfrm>
          <a:prstGeom prst="rect">
            <a:avLst/>
          </a:prstGeom>
          <a:gradFill rotWithShape="0">
            <a:gsLst>
              <a:gs pos="0">
                <a:schemeClr val="accent1"/>
              </a:gs>
              <a:gs pos="50000">
                <a:srgbClr val="FFFFFF"/>
              </a:gs>
              <a:gs pos="100000">
                <a:schemeClr val="accent1"/>
              </a:gs>
            </a:gsLst>
            <a:lin ang="5400000" scaled="1"/>
          </a:gradFill>
          <a:ln w="9525">
            <a:solidFill>
              <a:schemeClr val="tx2"/>
            </a:solidFill>
            <a:miter lim="800000"/>
            <a:headEnd/>
            <a:tailEnd/>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刚体定轴转动的角加速度与它所受的</a:t>
            </a:r>
            <a:r>
              <a:rPr kumimoji="1" lang="zh-CN" altLang="en-US" sz="2800" b="1" i="0" u="none" strike="noStrike" kern="1200" cap="none" spc="0" normalizeH="0" baseline="0" noProof="0">
                <a:ln>
                  <a:noFill/>
                </a:ln>
                <a:solidFill>
                  <a:srgbClr val="CC0000"/>
                </a:solidFill>
                <a:effectLst/>
                <a:uLnTx/>
                <a:uFillTx/>
                <a:latin typeface="Times New Roman" panose="02020603050405020304" pitchFamily="18" charset="0"/>
                <a:ea typeface="宋体" panose="02010600030101010101" pitchFamily="2" charset="-122"/>
                <a:cs typeface="+mn-cs"/>
              </a:rPr>
              <a:t>合外力矩</a:t>
            </a:r>
            <a:r>
              <a:rPr kumimoji="1"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成正比</a:t>
            </a:r>
            <a:r>
              <a:rPr kumimoji="1" lang="zh-CN" altLang="en-US" sz="2800" b="1" i="0" u="none" strike="noStrike" kern="1200" cap="none" spc="0" normalizeH="0" baseline="0" noProof="0">
                <a:ln>
                  <a:noFill/>
                </a:ln>
                <a:solidFill>
                  <a:srgbClr val="CC0000"/>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，与刚体的</a:t>
            </a:r>
            <a:r>
              <a:rPr kumimoji="1" lang="zh-CN" altLang="en-US" sz="2800" b="1" i="0" u="none" strike="noStrike" kern="1200" cap="none" spc="0" normalizeH="0" baseline="0" noProof="0">
                <a:ln>
                  <a:noFill/>
                </a:ln>
                <a:solidFill>
                  <a:srgbClr val="CC0000"/>
                </a:solidFill>
                <a:effectLst/>
                <a:uLnTx/>
                <a:uFillTx/>
                <a:latin typeface="Times New Roman" panose="02020603050405020304" pitchFamily="18" charset="0"/>
                <a:ea typeface="宋体" panose="02010600030101010101" pitchFamily="2" charset="-122"/>
                <a:cs typeface="+mn-cs"/>
              </a:rPr>
              <a:t>转动惯量</a:t>
            </a:r>
            <a:r>
              <a:rPr kumimoji="1"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成反比 。</a:t>
            </a:r>
          </a:p>
        </p:txBody>
      </p:sp>
      <p:graphicFrame>
        <p:nvGraphicFramePr>
          <p:cNvPr id="5122" name="Object 3"/>
          <p:cNvGraphicFramePr>
            <a:graphicFrameLocks noChangeAspect="1"/>
          </p:cNvGraphicFramePr>
          <p:nvPr>
            <p:extLst>
              <p:ext uri="{D42A27DB-BD31-4B8C-83A1-F6EECF244321}">
                <p14:modId xmlns:p14="http://schemas.microsoft.com/office/powerpoint/2010/main" val="1556545444"/>
              </p:ext>
            </p:extLst>
          </p:nvPr>
        </p:nvGraphicFramePr>
        <p:xfrm>
          <a:off x="381000" y="839788"/>
          <a:ext cx="5105400" cy="933450"/>
        </p:xfrm>
        <a:graphic>
          <a:graphicData uri="http://schemas.openxmlformats.org/presentationml/2006/ole">
            <mc:AlternateContent xmlns:mc="http://schemas.openxmlformats.org/markup-compatibility/2006">
              <mc:Choice xmlns:v="urn:schemas-microsoft-com:vml" Requires="v">
                <p:oleObj spid="_x0000_s191567" name="Equation" r:id="rId3" imgW="1803240" imgH="355320" progId="Equation.DSMT4">
                  <p:embed/>
                </p:oleObj>
              </mc:Choice>
              <mc:Fallback>
                <p:oleObj name="Equation" r:id="rId3" imgW="1803240" imgH="355320" progId="Equation.DSMT4">
                  <p:embed/>
                  <p:pic>
                    <p:nvPicPr>
                      <p:cNvPr id="5122" name="Object 3"/>
                      <p:cNvPicPr>
                        <a:picLocks noChangeAspect="1" noChangeArrowheads="1"/>
                      </p:cNvPicPr>
                      <p:nvPr/>
                    </p:nvPicPr>
                    <p:blipFill>
                      <a:blip r:embed="rId4"/>
                      <a:srcRect/>
                      <a:stretch>
                        <a:fillRect/>
                      </a:stretch>
                    </p:blipFill>
                    <p:spPr bwMode="auto">
                      <a:xfrm>
                        <a:off x="381000" y="839788"/>
                        <a:ext cx="5105400" cy="933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7156" name="Object 4"/>
          <p:cNvGraphicFramePr>
            <a:graphicFrameLocks noChangeAspect="1"/>
          </p:cNvGraphicFramePr>
          <p:nvPr/>
        </p:nvGraphicFramePr>
        <p:xfrm>
          <a:off x="685800" y="1808163"/>
          <a:ext cx="4421188" cy="935037"/>
        </p:xfrm>
        <a:graphic>
          <a:graphicData uri="http://schemas.openxmlformats.org/presentationml/2006/ole">
            <mc:AlternateContent xmlns:mc="http://schemas.openxmlformats.org/markup-compatibility/2006">
              <mc:Choice xmlns:v="urn:schemas-microsoft-com:vml" Requires="v">
                <p:oleObj spid="_x0000_s191568" name="Equation" r:id="rId5" imgW="1841400" imgH="355320" progId="Equation.3">
                  <p:embed/>
                </p:oleObj>
              </mc:Choice>
              <mc:Fallback>
                <p:oleObj name="Equation" r:id="rId5" imgW="1841400" imgH="355320" progId="Equation.3">
                  <p:embed/>
                  <p:pic>
                    <p:nvPicPr>
                      <p:cNvPr id="177156"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1808163"/>
                        <a:ext cx="4421188" cy="935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7157" name="Object 5"/>
          <p:cNvGraphicFramePr>
            <a:graphicFrameLocks noChangeAspect="1"/>
          </p:cNvGraphicFramePr>
          <p:nvPr>
            <p:extLst>
              <p:ext uri="{D42A27DB-BD31-4B8C-83A1-F6EECF244321}">
                <p14:modId xmlns:p14="http://schemas.microsoft.com/office/powerpoint/2010/main" val="3815282312"/>
              </p:ext>
            </p:extLst>
          </p:nvPr>
        </p:nvGraphicFramePr>
        <p:xfrm>
          <a:off x="457200" y="2684463"/>
          <a:ext cx="4746625" cy="1001712"/>
        </p:xfrm>
        <a:graphic>
          <a:graphicData uri="http://schemas.openxmlformats.org/presentationml/2006/ole">
            <mc:AlternateContent xmlns:mc="http://schemas.openxmlformats.org/markup-compatibility/2006">
              <mc:Choice xmlns:v="urn:schemas-microsoft-com:vml" Requires="v">
                <p:oleObj spid="_x0000_s191569" name="Equation" r:id="rId7" imgW="1409400" imgH="355320" progId="Equation.DSMT4">
                  <p:embed/>
                </p:oleObj>
              </mc:Choice>
              <mc:Fallback>
                <p:oleObj name="Equation" r:id="rId7" imgW="1409400" imgH="355320" progId="Equation.DSMT4">
                  <p:embed/>
                  <p:pic>
                    <p:nvPicPr>
                      <p:cNvPr id="177157" name="Object 5"/>
                      <p:cNvPicPr>
                        <a:picLocks noChangeAspect="1" noChangeArrowheads="1"/>
                      </p:cNvPicPr>
                      <p:nvPr/>
                    </p:nvPicPr>
                    <p:blipFill>
                      <a:blip r:embed="rId8"/>
                      <a:srcRect/>
                      <a:stretch>
                        <a:fillRect/>
                      </a:stretch>
                    </p:blipFill>
                    <p:spPr bwMode="auto">
                      <a:xfrm>
                        <a:off x="457200" y="2684463"/>
                        <a:ext cx="4746625" cy="100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120"/>
          <p:cNvGrpSpPr>
            <a:grpSpLocks/>
          </p:cNvGrpSpPr>
          <p:nvPr/>
        </p:nvGrpSpPr>
        <p:grpSpPr bwMode="auto">
          <a:xfrm>
            <a:off x="533400" y="4696009"/>
            <a:ext cx="6102175" cy="676328"/>
            <a:chOff x="336" y="2866"/>
            <a:chExt cx="4014" cy="580"/>
          </a:xfrm>
        </p:grpSpPr>
        <p:sp>
          <p:nvSpPr>
            <p:cNvPr id="5151" name="Text Box 7"/>
            <p:cNvSpPr txBox="1">
              <a:spLocks noChangeArrowheads="1"/>
            </p:cNvSpPr>
            <p:nvPr/>
          </p:nvSpPr>
          <p:spPr bwMode="auto">
            <a:xfrm>
              <a:off x="336" y="2986"/>
              <a:ext cx="2304" cy="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Blip>
                  <a:blip r:embed="rId9"/>
                </a:buBlip>
                <a:tabLst/>
                <a:defRPr/>
              </a:pPr>
              <a:r>
                <a:rPr kumimoji="1"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转动定律</a:t>
              </a:r>
              <a:endParaRPr kumimoji="1" lang="zh-CN" altLang="en-US" sz="24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5132" name="Object 8"/>
            <p:cNvGraphicFramePr>
              <a:graphicFrameLocks noChangeAspect="1"/>
            </p:cNvGraphicFramePr>
            <p:nvPr>
              <p:extLst>
                <p:ext uri="{D42A27DB-BD31-4B8C-83A1-F6EECF244321}">
                  <p14:modId xmlns:p14="http://schemas.microsoft.com/office/powerpoint/2010/main" val="1525656827"/>
                </p:ext>
              </p:extLst>
            </p:nvPr>
          </p:nvGraphicFramePr>
          <p:xfrm>
            <a:off x="2561" y="2866"/>
            <a:ext cx="1789" cy="580"/>
          </p:xfrm>
          <a:graphic>
            <a:graphicData uri="http://schemas.openxmlformats.org/presentationml/2006/ole">
              <mc:AlternateContent xmlns:mc="http://schemas.openxmlformats.org/markup-compatibility/2006">
                <mc:Choice xmlns:v="urn:schemas-microsoft-com:vml" Requires="v">
                  <p:oleObj spid="_x0000_s191570" name="Equation" r:id="rId10" imgW="545760" imgH="177480" progId="Equation.DSMT4">
                    <p:embed/>
                  </p:oleObj>
                </mc:Choice>
                <mc:Fallback>
                  <p:oleObj name="Equation" r:id="rId10" imgW="545760" imgH="177480" progId="Equation.DSMT4">
                    <p:embed/>
                    <p:pic>
                      <p:nvPicPr>
                        <p:cNvPr id="5132" name="Object 8"/>
                        <p:cNvPicPr>
                          <a:picLocks noChangeAspect="1" noChangeArrowheads="1"/>
                        </p:cNvPicPr>
                        <p:nvPr/>
                      </p:nvPicPr>
                      <p:blipFill>
                        <a:blip r:embed="rId11"/>
                        <a:srcRect/>
                        <a:stretch>
                          <a:fillRect/>
                        </a:stretch>
                      </p:blipFill>
                      <p:spPr bwMode="auto">
                        <a:xfrm>
                          <a:off x="2561" y="2866"/>
                          <a:ext cx="1789" cy="580"/>
                        </a:xfrm>
                        <a:prstGeom prst="rect">
                          <a:avLst/>
                        </a:prstGeom>
                        <a:gradFill rotWithShape="0">
                          <a:gsLst>
                            <a:gs pos="0">
                              <a:schemeClr val="accent1"/>
                            </a:gs>
                            <a:gs pos="50000">
                              <a:srgbClr val="FFFFFF"/>
                            </a:gs>
                            <a:gs pos="100000">
                              <a:schemeClr val="accent1"/>
                            </a:gs>
                          </a:gsLst>
                          <a:lin ang="5400000" scaled="1"/>
                        </a:gradFill>
                        <a:ln w="38100">
                          <a:solidFill>
                            <a:srgbClr val="CC00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90"/>
          <p:cNvGrpSpPr>
            <a:grpSpLocks/>
          </p:cNvGrpSpPr>
          <p:nvPr/>
        </p:nvGrpSpPr>
        <p:grpSpPr bwMode="auto">
          <a:xfrm>
            <a:off x="533400" y="3468688"/>
            <a:ext cx="7467600" cy="1179512"/>
            <a:chOff x="288" y="2145"/>
            <a:chExt cx="4704" cy="743"/>
          </a:xfrm>
        </p:grpSpPr>
        <p:graphicFrame>
          <p:nvGraphicFramePr>
            <p:cNvPr id="5130" name="Object 10"/>
            <p:cNvGraphicFramePr>
              <a:graphicFrameLocks noChangeAspect="1"/>
            </p:cNvGraphicFramePr>
            <p:nvPr/>
          </p:nvGraphicFramePr>
          <p:xfrm>
            <a:off x="1812" y="2241"/>
            <a:ext cx="1548" cy="647"/>
          </p:xfrm>
          <a:graphic>
            <a:graphicData uri="http://schemas.openxmlformats.org/presentationml/2006/ole">
              <mc:AlternateContent xmlns:mc="http://schemas.openxmlformats.org/markup-compatibility/2006">
                <mc:Choice xmlns:v="urn:schemas-microsoft-com:vml" Requires="v">
                  <p:oleObj spid="_x0000_s191571" name="Equation" r:id="rId12" imgW="850680" imgH="355320" progId="Equation.3">
                    <p:embed/>
                  </p:oleObj>
                </mc:Choice>
                <mc:Fallback>
                  <p:oleObj name="Equation" r:id="rId12" imgW="850680" imgH="355320" progId="Equation.3">
                    <p:embed/>
                    <p:pic>
                      <p:nvPicPr>
                        <p:cNvPr id="513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12" y="2241"/>
                          <a:ext cx="1548" cy="647"/>
                        </a:xfrm>
                        <a:prstGeom prst="rect">
                          <a:avLst/>
                        </a:prstGeom>
                        <a:noFill/>
                        <a:ln>
                          <a:noFill/>
                        </a:ln>
                        <a:effectLst/>
                        <a:extLst>
                          <a:ext uri="{909E8E84-426E-40DD-AFC4-6F175D3DCCD1}">
                            <a14:hiddenFill xmlns:a14="http://schemas.microsoft.com/office/drawing/2010/main">
                              <a:gradFill rotWithShape="0">
                                <a:gsLst>
                                  <a:gs pos="0">
                                    <a:srgbClr val="FFFFCC">
                                      <a:gamma/>
                                      <a:shade val="66275"/>
                                      <a:invGamma/>
                                    </a:srgbClr>
                                  </a:gs>
                                  <a:gs pos="50000">
                                    <a:srgbClr val="FFFFCC"/>
                                  </a:gs>
                                  <a:gs pos="100000">
                                    <a:srgbClr val="FFFFCC">
                                      <a:gamma/>
                                      <a:shade val="66275"/>
                                      <a:invGamma/>
                                    </a:srgbClr>
                                  </a:gs>
                                </a:gsLst>
                                <a:lin ang="5400000" scaled="1"/>
                              </a:gradFill>
                            </a14:hiddenFill>
                          </a:ext>
                          <a:ext uri="{91240B29-F687-4F45-9708-019B960494DF}">
                            <a14:hiddenLine xmlns:a14="http://schemas.microsoft.com/office/drawing/2010/main" w="28575">
                              <a:solidFill>
                                <a:srgbClr val="CC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50" name="Rectangle 11"/>
            <p:cNvSpPr>
              <a:spLocks noChangeArrowheads="1"/>
            </p:cNvSpPr>
            <p:nvPr/>
          </p:nvSpPr>
          <p:spPr bwMode="auto">
            <a:xfrm>
              <a:off x="288" y="2313"/>
              <a:ext cx="18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定义转动惯量</a:t>
              </a:r>
            </a:p>
          </p:txBody>
        </p:sp>
        <p:graphicFrame>
          <p:nvGraphicFramePr>
            <p:cNvPr id="5131" name="Object 12"/>
            <p:cNvGraphicFramePr>
              <a:graphicFrameLocks noChangeAspect="1"/>
            </p:cNvGraphicFramePr>
            <p:nvPr/>
          </p:nvGraphicFramePr>
          <p:xfrm>
            <a:off x="3696" y="2145"/>
            <a:ext cx="1296" cy="591"/>
          </p:xfrm>
          <a:graphic>
            <a:graphicData uri="http://schemas.openxmlformats.org/presentationml/2006/ole">
              <mc:AlternateContent xmlns:mc="http://schemas.openxmlformats.org/markup-compatibility/2006">
                <mc:Choice xmlns:v="urn:schemas-microsoft-com:vml" Requires="v">
                  <p:oleObj spid="_x0000_s191572" name="Equation" r:id="rId14" imgW="698400" imgH="317160" progId="Equation.3">
                    <p:embed/>
                  </p:oleObj>
                </mc:Choice>
                <mc:Fallback>
                  <p:oleObj name="Equation" r:id="rId14" imgW="698400" imgH="317160" progId="Equation.3">
                    <p:embed/>
                    <p:pic>
                      <p:nvPicPr>
                        <p:cNvPr id="5131" name="Object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696" y="2145"/>
                          <a:ext cx="1296" cy="591"/>
                        </a:xfrm>
                        <a:prstGeom prst="rect">
                          <a:avLst/>
                        </a:prstGeom>
                        <a:noFill/>
                        <a:ln>
                          <a:noFill/>
                        </a:ln>
                        <a:effectLst/>
                        <a:extLst>
                          <a:ext uri="{909E8E84-426E-40DD-AFC4-6F175D3DCCD1}">
                            <a14:hiddenFill xmlns:a14="http://schemas.microsoft.com/office/drawing/2010/main">
                              <a:gradFill rotWithShape="0">
                                <a:gsLst>
                                  <a:gs pos="0">
                                    <a:srgbClr val="FFCCFF">
                                      <a:gamma/>
                                      <a:shade val="66275"/>
                                      <a:invGamma/>
                                    </a:srgbClr>
                                  </a:gs>
                                  <a:gs pos="50000">
                                    <a:srgbClr val="FFCCFF"/>
                                  </a:gs>
                                  <a:gs pos="100000">
                                    <a:srgbClr val="FFCCFF">
                                      <a:gamma/>
                                      <a:shade val="66275"/>
                                      <a:invGamma/>
                                    </a:srgbClr>
                                  </a:gs>
                                </a:gsLst>
                                <a:lin ang="5400000" scaled="1"/>
                              </a:gradFill>
                            </a14:hiddenFill>
                          </a:ext>
                          <a:ext uri="{91240B29-F687-4F45-9708-019B960494DF}">
                            <a14:hiddenLine xmlns:a14="http://schemas.microsoft.com/office/drawing/2010/main" w="28575">
                              <a:solidFill>
                                <a:srgbClr val="CC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136" name="Group 119"/>
          <p:cNvGrpSpPr>
            <a:grpSpLocks/>
          </p:cNvGrpSpPr>
          <p:nvPr/>
        </p:nvGrpSpPr>
        <p:grpSpPr bwMode="auto">
          <a:xfrm>
            <a:off x="5486400" y="914400"/>
            <a:ext cx="3200400" cy="2438400"/>
            <a:chOff x="3360" y="528"/>
            <a:chExt cx="2016" cy="1536"/>
          </a:xfrm>
        </p:grpSpPr>
        <p:grpSp>
          <p:nvGrpSpPr>
            <p:cNvPr id="5137" name="Group 97"/>
            <p:cNvGrpSpPr>
              <a:grpSpLocks/>
            </p:cNvGrpSpPr>
            <p:nvPr/>
          </p:nvGrpSpPr>
          <p:grpSpPr bwMode="auto">
            <a:xfrm>
              <a:off x="3600" y="528"/>
              <a:ext cx="1392" cy="1392"/>
              <a:chOff x="3528" y="2544"/>
              <a:chExt cx="1392" cy="1392"/>
            </a:xfrm>
          </p:grpSpPr>
          <p:grpSp>
            <p:nvGrpSpPr>
              <p:cNvPr id="5143" name="Group 98"/>
              <p:cNvGrpSpPr>
                <a:grpSpLocks/>
              </p:cNvGrpSpPr>
              <p:nvPr/>
            </p:nvGrpSpPr>
            <p:grpSpPr bwMode="auto">
              <a:xfrm>
                <a:off x="3528" y="2640"/>
                <a:ext cx="1392" cy="1296"/>
                <a:chOff x="3528" y="2640"/>
                <a:chExt cx="1392" cy="1296"/>
              </a:xfrm>
            </p:grpSpPr>
            <p:grpSp>
              <p:nvGrpSpPr>
                <p:cNvPr id="5144" name="Group 99"/>
                <p:cNvGrpSpPr>
                  <a:grpSpLocks/>
                </p:cNvGrpSpPr>
                <p:nvPr/>
              </p:nvGrpSpPr>
              <p:grpSpPr bwMode="auto">
                <a:xfrm>
                  <a:off x="3528" y="3024"/>
                  <a:ext cx="1392" cy="624"/>
                  <a:chOff x="3528" y="3024"/>
                  <a:chExt cx="1392" cy="624"/>
                </a:xfrm>
              </p:grpSpPr>
              <p:sp>
                <p:nvSpPr>
                  <p:cNvPr id="177252" name="Oval 100"/>
                  <p:cNvSpPr>
                    <a:spLocks noChangeArrowheads="1"/>
                  </p:cNvSpPr>
                  <p:nvPr/>
                </p:nvSpPr>
                <p:spPr bwMode="auto">
                  <a:xfrm>
                    <a:off x="3528" y="3120"/>
                    <a:ext cx="1392" cy="528"/>
                  </a:xfrm>
                  <a:prstGeom prst="ellipse">
                    <a:avLst/>
                  </a:prstGeom>
                  <a:gradFill rotWithShape="0">
                    <a:gsLst>
                      <a:gs pos="0">
                        <a:srgbClr val="53AF53"/>
                      </a:gs>
                      <a:gs pos="50000">
                        <a:schemeClr val="accent1"/>
                      </a:gs>
                      <a:gs pos="100000">
                        <a:srgbClr val="53AF53"/>
                      </a:gs>
                    </a:gsLst>
                    <a:lin ang="0" scaled="1"/>
                  </a:gradFill>
                  <a:ln w="19050">
                    <a:solidFill>
                      <a:schemeClr val="tx2"/>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149" name="Oval 101"/>
                  <p:cNvSpPr>
                    <a:spLocks noChangeArrowheads="1"/>
                  </p:cNvSpPr>
                  <p:nvPr/>
                </p:nvSpPr>
                <p:spPr bwMode="auto">
                  <a:xfrm>
                    <a:off x="3528" y="3024"/>
                    <a:ext cx="1392" cy="528"/>
                  </a:xfrm>
                  <a:prstGeom prst="ellipse">
                    <a:avLst/>
                  </a:prstGeom>
                  <a:gradFill rotWithShape="0">
                    <a:gsLst>
                      <a:gs pos="0">
                        <a:srgbClr val="A0D58F"/>
                      </a:gs>
                      <a:gs pos="100000">
                        <a:srgbClr val="E8F7E1"/>
                      </a:gs>
                    </a:gsLst>
                    <a:path path="rect">
                      <a:fillToRect t="100000" r="100000"/>
                    </a:path>
                  </a:gradFill>
                  <a:ln w="19050">
                    <a:solidFill>
                      <a:schemeClr val="tx2"/>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5145" name="Line 102"/>
                <p:cNvSpPr>
                  <a:spLocks noChangeShapeType="1"/>
                </p:cNvSpPr>
                <p:nvPr/>
              </p:nvSpPr>
              <p:spPr bwMode="auto">
                <a:xfrm>
                  <a:off x="3816" y="2640"/>
                  <a:ext cx="0" cy="624"/>
                </a:xfrm>
                <a:prstGeom prst="line">
                  <a:avLst/>
                </a:prstGeom>
                <a:noFill/>
                <a:ln w="28575">
                  <a:solidFill>
                    <a:schemeClr val="tx1"/>
                  </a:solidFill>
                  <a:round/>
                  <a:headEnd type="triangle" w="sm" len="lg"/>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146" name="Line 103"/>
                <p:cNvSpPr>
                  <a:spLocks noChangeShapeType="1"/>
                </p:cNvSpPr>
                <p:nvPr/>
              </p:nvSpPr>
              <p:spPr bwMode="auto">
                <a:xfrm>
                  <a:off x="3816" y="3600"/>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147" name="Text Box 104"/>
                <p:cNvSpPr txBox="1">
                  <a:spLocks noChangeArrowheads="1"/>
                </p:cNvSpPr>
                <p:nvPr/>
              </p:nvSpPr>
              <p:spPr bwMode="auto">
                <a:xfrm>
                  <a:off x="3584" y="3129"/>
                  <a:ext cx="3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0"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O</a:t>
                  </a:r>
                </a:p>
              </p:txBody>
            </p:sp>
          </p:grpSp>
          <p:graphicFrame>
            <p:nvGraphicFramePr>
              <p:cNvPr id="5129" name="Object 105"/>
              <p:cNvGraphicFramePr>
                <a:graphicFrameLocks noChangeAspect="1"/>
              </p:cNvGraphicFramePr>
              <p:nvPr/>
            </p:nvGraphicFramePr>
            <p:xfrm>
              <a:off x="3824" y="2544"/>
              <a:ext cx="328" cy="328"/>
            </p:xfrm>
            <a:graphic>
              <a:graphicData uri="http://schemas.openxmlformats.org/presentationml/2006/ole">
                <mc:AlternateContent xmlns:mc="http://schemas.openxmlformats.org/markup-compatibility/2006">
                  <mc:Choice xmlns:v="urn:schemas-microsoft-com:vml" Requires="v">
                    <p:oleObj spid="_x0000_s191573" name="Equation" r:id="rId16" imgW="126720" imgH="126720" progId="Equation.3">
                      <p:embed/>
                    </p:oleObj>
                  </mc:Choice>
                  <mc:Fallback>
                    <p:oleObj name="Equation" r:id="rId16" imgW="126720" imgH="126720" progId="Equation.3">
                      <p:embed/>
                      <p:pic>
                        <p:nvPicPr>
                          <p:cNvPr id="5129" name="Object 10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824" y="2544"/>
                            <a:ext cx="328" cy="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138" name="Rectangle 106"/>
            <p:cNvSpPr>
              <a:spLocks noChangeArrowheads="1"/>
            </p:cNvSpPr>
            <p:nvPr/>
          </p:nvSpPr>
          <p:spPr bwMode="auto">
            <a:xfrm>
              <a:off x="3360" y="528"/>
              <a:ext cx="2016" cy="1536"/>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139" name="Rectangle 108"/>
            <p:cNvSpPr>
              <a:spLocks noChangeArrowheads="1"/>
            </p:cNvSpPr>
            <p:nvPr/>
          </p:nvSpPr>
          <p:spPr bwMode="auto">
            <a:xfrm>
              <a:off x="4464" y="1284"/>
              <a:ext cx="105" cy="120"/>
            </a:xfrm>
            <a:prstGeom prst="rect">
              <a:avLst/>
            </a:prstGeom>
            <a:solidFill>
              <a:srgbClr val="FF0000"/>
            </a:solidFill>
            <a:ln w="9525">
              <a:solidFill>
                <a:schemeClr val="tx1"/>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5125" name="Object 109"/>
            <p:cNvGraphicFramePr>
              <a:graphicFrameLocks noChangeAspect="1"/>
            </p:cNvGraphicFramePr>
            <p:nvPr/>
          </p:nvGraphicFramePr>
          <p:xfrm>
            <a:off x="4512" y="1008"/>
            <a:ext cx="471" cy="480"/>
          </p:xfrm>
          <a:graphic>
            <a:graphicData uri="http://schemas.openxmlformats.org/presentationml/2006/ole">
              <mc:AlternateContent xmlns:mc="http://schemas.openxmlformats.org/markup-compatibility/2006">
                <mc:Choice xmlns:v="urn:schemas-microsoft-com:vml" Requires="v">
                  <p:oleObj spid="_x0000_s191574" name="公式" r:id="rId18" imgW="215640" imgH="190440" progId="Equation.3">
                    <p:embed/>
                  </p:oleObj>
                </mc:Choice>
                <mc:Fallback>
                  <p:oleObj name="公式" r:id="rId18" imgW="215640" imgH="190440" progId="Equation.3">
                    <p:embed/>
                    <p:pic>
                      <p:nvPicPr>
                        <p:cNvPr id="5125" name="Object 10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512" y="1008"/>
                          <a:ext cx="471"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40" name="Line 111"/>
            <p:cNvSpPr>
              <a:spLocks noChangeShapeType="1"/>
            </p:cNvSpPr>
            <p:nvPr/>
          </p:nvSpPr>
          <p:spPr bwMode="auto">
            <a:xfrm>
              <a:off x="3864" y="1235"/>
              <a:ext cx="624" cy="108"/>
            </a:xfrm>
            <a:prstGeom prst="line">
              <a:avLst/>
            </a:prstGeom>
            <a:noFill/>
            <a:ln w="28575">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5126" name="Object 112"/>
            <p:cNvGraphicFramePr>
              <a:graphicFrameLocks noChangeAspect="1"/>
            </p:cNvGraphicFramePr>
            <p:nvPr/>
          </p:nvGraphicFramePr>
          <p:xfrm>
            <a:off x="4104" y="932"/>
            <a:ext cx="258" cy="508"/>
          </p:xfrm>
          <a:graphic>
            <a:graphicData uri="http://schemas.openxmlformats.org/presentationml/2006/ole">
              <mc:AlternateContent xmlns:mc="http://schemas.openxmlformats.org/markup-compatibility/2006">
                <mc:Choice xmlns:v="urn:schemas-microsoft-com:vml" Requires="v">
                  <p:oleObj spid="_x0000_s191575" name="Equation" r:id="rId20" imgW="139680" imgH="241200" progId="Equation.3">
                    <p:embed/>
                  </p:oleObj>
                </mc:Choice>
                <mc:Fallback>
                  <p:oleObj name="Equation" r:id="rId20" imgW="139680" imgH="241200" progId="Equation.3">
                    <p:embed/>
                    <p:pic>
                      <p:nvPicPr>
                        <p:cNvPr id="5126" name="Object 11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104" y="932"/>
                          <a:ext cx="258" cy="5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41" name="Line 114"/>
            <p:cNvSpPr>
              <a:spLocks noChangeShapeType="1"/>
            </p:cNvSpPr>
            <p:nvPr/>
          </p:nvSpPr>
          <p:spPr bwMode="auto">
            <a:xfrm flipV="1">
              <a:off x="4500" y="768"/>
              <a:ext cx="288" cy="576"/>
            </a:xfrm>
            <a:prstGeom prst="line">
              <a:avLst/>
            </a:prstGeom>
            <a:noFill/>
            <a:ln w="38100">
              <a:solidFill>
                <a:srgbClr val="0033CC"/>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5127" name="Object 115"/>
            <p:cNvGraphicFramePr>
              <a:graphicFrameLocks noChangeAspect="1"/>
            </p:cNvGraphicFramePr>
            <p:nvPr/>
          </p:nvGraphicFramePr>
          <p:xfrm>
            <a:off x="4735" y="552"/>
            <a:ext cx="439" cy="552"/>
          </p:xfrm>
          <a:graphic>
            <a:graphicData uri="http://schemas.openxmlformats.org/presentationml/2006/ole">
              <mc:AlternateContent xmlns:mc="http://schemas.openxmlformats.org/markup-compatibility/2006">
                <mc:Choice xmlns:v="urn:schemas-microsoft-com:vml" Requires="v">
                  <p:oleObj spid="_x0000_s191576" name="Equation" r:id="rId22" imgW="203040" imgH="253800" progId="Equation.3">
                    <p:embed/>
                  </p:oleObj>
                </mc:Choice>
                <mc:Fallback>
                  <p:oleObj name="Equation" r:id="rId22" imgW="203040" imgH="253800" progId="Equation.3">
                    <p:embed/>
                    <p:pic>
                      <p:nvPicPr>
                        <p:cNvPr id="5127" name="Object 115"/>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735" y="552"/>
                          <a:ext cx="439" cy="5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42" name="Line 117"/>
            <p:cNvSpPr>
              <a:spLocks noChangeShapeType="1"/>
            </p:cNvSpPr>
            <p:nvPr/>
          </p:nvSpPr>
          <p:spPr bwMode="auto">
            <a:xfrm>
              <a:off x="4488" y="1344"/>
              <a:ext cx="144" cy="480"/>
            </a:xfrm>
            <a:prstGeom prst="line">
              <a:avLst/>
            </a:prstGeom>
            <a:noFill/>
            <a:ln w="28575">
              <a:solidFill>
                <a:srgbClr val="CC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5128" name="Object 118"/>
            <p:cNvGraphicFramePr>
              <a:graphicFrameLocks noChangeAspect="1"/>
            </p:cNvGraphicFramePr>
            <p:nvPr/>
          </p:nvGraphicFramePr>
          <p:xfrm>
            <a:off x="4608" y="1566"/>
            <a:ext cx="373" cy="498"/>
          </p:xfrm>
          <a:graphic>
            <a:graphicData uri="http://schemas.openxmlformats.org/presentationml/2006/ole">
              <mc:AlternateContent xmlns:mc="http://schemas.openxmlformats.org/markup-compatibility/2006">
                <mc:Choice xmlns:v="urn:schemas-microsoft-com:vml" Requires="v">
                  <p:oleObj spid="_x0000_s191577" name="Equation" r:id="rId24" imgW="190440" imgH="253800" progId="Equation.3">
                    <p:embed/>
                  </p:oleObj>
                </mc:Choice>
                <mc:Fallback>
                  <p:oleObj name="Equation" r:id="rId24" imgW="190440" imgH="253800" progId="Equation.3">
                    <p:embed/>
                    <p:pic>
                      <p:nvPicPr>
                        <p:cNvPr id="5128" name="Object 118"/>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608" y="1566"/>
                          <a:ext cx="373" cy="4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367347035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177156"/>
                                        </p:tgtEl>
                                        <p:attrNameLst>
                                          <p:attrName>style.visibility</p:attrName>
                                        </p:attrNameLst>
                                      </p:cBhvr>
                                      <p:to>
                                        <p:strVal val="visible"/>
                                      </p:to>
                                    </p:set>
                                    <p:animEffect transition="in" filter="blinds(vertical)">
                                      <p:cBhvr>
                                        <p:cTn id="7" dur="500"/>
                                        <p:tgtEl>
                                          <p:spTgt spid="1771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177157"/>
                                        </p:tgtEl>
                                        <p:attrNameLst>
                                          <p:attrName>style.visibility</p:attrName>
                                        </p:attrNameLst>
                                      </p:cBhvr>
                                      <p:to>
                                        <p:strVal val="visible"/>
                                      </p:to>
                                    </p:set>
                                    <p:animEffect transition="in" filter="blinds(vertical)">
                                      <p:cBhvr>
                                        <p:cTn id="12" dur="500"/>
                                        <p:tgtEl>
                                          <p:spTgt spid="1771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77154"/>
                                        </p:tgtEl>
                                        <p:attrNameLst>
                                          <p:attrName>style.visibility</p:attrName>
                                        </p:attrNameLst>
                                      </p:cBhvr>
                                      <p:to>
                                        <p:strVal val="visible"/>
                                      </p:to>
                                    </p:set>
                                    <p:animEffect transition="in" filter="blinds(horizontal)">
                                      <p:cBhvr>
                                        <p:cTn id="27" dur="500"/>
                                        <p:tgtEl>
                                          <p:spTgt spid="177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4"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ChangeArrowheads="1"/>
          </p:cNvSpPr>
          <p:nvPr/>
        </p:nvSpPr>
        <p:spPr bwMode="auto">
          <a:xfrm>
            <a:off x="1524000" y="685800"/>
            <a:ext cx="3810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0"/>
              </a:spcBef>
            </a:pPr>
            <a:r>
              <a:rPr kumimoji="1" lang="zh-CN" altLang="en-US" sz="3600">
                <a:solidFill>
                  <a:srgbClr val="CC0000"/>
                </a:solidFill>
                <a:effectLst>
                  <a:outerShdw blurRad="38100" dist="38100" dir="2700000" algn="tl">
                    <a:srgbClr val="C0C0C0"/>
                  </a:outerShdw>
                </a:effectLst>
                <a:latin typeface="宋体" panose="02010600030101010101" pitchFamily="2" charset="-122"/>
                <a:ea typeface="楷体_GB2312" pitchFamily="49" charset="-122"/>
              </a:rPr>
              <a:t>教学基本要求</a:t>
            </a:r>
          </a:p>
        </p:txBody>
      </p:sp>
      <p:sp>
        <p:nvSpPr>
          <p:cNvPr id="175108" name="Text Box 4"/>
          <p:cNvSpPr txBox="1">
            <a:spLocks noChangeArrowheads="1"/>
          </p:cNvSpPr>
          <p:nvPr/>
        </p:nvSpPr>
        <p:spPr bwMode="auto">
          <a:xfrm>
            <a:off x="762000" y="1371600"/>
            <a:ext cx="7772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190500">
              <a:spcBef>
                <a:spcPct val="0"/>
              </a:spcBef>
              <a:defRPr kumimoji="1" sz="2400">
                <a:solidFill>
                  <a:schemeClr val="tx1"/>
                </a:solidFill>
                <a:latin typeface="Times New Roman" panose="02020603050405020304" pitchFamily="18" charset="0"/>
                <a:ea typeface="宋体" panose="02010600030101010101" pitchFamily="2" charset="-122"/>
              </a:defRPr>
            </a:lvl1pPr>
            <a:lvl2pPr>
              <a:spcBef>
                <a:spcPct val="0"/>
              </a:spcBef>
              <a:defRPr kumimoji="1" sz="2400">
                <a:solidFill>
                  <a:schemeClr val="tx1"/>
                </a:solidFill>
                <a:latin typeface="Times New Roman" panose="02020603050405020304" pitchFamily="18" charset="0"/>
                <a:ea typeface="宋体" panose="02010600030101010101" pitchFamily="2" charset="-122"/>
              </a:defRPr>
            </a:lvl2pPr>
            <a:lvl3pPr>
              <a:spcBef>
                <a:spcPct val="0"/>
              </a:spcBef>
              <a:defRPr kumimoji="1" sz="2400">
                <a:solidFill>
                  <a:schemeClr val="tx1"/>
                </a:solidFill>
                <a:latin typeface="Times New Roman" panose="02020603050405020304" pitchFamily="18" charset="0"/>
                <a:ea typeface="宋体" panose="02010600030101010101" pitchFamily="2" charset="-122"/>
              </a:defRPr>
            </a:lvl3pPr>
            <a:lvl4pPr>
              <a:spcBef>
                <a:spcPct val="0"/>
              </a:spcBef>
              <a:defRPr kumimoji="1" sz="2400">
                <a:solidFill>
                  <a:schemeClr val="tx1"/>
                </a:solidFill>
                <a:latin typeface="Times New Roman" panose="02020603050405020304" pitchFamily="18" charset="0"/>
                <a:ea typeface="宋体" panose="02010600030101010101" pitchFamily="2" charset="-122"/>
              </a:defRPr>
            </a:lvl4pPr>
            <a:lvl5pPr>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800" dirty="0"/>
              <a:t>       </a:t>
            </a:r>
            <a:r>
              <a:rPr lang="zh-CN" altLang="en-US" sz="2800" dirty="0">
                <a:solidFill>
                  <a:srgbClr val="CC0000"/>
                </a:solidFill>
              </a:rPr>
              <a:t>一</a:t>
            </a:r>
            <a:r>
              <a:rPr lang="zh-CN" altLang="en-US" sz="2800" dirty="0"/>
              <a:t>、</a:t>
            </a:r>
            <a:r>
              <a:rPr lang="zh-CN" altLang="en-US" sz="2800" dirty="0" smtClean="0">
                <a:solidFill>
                  <a:srgbClr val="CC0000"/>
                </a:solidFill>
              </a:rPr>
              <a:t>理解</a:t>
            </a:r>
            <a:r>
              <a:rPr lang="zh-CN" altLang="en-US" sz="2800" dirty="0">
                <a:solidFill>
                  <a:srgbClr val="000000"/>
                </a:solidFill>
              </a:rPr>
              <a:t>描述</a:t>
            </a:r>
            <a:r>
              <a:rPr lang="zh-CN" altLang="en-US" sz="2800" dirty="0" smtClean="0">
                <a:solidFill>
                  <a:srgbClr val="000000"/>
                </a:solidFill>
              </a:rPr>
              <a:t>刚体</a:t>
            </a:r>
            <a:r>
              <a:rPr lang="zh-CN" altLang="en-US" sz="2800" dirty="0">
                <a:solidFill>
                  <a:srgbClr val="000000"/>
                </a:solidFill>
              </a:rPr>
              <a:t>定轴转动的物理量，并掌握角量与线量的关系；</a:t>
            </a:r>
          </a:p>
        </p:txBody>
      </p:sp>
      <p:sp>
        <p:nvSpPr>
          <p:cNvPr id="175109" name="Text Box 5"/>
          <p:cNvSpPr txBox="1">
            <a:spLocks noChangeArrowheads="1"/>
          </p:cNvSpPr>
          <p:nvPr/>
        </p:nvSpPr>
        <p:spPr bwMode="auto">
          <a:xfrm>
            <a:off x="838200" y="2286000"/>
            <a:ext cx="76962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85750">
              <a:spcBef>
                <a:spcPct val="0"/>
              </a:spcBef>
              <a:defRPr kumimoji="1" sz="2400">
                <a:solidFill>
                  <a:schemeClr val="tx1"/>
                </a:solidFill>
                <a:latin typeface="Times New Roman" panose="02020603050405020304" pitchFamily="18" charset="0"/>
                <a:ea typeface="宋体" panose="02010600030101010101" pitchFamily="2" charset="-122"/>
              </a:defRPr>
            </a:lvl1pPr>
            <a:lvl2pPr marL="476250">
              <a:spcBef>
                <a:spcPct val="0"/>
              </a:spcBef>
              <a:defRPr kumimoji="1" sz="2400">
                <a:solidFill>
                  <a:schemeClr val="tx1"/>
                </a:solidFill>
                <a:latin typeface="Times New Roman" panose="02020603050405020304" pitchFamily="18" charset="0"/>
                <a:ea typeface="宋体" panose="02010600030101010101" pitchFamily="2" charset="-122"/>
              </a:defRPr>
            </a:lvl2pPr>
            <a:lvl3pPr>
              <a:spcBef>
                <a:spcPct val="0"/>
              </a:spcBef>
              <a:defRPr kumimoji="1" sz="2400">
                <a:solidFill>
                  <a:schemeClr val="tx1"/>
                </a:solidFill>
                <a:latin typeface="Times New Roman" panose="02020603050405020304" pitchFamily="18" charset="0"/>
                <a:ea typeface="宋体" panose="02010600030101010101" pitchFamily="2" charset="-122"/>
              </a:defRPr>
            </a:lvl3pPr>
            <a:lvl4pPr>
              <a:spcBef>
                <a:spcPct val="0"/>
              </a:spcBef>
              <a:defRPr kumimoji="1" sz="2400">
                <a:solidFill>
                  <a:schemeClr val="tx1"/>
                </a:solidFill>
                <a:latin typeface="Times New Roman" panose="02020603050405020304" pitchFamily="18" charset="0"/>
                <a:ea typeface="宋体" panose="02010600030101010101" pitchFamily="2" charset="-122"/>
              </a:defRPr>
            </a:lvl4pPr>
            <a:lvl5pPr>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800"/>
              <a:t>     </a:t>
            </a:r>
            <a:r>
              <a:rPr lang="zh-CN" altLang="en-US" sz="2800">
                <a:solidFill>
                  <a:srgbClr val="CC0000"/>
                </a:solidFill>
              </a:rPr>
              <a:t>二</a:t>
            </a:r>
            <a:r>
              <a:rPr lang="zh-CN" altLang="en-US" sz="2800"/>
              <a:t>、</a:t>
            </a:r>
            <a:r>
              <a:rPr lang="zh-CN" altLang="en-US" sz="2800">
                <a:solidFill>
                  <a:srgbClr val="CC0000"/>
                </a:solidFill>
              </a:rPr>
              <a:t>理解</a:t>
            </a:r>
            <a:r>
              <a:rPr lang="zh-CN" altLang="en-US" sz="2800">
                <a:solidFill>
                  <a:srgbClr val="000000"/>
                </a:solidFill>
              </a:rPr>
              <a:t>力矩和转动惯量概念，掌握刚体绕定轴转动的转动定理；</a:t>
            </a:r>
          </a:p>
        </p:txBody>
      </p:sp>
      <p:sp>
        <p:nvSpPr>
          <p:cNvPr id="175110" name="Text Box 6"/>
          <p:cNvSpPr txBox="1">
            <a:spLocks noChangeArrowheads="1"/>
          </p:cNvSpPr>
          <p:nvPr/>
        </p:nvSpPr>
        <p:spPr bwMode="auto">
          <a:xfrm>
            <a:off x="762000" y="3200400"/>
            <a:ext cx="81311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85750">
              <a:spcBef>
                <a:spcPct val="0"/>
              </a:spcBef>
              <a:defRPr kumimoji="1" sz="2400">
                <a:solidFill>
                  <a:schemeClr val="tx1"/>
                </a:solidFill>
                <a:latin typeface="Times New Roman" panose="02020603050405020304" pitchFamily="18" charset="0"/>
                <a:ea typeface="宋体" panose="02010600030101010101" pitchFamily="2" charset="-122"/>
              </a:defRPr>
            </a:lvl1pPr>
            <a:lvl2pPr marL="1409700" indent="-609600">
              <a:spcBef>
                <a:spcPct val="0"/>
              </a:spcBef>
              <a:defRPr kumimoji="1" sz="2400">
                <a:solidFill>
                  <a:schemeClr val="tx1"/>
                </a:solidFill>
                <a:latin typeface="Times New Roman" panose="02020603050405020304" pitchFamily="18" charset="0"/>
                <a:ea typeface="宋体" panose="02010600030101010101" pitchFamily="2" charset="-122"/>
              </a:defRPr>
            </a:lvl2pPr>
            <a:lvl3pPr marL="2209800" indent="-609600">
              <a:spcBef>
                <a:spcPct val="0"/>
              </a:spcBef>
              <a:defRPr kumimoji="1" sz="2400">
                <a:solidFill>
                  <a:schemeClr val="tx1"/>
                </a:solidFill>
                <a:latin typeface="Times New Roman" panose="02020603050405020304" pitchFamily="18" charset="0"/>
                <a:ea typeface="宋体" panose="02010600030101010101" pitchFamily="2" charset="-122"/>
              </a:defRPr>
            </a:lvl3pPr>
            <a:lvl4pPr marL="3009900" indent="-609600">
              <a:spcBef>
                <a:spcPct val="0"/>
              </a:spcBef>
              <a:defRPr kumimoji="1" sz="2400">
                <a:solidFill>
                  <a:schemeClr val="tx1"/>
                </a:solidFill>
                <a:latin typeface="Times New Roman" panose="02020603050405020304" pitchFamily="18" charset="0"/>
                <a:ea typeface="宋体" panose="02010600030101010101" pitchFamily="2" charset="-122"/>
              </a:defRPr>
            </a:lvl4pPr>
            <a:lvl5pPr marL="3810000" indent="-609600">
              <a:spcBef>
                <a:spcPct val="0"/>
              </a:spcBef>
              <a:defRPr kumimoji="1" sz="2400">
                <a:solidFill>
                  <a:schemeClr val="tx1"/>
                </a:solidFill>
                <a:latin typeface="Times New Roman" panose="02020603050405020304" pitchFamily="18" charset="0"/>
                <a:ea typeface="宋体" panose="02010600030101010101" pitchFamily="2" charset="-122"/>
              </a:defRPr>
            </a:lvl5pPr>
            <a:lvl6pPr marL="4267200" indent="-609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4724400" indent="-609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5181600" indent="-609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5638800" indent="-609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800"/>
              <a:t>      </a:t>
            </a:r>
            <a:r>
              <a:rPr lang="zh-CN" altLang="en-US" sz="2800">
                <a:solidFill>
                  <a:srgbClr val="CC0000"/>
                </a:solidFill>
              </a:rPr>
              <a:t>三</a:t>
            </a:r>
            <a:r>
              <a:rPr lang="zh-CN" altLang="en-US" sz="2800"/>
              <a:t>、</a:t>
            </a:r>
            <a:r>
              <a:rPr lang="zh-CN" altLang="en-US" sz="2800">
                <a:solidFill>
                  <a:srgbClr val="CC0000"/>
                </a:solidFill>
              </a:rPr>
              <a:t>理解</a:t>
            </a:r>
            <a:r>
              <a:rPr lang="zh-CN" altLang="en-US" sz="2800">
                <a:solidFill>
                  <a:srgbClr val="000000"/>
                </a:solidFill>
              </a:rPr>
              <a:t>角动量概念，掌握质点在平面内运动以及刚体绕定轴转动情况下的角动量守恒问题；</a:t>
            </a:r>
          </a:p>
        </p:txBody>
      </p:sp>
      <p:sp>
        <p:nvSpPr>
          <p:cNvPr id="175111" name="Rectangle 7"/>
          <p:cNvSpPr>
            <a:spLocks noChangeArrowheads="1"/>
          </p:cNvSpPr>
          <p:nvPr/>
        </p:nvSpPr>
        <p:spPr bwMode="auto">
          <a:xfrm>
            <a:off x="685800" y="5486400"/>
            <a:ext cx="785336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a:solidFill>
                  <a:schemeClr val="tx1"/>
                </a:solidFill>
              </a:rPr>
              <a:t>         </a:t>
            </a:r>
            <a:r>
              <a:rPr kumimoji="1" lang="zh-CN" altLang="en-US" sz="2800">
                <a:solidFill>
                  <a:srgbClr val="000000"/>
                </a:solidFill>
              </a:rPr>
              <a:t>能运用以上规律分析和解决包括质点和刚体的简单系统的力学问题。</a:t>
            </a:r>
          </a:p>
        </p:txBody>
      </p:sp>
      <p:sp>
        <p:nvSpPr>
          <p:cNvPr id="175113" name="Rectangle 9"/>
          <p:cNvSpPr>
            <a:spLocks noChangeArrowheads="1"/>
          </p:cNvSpPr>
          <p:nvPr/>
        </p:nvSpPr>
        <p:spPr bwMode="auto">
          <a:xfrm>
            <a:off x="762000" y="4114800"/>
            <a:ext cx="78486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a:solidFill>
                  <a:schemeClr val="tx1"/>
                </a:solidFill>
              </a:rPr>
              <a:t>         </a:t>
            </a:r>
            <a:r>
              <a:rPr kumimoji="1" lang="zh-CN" altLang="en-US" sz="2800">
                <a:solidFill>
                  <a:srgbClr val="CC0000"/>
                </a:solidFill>
              </a:rPr>
              <a:t>四、理解</a:t>
            </a:r>
            <a:r>
              <a:rPr kumimoji="1" lang="zh-CN" altLang="en-US" sz="2800">
                <a:solidFill>
                  <a:srgbClr val="000000"/>
                </a:solidFill>
              </a:rPr>
              <a:t>刚体定轴转动的转动动能概念，能在有刚体绕定轴转动的问题中正确地应用机械能守恒定律。</a:t>
            </a:r>
          </a:p>
        </p:txBody>
      </p:sp>
    </p:spTree>
  </p:cSld>
  <p:clrMapOvr>
    <a:masterClrMapping/>
  </p:clrMapOvr>
  <p:transition>
    <p:strips dir="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2"/>
          <p:cNvGraphicFramePr>
            <a:graphicFrameLocks noChangeAspect="1"/>
          </p:cNvGraphicFramePr>
          <p:nvPr/>
        </p:nvGraphicFramePr>
        <p:xfrm>
          <a:off x="3429000" y="762000"/>
          <a:ext cx="4419600" cy="965200"/>
        </p:xfrm>
        <a:graphic>
          <a:graphicData uri="http://schemas.openxmlformats.org/presentationml/2006/ole">
            <mc:AlternateContent xmlns:mc="http://schemas.openxmlformats.org/markup-compatibility/2006">
              <mc:Choice xmlns:v="urn:schemas-microsoft-com:vml" Requires="v">
                <p:oleObj spid="_x0000_s192542" name="Equation" r:id="rId3" imgW="1714320" imgH="368280" progId="Equation.3">
                  <p:embed/>
                </p:oleObj>
              </mc:Choice>
              <mc:Fallback>
                <p:oleObj name="Equation" r:id="rId3" imgW="1714320" imgH="368280" progId="Equation.3">
                  <p:embed/>
                  <p:pic>
                    <p:nvPicPr>
                      <p:cNvPr id="614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762000"/>
                        <a:ext cx="4419600" cy="965200"/>
                      </a:xfrm>
                      <a:prstGeom prst="rect">
                        <a:avLst/>
                      </a:prstGeom>
                      <a:gradFill rotWithShape="0">
                        <a:gsLst>
                          <a:gs pos="0">
                            <a:srgbClr val="FFE7FF"/>
                          </a:gs>
                          <a:gs pos="50000">
                            <a:srgbClr val="FFFFFF"/>
                          </a:gs>
                          <a:gs pos="100000">
                            <a:srgbClr val="FFE7FF"/>
                          </a:gs>
                        </a:gsLst>
                        <a:lin ang="5400000" scaled="1"/>
                      </a:gradFill>
                      <a:ln w="38100">
                        <a:solidFill>
                          <a:srgbClr val="CC00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0" name="Text Box 3"/>
          <p:cNvSpPr txBox="1">
            <a:spLocks noChangeArrowheads="1"/>
          </p:cNvSpPr>
          <p:nvPr/>
        </p:nvSpPr>
        <p:spPr bwMode="auto">
          <a:xfrm>
            <a:off x="381000" y="776288"/>
            <a:ext cx="3048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32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三、转动惯量</a:t>
            </a:r>
            <a:endParaRPr kumimoji="1" lang="zh-CN" altLang="en-US" sz="3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78180" name="Text Box 4"/>
          <p:cNvSpPr txBox="1">
            <a:spLocks noChangeArrowheads="1"/>
          </p:cNvSpPr>
          <p:nvPr/>
        </p:nvSpPr>
        <p:spPr bwMode="auto">
          <a:xfrm>
            <a:off x="381000" y="1905000"/>
            <a:ext cx="7162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rgbClr val="0000FF"/>
              </a:buClr>
              <a:buSzTx/>
              <a:buFont typeface="Wingdings" panose="05000000000000000000" pitchFamily="2" charset="2"/>
              <a:buChar char="Ø"/>
              <a:tabLst/>
              <a:defRPr/>
            </a:pPr>
            <a:r>
              <a:rPr kumimoji="1"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物理</a:t>
            </a:r>
            <a:r>
              <a:rPr kumimoji="1"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意义</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：转动惯性的量度。</a:t>
            </a:r>
            <a:endParaRPr kumimoji="1" lang="zh-CN" altLang="en-US" sz="28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nvGrpSpPr>
          <p:cNvPr id="2" name="Group 16"/>
          <p:cNvGrpSpPr>
            <a:grpSpLocks/>
          </p:cNvGrpSpPr>
          <p:nvPr/>
        </p:nvGrpSpPr>
        <p:grpSpPr bwMode="auto">
          <a:xfrm>
            <a:off x="381000" y="3290888"/>
            <a:ext cx="7115175" cy="1738312"/>
            <a:chOff x="240" y="2073"/>
            <a:chExt cx="4482" cy="1095"/>
          </a:xfrm>
        </p:grpSpPr>
        <p:sp>
          <p:nvSpPr>
            <p:cNvPr id="6158" name="Rectangle 5"/>
            <p:cNvSpPr>
              <a:spLocks noChangeArrowheads="1"/>
            </p:cNvSpPr>
            <p:nvPr/>
          </p:nvSpPr>
          <p:spPr bwMode="auto">
            <a:xfrm>
              <a:off x="240" y="2073"/>
              <a:ext cx="42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rgbClr val="0000FF"/>
                </a:buClr>
                <a:buSzTx/>
                <a:buFont typeface="Wingdings" panose="05000000000000000000" pitchFamily="2" charset="2"/>
                <a:buChar char="Ø"/>
                <a:tabLst/>
                <a:defRPr/>
              </a:pPr>
              <a:r>
                <a:rPr kumimoji="1"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质量离散分布刚体的转动惯量</a:t>
              </a:r>
            </a:p>
          </p:txBody>
        </p:sp>
        <p:graphicFrame>
          <p:nvGraphicFramePr>
            <p:cNvPr id="6149" name="Object 6"/>
            <p:cNvGraphicFramePr>
              <a:graphicFrameLocks noChangeAspect="1"/>
            </p:cNvGraphicFramePr>
            <p:nvPr/>
          </p:nvGraphicFramePr>
          <p:xfrm>
            <a:off x="864" y="2424"/>
            <a:ext cx="3858" cy="744"/>
          </p:xfrm>
          <a:graphic>
            <a:graphicData uri="http://schemas.openxmlformats.org/presentationml/2006/ole">
              <mc:AlternateContent xmlns:mc="http://schemas.openxmlformats.org/markup-compatibility/2006">
                <mc:Choice xmlns:v="urn:schemas-microsoft-com:vml" Requires="v">
                  <p:oleObj spid="_x0000_s192543" name="Equation" r:id="rId5" imgW="1981080" imgH="355320" progId="Equation.3">
                    <p:embed/>
                  </p:oleObj>
                </mc:Choice>
                <mc:Fallback>
                  <p:oleObj name="Equation" r:id="rId5" imgW="1981080" imgH="355320" progId="Equation.3">
                    <p:embed/>
                    <p:pic>
                      <p:nvPicPr>
                        <p:cNvPr id="6149"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4" y="2424"/>
                          <a:ext cx="3858" cy="744"/>
                        </a:xfrm>
                        <a:prstGeom prst="rect">
                          <a:avLst/>
                        </a:prstGeom>
                        <a:noFill/>
                        <a:ln>
                          <a:noFill/>
                        </a:ln>
                        <a:effectLst/>
                        <a:extLst>
                          <a:ext uri="{909E8E84-426E-40DD-AFC4-6F175D3DCCD1}">
                            <a14:hiddenFill xmlns:a14="http://schemas.microsoft.com/office/drawing/2010/main">
                              <a:gradFill rotWithShape="0">
                                <a:gsLst>
                                  <a:gs pos="0">
                                    <a:srgbClr val="FFFFCC">
                                      <a:gamma/>
                                      <a:shade val="76078"/>
                                      <a:invGamma/>
                                    </a:srgbClr>
                                  </a:gs>
                                  <a:gs pos="50000">
                                    <a:srgbClr val="FFFFCC"/>
                                  </a:gs>
                                  <a:gs pos="100000">
                                    <a:srgbClr val="FFFFCC">
                                      <a:gamma/>
                                      <a:shade val="76078"/>
                                      <a:invGamma/>
                                    </a:srgbClr>
                                  </a:gs>
                                </a:gsLst>
                                <a:lin ang="5400000" scaled="1"/>
                              </a:gradFill>
                            </a14:hiddenFill>
                          </a:ext>
                          <a:ext uri="{91240B29-F687-4F45-9708-019B960494DF}">
                            <a14:hiddenLine xmlns:a14="http://schemas.microsoft.com/office/drawing/2010/main" w="28575">
                              <a:solidFill>
                                <a:srgbClr val="CC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78185" name="Text Box 9"/>
          <p:cNvSpPr txBox="1">
            <a:spLocks noChangeArrowheads="1"/>
          </p:cNvSpPr>
          <p:nvPr/>
        </p:nvSpPr>
        <p:spPr bwMode="auto">
          <a:xfrm>
            <a:off x="533400" y="2590800"/>
            <a:ext cx="4175125" cy="528638"/>
          </a:xfrm>
          <a:prstGeom prst="rect">
            <a:avLst/>
          </a:prstGeom>
          <a:gradFill rotWithShape="0">
            <a:gsLst>
              <a:gs pos="0">
                <a:schemeClr val="accent1"/>
              </a:gs>
              <a:gs pos="50000">
                <a:srgbClr val="FFFFFF"/>
              </a:gs>
              <a:gs pos="100000">
                <a:schemeClr val="accent1"/>
              </a:gs>
            </a:gsLst>
            <a:lin ang="5400000" scaled="1"/>
          </a:gradFill>
          <a:ln w="9525">
            <a:solidFill>
              <a:schemeClr val="tx2"/>
            </a:solidFill>
            <a:miter lim="800000"/>
            <a:headEnd/>
            <a:tailEnd/>
          </a:ln>
          <a:effectLst/>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转动惯性的计算方法 </a:t>
            </a:r>
          </a:p>
        </p:txBody>
      </p:sp>
      <p:grpSp>
        <p:nvGrpSpPr>
          <p:cNvPr id="3" name="Group 14"/>
          <p:cNvGrpSpPr>
            <a:grpSpLocks/>
          </p:cNvGrpSpPr>
          <p:nvPr/>
        </p:nvGrpSpPr>
        <p:grpSpPr bwMode="auto">
          <a:xfrm>
            <a:off x="457200" y="4953000"/>
            <a:ext cx="8181975" cy="1676400"/>
            <a:chOff x="288" y="3120"/>
            <a:chExt cx="5154" cy="1056"/>
          </a:xfrm>
        </p:grpSpPr>
        <p:sp>
          <p:nvSpPr>
            <p:cNvPr id="6155" name="Rectangle 7"/>
            <p:cNvSpPr>
              <a:spLocks noChangeArrowheads="1"/>
            </p:cNvSpPr>
            <p:nvPr/>
          </p:nvSpPr>
          <p:spPr bwMode="auto">
            <a:xfrm>
              <a:off x="288" y="3120"/>
              <a:ext cx="37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rgbClr val="0000FF"/>
                </a:buClr>
                <a:buSzTx/>
                <a:buFont typeface="Wingdings" panose="05000000000000000000" pitchFamily="2" charset="2"/>
                <a:buChar char="Ø"/>
                <a:tabLst/>
                <a:defRPr/>
              </a:pPr>
              <a:r>
                <a:rPr kumimoji="1"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质量连续分布刚体的转动惯量</a:t>
              </a:r>
              <a:endParaRPr kumimoji="1" lang="zh-CN" altLang="en-US" sz="28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6147" name="Object 8"/>
            <p:cNvGraphicFramePr>
              <a:graphicFrameLocks noChangeAspect="1"/>
            </p:cNvGraphicFramePr>
            <p:nvPr/>
          </p:nvGraphicFramePr>
          <p:xfrm>
            <a:off x="864" y="3456"/>
            <a:ext cx="2342" cy="720"/>
          </p:xfrm>
          <a:graphic>
            <a:graphicData uri="http://schemas.openxmlformats.org/presentationml/2006/ole">
              <mc:AlternateContent xmlns:mc="http://schemas.openxmlformats.org/markup-compatibility/2006">
                <mc:Choice xmlns:v="urn:schemas-microsoft-com:vml" Requires="v">
                  <p:oleObj spid="_x0000_s192544" name="Equation" r:id="rId7" imgW="1409400" imgH="368280" progId="Equation.3">
                    <p:embed/>
                  </p:oleObj>
                </mc:Choice>
                <mc:Fallback>
                  <p:oleObj name="Equation" r:id="rId7" imgW="1409400" imgH="368280" progId="Equation.3">
                    <p:embed/>
                    <p:pic>
                      <p:nvPicPr>
                        <p:cNvPr id="6147"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4" y="3456"/>
                          <a:ext cx="2342" cy="720"/>
                        </a:xfrm>
                        <a:prstGeom prst="rect">
                          <a:avLst/>
                        </a:prstGeom>
                        <a:noFill/>
                        <a:ln>
                          <a:noFill/>
                        </a:ln>
                        <a:effectLst/>
                        <a:extLst>
                          <a:ext uri="{909E8E84-426E-40DD-AFC4-6F175D3DCCD1}">
                            <a14:hiddenFill xmlns:a14="http://schemas.microsoft.com/office/drawing/2010/main">
                              <a:gradFill rotWithShape="0">
                                <a:gsLst>
                                  <a:gs pos="0">
                                    <a:srgbClr val="FFFFCC">
                                      <a:gamma/>
                                      <a:shade val="76078"/>
                                      <a:invGamma/>
                                    </a:srgbClr>
                                  </a:gs>
                                  <a:gs pos="50000">
                                    <a:srgbClr val="FFFFCC"/>
                                  </a:gs>
                                  <a:gs pos="100000">
                                    <a:srgbClr val="FFFFCC">
                                      <a:gamma/>
                                      <a:shade val="76078"/>
                                      <a:invGamma/>
                                    </a:srgbClr>
                                  </a:gs>
                                </a:gsLst>
                                <a:lin ang="5400000" scaled="1"/>
                              </a:gradFill>
                            </a14:hiddenFill>
                          </a:ext>
                          <a:ext uri="{91240B29-F687-4F45-9708-019B960494DF}">
                            <a14:hiddenLine xmlns:a14="http://schemas.microsoft.com/office/drawing/2010/main" w="28575">
                              <a:solidFill>
                                <a:srgbClr val="CC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156" name="Group 12"/>
            <p:cNvGrpSpPr>
              <a:grpSpLocks/>
            </p:cNvGrpSpPr>
            <p:nvPr/>
          </p:nvGrpSpPr>
          <p:grpSpPr bwMode="auto">
            <a:xfrm>
              <a:off x="3648" y="3552"/>
              <a:ext cx="1794" cy="365"/>
              <a:chOff x="3648" y="3552"/>
              <a:chExt cx="1794" cy="365"/>
            </a:xfrm>
          </p:grpSpPr>
          <p:sp>
            <p:nvSpPr>
              <p:cNvPr id="6157" name="Text Box 10"/>
              <p:cNvSpPr txBox="1">
                <a:spLocks noChangeArrowheads="1"/>
              </p:cNvSpPr>
              <p:nvPr/>
            </p:nvSpPr>
            <p:spPr bwMode="auto">
              <a:xfrm>
                <a:off x="4176" y="3561"/>
                <a:ext cx="12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：质量元</a:t>
                </a:r>
              </a:p>
            </p:txBody>
          </p:sp>
          <p:graphicFrame>
            <p:nvGraphicFramePr>
              <p:cNvPr id="6148" name="Object 11"/>
              <p:cNvGraphicFramePr>
                <a:graphicFrameLocks noChangeAspect="1"/>
              </p:cNvGraphicFramePr>
              <p:nvPr/>
            </p:nvGraphicFramePr>
            <p:xfrm>
              <a:off x="3648" y="3552"/>
              <a:ext cx="469" cy="365"/>
            </p:xfrm>
            <a:graphic>
              <a:graphicData uri="http://schemas.openxmlformats.org/presentationml/2006/ole">
                <mc:AlternateContent xmlns:mc="http://schemas.openxmlformats.org/markup-compatibility/2006">
                  <mc:Choice xmlns:v="urn:schemas-microsoft-com:vml" Requires="v">
                    <p:oleObj spid="_x0000_s192545" name="Equation" r:id="rId9" imgW="228600" imgH="177480" progId="Equation.3">
                      <p:embed/>
                    </p:oleObj>
                  </mc:Choice>
                  <mc:Fallback>
                    <p:oleObj name="Equation" r:id="rId9" imgW="228600" imgH="177480" progId="Equation.3">
                      <p:embed/>
                      <p:pic>
                        <p:nvPicPr>
                          <p:cNvPr id="6148"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48" y="3552"/>
                            <a:ext cx="469"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Tree>
    <p:extLst>
      <p:ext uri="{BB962C8B-B14F-4D97-AF65-F5344CB8AC3E}">
        <p14:creationId xmlns:p14="http://schemas.microsoft.com/office/powerpoint/2010/main" val="12724292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8180"/>
                                        </p:tgtEl>
                                        <p:attrNameLst>
                                          <p:attrName>style.visibility</p:attrName>
                                        </p:attrNameLst>
                                      </p:cBhvr>
                                      <p:to>
                                        <p:strVal val="visible"/>
                                      </p:to>
                                    </p:set>
                                    <p:animEffect transition="in" filter="wipe(left)">
                                      <p:cBhvr>
                                        <p:cTn id="7" dur="500"/>
                                        <p:tgtEl>
                                          <p:spTgt spid="1781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8185"/>
                                        </p:tgtEl>
                                        <p:attrNameLst>
                                          <p:attrName>style.visibility</p:attrName>
                                        </p:attrNameLst>
                                      </p:cBhvr>
                                      <p:to>
                                        <p:strVal val="visible"/>
                                      </p:to>
                                    </p:set>
                                    <p:animEffect transition="in" filter="wipe(left)">
                                      <p:cBhvr>
                                        <p:cTn id="12" dur="500"/>
                                        <p:tgtEl>
                                          <p:spTgt spid="1781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80" grpId="0" autoUpdateAnimBg="0"/>
      <p:bldP spid="178185"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9"/>
          <p:cNvGrpSpPr>
            <a:grpSpLocks/>
          </p:cNvGrpSpPr>
          <p:nvPr/>
        </p:nvGrpSpPr>
        <p:grpSpPr bwMode="auto">
          <a:xfrm>
            <a:off x="1168400" y="2359025"/>
            <a:ext cx="6145213" cy="1298575"/>
            <a:chOff x="688" y="1486"/>
            <a:chExt cx="3871" cy="818"/>
          </a:xfrm>
        </p:grpSpPr>
        <p:sp>
          <p:nvSpPr>
            <p:cNvPr id="7188" name="Text Box 3"/>
            <p:cNvSpPr txBox="1">
              <a:spLocks noChangeArrowheads="1"/>
            </p:cNvSpPr>
            <p:nvPr/>
          </p:nvSpPr>
          <p:spPr bwMode="auto">
            <a:xfrm>
              <a:off x="688" y="1545"/>
              <a:ext cx="26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3333FF"/>
                </a:buClr>
                <a:buSzTx/>
                <a:buFont typeface="Webdings" panose="05030102010509060703" pitchFamily="18" charset="2"/>
                <a:buChar char="2"/>
                <a:tabLst/>
                <a:defRPr/>
              </a:pPr>
              <a:r>
                <a:rPr kumimoji="1"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sym typeface="Monotype Sorts" pitchFamily="2" charset="2"/>
                </a:rPr>
                <a:t> </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对质量线分布的刚体：</a:t>
              </a:r>
            </a:p>
          </p:txBody>
        </p:sp>
        <p:sp>
          <p:nvSpPr>
            <p:cNvPr id="7189" name="Text Box 4"/>
            <p:cNvSpPr txBox="1">
              <a:spLocks noChangeArrowheads="1"/>
            </p:cNvSpPr>
            <p:nvPr/>
          </p:nvSpPr>
          <p:spPr bwMode="auto">
            <a:xfrm>
              <a:off x="1504" y="1929"/>
              <a:ext cx="146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：质量线密度</a:t>
              </a:r>
            </a:p>
          </p:txBody>
        </p:sp>
        <p:graphicFrame>
          <p:nvGraphicFramePr>
            <p:cNvPr id="7176" name="Object 10"/>
            <p:cNvGraphicFramePr>
              <a:graphicFrameLocks noChangeAspect="1"/>
            </p:cNvGraphicFramePr>
            <p:nvPr/>
          </p:nvGraphicFramePr>
          <p:xfrm>
            <a:off x="3264" y="1486"/>
            <a:ext cx="1295" cy="386"/>
          </p:xfrm>
          <a:graphic>
            <a:graphicData uri="http://schemas.openxmlformats.org/presentationml/2006/ole">
              <mc:AlternateContent xmlns:mc="http://schemas.openxmlformats.org/markup-compatibility/2006">
                <mc:Choice xmlns:v="urn:schemas-microsoft-com:vml" Requires="v">
                  <p:oleObj spid="_x0000_s193594" name="Equation" r:id="rId3" imgW="596880" imgH="177480" progId="Equation.3">
                    <p:embed/>
                  </p:oleObj>
                </mc:Choice>
                <mc:Fallback>
                  <p:oleObj name="Equation" r:id="rId3" imgW="596880" imgH="177480" progId="Equation.3">
                    <p:embed/>
                    <p:pic>
                      <p:nvPicPr>
                        <p:cNvPr id="7176"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4" y="1486"/>
                          <a:ext cx="1295" cy="3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7" name="Object 11"/>
            <p:cNvGraphicFramePr>
              <a:graphicFrameLocks noChangeAspect="1"/>
            </p:cNvGraphicFramePr>
            <p:nvPr/>
          </p:nvGraphicFramePr>
          <p:xfrm>
            <a:off x="1152" y="1872"/>
            <a:ext cx="340" cy="432"/>
          </p:xfrm>
          <a:graphic>
            <a:graphicData uri="http://schemas.openxmlformats.org/presentationml/2006/ole">
              <mc:AlternateContent xmlns:mc="http://schemas.openxmlformats.org/markup-compatibility/2006">
                <mc:Choice xmlns:v="urn:schemas-microsoft-com:vml" Requires="v">
                  <p:oleObj spid="_x0000_s193595" name="Equation" r:id="rId5" imgW="139680" imgH="177480" progId="Equation.3">
                    <p:embed/>
                  </p:oleObj>
                </mc:Choice>
                <mc:Fallback>
                  <p:oleObj name="Equation" r:id="rId5" imgW="139680" imgH="177480" progId="Equation.3">
                    <p:embed/>
                    <p:pic>
                      <p:nvPicPr>
                        <p:cNvPr id="7177"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2" y="1872"/>
                          <a:ext cx="340"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22"/>
          <p:cNvGrpSpPr>
            <a:grpSpLocks/>
          </p:cNvGrpSpPr>
          <p:nvPr/>
        </p:nvGrpSpPr>
        <p:grpSpPr bwMode="auto">
          <a:xfrm>
            <a:off x="1168400" y="3743325"/>
            <a:ext cx="6299200" cy="1362075"/>
            <a:chOff x="736" y="2358"/>
            <a:chExt cx="3968" cy="858"/>
          </a:xfrm>
        </p:grpSpPr>
        <p:sp>
          <p:nvSpPr>
            <p:cNvPr id="7186" name="Text Box 5"/>
            <p:cNvSpPr txBox="1">
              <a:spLocks noChangeArrowheads="1"/>
            </p:cNvSpPr>
            <p:nvPr/>
          </p:nvSpPr>
          <p:spPr bwMode="auto">
            <a:xfrm>
              <a:off x="736" y="2409"/>
              <a:ext cx="26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3333FF"/>
                </a:buClr>
                <a:buSzTx/>
                <a:buFont typeface="Webdings" panose="05030102010509060703" pitchFamily="18" charset="2"/>
                <a:buChar char="2"/>
                <a:tabLst/>
                <a:defRPr/>
              </a:pPr>
              <a:r>
                <a:rPr kumimoji="1"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sym typeface="Monotype Sorts" pitchFamily="2" charset="2"/>
                </a:rPr>
                <a:t> </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对质量面分布的刚体：</a:t>
              </a:r>
            </a:p>
          </p:txBody>
        </p:sp>
        <p:sp>
          <p:nvSpPr>
            <p:cNvPr id="7187" name="Text Box 6"/>
            <p:cNvSpPr txBox="1">
              <a:spLocks noChangeArrowheads="1"/>
            </p:cNvSpPr>
            <p:nvPr/>
          </p:nvSpPr>
          <p:spPr bwMode="auto">
            <a:xfrm>
              <a:off x="1552" y="2841"/>
              <a:ext cx="172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：质量面密度</a:t>
              </a:r>
            </a:p>
          </p:txBody>
        </p:sp>
        <p:graphicFrame>
          <p:nvGraphicFramePr>
            <p:cNvPr id="7174" name="Object 12"/>
            <p:cNvGraphicFramePr>
              <a:graphicFrameLocks noChangeAspect="1"/>
            </p:cNvGraphicFramePr>
            <p:nvPr/>
          </p:nvGraphicFramePr>
          <p:xfrm>
            <a:off x="3304" y="2358"/>
            <a:ext cx="1400" cy="392"/>
          </p:xfrm>
          <a:graphic>
            <a:graphicData uri="http://schemas.openxmlformats.org/presentationml/2006/ole">
              <mc:AlternateContent xmlns:mc="http://schemas.openxmlformats.org/markup-compatibility/2006">
                <mc:Choice xmlns:v="urn:schemas-microsoft-com:vml" Requires="v">
                  <p:oleObj spid="_x0000_s193596" name="Equation" r:id="rId7" imgW="634680" imgH="177480" progId="Equation.3">
                    <p:embed/>
                  </p:oleObj>
                </mc:Choice>
                <mc:Fallback>
                  <p:oleObj name="Equation" r:id="rId7" imgW="634680" imgH="177480" progId="Equation.3">
                    <p:embed/>
                    <p:pic>
                      <p:nvPicPr>
                        <p:cNvPr id="7174"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04" y="2358"/>
                          <a:ext cx="1400" cy="3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5" name="Object 13"/>
            <p:cNvGraphicFramePr>
              <a:graphicFrameLocks noChangeAspect="1"/>
            </p:cNvGraphicFramePr>
            <p:nvPr/>
          </p:nvGraphicFramePr>
          <p:xfrm>
            <a:off x="1238" y="2864"/>
            <a:ext cx="384" cy="352"/>
          </p:xfrm>
          <a:graphic>
            <a:graphicData uri="http://schemas.openxmlformats.org/presentationml/2006/ole">
              <mc:AlternateContent xmlns:mc="http://schemas.openxmlformats.org/markup-compatibility/2006">
                <mc:Choice xmlns:v="urn:schemas-microsoft-com:vml" Requires="v">
                  <p:oleObj spid="_x0000_s193597" name="Equation" r:id="rId9" imgW="152280" imgH="139680" progId="Equation.3">
                    <p:embed/>
                  </p:oleObj>
                </mc:Choice>
                <mc:Fallback>
                  <p:oleObj name="Equation" r:id="rId9" imgW="152280" imgH="139680" progId="Equation.3">
                    <p:embed/>
                    <p:pic>
                      <p:nvPicPr>
                        <p:cNvPr id="7175"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38" y="2864"/>
                          <a:ext cx="384" cy="3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21"/>
          <p:cNvGrpSpPr>
            <a:grpSpLocks/>
          </p:cNvGrpSpPr>
          <p:nvPr/>
        </p:nvGrpSpPr>
        <p:grpSpPr bwMode="auto">
          <a:xfrm>
            <a:off x="1168400" y="5183188"/>
            <a:ext cx="6299200" cy="1370012"/>
            <a:chOff x="688" y="3265"/>
            <a:chExt cx="3968" cy="863"/>
          </a:xfrm>
        </p:grpSpPr>
        <p:sp>
          <p:nvSpPr>
            <p:cNvPr id="7184" name="Text Box 7"/>
            <p:cNvSpPr txBox="1">
              <a:spLocks noChangeArrowheads="1"/>
            </p:cNvSpPr>
            <p:nvPr/>
          </p:nvSpPr>
          <p:spPr bwMode="auto">
            <a:xfrm>
              <a:off x="688" y="3312"/>
              <a:ext cx="26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3333FF"/>
                </a:buClr>
                <a:buSzTx/>
                <a:buFont typeface="Webdings" panose="05030102010509060703" pitchFamily="18" charset="2"/>
                <a:buChar char="2"/>
                <a:tabLst/>
                <a:defRPr/>
              </a:pPr>
              <a:r>
                <a:rPr kumimoji="1"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sym typeface="Monotype Sorts" pitchFamily="2" charset="2"/>
                </a:rPr>
                <a:t> </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对质量体分布的刚体：</a:t>
              </a:r>
            </a:p>
          </p:txBody>
        </p:sp>
        <p:sp>
          <p:nvSpPr>
            <p:cNvPr id="7185" name="Text Box 8"/>
            <p:cNvSpPr txBox="1">
              <a:spLocks noChangeArrowheads="1"/>
            </p:cNvSpPr>
            <p:nvPr/>
          </p:nvSpPr>
          <p:spPr bwMode="auto">
            <a:xfrm>
              <a:off x="1504" y="3744"/>
              <a:ext cx="172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：质量体密度</a:t>
              </a:r>
            </a:p>
          </p:txBody>
        </p:sp>
        <p:graphicFrame>
          <p:nvGraphicFramePr>
            <p:cNvPr id="7172" name="Object 14"/>
            <p:cNvGraphicFramePr>
              <a:graphicFrameLocks noChangeAspect="1"/>
            </p:cNvGraphicFramePr>
            <p:nvPr/>
          </p:nvGraphicFramePr>
          <p:xfrm>
            <a:off x="3227" y="3265"/>
            <a:ext cx="1429" cy="431"/>
          </p:xfrm>
          <a:graphic>
            <a:graphicData uri="http://schemas.openxmlformats.org/presentationml/2006/ole">
              <mc:AlternateContent xmlns:mc="http://schemas.openxmlformats.org/markup-compatibility/2006">
                <mc:Choice xmlns:v="urn:schemas-microsoft-com:vml" Requires="v">
                  <p:oleObj spid="_x0000_s193598" name="Equation" r:id="rId11" imgW="672840" imgH="203040" progId="Equation.3">
                    <p:embed/>
                  </p:oleObj>
                </mc:Choice>
                <mc:Fallback>
                  <p:oleObj name="Equation" r:id="rId11" imgW="672840" imgH="203040" progId="Equation.3">
                    <p:embed/>
                    <p:pic>
                      <p:nvPicPr>
                        <p:cNvPr id="7172"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27" y="3265"/>
                          <a:ext cx="1429" cy="4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3" name="Object 15"/>
            <p:cNvGraphicFramePr>
              <a:graphicFrameLocks noChangeAspect="1"/>
            </p:cNvGraphicFramePr>
            <p:nvPr/>
          </p:nvGraphicFramePr>
          <p:xfrm>
            <a:off x="1152" y="3744"/>
            <a:ext cx="353" cy="384"/>
          </p:xfrm>
          <a:graphic>
            <a:graphicData uri="http://schemas.openxmlformats.org/presentationml/2006/ole">
              <mc:AlternateContent xmlns:mc="http://schemas.openxmlformats.org/markup-compatibility/2006">
                <mc:Choice xmlns:v="urn:schemas-microsoft-com:vml" Requires="v">
                  <p:oleObj spid="_x0000_s193599" name="Equation" r:id="rId13" imgW="152280" imgH="164880" progId="Equation.3">
                    <p:embed/>
                  </p:oleObj>
                </mc:Choice>
                <mc:Fallback>
                  <p:oleObj name="Equation" r:id="rId13" imgW="152280" imgH="164880" progId="Equation.3">
                    <p:embed/>
                    <p:pic>
                      <p:nvPicPr>
                        <p:cNvPr id="7173"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52" y="3744"/>
                          <a:ext cx="353"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181" name="Group 18"/>
          <p:cNvGrpSpPr>
            <a:grpSpLocks/>
          </p:cNvGrpSpPr>
          <p:nvPr/>
        </p:nvGrpSpPr>
        <p:grpSpPr bwMode="auto">
          <a:xfrm>
            <a:off x="304800" y="762000"/>
            <a:ext cx="8458200" cy="1676400"/>
            <a:chOff x="288" y="432"/>
            <a:chExt cx="5328" cy="1056"/>
          </a:xfrm>
        </p:grpSpPr>
        <p:sp>
          <p:nvSpPr>
            <p:cNvPr id="7182" name="Text Box 2"/>
            <p:cNvSpPr txBox="1">
              <a:spLocks noChangeArrowheads="1"/>
            </p:cNvSpPr>
            <p:nvPr/>
          </p:nvSpPr>
          <p:spPr bwMode="auto">
            <a:xfrm>
              <a:off x="4176" y="873"/>
              <a:ext cx="14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：质量元</a:t>
              </a:r>
            </a:p>
          </p:txBody>
        </p:sp>
        <p:graphicFrame>
          <p:nvGraphicFramePr>
            <p:cNvPr id="7170" name="Object 9"/>
            <p:cNvGraphicFramePr>
              <a:graphicFrameLocks noChangeAspect="1"/>
            </p:cNvGraphicFramePr>
            <p:nvPr/>
          </p:nvGraphicFramePr>
          <p:xfrm>
            <a:off x="3648" y="835"/>
            <a:ext cx="469" cy="365"/>
          </p:xfrm>
          <a:graphic>
            <a:graphicData uri="http://schemas.openxmlformats.org/presentationml/2006/ole">
              <mc:AlternateContent xmlns:mc="http://schemas.openxmlformats.org/markup-compatibility/2006">
                <mc:Choice xmlns:v="urn:schemas-microsoft-com:vml" Requires="v">
                  <p:oleObj spid="_x0000_s193600" name="Equation" r:id="rId15" imgW="228600" imgH="177480" progId="Equation.3">
                    <p:embed/>
                  </p:oleObj>
                </mc:Choice>
                <mc:Fallback>
                  <p:oleObj name="Equation" r:id="rId15" imgW="228600" imgH="177480" progId="Equation.3">
                    <p:embed/>
                    <p:pic>
                      <p:nvPicPr>
                        <p:cNvPr id="7170"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48" y="835"/>
                          <a:ext cx="469"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83" name="Rectangle 16"/>
            <p:cNvSpPr>
              <a:spLocks noChangeArrowheads="1"/>
            </p:cNvSpPr>
            <p:nvPr/>
          </p:nvSpPr>
          <p:spPr bwMode="auto">
            <a:xfrm>
              <a:off x="288" y="432"/>
              <a:ext cx="37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rgbClr val="0000FF"/>
                </a:buClr>
                <a:buSzTx/>
                <a:buFont typeface="Wingdings" panose="05000000000000000000" pitchFamily="2" charset="2"/>
                <a:buChar char="Ø"/>
                <a:tabLst/>
                <a:defRPr/>
              </a:pPr>
              <a:r>
                <a:rPr kumimoji="1"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质量连续分布刚体的转动惯量</a:t>
              </a:r>
              <a:endParaRPr kumimoji="1" lang="zh-CN" altLang="en-US" sz="28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7171" name="Object 17"/>
            <p:cNvGraphicFramePr>
              <a:graphicFrameLocks noChangeAspect="1"/>
            </p:cNvGraphicFramePr>
            <p:nvPr/>
          </p:nvGraphicFramePr>
          <p:xfrm>
            <a:off x="960" y="768"/>
            <a:ext cx="2342" cy="720"/>
          </p:xfrm>
          <a:graphic>
            <a:graphicData uri="http://schemas.openxmlformats.org/presentationml/2006/ole">
              <mc:AlternateContent xmlns:mc="http://schemas.openxmlformats.org/markup-compatibility/2006">
                <mc:Choice xmlns:v="urn:schemas-microsoft-com:vml" Requires="v">
                  <p:oleObj spid="_x0000_s193601" name="Equation" r:id="rId17" imgW="1409400" imgH="368280" progId="Equation.3">
                    <p:embed/>
                  </p:oleObj>
                </mc:Choice>
                <mc:Fallback>
                  <p:oleObj name="Equation" r:id="rId17" imgW="1409400" imgH="368280" progId="Equation.3">
                    <p:embed/>
                    <p:pic>
                      <p:nvPicPr>
                        <p:cNvPr id="7171" name="Object 1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60" y="768"/>
                          <a:ext cx="2342" cy="720"/>
                        </a:xfrm>
                        <a:prstGeom prst="rect">
                          <a:avLst/>
                        </a:prstGeom>
                        <a:noFill/>
                        <a:ln>
                          <a:noFill/>
                        </a:ln>
                        <a:effectLst/>
                        <a:extLst>
                          <a:ext uri="{909E8E84-426E-40DD-AFC4-6F175D3DCCD1}">
                            <a14:hiddenFill xmlns:a14="http://schemas.microsoft.com/office/drawing/2010/main">
                              <a:gradFill rotWithShape="0">
                                <a:gsLst>
                                  <a:gs pos="0">
                                    <a:srgbClr val="FFFFCC">
                                      <a:gamma/>
                                      <a:shade val="76078"/>
                                      <a:invGamma/>
                                    </a:srgbClr>
                                  </a:gs>
                                  <a:gs pos="50000">
                                    <a:srgbClr val="FFFFCC"/>
                                  </a:gs>
                                  <a:gs pos="100000">
                                    <a:srgbClr val="FFFFCC">
                                      <a:gamma/>
                                      <a:shade val="76078"/>
                                      <a:invGamma/>
                                    </a:srgbClr>
                                  </a:gs>
                                </a:gsLst>
                                <a:lin ang="5400000" scaled="1"/>
                              </a:gradFill>
                            </a14:hiddenFill>
                          </a:ext>
                          <a:ext uri="{91240B29-F687-4F45-9708-019B960494DF}">
                            <a14:hiddenLine xmlns:a14="http://schemas.microsoft.com/office/drawing/2010/main" w="28575">
                              <a:solidFill>
                                <a:srgbClr val="CC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171557574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8"/>
          <p:cNvGrpSpPr>
            <a:grpSpLocks/>
          </p:cNvGrpSpPr>
          <p:nvPr/>
        </p:nvGrpSpPr>
        <p:grpSpPr bwMode="auto">
          <a:xfrm>
            <a:off x="4876800" y="1766888"/>
            <a:ext cx="3505200" cy="1585912"/>
            <a:chOff x="3072" y="1113"/>
            <a:chExt cx="2208" cy="999"/>
          </a:xfrm>
        </p:grpSpPr>
        <p:grpSp>
          <p:nvGrpSpPr>
            <p:cNvPr id="8232" name="Group 3"/>
            <p:cNvGrpSpPr>
              <a:grpSpLocks/>
            </p:cNvGrpSpPr>
            <p:nvPr/>
          </p:nvGrpSpPr>
          <p:grpSpPr bwMode="auto">
            <a:xfrm>
              <a:off x="3264" y="1122"/>
              <a:ext cx="1728" cy="990"/>
              <a:chOff x="3312" y="1593"/>
              <a:chExt cx="1728" cy="990"/>
            </a:xfrm>
          </p:grpSpPr>
          <p:sp>
            <p:nvSpPr>
              <p:cNvPr id="8234" name="Line 4"/>
              <p:cNvSpPr>
                <a:spLocks noChangeShapeType="1"/>
              </p:cNvSpPr>
              <p:nvPr/>
            </p:nvSpPr>
            <p:spPr bwMode="auto">
              <a:xfrm>
                <a:off x="3504" y="2158"/>
                <a:ext cx="0" cy="336"/>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8235" name="Group 5"/>
              <p:cNvGrpSpPr>
                <a:grpSpLocks/>
              </p:cNvGrpSpPr>
              <p:nvPr/>
            </p:nvGrpSpPr>
            <p:grpSpPr bwMode="auto">
              <a:xfrm>
                <a:off x="3312" y="1593"/>
                <a:ext cx="1728" cy="990"/>
                <a:chOff x="3312" y="1593"/>
                <a:chExt cx="1728" cy="990"/>
              </a:xfrm>
            </p:grpSpPr>
            <p:sp>
              <p:nvSpPr>
                <p:cNvPr id="195590" name="Rectangle 6"/>
                <p:cNvSpPr>
                  <a:spLocks noChangeArrowheads="1"/>
                </p:cNvSpPr>
                <p:nvPr/>
              </p:nvSpPr>
              <p:spPr bwMode="auto">
                <a:xfrm>
                  <a:off x="3456" y="2062"/>
                  <a:ext cx="1584" cy="96"/>
                </a:xfrm>
                <a:prstGeom prst="rect">
                  <a:avLst/>
                </a:prstGeom>
                <a:gradFill rotWithShape="0">
                  <a:gsLst>
                    <a:gs pos="0">
                      <a:schemeClr val="accent1">
                        <a:gamma/>
                        <a:shade val="66275"/>
                        <a:invGamma/>
                      </a:schemeClr>
                    </a:gs>
                    <a:gs pos="50000">
                      <a:schemeClr val="accent1"/>
                    </a:gs>
                    <a:gs pos="100000">
                      <a:schemeClr val="accent1">
                        <a:gamma/>
                        <a:shade val="66275"/>
                        <a:invGamma/>
                      </a:schemeClr>
                    </a:gs>
                  </a:gsLst>
                  <a:lin ang="5400000" scaled="1"/>
                </a:gradFill>
                <a:ln w="9525">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37" name="Line 7"/>
                <p:cNvSpPr>
                  <a:spLocks noChangeShapeType="1"/>
                </p:cNvSpPr>
                <p:nvPr/>
              </p:nvSpPr>
              <p:spPr bwMode="auto">
                <a:xfrm>
                  <a:off x="3504" y="1678"/>
                  <a:ext cx="0" cy="432"/>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38" name="AutoShape 8"/>
                <p:cNvSpPr>
                  <a:spLocks noChangeArrowheads="1"/>
                </p:cNvSpPr>
                <p:nvPr/>
              </p:nvSpPr>
              <p:spPr bwMode="auto">
                <a:xfrm>
                  <a:off x="3312" y="1726"/>
                  <a:ext cx="144" cy="192"/>
                </a:xfrm>
                <a:prstGeom prst="curvedRightArrow">
                  <a:avLst>
                    <a:gd name="adj1" fmla="val 26667"/>
                    <a:gd name="adj2" fmla="val 53333"/>
                    <a:gd name="adj3" fmla="val 33333"/>
                  </a:avLst>
                </a:prstGeom>
                <a:solidFill>
                  <a:srgbClr val="FF3399"/>
                </a:solidFill>
                <a:ln w="9525">
                  <a:solidFill>
                    <a:schemeClr val="tx1"/>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8210" name="Object 9"/>
                <p:cNvGraphicFramePr>
                  <a:graphicFrameLocks noChangeAspect="1"/>
                </p:cNvGraphicFramePr>
                <p:nvPr/>
              </p:nvGraphicFramePr>
              <p:xfrm>
                <a:off x="4896" y="2158"/>
                <a:ext cx="129" cy="288"/>
              </p:xfrm>
              <a:graphic>
                <a:graphicData uri="http://schemas.openxmlformats.org/presentationml/2006/ole">
                  <mc:AlternateContent xmlns:mc="http://schemas.openxmlformats.org/markup-compatibility/2006">
                    <mc:Choice xmlns:v="urn:schemas-microsoft-com:vml" Requires="v">
                      <p:oleObj spid="_x0000_s194681" name="公式" r:id="rId3" imgW="114120" imgH="253800" progId="Equation.3">
                        <p:embed/>
                      </p:oleObj>
                    </mc:Choice>
                    <mc:Fallback>
                      <p:oleObj name="公式" r:id="rId3" imgW="114120" imgH="253800" progId="Equation.3">
                        <p:embed/>
                        <p:pic>
                          <p:nvPicPr>
                            <p:cNvPr id="821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6" y="2158"/>
                              <a:ext cx="12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39" name="Text Box 10"/>
                <p:cNvSpPr txBox="1">
                  <a:spLocks noChangeArrowheads="1"/>
                </p:cNvSpPr>
                <p:nvPr/>
              </p:nvSpPr>
              <p:spPr bwMode="auto">
                <a:xfrm>
                  <a:off x="3504" y="2256"/>
                  <a:ext cx="3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O</a:t>
                  </a:r>
                  <a:r>
                    <a:rPr kumimoji="0" lang="en-US" altLang="zh-CN" sz="2800" b="1" i="1"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800" b="1" i="1"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40" name="Text Box 11"/>
                <p:cNvSpPr txBox="1">
                  <a:spLocks noChangeArrowheads="1"/>
                </p:cNvSpPr>
                <p:nvPr/>
              </p:nvSpPr>
              <p:spPr bwMode="auto">
                <a:xfrm>
                  <a:off x="3504" y="1593"/>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O</a:t>
                  </a:r>
                </a:p>
              </p:txBody>
            </p:sp>
          </p:grpSp>
        </p:grpSp>
        <p:sp>
          <p:nvSpPr>
            <p:cNvPr id="8233" name="Rectangle 12"/>
            <p:cNvSpPr>
              <a:spLocks noChangeArrowheads="1"/>
            </p:cNvSpPr>
            <p:nvPr/>
          </p:nvSpPr>
          <p:spPr bwMode="auto">
            <a:xfrm>
              <a:off x="3072" y="1113"/>
              <a:ext cx="2208" cy="96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5" name="Group 13"/>
          <p:cNvGrpSpPr>
            <a:grpSpLocks/>
          </p:cNvGrpSpPr>
          <p:nvPr/>
        </p:nvGrpSpPr>
        <p:grpSpPr bwMode="auto">
          <a:xfrm>
            <a:off x="304800" y="3505200"/>
            <a:ext cx="8382000" cy="990600"/>
            <a:chOff x="192" y="1008"/>
            <a:chExt cx="5280" cy="624"/>
          </a:xfrm>
        </p:grpSpPr>
        <p:sp>
          <p:nvSpPr>
            <p:cNvPr id="8231" name="Text Box 14"/>
            <p:cNvSpPr txBox="1">
              <a:spLocks noChangeArrowheads="1"/>
            </p:cNvSpPr>
            <p:nvPr/>
          </p:nvSpPr>
          <p:spPr bwMode="auto">
            <a:xfrm>
              <a:off x="192" y="1024"/>
              <a:ext cx="5280"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解</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设棒的线密度为    ，取一距离转轴 </a:t>
              </a:r>
              <a:r>
                <a:rPr kumimoji="0" lang="en-US" altLang="zh-CN" sz="2800" b="1" i="1"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OO</a:t>
              </a:r>
              <a:r>
                <a:rPr kumimoji="0" lang="en-US" altLang="zh-CN" sz="2800" b="1" i="1"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为   处的质量元             </a:t>
              </a:r>
            </a:p>
          </p:txBody>
        </p:sp>
        <p:graphicFrame>
          <p:nvGraphicFramePr>
            <p:cNvPr id="8207" name="Object 15"/>
            <p:cNvGraphicFramePr>
              <a:graphicFrameLocks noChangeAspect="1"/>
            </p:cNvGraphicFramePr>
            <p:nvPr/>
          </p:nvGraphicFramePr>
          <p:xfrm>
            <a:off x="2640" y="1008"/>
            <a:ext cx="271" cy="344"/>
          </p:xfrm>
          <a:graphic>
            <a:graphicData uri="http://schemas.openxmlformats.org/presentationml/2006/ole">
              <mc:AlternateContent xmlns:mc="http://schemas.openxmlformats.org/markup-compatibility/2006">
                <mc:Choice xmlns:v="urn:schemas-microsoft-com:vml" Requires="v">
                  <p:oleObj spid="_x0000_s194682" name="Equation" r:id="rId5" imgW="139680" imgH="177480" progId="Equation.3">
                    <p:embed/>
                  </p:oleObj>
                </mc:Choice>
                <mc:Fallback>
                  <p:oleObj name="Equation" r:id="rId5" imgW="139680" imgH="177480" progId="Equation.3">
                    <p:embed/>
                    <p:pic>
                      <p:nvPicPr>
                        <p:cNvPr id="8207"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40" y="1008"/>
                          <a:ext cx="271" cy="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8" name="Object 16"/>
            <p:cNvGraphicFramePr>
              <a:graphicFrameLocks noChangeAspect="1"/>
            </p:cNvGraphicFramePr>
            <p:nvPr/>
          </p:nvGraphicFramePr>
          <p:xfrm>
            <a:off x="5169" y="1008"/>
            <a:ext cx="303" cy="336"/>
          </p:xfrm>
          <a:graphic>
            <a:graphicData uri="http://schemas.openxmlformats.org/presentationml/2006/ole">
              <mc:AlternateContent xmlns:mc="http://schemas.openxmlformats.org/markup-compatibility/2006">
                <mc:Choice xmlns:v="urn:schemas-microsoft-com:vml" Requires="v">
                  <p:oleObj spid="_x0000_s194683" name="Equation" r:id="rId7" imgW="114120" imgH="126720" progId="Equation.3">
                    <p:embed/>
                  </p:oleObj>
                </mc:Choice>
                <mc:Fallback>
                  <p:oleObj name="Equation" r:id="rId7" imgW="114120" imgH="126720" progId="Equation.3">
                    <p:embed/>
                    <p:pic>
                      <p:nvPicPr>
                        <p:cNvPr id="8208"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69" y="1008"/>
                          <a:ext cx="303"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9" name="Object 17"/>
            <p:cNvGraphicFramePr>
              <a:graphicFrameLocks noChangeAspect="1"/>
            </p:cNvGraphicFramePr>
            <p:nvPr/>
          </p:nvGraphicFramePr>
          <p:xfrm>
            <a:off x="1416" y="1289"/>
            <a:ext cx="1176" cy="343"/>
          </p:xfrm>
          <a:graphic>
            <a:graphicData uri="http://schemas.openxmlformats.org/presentationml/2006/ole">
              <mc:AlternateContent xmlns:mc="http://schemas.openxmlformats.org/markup-compatibility/2006">
                <mc:Choice xmlns:v="urn:schemas-microsoft-com:vml" Requires="v">
                  <p:oleObj spid="_x0000_s194684" name="Equation" r:id="rId9" imgW="609480" imgH="177480" progId="Equation.3">
                    <p:embed/>
                  </p:oleObj>
                </mc:Choice>
                <mc:Fallback>
                  <p:oleObj name="Equation" r:id="rId9" imgW="609480" imgH="177480" progId="Equation.3">
                    <p:embed/>
                    <p:pic>
                      <p:nvPicPr>
                        <p:cNvPr id="8209"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16" y="1289"/>
                          <a:ext cx="1176" cy="3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95602" name="Object 18"/>
          <p:cNvGraphicFramePr>
            <a:graphicFrameLocks noChangeAspect="1"/>
          </p:cNvGraphicFramePr>
          <p:nvPr/>
        </p:nvGraphicFramePr>
        <p:xfrm>
          <a:off x="4621213" y="5181600"/>
          <a:ext cx="2465387" cy="990600"/>
        </p:xfrm>
        <a:graphic>
          <a:graphicData uri="http://schemas.openxmlformats.org/presentationml/2006/ole">
            <mc:AlternateContent xmlns:mc="http://schemas.openxmlformats.org/markup-compatibility/2006">
              <mc:Choice xmlns:v="urn:schemas-microsoft-com:vml" Requires="v">
                <p:oleObj spid="_x0000_s194685" name="Equation" r:id="rId11" imgW="787320" imgH="330120" progId="Equation.3">
                  <p:embed/>
                </p:oleObj>
              </mc:Choice>
              <mc:Fallback>
                <p:oleObj name="Equation" r:id="rId11" imgW="787320" imgH="330120" progId="Equation.3">
                  <p:embed/>
                  <p:pic>
                    <p:nvPicPr>
                      <p:cNvPr id="195602"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21213" y="5181600"/>
                        <a:ext cx="2465387"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 name="Group 19"/>
          <p:cNvGrpSpPr>
            <a:grpSpLocks/>
          </p:cNvGrpSpPr>
          <p:nvPr/>
        </p:nvGrpSpPr>
        <p:grpSpPr bwMode="auto">
          <a:xfrm>
            <a:off x="6400800" y="2525713"/>
            <a:ext cx="457200" cy="565150"/>
            <a:chOff x="2112" y="2880"/>
            <a:chExt cx="288" cy="356"/>
          </a:xfrm>
        </p:grpSpPr>
        <p:sp>
          <p:nvSpPr>
            <p:cNvPr id="8230" name="Rectangle 20"/>
            <p:cNvSpPr>
              <a:spLocks noChangeArrowheads="1"/>
            </p:cNvSpPr>
            <p:nvPr/>
          </p:nvSpPr>
          <p:spPr bwMode="auto">
            <a:xfrm>
              <a:off x="2208" y="2880"/>
              <a:ext cx="96" cy="96"/>
            </a:xfrm>
            <a:prstGeom prst="rect">
              <a:avLst/>
            </a:prstGeom>
            <a:solidFill>
              <a:srgbClr val="FF0000"/>
            </a:solidFill>
            <a:ln w="28575">
              <a:solidFill>
                <a:schemeClr val="tx1"/>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8206" name="Object 21"/>
            <p:cNvGraphicFramePr>
              <a:graphicFrameLocks noChangeAspect="1"/>
            </p:cNvGraphicFramePr>
            <p:nvPr/>
          </p:nvGraphicFramePr>
          <p:xfrm>
            <a:off x="2112" y="2976"/>
            <a:ext cx="288" cy="260"/>
          </p:xfrm>
          <a:graphic>
            <a:graphicData uri="http://schemas.openxmlformats.org/presentationml/2006/ole">
              <mc:AlternateContent xmlns:mc="http://schemas.openxmlformats.org/markup-compatibility/2006">
                <mc:Choice xmlns:v="urn:schemas-microsoft-com:vml" Requires="v">
                  <p:oleObj spid="_x0000_s194686" name="公式" r:id="rId13" imgW="279360" imgH="253800" progId="Equation.3">
                    <p:embed/>
                  </p:oleObj>
                </mc:Choice>
                <mc:Fallback>
                  <p:oleObj name="公式" r:id="rId13" imgW="279360" imgH="253800" progId="Equation.3">
                    <p:embed/>
                    <p:pic>
                      <p:nvPicPr>
                        <p:cNvPr id="8206" name="Object 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12" y="2976"/>
                          <a:ext cx="288"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95606" name="Object 22"/>
          <p:cNvGraphicFramePr>
            <a:graphicFrameLocks noChangeAspect="1"/>
          </p:cNvGraphicFramePr>
          <p:nvPr/>
        </p:nvGraphicFramePr>
        <p:xfrm>
          <a:off x="430213" y="4448175"/>
          <a:ext cx="3681412" cy="1038225"/>
        </p:xfrm>
        <a:graphic>
          <a:graphicData uri="http://schemas.openxmlformats.org/presentationml/2006/ole">
            <mc:AlternateContent xmlns:mc="http://schemas.openxmlformats.org/markup-compatibility/2006">
              <mc:Choice xmlns:v="urn:schemas-microsoft-com:vml" Requires="v">
                <p:oleObj spid="_x0000_s194687" name="Equation" r:id="rId15" imgW="1422360" imgH="393480" progId="Equation.DSMT4">
                  <p:embed/>
                </p:oleObj>
              </mc:Choice>
              <mc:Fallback>
                <p:oleObj name="Equation" r:id="rId15" imgW="1422360" imgH="393480" progId="Equation.DSMT4">
                  <p:embed/>
                  <p:pic>
                    <p:nvPicPr>
                      <p:cNvPr id="195606" name="Object 2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0213" y="4448175"/>
                        <a:ext cx="3681412" cy="1038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5607" name="Object 23"/>
          <p:cNvGraphicFramePr>
            <a:graphicFrameLocks noChangeAspect="1"/>
          </p:cNvGraphicFramePr>
          <p:nvPr/>
        </p:nvGraphicFramePr>
        <p:xfrm>
          <a:off x="7010400" y="5181600"/>
          <a:ext cx="1316038" cy="1069975"/>
        </p:xfrm>
        <a:graphic>
          <a:graphicData uri="http://schemas.openxmlformats.org/presentationml/2006/ole">
            <mc:AlternateContent xmlns:mc="http://schemas.openxmlformats.org/markup-compatibility/2006">
              <mc:Choice xmlns:v="urn:schemas-microsoft-com:vml" Requires="v">
                <p:oleObj spid="_x0000_s194688" name="公式" r:id="rId17" imgW="749160" imgH="609480" progId="Equation.3">
                  <p:embed/>
                </p:oleObj>
              </mc:Choice>
              <mc:Fallback>
                <p:oleObj name="公式" r:id="rId17" imgW="749160" imgH="609480" progId="Equation.3">
                  <p:embed/>
                  <p:pic>
                    <p:nvPicPr>
                      <p:cNvPr id="195607" name="Object 2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010400" y="5181600"/>
                        <a:ext cx="1316038" cy="1069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 name="Group 24"/>
          <p:cNvGrpSpPr>
            <a:grpSpLocks/>
          </p:cNvGrpSpPr>
          <p:nvPr/>
        </p:nvGrpSpPr>
        <p:grpSpPr bwMode="auto">
          <a:xfrm>
            <a:off x="5486400" y="2068513"/>
            <a:ext cx="1066800" cy="476250"/>
            <a:chOff x="3504" y="1872"/>
            <a:chExt cx="672" cy="300"/>
          </a:xfrm>
        </p:grpSpPr>
        <p:sp>
          <p:nvSpPr>
            <p:cNvPr id="8228" name="Line 25"/>
            <p:cNvSpPr>
              <a:spLocks noChangeShapeType="1"/>
            </p:cNvSpPr>
            <p:nvPr/>
          </p:nvSpPr>
          <p:spPr bwMode="auto">
            <a:xfrm flipV="1">
              <a:off x="4176" y="1968"/>
              <a:ext cx="0" cy="19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29" name="Line 26"/>
            <p:cNvSpPr>
              <a:spLocks noChangeShapeType="1"/>
            </p:cNvSpPr>
            <p:nvPr/>
          </p:nvSpPr>
          <p:spPr bwMode="auto">
            <a:xfrm>
              <a:off x="3504" y="2016"/>
              <a:ext cx="672" cy="0"/>
            </a:xfrm>
            <a:prstGeom prst="line">
              <a:avLst/>
            </a:prstGeom>
            <a:noFill/>
            <a:ln w="12700">
              <a:solidFill>
                <a:srgbClr val="FF0066"/>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8205" name="Object 27"/>
            <p:cNvGraphicFramePr>
              <a:graphicFrameLocks noChangeAspect="1"/>
            </p:cNvGraphicFramePr>
            <p:nvPr/>
          </p:nvGraphicFramePr>
          <p:xfrm>
            <a:off x="3744" y="1872"/>
            <a:ext cx="268" cy="300"/>
          </p:xfrm>
          <a:graphic>
            <a:graphicData uri="http://schemas.openxmlformats.org/presentationml/2006/ole">
              <mc:AlternateContent xmlns:mc="http://schemas.openxmlformats.org/markup-compatibility/2006">
                <mc:Choice xmlns:v="urn:schemas-microsoft-com:vml" Requires="v">
                  <p:oleObj spid="_x0000_s194689" name="Equation" r:id="rId19" imgW="114120" imgH="126720" progId="Equation.3">
                    <p:embed/>
                  </p:oleObj>
                </mc:Choice>
                <mc:Fallback>
                  <p:oleObj name="Equation" r:id="rId19" imgW="114120" imgH="126720" progId="Equation.3">
                    <p:embed/>
                    <p:pic>
                      <p:nvPicPr>
                        <p:cNvPr id="8205" name="Object 2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744" y="1872"/>
                          <a:ext cx="268" cy="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95612" name="Object 28"/>
          <p:cNvGraphicFramePr>
            <a:graphicFrameLocks noChangeAspect="1"/>
          </p:cNvGraphicFramePr>
          <p:nvPr/>
        </p:nvGraphicFramePr>
        <p:xfrm>
          <a:off x="4313238" y="3921125"/>
          <a:ext cx="3459162" cy="574675"/>
        </p:xfrm>
        <a:graphic>
          <a:graphicData uri="http://schemas.openxmlformats.org/presentationml/2006/ole">
            <mc:AlternateContent xmlns:mc="http://schemas.openxmlformats.org/markup-compatibility/2006">
              <mc:Choice xmlns:v="urn:schemas-microsoft-com:vml" Requires="v">
                <p:oleObj spid="_x0000_s194690" name="Equation" r:id="rId21" imgW="1180800" imgH="203040" progId="Equation.3">
                  <p:embed/>
                </p:oleObj>
              </mc:Choice>
              <mc:Fallback>
                <p:oleObj name="Equation" r:id="rId21" imgW="1180800" imgH="203040" progId="Equation.3">
                  <p:embed/>
                  <p:pic>
                    <p:nvPicPr>
                      <p:cNvPr id="195612" name="Object 2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313238" y="3921125"/>
                        <a:ext cx="3459162" cy="57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215" name="Group 29"/>
          <p:cNvGrpSpPr>
            <a:grpSpLocks/>
          </p:cNvGrpSpPr>
          <p:nvPr/>
        </p:nvGrpSpPr>
        <p:grpSpPr bwMode="auto">
          <a:xfrm>
            <a:off x="304800" y="609600"/>
            <a:ext cx="8458200" cy="946150"/>
            <a:chOff x="192" y="412"/>
            <a:chExt cx="5328" cy="596"/>
          </a:xfrm>
        </p:grpSpPr>
        <p:sp>
          <p:nvSpPr>
            <p:cNvPr id="8227" name="Text Box 30"/>
            <p:cNvSpPr txBox="1">
              <a:spLocks noChangeArrowheads="1"/>
            </p:cNvSpPr>
            <p:nvPr/>
          </p:nvSpPr>
          <p:spPr bwMode="auto">
            <a:xfrm>
              <a:off x="192" y="412"/>
              <a:ext cx="5328"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例</a:t>
              </a:r>
              <a:r>
                <a:rPr kumimoji="1" lang="en-US" altLang="zh-CN"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2</a:t>
              </a:r>
              <a:r>
                <a:rPr kumimoji="1"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一</a:t>
              </a:r>
              <a:r>
                <a:rPr kumimoji="1" lang="zh-CN"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质量为 </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长为 </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的</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均匀细长棒，求通过棒中心并与棒垂直的轴的转动惯量 。</a:t>
              </a:r>
              <a:endParaRPr kumimoji="1" lang="zh-CN" altLang="en-US" sz="28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8203" name="Object 31"/>
            <p:cNvGraphicFramePr>
              <a:graphicFrameLocks noChangeAspect="1"/>
            </p:cNvGraphicFramePr>
            <p:nvPr/>
          </p:nvGraphicFramePr>
          <p:xfrm>
            <a:off x="2208" y="480"/>
            <a:ext cx="288" cy="240"/>
          </p:xfrm>
          <a:graphic>
            <a:graphicData uri="http://schemas.openxmlformats.org/presentationml/2006/ole">
              <mc:AlternateContent xmlns:mc="http://schemas.openxmlformats.org/markup-compatibility/2006">
                <mc:Choice xmlns:v="urn:schemas-microsoft-com:vml" Requires="v">
                  <p:oleObj spid="_x0000_s194691" name="公式" r:id="rId23" imgW="228600" imgH="190440" progId="Equation.3">
                    <p:embed/>
                  </p:oleObj>
                </mc:Choice>
                <mc:Fallback>
                  <p:oleObj name="公式" r:id="rId23" imgW="228600" imgH="190440" progId="Equation.3">
                    <p:embed/>
                    <p:pic>
                      <p:nvPicPr>
                        <p:cNvPr id="8203" name="Object 3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208" y="480"/>
                          <a:ext cx="28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4" name="Object 32"/>
            <p:cNvGraphicFramePr>
              <a:graphicFrameLocks noChangeAspect="1"/>
            </p:cNvGraphicFramePr>
            <p:nvPr/>
          </p:nvGraphicFramePr>
          <p:xfrm>
            <a:off x="3312" y="450"/>
            <a:ext cx="129" cy="288"/>
          </p:xfrm>
          <a:graphic>
            <a:graphicData uri="http://schemas.openxmlformats.org/presentationml/2006/ole">
              <mc:AlternateContent xmlns:mc="http://schemas.openxmlformats.org/markup-compatibility/2006">
                <mc:Choice xmlns:v="urn:schemas-microsoft-com:vml" Requires="v">
                  <p:oleObj spid="_x0000_s194692" name="公式" r:id="rId25" imgW="114120" imgH="253800" progId="Equation.3">
                    <p:embed/>
                  </p:oleObj>
                </mc:Choice>
                <mc:Fallback>
                  <p:oleObj name="公式" r:id="rId25" imgW="114120" imgH="253800" progId="Equation.3">
                    <p:embed/>
                    <p:pic>
                      <p:nvPicPr>
                        <p:cNvPr id="8204" name="Object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2" y="450"/>
                          <a:ext cx="12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216" name="Rectangle 45"/>
          <p:cNvSpPr>
            <a:spLocks noChangeArrowheads="1"/>
          </p:cNvSpPr>
          <p:nvPr/>
        </p:nvSpPr>
        <p:spPr bwMode="auto">
          <a:xfrm>
            <a:off x="762000" y="1766888"/>
            <a:ext cx="3505200" cy="1524000"/>
          </a:xfrm>
          <a:prstGeom prst="rect">
            <a:avLst/>
          </a:prstGeom>
          <a:solidFill>
            <a:schemeClr val="bg1"/>
          </a:solidFill>
          <a:ln w="9525">
            <a:solidFill>
              <a:schemeClr val="tx2"/>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95619" name="Rectangle 35"/>
          <p:cNvSpPr>
            <a:spLocks noChangeArrowheads="1"/>
          </p:cNvSpPr>
          <p:nvPr/>
        </p:nvSpPr>
        <p:spPr bwMode="auto">
          <a:xfrm>
            <a:off x="1219200" y="2538413"/>
            <a:ext cx="2514600" cy="152400"/>
          </a:xfrm>
          <a:prstGeom prst="rect">
            <a:avLst/>
          </a:prstGeom>
          <a:gradFill rotWithShape="0">
            <a:gsLst>
              <a:gs pos="0">
                <a:schemeClr val="accent1">
                  <a:gamma/>
                  <a:shade val="56078"/>
                  <a:invGamma/>
                </a:schemeClr>
              </a:gs>
              <a:gs pos="50000">
                <a:schemeClr val="accent1"/>
              </a:gs>
              <a:gs pos="100000">
                <a:schemeClr val="accent1">
                  <a:gamma/>
                  <a:shade val="56078"/>
                  <a:invGamma/>
                </a:schemeClr>
              </a:gs>
            </a:gsLst>
            <a:lin ang="5400000" scaled="1"/>
          </a:gradFill>
          <a:ln w="9525">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18" name="Line 36"/>
          <p:cNvSpPr>
            <a:spLocks noChangeShapeType="1"/>
          </p:cNvSpPr>
          <p:nvPr/>
        </p:nvSpPr>
        <p:spPr bwMode="auto">
          <a:xfrm flipV="1">
            <a:off x="2438400" y="2005013"/>
            <a:ext cx="0" cy="609600"/>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19" name="Line 37"/>
          <p:cNvSpPr>
            <a:spLocks noChangeShapeType="1"/>
          </p:cNvSpPr>
          <p:nvPr/>
        </p:nvSpPr>
        <p:spPr bwMode="auto">
          <a:xfrm>
            <a:off x="2438400" y="2690813"/>
            <a:ext cx="0" cy="381000"/>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20" name="AutoShape 38"/>
          <p:cNvSpPr>
            <a:spLocks noChangeArrowheads="1"/>
          </p:cNvSpPr>
          <p:nvPr/>
        </p:nvSpPr>
        <p:spPr bwMode="auto">
          <a:xfrm>
            <a:off x="2133600" y="2224088"/>
            <a:ext cx="228600" cy="304800"/>
          </a:xfrm>
          <a:prstGeom prst="curvedRightArrow">
            <a:avLst>
              <a:gd name="adj1" fmla="val 26667"/>
              <a:gd name="adj2" fmla="val 53333"/>
              <a:gd name="adj3" fmla="val 33333"/>
            </a:avLst>
          </a:prstGeom>
          <a:solidFill>
            <a:srgbClr val="FF3399"/>
          </a:solidFill>
          <a:ln w="9525">
            <a:solidFill>
              <a:schemeClr val="tx1"/>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95623" name="Rectangle 39"/>
          <p:cNvSpPr>
            <a:spLocks noChangeArrowheads="1"/>
          </p:cNvSpPr>
          <p:nvPr/>
        </p:nvSpPr>
        <p:spPr bwMode="auto">
          <a:xfrm>
            <a:off x="2971800" y="2538413"/>
            <a:ext cx="152400" cy="152400"/>
          </a:xfrm>
          <a:prstGeom prst="rect">
            <a:avLst/>
          </a:prstGeom>
          <a:solidFill>
            <a:srgbClr val="FF0000"/>
          </a:solidFill>
          <a:ln w="28575">
            <a:solidFill>
              <a:schemeClr val="tx1"/>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95624" name="Object 40"/>
          <p:cNvGraphicFramePr>
            <a:graphicFrameLocks noChangeAspect="1"/>
          </p:cNvGraphicFramePr>
          <p:nvPr/>
        </p:nvGraphicFramePr>
        <p:xfrm>
          <a:off x="2819400" y="2690813"/>
          <a:ext cx="457200" cy="412750"/>
        </p:xfrm>
        <a:graphic>
          <a:graphicData uri="http://schemas.openxmlformats.org/presentationml/2006/ole">
            <mc:AlternateContent xmlns:mc="http://schemas.openxmlformats.org/markup-compatibility/2006">
              <mc:Choice xmlns:v="urn:schemas-microsoft-com:vml" Requires="v">
                <p:oleObj spid="_x0000_s194693" name="公式" r:id="rId26" imgW="279360" imgH="253800" progId="Equation.3">
                  <p:embed/>
                </p:oleObj>
              </mc:Choice>
              <mc:Fallback>
                <p:oleObj name="公式" r:id="rId26" imgW="279360" imgH="253800" progId="Equation.3">
                  <p:embed/>
                  <p:pic>
                    <p:nvPicPr>
                      <p:cNvPr id="195624" name="Object 4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19400" y="2690813"/>
                        <a:ext cx="457200"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9" name="Object 41"/>
          <p:cNvGraphicFramePr>
            <a:graphicFrameLocks noChangeAspect="1"/>
          </p:cNvGraphicFramePr>
          <p:nvPr/>
        </p:nvGraphicFramePr>
        <p:xfrm>
          <a:off x="3525838" y="2668588"/>
          <a:ext cx="436562" cy="403225"/>
        </p:xfrm>
        <a:graphic>
          <a:graphicData uri="http://schemas.openxmlformats.org/presentationml/2006/ole">
            <mc:AlternateContent xmlns:mc="http://schemas.openxmlformats.org/markup-compatibility/2006">
              <mc:Choice xmlns:v="urn:schemas-microsoft-com:vml" Requires="v">
                <p:oleObj spid="_x0000_s194694" name="公式" r:id="rId27" imgW="342720" imgH="317160" progId="Equation.3">
                  <p:embed/>
                </p:oleObj>
              </mc:Choice>
              <mc:Fallback>
                <p:oleObj name="公式" r:id="rId27" imgW="342720" imgH="317160" progId="Equation.3">
                  <p:embed/>
                  <p:pic>
                    <p:nvPicPr>
                      <p:cNvPr id="8199" name="Object 41"/>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525838" y="2668588"/>
                        <a:ext cx="436562" cy="40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0" name="Object 42"/>
          <p:cNvGraphicFramePr>
            <a:graphicFrameLocks noChangeAspect="1"/>
          </p:cNvGraphicFramePr>
          <p:nvPr/>
        </p:nvGraphicFramePr>
        <p:xfrm>
          <a:off x="990600" y="2641600"/>
          <a:ext cx="685800" cy="430213"/>
        </p:xfrm>
        <a:graphic>
          <a:graphicData uri="http://schemas.openxmlformats.org/presentationml/2006/ole">
            <mc:AlternateContent xmlns:mc="http://schemas.openxmlformats.org/markup-compatibility/2006">
              <mc:Choice xmlns:v="urn:schemas-microsoft-com:vml" Requires="v">
                <p:oleObj spid="_x0000_s194695" name="Equation" r:id="rId29" imgW="342720" imgH="215640" progId="Equation.3">
                  <p:embed/>
                </p:oleObj>
              </mc:Choice>
              <mc:Fallback>
                <p:oleObj name="Equation" r:id="rId29" imgW="342720" imgH="215640" progId="Equation.3">
                  <p:embed/>
                  <p:pic>
                    <p:nvPicPr>
                      <p:cNvPr id="8200" name="Object 42"/>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990600" y="2641600"/>
                        <a:ext cx="685800"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22" name="Text Box 43"/>
          <p:cNvSpPr txBox="1">
            <a:spLocks noChangeArrowheads="1"/>
          </p:cNvSpPr>
          <p:nvPr/>
        </p:nvSpPr>
        <p:spPr bwMode="auto">
          <a:xfrm>
            <a:off x="1954213" y="2833688"/>
            <a:ext cx="6191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O</a:t>
            </a:r>
            <a:r>
              <a:rPr kumimoji="0" lang="en-US" altLang="zh-CN" sz="2800" b="1" i="1"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800" b="1" i="1"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23" name="Text Box 44"/>
          <p:cNvSpPr txBox="1">
            <a:spLocks noChangeArrowheads="1"/>
          </p:cNvSpPr>
          <p:nvPr/>
        </p:nvSpPr>
        <p:spPr bwMode="auto">
          <a:xfrm>
            <a:off x="1997075" y="1766888"/>
            <a:ext cx="441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O</a:t>
            </a:r>
          </a:p>
        </p:txBody>
      </p:sp>
      <p:graphicFrame>
        <p:nvGraphicFramePr>
          <p:cNvPr id="195630" name="Object 46"/>
          <p:cNvGraphicFramePr>
            <a:graphicFrameLocks noChangeAspect="1"/>
          </p:cNvGraphicFramePr>
          <p:nvPr/>
        </p:nvGraphicFramePr>
        <p:xfrm>
          <a:off x="1066800" y="5327650"/>
          <a:ext cx="1524000" cy="1073150"/>
        </p:xfrm>
        <a:graphic>
          <a:graphicData uri="http://schemas.openxmlformats.org/presentationml/2006/ole">
            <mc:AlternateContent xmlns:mc="http://schemas.openxmlformats.org/markup-compatibility/2006">
              <mc:Choice xmlns:v="urn:schemas-microsoft-com:vml" Requires="v">
                <p:oleObj spid="_x0000_s194696" name="Equation" r:id="rId31" imgW="558720" imgH="393480" progId="Equation.3">
                  <p:embed/>
                </p:oleObj>
              </mc:Choice>
              <mc:Fallback>
                <p:oleObj name="Equation" r:id="rId31" imgW="558720" imgH="393480" progId="Equation.3">
                  <p:embed/>
                  <p:pic>
                    <p:nvPicPr>
                      <p:cNvPr id="195630" name="Object 46"/>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066800" y="5327650"/>
                        <a:ext cx="1524000" cy="1073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5631" name="Text Box 47"/>
          <p:cNvSpPr txBox="1">
            <a:spLocks noChangeArrowheads="1"/>
          </p:cNvSpPr>
          <p:nvPr/>
        </p:nvSpPr>
        <p:spPr bwMode="auto">
          <a:xfrm>
            <a:off x="4876800" y="4648200"/>
            <a:ext cx="426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如转轴过端点垂直于棒</a:t>
            </a:r>
          </a:p>
        </p:txBody>
      </p:sp>
      <p:graphicFrame>
        <p:nvGraphicFramePr>
          <p:cNvPr id="195636" name="Object 52"/>
          <p:cNvGraphicFramePr>
            <a:graphicFrameLocks noChangeAspect="1"/>
          </p:cNvGraphicFramePr>
          <p:nvPr/>
        </p:nvGraphicFramePr>
        <p:xfrm>
          <a:off x="2514600" y="2068513"/>
          <a:ext cx="393700" cy="434975"/>
        </p:xfrm>
        <a:graphic>
          <a:graphicData uri="http://schemas.openxmlformats.org/presentationml/2006/ole">
            <mc:AlternateContent xmlns:mc="http://schemas.openxmlformats.org/markup-compatibility/2006">
              <mc:Choice xmlns:v="urn:schemas-microsoft-com:vml" Requires="v">
                <p:oleObj spid="_x0000_s194697" name="Equation" r:id="rId33" imgW="114120" imgH="126720" progId="Equation.DSMT4">
                  <p:embed/>
                </p:oleObj>
              </mc:Choice>
              <mc:Fallback>
                <p:oleObj name="Equation" r:id="rId33" imgW="114120" imgH="126720" progId="Equation.DSMT4">
                  <p:embed/>
                  <p:pic>
                    <p:nvPicPr>
                      <p:cNvPr id="195636" name="Object 52"/>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514600" y="2068513"/>
                        <a:ext cx="393700" cy="434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5637" name="Line 53"/>
          <p:cNvSpPr>
            <a:spLocks noChangeShapeType="1"/>
          </p:cNvSpPr>
          <p:nvPr/>
        </p:nvSpPr>
        <p:spPr bwMode="auto">
          <a:xfrm>
            <a:off x="2438400" y="2420938"/>
            <a:ext cx="533400" cy="0"/>
          </a:xfrm>
          <a:prstGeom prst="line">
            <a:avLst/>
          </a:prstGeom>
          <a:noFill/>
          <a:ln w="19050">
            <a:solidFill>
              <a:srgbClr val="FF0000"/>
            </a:solidFill>
            <a:round/>
            <a:headEnd type="arrow" w="med" len="med"/>
            <a:tailEnd type="arrow" w="med" len="me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95638" name="Line 54"/>
          <p:cNvSpPr>
            <a:spLocks noChangeShapeType="1"/>
          </p:cNvSpPr>
          <p:nvPr/>
        </p:nvSpPr>
        <p:spPr bwMode="auto">
          <a:xfrm>
            <a:off x="2971800" y="2224088"/>
            <a:ext cx="0" cy="37782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8079300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5636"/>
                                        </p:tgtEl>
                                        <p:attrNameLst>
                                          <p:attrName>style.visibility</p:attrName>
                                        </p:attrNameLst>
                                      </p:cBhvr>
                                      <p:to>
                                        <p:strVal val="visible"/>
                                      </p:to>
                                    </p:set>
                                    <p:anim calcmode="lin" valueType="num">
                                      <p:cBhvr additive="base">
                                        <p:cTn id="7" dur="500" fill="hold"/>
                                        <p:tgtEl>
                                          <p:spTgt spid="195636"/>
                                        </p:tgtEl>
                                        <p:attrNameLst>
                                          <p:attrName>ppt_x</p:attrName>
                                        </p:attrNameLst>
                                      </p:cBhvr>
                                      <p:tavLst>
                                        <p:tav tm="0">
                                          <p:val>
                                            <p:strVal val="#ppt_x"/>
                                          </p:val>
                                        </p:tav>
                                        <p:tav tm="100000">
                                          <p:val>
                                            <p:strVal val="#ppt_x"/>
                                          </p:val>
                                        </p:tav>
                                      </p:tavLst>
                                    </p:anim>
                                    <p:anim calcmode="lin" valueType="num">
                                      <p:cBhvr additive="base">
                                        <p:cTn id="8" dur="500" fill="hold"/>
                                        <p:tgtEl>
                                          <p:spTgt spid="19563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95637"/>
                                        </p:tgtEl>
                                        <p:attrNameLst>
                                          <p:attrName>style.visibility</p:attrName>
                                        </p:attrNameLst>
                                      </p:cBhvr>
                                      <p:to>
                                        <p:strVal val="visible"/>
                                      </p:to>
                                    </p:set>
                                    <p:anim calcmode="lin" valueType="num">
                                      <p:cBhvr additive="base">
                                        <p:cTn id="11" dur="500" fill="hold"/>
                                        <p:tgtEl>
                                          <p:spTgt spid="195637"/>
                                        </p:tgtEl>
                                        <p:attrNameLst>
                                          <p:attrName>ppt_x</p:attrName>
                                        </p:attrNameLst>
                                      </p:cBhvr>
                                      <p:tavLst>
                                        <p:tav tm="0">
                                          <p:val>
                                            <p:strVal val="#ppt_x"/>
                                          </p:val>
                                        </p:tav>
                                        <p:tav tm="100000">
                                          <p:val>
                                            <p:strVal val="#ppt_x"/>
                                          </p:val>
                                        </p:tav>
                                      </p:tavLst>
                                    </p:anim>
                                    <p:anim calcmode="lin" valueType="num">
                                      <p:cBhvr additive="base">
                                        <p:cTn id="12" dur="500" fill="hold"/>
                                        <p:tgtEl>
                                          <p:spTgt spid="19563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95624"/>
                                        </p:tgtEl>
                                        <p:attrNameLst>
                                          <p:attrName>style.visibility</p:attrName>
                                        </p:attrNameLst>
                                      </p:cBhvr>
                                      <p:to>
                                        <p:strVal val="visible"/>
                                      </p:to>
                                    </p:set>
                                    <p:anim calcmode="lin" valueType="num">
                                      <p:cBhvr additive="base">
                                        <p:cTn id="15" dur="500" fill="hold"/>
                                        <p:tgtEl>
                                          <p:spTgt spid="195624"/>
                                        </p:tgtEl>
                                        <p:attrNameLst>
                                          <p:attrName>ppt_x</p:attrName>
                                        </p:attrNameLst>
                                      </p:cBhvr>
                                      <p:tavLst>
                                        <p:tav tm="0">
                                          <p:val>
                                            <p:strVal val="#ppt_x"/>
                                          </p:val>
                                        </p:tav>
                                        <p:tav tm="100000">
                                          <p:val>
                                            <p:strVal val="#ppt_x"/>
                                          </p:val>
                                        </p:tav>
                                      </p:tavLst>
                                    </p:anim>
                                    <p:anim calcmode="lin" valueType="num">
                                      <p:cBhvr additive="base">
                                        <p:cTn id="16" dur="500" fill="hold"/>
                                        <p:tgtEl>
                                          <p:spTgt spid="19562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95623"/>
                                        </p:tgtEl>
                                        <p:attrNameLst>
                                          <p:attrName>style.visibility</p:attrName>
                                        </p:attrNameLst>
                                      </p:cBhvr>
                                      <p:to>
                                        <p:strVal val="visible"/>
                                      </p:to>
                                    </p:set>
                                    <p:anim calcmode="lin" valueType="num">
                                      <p:cBhvr additive="base">
                                        <p:cTn id="19" dur="500" fill="hold"/>
                                        <p:tgtEl>
                                          <p:spTgt spid="195623"/>
                                        </p:tgtEl>
                                        <p:attrNameLst>
                                          <p:attrName>ppt_x</p:attrName>
                                        </p:attrNameLst>
                                      </p:cBhvr>
                                      <p:tavLst>
                                        <p:tav tm="0">
                                          <p:val>
                                            <p:strVal val="#ppt_x"/>
                                          </p:val>
                                        </p:tav>
                                        <p:tav tm="100000">
                                          <p:val>
                                            <p:strVal val="#ppt_x"/>
                                          </p:val>
                                        </p:tav>
                                      </p:tavLst>
                                    </p:anim>
                                    <p:anim calcmode="lin" valueType="num">
                                      <p:cBhvr additive="base">
                                        <p:cTn id="20" dur="500" fill="hold"/>
                                        <p:tgtEl>
                                          <p:spTgt spid="19562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95638"/>
                                        </p:tgtEl>
                                        <p:attrNameLst>
                                          <p:attrName>style.visibility</p:attrName>
                                        </p:attrNameLst>
                                      </p:cBhvr>
                                      <p:to>
                                        <p:strVal val="visible"/>
                                      </p:to>
                                    </p:set>
                                    <p:anim calcmode="lin" valueType="num">
                                      <p:cBhvr additive="base">
                                        <p:cTn id="23" dur="500" fill="hold"/>
                                        <p:tgtEl>
                                          <p:spTgt spid="195638"/>
                                        </p:tgtEl>
                                        <p:attrNameLst>
                                          <p:attrName>ppt_x</p:attrName>
                                        </p:attrNameLst>
                                      </p:cBhvr>
                                      <p:tavLst>
                                        <p:tav tm="0">
                                          <p:val>
                                            <p:strVal val="#ppt_x"/>
                                          </p:val>
                                        </p:tav>
                                        <p:tav tm="100000">
                                          <p:val>
                                            <p:strVal val="#ppt_x"/>
                                          </p:val>
                                        </p:tav>
                                      </p:tavLst>
                                    </p:anim>
                                    <p:anim calcmode="lin" valueType="num">
                                      <p:cBhvr additive="base">
                                        <p:cTn id="24" dur="500" fill="hold"/>
                                        <p:tgtEl>
                                          <p:spTgt spid="195638"/>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blinds(horizontal)">
                                      <p:cBhvr>
                                        <p:cTn id="29" dur="500"/>
                                        <p:tgtEl>
                                          <p:spTgt spid="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5" fill="hold" nodeType="clickEffect">
                                  <p:stCondLst>
                                    <p:cond delay="0"/>
                                  </p:stCondLst>
                                  <p:childTnLst>
                                    <p:set>
                                      <p:cBhvr>
                                        <p:cTn id="33" dur="1" fill="hold">
                                          <p:stCondLst>
                                            <p:cond delay="0"/>
                                          </p:stCondLst>
                                        </p:cTn>
                                        <p:tgtEl>
                                          <p:spTgt spid="195612"/>
                                        </p:tgtEl>
                                        <p:attrNameLst>
                                          <p:attrName>style.visibility</p:attrName>
                                        </p:attrNameLst>
                                      </p:cBhvr>
                                      <p:to>
                                        <p:strVal val="visible"/>
                                      </p:to>
                                    </p:set>
                                    <p:animEffect transition="in" filter="blinds(vertical)">
                                      <p:cBhvr>
                                        <p:cTn id="34" dur="500"/>
                                        <p:tgtEl>
                                          <p:spTgt spid="19561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5" fill="hold" nodeType="clickEffect">
                                  <p:stCondLst>
                                    <p:cond delay="0"/>
                                  </p:stCondLst>
                                  <p:childTnLst>
                                    <p:set>
                                      <p:cBhvr>
                                        <p:cTn id="38" dur="1" fill="hold">
                                          <p:stCondLst>
                                            <p:cond delay="0"/>
                                          </p:stCondLst>
                                        </p:cTn>
                                        <p:tgtEl>
                                          <p:spTgt spid="195606"/>
                                        </p:tgtEl>
                                        <p:attrNameLst>
                                          <p:attrName>style.visibility</p:attrName>
                                        </p:attrNameLst>
                                      </p:cBhvr>
                                      <p:to>
                                        <p:strVal val="visible"/>
                                      </p:to>
                                    </p:set>
                                    <p:animEffect transition="in" filter="blinds(vertical)">
                                      <p:cBhvr>
                                        <p:cTn id="39" dur="500"/>
                                        <p:tgtEl>
                                          <p:spTgt spid="195606"/>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8" presetClass="entr" presetSubtype="6" fill="hold" nodeType="clickEffect">
                                  <p:stCondLst>
                                    <p:cond delay="0"/>
                                  </p:stCondLst>
                                  <p:childTnLst>
                                    <p:set>
                                      <p:cBhvr>
                                        <p:cTn id="43" dur="1" fill="hold">
                                          <p:stCondLst>
                                            <p:cond delay="0"/>
                                          </p:stCondLst>
                                        </p:cTn>
                                        <p:tgtEl>
                                          <p:spTgt spid="195630"/>
                                        </p:tgtEl>
                                        <p:attrNameLst>
                                          <p:attrName>style.visibility</p:attrName>
                                        </p:attrNameLst>
                                      </p:cBhvr>
                                      <p:to>
                                        <p:strVal val="visible"/>
                                      </p:to>
                                    </p:set>
                                    <p:animEffect transition="in" filter="strips(downRight)">
                                      <p:cBhvr>
                                        <p:cTn id="44" dur="500"/>
                                        <p:tgtEl>
                                          <p:spTgt spid="195630"/>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95631"/>
                                        </p:tgtEl>
                                        <p:attrNameLst>
                                          <p:attrName>style.visibility</p:attrName>
                                        </p:attrNameLst>
                                      </p:cBhvr>
                                      <p:to>
                                        <p:strVal val="visible"/>
                                      </p:to>
                                    </p:set>
                                    <p:animEffect transition="in" filter="wipe(left)">
                                      <p:cBhvr>
                                        <p:cTn id="49" dur="500"/>
                                        <p:tgtEl>
                                          <p:spTgt spid="195631"/>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7" presetClass="entr" presetSubtype="10" fill="hold" nodeType="clickEffect">
                                  <p:stCondLst>
                                    <p:cond delay="0"/>
                                  </p:stCondLst>
                                  <p:childTnLst>
                                    <p:set>
                                      <p:cBhvr>
                                        <p:cTn id="53" dur="1" fill="hold">
                                          <p:stCondLst>
                                            <p:cond delay="0"/>
                                          </p:stCondLst>
                                        </p:cTn>
                                        <p:tgtEl>
                                          <p:spTgt spid="2"/>
                                        </p:tgtEl>
                                        <p:attrNameLst>
                                          <p:attrName>style.visibility</p:attrName>
                                        </p:attrNameLst>
                                      </p:cBhvr>
                                      <p:to>
                                        <p:strVal val="visible"/>
                                      </p:to>
                                    </p:set>
                                    <p:anim calcmode="lin" valueType="num">
                                      <p:cBhvr>
                                        <p:cTn id="54" dur="500" fill="hold"/>
                                        <p:tgtEl>
                                          <p:spTgt spid="2"/>
                                        </p:tgtEl>
                                        <p:attrNameLst>
                                          <p:attrName>ppt_w</p:attrName>
                                        </p:attrNameLst>
                                      </p:cBhvr>
                                      <p:tavLst>
                                        <p:tav tm="0">
                                          <p:val>
                                            <p:fltVal val="0"/>
                                          </p:val>
                                        </p:tav>
                                        <p:tav tm="100000">
                                          <p:val>
                                            <p:strVal val="#ppt_w"/>
                                          </p:val>
                                        </p:tav>
                                      </p:tavLst>
                                    </p:anim>
                                    <p:anim calcmode="lin" valueType="num">
                                      <p:cBhvr>
                                        <p:cTn id="55"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4" presetClass="entr" presetSubtype="32" fill="hold" nodeType="click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box(out)">
                                      <p:cBhvr>
                                        <p:cTn id="60" dur="500"/>
                                        <p:tgtEl>
                                          <p:spTgt spid="6"/>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6" presetClass="entr" presetSubtype="37" fill="hold" nodeType="clickEffect">
                                  <p:stCondLst>
                                    <p:cond delay="0"/>
                                  </p:stCondLst>
                                  <p:childTnLst>
                                    <p:set>
                                      <p:cBhvr>
                                        <p:cTn id="64" dur="1" fill="hold">
                                          <p:stCondLst>
                                            <p:cond delay="0"/>
                                          </p:stCondLst>
                                        </p:cTn>
                                        <p:tgtEl>
                                          <p:spTgt spid="7"/>
                                        </p:tgtEl>
                                        <p:attrNameLst>
                                          <p:attrName>style.visibility</p:attrName>
                                        </p:attrNameLst>
                                      </p:cBhvr>
                                      <p:to>
                                        <p:strVal val="visible"/>
                                      </p:to>
                                    </p:set>
                                    <p:animEffect transition="in" filter="barn(outVertical)">
                                      <p:cBhvr>
                                        <p:cTn id="65" dur="500"/>
                                        <p:tgtEl>
                                          <p:spTgt spid="7"/>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ntr" presetSubtype="5" fill="hold" nodeType="clickEffect">
                                  <p:stCondLst>
                                    <p:cond delay="0"/>
                                  </p:stCondLst>
                                  <p:childTnLst>
                                    <p:set>
                                      <p:cBhvr>
                                        <p:cTn id="69" dur="1" fill="hold">
                                          <p:stCondLst>
                                            <p:cond delay="0"/>
                                          </p:stCondLst>
                                        </p:cTn>
                                        <p:tgtEl>
                                          <p:spTgt spid="195602"/>
                                        </p:tgtEl>
                                        <p:attrNameLst>
                                          <p:attrName>style.visibility</p:attrName>
                                        </p:attrNameLst>
                                      </p:cBhvr>
                                      <p:to>
                                        <p:strVal val="visible"/>
                                      </p:to>
                                    </p:set>
                                    <p:animEffect transition="in" filter="blinds(vertical)">
                                      <p:cBhvr>
                                        <p:cTn id="70" dur="500"/>
                                        <p:tgtEl>
                                          <p:spTgt spid="195602"/>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3" presetClass="entr" presetSubtype="5" fill="hold" nodeType="clickEffect">
                                  <p:stCondLst>
                                    <p:cond delay="0"/>
                                  </p:stCondLst>
                                  <p:childTnLst>
                                    <p:set>
                                      <p:cBhvr>
                                        <p:cTn id="74" dur="1" fill="hold">
                                          <p:stCondLst>
                                            <p:cond delay="0"/>
                                          </p:stCondLst>
                                        </p:cTn>
                                        <p:tgtEl>
                                          <p:spTgt spid="195607"/>
                                        </p:tgtEl>
                                        <p:attrNameLst>
                                          <p:attrName>style.visibility</p:attrName>
                                        </p:attrNameLst>
                                      </p:cBhvr>
                                      <p:to>
                                        <p:strVal val="visible"/>
                                      </p:to>
                                    </p:set>
                                    <p:animEffect transition="in" filter="blinds(vertical)">
                                      <p:cBhvr>
                                        <p:cTn id="75" dur="500"/>
                                        <p:tgtEl>
                                          <p:spTgt spid="1956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623" grpId="0" animBg="1"/>
      <p:bldP spid="195631"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32" name="Group 49"/>
          <p:cNvGrpSpPr>
            <a:grpSpLocks/>
          </p:cNvGrpSpPr>
          <p:nvPr/>
        </p:nvGrpSpPr>
        <p:grpSpPr bwMode="auto">
          <a:xfrm>
            <a:off x="5181600" y="1981200"/>
            <a:ext cx="3505200" cy="2362200"/>
            <a:chOff x="3264" y="1248"/>
            <a:chExt cx="2208" cy="1488"/>
          </a:xfrm>
        </p:grpSpPr>
        <p:grpSp>
          <p:nvGrpSpPr>
            <p:cNvPr id="9255" name="Group 3"/>
            <p:cNvGrpSpPr>
              <a:grpSpLocks/>
            </p:cNvGrpSpPr>
            <p:nvPr/>
          </p:nvGrpSpPr>
          <p:grpSpPr bwMode="auto">
            <a:xfrm>
              <a:off x="3552" y="1392"/>
              <a:ext cx="1584" cy="1200"/>
              <a:chOff x="3840" y="1488"/>
              <a:chExt cx="1584" cy="1200"/>
            </a:xfrm>
          </p:grpSpPr>
          <p:sp>
            <p:nvSpPr>
              <p:cNvPr id="9257" name="Oval 4"/>
              <p:cNvSpPr>
                <a:spLocks noChangeArrowheads="1"/>
              </p:cNvSpPr>
              <p:nvPr/>
            </p:nvSpPr>
            <p:spPr bwMode="auto">
              <a:xfrm>
                <a:off x="3840" y="1680"/>
                <a:ext cx="1584" cy="768"/>
              </a:xfrm>
              <a:prstGeom prst="ellipse">
                <a:avLst/>
              </a:prstGeom>
              <a:solidFill>
                <a:schemeClr val="accent1"/>
              </a:solidFill>
              <a:ln w="952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58" name="Line 5"/>
              <p:cNvSpPr>
                <a:spLocks noChangeShapeType="1"/>
              </p:cNvSpPr>
              <p:nvPr/>
            </p:nvSpPr>
            <p:spPr bwMode="auto">
              <a:xfrm flipV="1">
                <a:off x="4608" y="1488"/>
                <a:ext cx="0" cy="528"/>
              </a:xfrm>
              <a:prstGeom prst="line">
                <a:avLst/>
              </a:prstGeom>
              <a:noFill/>
              <a:ln w="38100">
                <a:solidFill>
                  <a:srgbClr val="0033CC"/>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59" name="Line 6"/>
              <p:cNvSpPr>
                <a:spLocks noChangeShapeType="1"/>
              </p:cNvSpPr>
              <p:nvPr/>
            </p:nvSpPr>
            <p:spPr bwMode="auto">
              <a:xfrm>
                <a:off x="4608" y="2448"/>
                <a:ext cx="0" cy="240"/>
              </a:xfrm>
              <a:prstGeom prst="line">
                <a:avLst/>
              </a:prstGeom>
              <a:noFill/>
              <a:ln w="38100">
                <a:solidFill>
                  <a:srgbClr val="0033CC"/>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60" name="Line 7"/>
              <p:cNvSpPr>
                <a:spLocks noChangeShapeType="1"/>
              </p:cNvSpPr>
              <p:nvPr/>
            </p:nvSpPr>
            <p:spPr bwMode="auto">
              <a:xfrm flipH="1">
                <a:off x="4128" y="2016"/>
                <a:ext cx="480" cy="384"/>
              </a:xfrm>
              <a:prstGeom prst="line">
                <a:avLst/>
              </a:prstGeom>
              <a:noFill/>
              <a:ln w="19050">
                <a:solidFill>
                  <a:srgbClr val="CC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61" name="Text Box 8"/>
              <p:cNvSpPr txBox="1">
                <a:spLocks noChangeArrowheads="1"/>
              </p:cNvSpPr>
              <p:nvPr/>
            </p:nvSpPr>
            <p:spPr bwMode="auto">
              <a:xfrm>
                <a:off x="4320" y="1785"/>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1"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O</a:t>
                </a:r>
              </a:p>
            </p:txBody>
          </p:sp>
          <p:sp>
            <p:nvSpPr>
              <p:cNvPr id="9262" name="Text Box 9"/>
              <p:cNvSpPr txBox="1">
                <a:spLocks noChangeArrowheads="1"/>
              </p:cNvSpPr>
              <p:nvPr/>
            </p:nvSpPr>
            <p:spPr bwMode="auto">
              <a:xfrm>
                <a:off x="4080" y="1977"/>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1" i="1"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R</a:t>
                </a:r>
                <a:endParaRPr kumimoji="1" lang="en-US" altLang="zh-CN" sz="2800" b="0" i="1"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endParaRPr>
              </a:p>
            </p:txBody>
          </p:sp>
        </p:grpSp>
        <p:sp>
          <p:nvSpPr>
            <p:cNvPr id="9256" name="Rectangle 10"/>
            <p:cNvSpPr>
              <a:spLocks noChangeArrowheads="1"/>
            </p:cNvSpPr>
            <p:nvPr/>
          </p:nvSpPr>
          <p:spPr bwMode="auto">
            <a:xfrm>
              <a:off x="3264" y="1248"/>
              <a:ext cx="2208" cy="1488"/>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4" name="Group 47"/>
          <p:cNvGrpSpPr>
            <a:grpSpLocks/>
          </p:cNvGrpSpPr>
          <p:nvPr/>
        </p:nvGrpSpPr>
        <p:grpSpPr bwMode="auto">
          <a:xfrm>
            <a:off x="5889625" y="2286000"/>
            <a:ext cx="1882775" cy="1371600"/>
            <a:chOff x="3710" y="1392"/>
            <a:chExt cx="1186" cy="864"/>
          </a:xfrm>
        </p:grpSpPr>
        <p:grpSp>
          <p:nvGrpSpPr>
            <p:cNvPr id="9249" name="Group 12"/>
            <p:cNvGrpSpPr>
              <a:grpSpLocks/>
            </p:cNvGrpSpPr>
            <p:nvPr/>
          </p:nvGrpSpPr>
          <p:grpSpPr bwMode="auto">
            <a:xfrm>
              <a:off x="3792" y="1632"/>
              <a:ext cx="1104" cy="576"/>
              <a:chOff x="4368" y="960"/>
              <a:chExt cx="1104" cy="576"/>
            </a:xfrm>
          </p:grpSpPr>
          <p:sp>
            <p:nvSpPr>
              <p:cNvPr id="9253" name="Oval 13"/>
              <p:cNvSpPr>
                <a:spLocks noChangeArrowheads="1"/>
              </p:cNvSpPr>
              <p:nvPr/>
            </p:nvSpPr>
            <p:spPr bwMode="auto">
              <a:xfrm>
                <a:off x="4368" y="960"/>
                <a:ext cx="1104" cy="576"/>
              </a:xfrm>
              <a:prstGeom prst="ellipse">
                <a:avLst/>
              </a:prstGeom>
              <a:solidFill>
                <a:srgbClr val="00CCFF"/>
              </a:solidFill>
              <a:ln w="25400">
                <a:solidFill>
                  <a:srgbClr val="0000FF"/>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54" name="Oval 14"/>
              <p:cNvSpPr>
                <a:spLocks noChangeArrowheads="1"/>
              </p:cNvSpPr>
              <p:nvPr/>
            </p:nvSpPr>
            <p:spPr bwMode="auto">
              <a:xfrm>
                <a:off x="4464" y="1056"/>
                <a:ext cx="912" cy="384"/>
              </a:xfrm>
              <a:prstGeom prst="ellipse">
                <a:avLst/>
              </a:prstGeom>
              <a:solidFill>
                <a:schemeClr val="accent1"/>
              </a:solidFill>
              <a:ln w="25400">
                <a:solidFill>
                  <a:srgbClr val="0000FF"/>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9250" name="Line 15"/>
            <p:cNvSpPr>
              <a:spLocks noChangeShapeType="1"/>
            </p:cNvSpPr>
            <p:nvPr/>
          </p:nvSpPr>
          <p:spPr bwMode="auto">
            <a:xfrm flipV="1">
              <a:off x="4320" y="1392"/>
              <a:ext cx="0" cy="528"/>
            </a:xfrm>
            <a:prstGeom prst="line">
              <a:avLst/>
            </a:prstGeom>
            <a:noFill/>
            <a:ln w="38100">
              <a:solidFill>
                <a:srgbClr val="0033CC"/>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51" name="Line 16"/>
            <p:cNvSpPr>
              <a:spLocks noChangeShapeType="1"/>
            </p:cNvSpPr>
            <p:nvPr/>
          </p:nvSpPr>
          <p:spPr bwMode="auto">
            <a:xfrm flipH="1">
              <a:off x="3840" y="1920"/>
              <a:ext cx="480" cy="336"/>
            </a:xfrm>
            <a:prstGeom prst="line">
              <a:avLst/>
            </a:prstGeom>
            <a:noFill/>
            <a:ln w="19050">
              <a:solidFill>
                <a:srgbClr val="990033"/>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52" name="Text Box 17"/>
            <p:cNvSpPr txBox="1">
              <a:spLocks noChangeArrowheads="1"/>
            </p:cNvSpPr>
            <p:nvPr/>
          </p:nvSpPr>
          <p:spPr bwMode="auto">
            <a:xfrm>
              <a:off x="4032" y="1680"/>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1"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O</a:t>
              </a:r>
            </a:p>
          </p:txBody>
        </p:sp>
        <p:graphicFrame>
          <p:nvGraphicFramePr>
            <p:cNvPr id="9231" name="Object 18"/>
            <p:cNvGraphicFramePr>
              <a:graphicFrameLocks noChangeAspect="1"/>
            </p:cNvGraphicFramePr>
            <p:nvPr/>
          </p:nvGraphicFramePr>
          <p:xfrm>
            <a:off x="3710" y="1968"/>
            <a:ext cx="226" cy="240"/>
          </p:xfrm>
          <a:graphic>
            <a:graphicData uri="http://schemas.openxmlformats.org/presentationml/2006/ole">
              <mc:AlternateContent xmlns:mc="http://schemas.openxmlformats.org/markup-compatibility/2006">
                <mc:Choice xmlns:v="urn:schemas-microsoft-com:vml" Requires="v">
                  <p:oleObj spid="_x0000_s195684" name="公式" r:id="rId3" imgW="215640" imgH="228600" progId="Equation.3">
                    <p:embed/>
                  </p:oleObj>
                </mc:Choice>
                <mc:Fallback>
                  <p:oleObj name="公式" r:id="rId3" imgW="215640" imgH="228600" progId="Equation.3">
                    <p:embed/>
                    <p:pic>
                      <p:nvPicPr>
                        <p:cNvPr id="9231"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0" y="1968"/>
                          <a:ext cx="226"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81268" name="Object 20"/>
          <p:cNvGraphicFramePr>
            <a:graphicFrameLocks noChangeAspect="1"/>
          </p:cNvGraphicFramePr>
          <p:nvPr/>
        </p:nvGraphicFramePr>
        <p:xfrm>
          <a:off x="287338" y="5348288"/>
          <a:ext cx="4608512" cy="1082675"/>
        </p:xfrm>
        <a:graphic>
          <a:graphicData uri="http://schemas.openxmlformats.org/presentationml/2006/ole">
            <mc:AlternateContent xmlns:mc="http://schemas.openxmlformats.org/markup-compatibility/2006">
              <mc:Choice xmlns:v="urn:schemas-microsoft-com:vml" Requires="v">
                <p:oleObj spid="_x0000_s195685" name="Equation" r:id="rId5" imgW="1549080" imgH="393480" progId="Equation.3">
                  <p:embed/>
                </p:oleObj>
              </mc:Choice>
              <mc:Fallback>
                <p:oleObj name="Equation" r:id="rId5" imgW="1549080" imgH="393480" progId="Equation.3">
                  <p:embed/>
                  <p:pic>
                    <p:nvPicPr>
                      <p:cNvPr id="181268"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338" y="5348288"/>
                        <a:ext cx="4608512" cy="1082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 name="Group 21"/>
          <p:cNvGrpSpPr>
            <a:grpSpLocks/>
          </p:cNvGrpSpPr>
          <p:nvPr/>
        </p:nvGrpSpPr>
        <p:grpSpPr bwMode="auto">
          <a:xfrm>
            <a:off x="6858000" y="2819400"/>
            <a:ext cx="1295400" cy="533400"/>
            <a:chOff x="4608" y="1872"/>
            <a:chExt cx="816" cy="336"/>
          </a:xfrm>
        </p:grpSpPr>
        <p:sp>
          <p:nvSpPr>
            <p:cNvPr id="9247" name="Line 22"/>
            <p:cNvSpPr>
              <a:spLocks noChangeShapeType="1"/>
            </p:cNvSpPr>
            <p:nvPr/>
          </p:nvSpPr>
          <p:spPr bwMode="auto">
            <a:xfrm>
              <a:off x="4608" y="2040"/>
              <a:ext cx="433" cy="112"/>
            </a:xfrm>
            <a:prstGeom prst="line">
              <a:avLst/>
            </a:prstGeom>
            <a:noFill/>
            <a:ln w="19050">
              <a:solidFill>
                <a:srgbClr val="CC0066"/>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48" name="Line 23"/>
            <p:cNvSpPr>
              <a:spLocks noChangeShapeType="1"/>
            </p:cNvSpPr>
            <p:nvPr/>
          </p:nvSpPr>
          <p:spPr bwMode="auto">
            <a:xfrm flipH="1" flipV="1">
              <a:off x="5128" y="2152"/>
              <a:ext cx="173" cy="56"/>
            </a:xfrm>
            <a:prstGeom prst="line">
              <a:avLst/>
            </a:prstGeom>
            <a:noFill/>
            <a:ln w="19050">
              <a:solidFill>
                <a:srgbClr val="CC0066"/>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9229" name="Object 24"/>
            <p:cNvGraphicFramePr>
              <a:graphicFrameLocks noChangeAspect="1"/>
            </p:cNvGraphicFramePr>
            <p:nvPr/>
          </p:nvGraphicFramePr>
          <p:xfrm>
            <a:off x="5171" y="1872"/>
            <a:ext cx="253" cy="295"/>
          </p:xfrm>
          <a:graphic>
            <a:graphicData uri="http://schemas.openxmlformats.org/presentationml/2006/ole">
              <mc:AlternateContent xmlns:mc="http://schemas.openxmlformats.org/markup-compatibility/2006">
                <mc:Choice xmlns:v="urn:schemas-microsoft-com:vml" Requires="v">
                  <p:oleObj spid="_x0000_s195686" name="公式" r:id="rId7" imgW="279360" imgH="253800" progId="Equation.3">
                    <p:embed/>
                  </p:oleObj>
                </mc:Choice>
                <mc:Fallback>
                  <p:oleObj name="公式" r:id="rId7" imgW="279360" imgH="253800" progId="Equation.3">
                    <p:embed/>
                    <p:pic>
                      <p:nvPicPr>
                        <p:cNvPr id="9229" name="Object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71" y="1872"/>
                          <a:ext cx="253"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30" name="Object 25"/>
            <p:cNvGraphicFramePr>
              <a:graphicFrameLocks noChangeAspect="1"/>
            </p:cNvGraphicFramePr>
            <p:nvPr/>
          </p:nvGraphicFramePr>
          <p:xfrm>
            <a:off x="4781" y="1872"/>
            <a:ext cx="154" cy="232"/>
          </p:xfrm>
          <a:graphic>
            <a:graphicData uri="http://schemas.openxmlformats.org/presentationml/2006/ole">
              <mc:AlternateContent xmlns:mc="http://schemas.openxmlformats.org/markup-compatibility/2006">
                <mc:Choice xmlns:v="urn:schemas-microsoft-com:vml" Requires="v">
                  <p:oleObj spid="_x0000_s195687" name="公式" r:id="rId9" imgW="152280" imgH="177480" progId="Equation.3">
                    <p:embed/>
                  </p:oleObj>
                </mc:Choice>
                <mc:Fallback>
                  <p:oleObj name="公式" r:id="rId9" imgW="152280" imgH="177480" progId="Equation.3">
                    <p:embed/>
                    <p:pic>
                      <p:nvPicPr>
                        <p:cNvPr id="9230" name="Object 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81" y="1872"/>
                          <a:ext cx="15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235" name="Group 44"/>
          <p:cNvGrpSpPr>
            <a:grpSpLocks/>
          </p:cNvGrpSpPr>
          <p:nvPr/>
        </p:nvGrpSpPr>
        <p:grpSpPr bwMode="auto">
          <a:xfrm>
            <a:off x="228600" y="762000"/>
            <a:ext cx="8686800" cy="946150"/>
            <a:chOff x="144" y="480"/>
            <a:chExt cx="5472" cy="596"/>
          </a:xfrm>
        </p:grpSpPr>
        <p:sp>
          <p:nvSpPr>
            <p:cNvPr id="9246" name="Text Box 27"/>
            <p:cNvSpPr txBox="1">
              <a:spLocks noChangeArrowheads="1"/>
            </p:cNvSpPr>
            <p:nvPr/>
          </p:nvSpPr>
          <p:spPr bwMode="auto">
            <a:xfrm>
              <a:off x="144" y="480"/>
              <a:ext cx="5472"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例</a:t>
              </a:r>
              <a:r>
                <a:rPr kumimoji="1" lang="en-US" altLang="zh-CN"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3</a:t>
              </a:r>
              <a:r>
                <a:rPr kumimoji="1"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一质量为       、半径为     的均匀圆盘，求通过盘中心 </a:t>
              </a:r>
              <a:r>
                <a:rPr kumimoji="1" lang="en-US" altLang="zh-CN" sz="2800" b="0"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O</a:t>
              </a:r>
              <a:r>
                <a:rPr kumimoji="1" lang="en-US" altLang="zh-CN" sz="2800" b="1"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并与盘面垂直的轴的转动惯量。</a:t>
              </a:r>
            </a:p>
          </p:txBody>
        </p:sp>
        <p:graphicFrame>
          <p:nvGraphicFramePr>
            <p:cNvPr id="9227" name="Object 28"/>
            <p:cNvGraphicFramePr>
              <a:graphicFrameLocks noChangeAspect="1"/>
            </p:cNvGraphicFramePr>
            <p:nvPr/>
          </p:nvGraphicFramePr>
          <p:xfrm>
            <a:off x="2112" y="528"/>
            <a:ext cx="288" cy="240"/>
          </p:xfrm>
          <a:graphic>
            <a:graphicData uri="http://schemas.openxmlformats.org/presentationml/2006/ole">
              <mc:AlternateContent xmlns:mc="http://schemas.openxmlformats.org/markup-compatibility/2006">
                <mc:Choice xmlns:v="urn:schemas-microsoft-com:vml" Requires="v">
                  <p:oleObj spid="_x0000_s195688" name="公式" r:id="rId11" imgW="228600" imgH="190440" progId="Equation.3">
                    <p:embed/>
                  </p:oleObj>
                </mc:Choice>
                <mc:Fallback>
                  <p:oleObj name="公式" r:id="rId11" imgW="228600" imgH="190440" progId="Equation.3">
                    <p:embed/>
                    <p:pic>
                      <p:nvPicPr>
                        <p:cNvPr id="9227" name="Object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12" y="528"/>
                          <a:ext cx="28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8" name="Object 29"/>
            <p:cNvGraphicFramePr>
              <a:graphicFrameLocks noChangeAspect="1"/>
            </p:cNvGraphicFramePr>
            <p:nvPr/>
          </p:nvGraphicFramePr>
          <p:xfrm>
            <a:off x="3431" y="528"/>
            <a:ext cx="225" cy="240"/>
          </p:xfrm>
          <a:graphic>
            <a:graphicData uri="http://schemas.openxmlformats.org/presentationml/2006/ole">
              <mc:AlternateContent xmlns:mc="http://schemas.openxmlformats.org/markup-compatibility/2006">
                <mc:Choice xmlns:v="urn:schemas-microsoft-com:vml" Requires="v">
                  <p:oleObj spid="_x0000_s195689" name="公式" r:id="rId13" imgW="215640" imgH="228600" progId="Equation.3">
                    <p:embed/>
                  </p:oleObj>
                </mc:Choice>
                <mc:Fallback>
                  <p:oleObj name="公式" r:id="rId13" imgW="215640" imgH="228600" progId="Equation.3">
                    <p:embed/>
                    <p:pic>
                      <p:nvPicPr>
                        <p:cNvPr id="9228" name="Object 2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31" y="528"/>
                          <a:ext cx="225"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 name="Group 52"/>
          <p:cNvGrpSpPr>
            <a:grpSpLocks/>
          </p:cNvGrpSpPr>
          <p:nvPr/>
        </p:nvGrpSpPr>
        <p:grpSpPr bwMode="auto">
          <a:xfrm>
            <a:off x="152400" y="1752600"/>
            <a:ext cx="5029200" cy="1373188"/>
            <a:chOff x="96" y="1104"/>
            <a:chExt cx="3168" cy="865"/>
          </a:xfrm>
        </p:grpSpPr>
        <p:sp>
          <p:nvSpPr>
            <p:cNvPr id="9245" name="Text Box 31"/>
            <p:cNvSpPr txBox="1">
              <a:spLocks noChangeArrowheads="1"/>
            </p:cNvSpPr>
            <p:nvPr/>
          </p:nvSpPr>
          <p:spPr bwMode="auto">
            <a:xfrm>
              <a:off x="96" y="1104"/>
              <a:ext cx="3168"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解</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设圆盘面密度为     ，在盘上取半径为    ，宽为       的圆环</a:t>
              </a:r>
            </a:p>
          </p:txBody>
        </p:sp>
        <p:graphicFrame>
          <p:nvGraphicFramePr>
            <p:cNvPr id="9224" name="Object 32"/>
            <p:cNvGraphicFramePr>
              <a:graphicFrameLocks noChangeAspect="1"/>
            </p:cNvGraphicFramePr>
            <p:nvPr/>
          </p:nvGraphicFramePr>
          <p:xfrm>
            <a:off x="1728" y="1392"/>
            <a:ext cx="247" cy="289"/>
          </p:xfrm>
          <a:graphic>
            <a:graphicData uri="http://schemas.openxmlformats.org/presentationml/2006/ole">
              <mc:AlternateContent xmlns:mc="http://schemas.openxmlformats.org/markup-compatibility/2006">
                <mc:Choice xmlns:v="urn:schemas-microsoft-com:vml" Requires="v">
                  <p:oleObj spid="_x0000_s195690" name="公式" r:id="rId15" imgW="152280" imgH="177480" progId="Equation.3">
                    <p:embed/>
                  </p:oleObj>
                </mc:Choice>
                <mc:Fallback>
                  <p:oleObj name="公式" r:id="rId15" imgW="152280" imgH="177480" progId="Equation.3">
                    <p:embed/>
                    <p:pic>
                      <p:nvPicPr>
                        <p:cNvPr id="9224" name="Object 3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28" y="1392"/>
                          <a:ext cx="247"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5" name="Object 33"/>
            <p:cNvGraphicFramePr>
              <a:graphicFrameLocks noChangeAspect="1"/>
            </p:cNvGraphicFramePr>
            <p:nvPr/>
          </p:nvGraphicFramePr>
          <p:xfrm>
            <a:off x="2640" y="1377"/>
            <a:ext cx="336" cy="303"/>
          </p:xfrm>
          <a:graphic>
            <a:graphicData uri="http://schemas.openxmlformats.org/presentationml/2006/ole">
              <mc:AlternateContent xmlns:mc="http://schemas.openxmlformats.org/markup-compatibility/2006">
                <mc:Choice xmlns:v="urn:schemas-microsoft-com:vml" Requires="v">
                  <p:oleObj spid="_x0000_s195691" name="公式" r:id="rId16" imgW="279360" imgH="253800" progId="Equation.3">
                    <p:embed/>
                  </p:oleObj>
                </mc:Choice>
                <mc:Fallback>
                  <p:oleObj name="公式" r:id="rId16" imgW="279360" imgH="253800" progId="Equation.3">
                    <p:embed/>
                    <p:pic>
                      <p:nvPicPr>
                        <p:cNvPr id="9225" name="Object 3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640" y="1377"/>
                          <a:ext cx="336"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6" name="Object 34"/>
            <p:cNvGraphicFramePr>
              <a:graphicFrameLocks noChangeAspect="1"/>
            </p:cNvGraphicFramePr>
            <p:nvPr/>
          </p:nvGraphicFramePr>
          <p:xfrm>
            <a:off x="2640" y="1132"/>
            <a:ext cx="336" cy="308"/>
          </p:xfrm>
          <a:graphic>
            <a:graphicData uri="http://schemas.openxmlformats.org/presentationml/2006/ole">
              <mc:AlternateContent xmlns:mc="http://schemas.openxmlformats.org/markup-compatibility/2006">
                <mc:Choice xmlns:v="urn:schemas-microsoft-com:vml" Requires="v">
                  <p:oleObj spid="_x0000_s195692" name="Equation" r:id="rId18" imgW="152280" imgH="139680" progId="Equation.3">
                    <p:embed/>
                  </p:oleObj>
                </mc:Choice>
                <mc:Fallback>
                  <p:oleObj name="Equation" r:id="rId18" imgW="152280" imgH="139680" progId="Equation.3">
                    <p:embed/>
                    <p:pic>
                      <p:nvPicPr>
                        <p:cNvPr id="9226" name="Object 3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640" y="1132"/>
                          <a:ext cx="336"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 name="Group 46"/>
          <p:cNvGrpSpPr>
            <a:grpSpLocks/>
          </p:cNvGrpSpPr>
          <p:nvPr/>
        </p:nvGrpSpPr>
        <p:grpSpPr bwMode="auto">
          <a:xfrm>
            <a:off x="5334000" y="4610100"/>
            <a:ext cx="3352800" cy="723900"/>
            <a:chOff x="3360" y="2832"/>
            <a:chExt cx="2112" cy="456"/>
          </a:xfrm>
        </p:grpSpPr>
        <p:graphicFrame>
          <p:nvGraphicFramePr>
            <p:cNvPr id="9223" name="Object 36"/>
            <p:cNvGraphicFramePr>
              <a:graphicFrameLocks noChangeAspect="1"/>
            </p:cNvGraphicFramePr>
            <p:nvPr/>
          </p:nvGraphicFramePr>
          <p:xfrm>
            <a:off x="3840" y="2832"/>
            <a:ext cx="1632" cy="456"/>
          </p:xfrm>
          <a:graphic>
            <a:graphicData uri="http://schemas.openxmlformats.org/presentationml/2006/ole">
              <mc:AlternateContent xmlns:mc="http://schemas.openxmlformats.org/markup-compatibility/2006">
                <mc:Choice xmlns:v="urn:schemas-microsoft-com:vml" Requires="v">
                  <p:oleObj spid="_x0000_s195693" name="Equation" r:id="rId20" imgW="761760" imgH="228600" progId="Equation.3">
                    <p:embed/>
                  </p:oleObj>
                </mc:Choice>
                <mc:Fallback>
                  <p:oleObj name="Equation" r:id="rId20" imgW="761760" imgH="228600" progId="Equation.3">
                    <p:embed/>
                    <p:pic>
                      <p:nvPicPr>
                        <p:cNvPr id="9223" name="Object 3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840" y="2832"/>
                          <a:ext cx="1632" cy="4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44" name="Text Box 37"/>
            <p:cNvSpPr txBox="1">
              <a:spLocks noChangeArrowheads="1"/>
            </p:cNvSpPr>
            <p:nvPr/>
          </p:nvSpPr>
          <p:spPr bwMode="auto">
            <a:xfrm>
              <a:off x="3360" y="2899"/>
              <a:ext cx="3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而</a:t>
              </a:r>
            </a:p>
          </p:txBody>
        </p:sp>
      </p:grpSp>
      <p:grpSp>
        <p:nvGrpSpPr>
          <p:cNvPr id="10" name="Group 50"/>
          <p:cNvGrpSpPr>
            <a:grpSpLocks/>
          </p:cNvGrpSpPr>
          <p:nvPr/>
        </p:nvGrpSpPr>
        <p:grpSpPr bwMode="auto">
          <a:xfrm>
            <a:off x="152400" y="3236913"/>
            <a:ext cx="4670425" cy="544512"/>
            <a:chOff x="96" y="2039"/>
            <a:chExt cx="2942" cy="343"/>
          </a:xfrm>
        </p:grpSpPr>
        <p:graphicFrame>
          <p:nvGraphicFramePr>
            <p:cNvPr id="9222" name="Object 38"/>
            <p:cNvGraphicFramePr>
              <a:graphicFrameLocks noChangeAspect="1"/>
            </p:cNvGraphicFramePr>
            <p:nvPr/>
          </p:nvGraphicFramePr>
          <p:xfrm>
            <a:off x="1360" y="2039"/>
            <a:ext cx="1678" cy="332"/>
          </p:xfrm>
          <a:graphic>
            <a:graphicData uri="http://schemas.openxmlformats.org/presentationml/2006/ole">
              <mc:AlternateContent xmlns:mc="http://schemas.openxmlformats.org/markup-compatibility/2006">
                <mc:Choice xmlns:v="urn:schemas-microsoft-com:vml" Requires="v">
                  <p:oleObj spid="_x0000_s195694" name="Equation" r:id="rId22" imgW="901440" imgH="177480" progId="Equation.3">
                    <p:embed/>
                  </p:oleObj>
                </mc:Choice>
                <mc:Fallback>
                  <p:oleObj name="Equation" r:id="rId22" imgW="901440" imgH="177480" progId="Equation.3">
                    <p:embed/>
                    <p:pic>
                      <p:nvPicPr>
                        <p:cNvPr id="9222" name="Object 3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360" y="2039"/>
                          <a:ext cx="1678"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43" name="Text Box 39"/>
            <p:cNvSpPr txBox="1">
              <a:spLocks noChangeArrowheads="1"/>
            </p:cNvSpPr>
            <p:nvPr/>
          </p:nvSpPr>
          <p:spPr bwMode="auto">
            <a:xfrm>
              <a:off x="96" y="2055"/>
              <a:ext cx="20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圆环质量</a:t>
              </a:r>
            </a:p>
          </p:txBody>
        </p:sp>
      </p:grpSp>
      <p:grpSp>
        <p:nvGrpSpPr>
          <p:cNvPr id="11" name="Group 40"/>
          <p:cNvGrpSpPr>
            <a:grpSpLocks/>
          </p:cNvGrpSpPr>
          <p:nvPr/>
        </p:nvGrpSpPr>
        <p:grpSpPr bwMode="auto">
          <a:xfrm>
            <a:off x="5334000" y="5273675"/>
            <a:ext cx="3200400" cy="1203325"/>
            <a:chOff x="3264" y="3360"/>
            <a:chExt cx="2016" cy="758"/>
          </a:xfrm>
        </p:grpSpPr>
        <p:graphicFrame>
          <p:nvGraphicFramePr>
            <p:cNvPr id="9221" name="Object 41"/>
            <p:cNvGraphicFramePr>
              <a:graphicFrameLocks noChangeAspect="1"/>
            </p:cNvGraphicFramePr>
            <p:nvPr/>
          </p:nvGraphicFramePr>
          <p:xfrm>
            <a:off x="3984" y="3360"/>
            <a:ext cx="1296" cy="758"/>
          </p:xfrm>
          <a:graphic>
            <a:graphicData uri="http://schemas.openxmlformats.org/presentationml/2006/ole">
              <mc:AlternateContent xmlns:mc="http://schemas.openxmlformats.org/markup-compatibility/2006">
                <mc:Choice xmlns:v="urn:schemas-microsoft-com:vml" Requires="v">
                  <p:oleObj spid="_x0000_s195695" name="Equation" r:id="rId24" imgW="672840" imgH="393480" progId="Equation.3">
                    <p:embed/>
                  </p:oleObj>
                </mc:Choice>
                <mc:Fallback>
                  <p:oleObj name="Equation" r:id="rId24" imgW="672840" imgH="393480" progId="Equation.3">
                    <p:embed/>
                    <p:pic>
                      <p:nvPicPr>
                        <p:cNvPr id="9221" name="Object 4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984" y="3360"/>
                          <a:ext cx="1296" cy="7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42" name="Text Box 42"/>
            <p:cNvSpPr txBox="1">
              <a:spLocks noChangeArrowheads="1"/>
            </p:cNvSpPr>
            <p:nvPr/>
          </p:nvSpPr>
          <p:spPr bwMode="auto">
            <a:xfrm>
              <a:off x="3264" y="3561"/>
              <a:ext cx="56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所以</a:t>
              </a:r>
            </a:p>
          </p:txBody>
        </p:sp>
      </p:grpSp>
      <p:grpSp>
        <p:nvGrpSpPr>
          <p:cNvPr id="12" name="Group 51"/>
          <p:cNvGrpSpPr>
            <a:grpSpLocks/>
          </p:cNvGrpSpPr>
          <p:nvPr/>
        </p:nvGrpSpPr>
        <p:grpSpPr bwMode="auto">
          <a:xfrm>
            <a:off x="171450" y="4016375"/>
            <a:ext cx="4724400" cy="1185863"/>
            <a:chOff x="96" y="2544"/>
            <a:chExt cx="2976" cy="747"/>
          </a:xfrm>
        </p:grpSpPr>
        <p:graphicFrame>
          <p:nvGraphicFramePr>
            <p:cNvPr id="9220" name="Object 19"/>
            <p:cNvGraphicFramePr>
              <a:graphicFrameLocks noChangeAspect="1"/>
            </p:cNvGraphicFramePr>
            <p:nvPr/>
          </p:nvGraphicFramePr>
          <p:xfrm>
            <a:off x="235" y="2904"/>
            <a:ext cx="2837" cy="387"/>
          </p:xfrm>
          <a:graphic>
            <a:graphicData uri="http://schemas.openxmlformats.org/presentationml/2006/ole">
              <mc:AlternateContent xmlns:mc="http://schemas.openxmlformats.org/markup-compatibility/2006">
                <mc:Choice xmlns:v="urn:schemas-microsoft-com:vml" Requires="v">
                  <p:oleObj spid="_x0000_s195696" name="Equation" r:id="rId26" imgW="1371600" imgH="203040" progId="Equation.3">
                    <p:embed/>
                  </p:oleObj>
                </mc:Choice>
                <mc:Fallback>
                  <p:oleObj name="Equation" r:id="rId26" imgW="1371600" imgH="203040" progId="Equation.3">
                    <p:embed/>
                    <p:pic>
                      <p:nvPicPr>
                        <p:cNvPr id="9220" name="Object 19"/>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35" y="2904"/>
                          <a:ext cx="2837" cy="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41" name="Rectangle 48"/>
            <p:cNvSpPr>
              <a:spLocks noChangeArrowheads="1"/>
            </p:cNvSpPr>
            <p:nvPr/>
          </p:nvSpPr>
          <p:spPr bwMode="auto">
            <a:xfrm>
              <a:off x="96" y="2544"/>
              <a:ext cx="249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圆环对轴的转动惯量</a:t>
              </a:r>
            </a:p>
          </p:txBody>
        </p:sp>
      </p:grpSp>
      <p:graphicFrame>
        <p:nvGraphicFramePr>
          <p:cNvPr id="181301" name="Object 53"/>
          <p:cNvGraphicFramePr>
            <a:graphicFrameLocks noChangeAspect="1"/>
          </p:cNvGraphicFramePr>
          <p:nvPr/>
        </p:nvGraphicFramePr>
        <p:xfrm>
          <a:off x="7318375" y="2205038"/>
          <a:ext cx="639763" cy="469900"/>
        </p:xfrm>
        <a:graphic>
          <a:graphicData uri="http://schemas.openxmlformats.org/presentationml/2006/ole">
            <mc:AlternateContent xmlns:mc="http://schemas.openxmlformats.org/markup-compatibility/2006">
              <mc:Choice xmlns:v="urn:schemas-microsoft-com:vml" Requires="v">
                <p:oleObj spid="_x0000_s195697" name="Equation" r:id="rId28" imgW="241200" imgH="177480" progId="Equation.DSMT4">
                  <p:embed/>
                </p:oleObj>
              </mc:Choice>
              <mc:Fallback>
                <p:oleObj name="Equation" r:id="rId28" imgW="241200" imgH="177480" progId="Equation.DSMT4">
                  <p:embed/>
                  <p:pic>
                    <p:nvPicPr>
                      <p:cNvPr id="181301" name="Object 53"/>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7318375" y="2205038"/>
                        <a:ext cx="639763" cy="4699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44508688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ou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strips(downRight)">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nodeType="clickEffect">
                                  <p:stCondLst>
                                    <p:cond delay="0"/>
                                  </p:stCondLst>
                                  <p:childTnLst>
                                    <p:set>
                                      <p:cBhvr>
                                        <p:cTn id="21" dur="1" fill="hold">
                                          <p:stCondLst>
                                            <p:cond delay="0"/>
                                          </p:stCondLst>
                                        </p:cTn>
                                        <p:tgtEl>
                                          <p:spTgt spid="181301"/>
                                        </p:tgtEl>
                                        <p:attrNameLst>
                                          <p:attrName>style.visibility</p:attrName>
                                        </p:attrNameLst>
                                      </p:cBhvr>
                                      <p:to>
                                        <p:strVal val="visible"/>
                                      </p:to>
                                    </p:set>
                                    <p:anim calcmode="lin" valueType="num">
                                      <p:cBhvr additive="base">
                                        <p:cTn id="22" dur="500" fill="hold"/>
                                        <p:tgtEl>
                                          <p:spTgt spid="181301"/>
                                        </p:tgtEl>
                                        <p:attrNameLst>
                                          <p:attrName>ppt_x</p:attrName>
                                        </p:attrNameLst>
                                      </p:cBhvr>
                                      <p:tavLst>
                                        <p:tav tm="0">
                                          <p:val>
                                            <p:strVal val="#ppt_x"/>
                                          </p:val>
                                        </p:tav>
                                        <p:tav tm="100000">
                                          <p:val>
                                            <p:strVal val="#ppt_x"/>
                                          </p:val>
                                        </p:tav>
                                      </p:tavLst>
                                    </p:anim>
                                    <p:anim calcmode="lin" valueType="num">
                                      <p:cBhvr additive="base">
                                        <p:cTn id="23" dur="500" fill="hold"/>
                                        <p:tgtEl>
                                          <p:spTgt spid="181301"/>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linds(horizontal)">
                                      <p:cBhvr>
                                        <p:cTn id="28" dur="500"/>
                                        <p:tgtEl>
                                          <p:spTgt spid="1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blinds(horizontal)">
                                      <p:cBhvr>
                                        <p:cTn id="33" dur="500"/>
                                        <p:tgtEl>
                                          <p:spTgt spid="1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left)">
                                      <p:cBhvr>
                                        <p:cTn id="38" dur="500"/>
                                        <p:tgtEl>
                                          <p:spTgt spid="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5" fill="hold" nodeType="clickEffect">
                                  <p:stCondLst>
                                    <p:cond delay="0"/>
                                  </p:stCondLst>
                                  <p:childTnLst>
                                    <p:set>
                                      <p:cBhvr>
                                        <p:cTn id="42" dur="1" fill="hold">
                                          <p:stCondLst>
                                            <p:cond delay="0"/>
                                          </p:stCondLst>
                                        </p:cTn>
                                        <p:tgtEl>
                                          <p:spTgt spid="181268"/>
                                        </p:tgtEl>
                                        <p:attrNameLst>
                                          <p:attrName>style.visibility</p:attrName>
                                        </p:attrNameLst>
                                      </p:cBhvr>
                                      <p:to>
                                        <p:strVal val="visible"/>
                                      </p:to>
                                    </p:set>
                                    <p:animEffect transition="in" filter="blinds(vertical)">
                                      <p:cBhvr>
                                        <p:cTn id="43" dur="500"/>
                                        <p:tgtEl>
                                          <p:spTgt spid="181268"/>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wipe(left)">
                                      <p:cBhvr>
                                        <p:cTn id="4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2275" name="Object 3"/>
          <p:cNvGraphicFramePr>
            <a:graphicFrameLocks noChangeAspect="1"/>
          </p:cNvGraphicFramePr>
          <p:nvPr/>
        </p:nvGraphicFramePr>
        <p:xfrm>
          <a:off x="990600" y="4419600"/>
          <a:ext cx="3124200" cy="728663"/>
        </p:xfrm>
        <a:graphic>
          <a:graphicData uri="http://schemas.openxmlformats.org/presentationml/2006/ole">
            <mc:AlternateContent xmlns:mc="http://schemas.openxmlformats.org/markup-compatibility/2006">
              <mc:Choice xmlns:v="urn:schemas-microsoft-com:vml" Requires="v">
                <p:oleObj spid="_x0000_s196673" name="Equation" r:id="rId3" imgW="927000" imgH="241200" progId="Equation.3">
                  <p:embed/>
                </p:oleObj>
              </mc:Choice>
              <mc:Fallback>
                <p:oleObj name="Equation" r:id="rId3" imgW="927000" imgH="241200" progId="Equation.3">
                  <p:embed/>
                  <p:pic>
                    <p:nvPicPr>
                      <p:cNvPr id="18227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4419600"/>
                        <a:ext cx="3124200" cy="728663"/>
                      </a:xfrm>
                      <a:prstGeom prst="rect">
                        <a:avLst/>
                      </a:prstGeom>
                      <a:gradFill rotWithShape="0">
                        <a:gsLst>
                          <a:gs pos="0">
                            <a:schemeClr val="accent1"/>
                          </a:gs>
                          <a:gs pos="50000">
                            <a:srgbClr val="FFFFFF"/>
                          </a:gs>
                          <a:gs pos="100000">
                            <a:schemeClr val="accent1"/>
                          </a:gs>
                        </a:gsLst>
                        <a:lin ang="5400000" scaled="1"/>
                      </a:gra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2276" name="Rectangle 4"/>
          <p:cNvSpPr>
            <a:spLocks noChangeArrowheads="1"/>
          </p:cNvSpPr>
          <p:nvPr/>
        </p:nvSpPr>
        <p:spPr bwMode="auto">
          <a:xfrm>
            <a:off x="304800" y="1981200"/>
            <a:ext cx="3962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32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四 、平行轴定理</a:t>
            </a:r>
          </a:p>
        </p:txBody>
      </p:sp>
      <p:grpSp>
        <p:nvGrpSpPr>
          <p:cNvPr id="2" name="Group 74"/>
          <p:cNvGrpSpPr>
            <a:grpSpLocks/>
          </p:cNvGrpSpPr>
          <p:nvPr/>
        </p:nvGrpSpPr>
        <p:grpSpPr bwMode="auto">
          <a:xfrm>
            <a:off x="5562600" y="4343400"/>
            <a:ext cx="457200" cy="1981200"/>
            <a:chOff x="3504" y="2736"/>
            <a:chExt cx="288" cy="1248"/>
          </a:xfrm>
        </p:grpSpPr>
        <p:sp>
          <p:nvSpPr>
            <p:cNvPr id="10282" name="Line 6"/>
            <p:cNvSpPr>
              <a:spLocks noChangeShapeType="1"/>
            </p:cNvSpPr>
            <p:nvPr/>
          </p:nvSpPr>
          <p:spPr bwMode="auto">
            <a:xfrm>
              <a:off x="3744" y="2736"/>
              <a:ext cx="0" cy="1248"/>
            </a:xfrm>
            <a:prstGeom prst="line">
              <a:avLst/>
            </a:prstGeom>
            <a:noFill/>
            <a:ln w="38100">
              <a:solidFill>
                <a:srgbClr val="FF505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283" name="Text Box 7"/>
            <p:cNvSpPr txBox="1">
              <a:spLocks noChangeArrowheads="1"/>
            </p:cNvSpPr>
            <p:nvPr/>
          </p:nvSpPr>
          <p:spPr bwMode="auto">
            <a:xfrm>
              <a:off x="3504" y="3182"/>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1" i="1"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P</a:t>
              </a:r>
            </a:p>
          </p:txBody>
        </p:sp>
      </p:grpSp>
      <p:sp>
        <p:nvSpPr>
          <p:cNvPr id="10253" name="Text Box 31"/>
          <p:cNvSpPr txBox="1">
            <a:spLocks noChangeArrowheads="1"/>
          </p:cNvSpPr>
          <p:nvPr/>
        </p:nvSpPr>
        <p:spPr bwMode="auto">
          <a:xfrm>
            <a:off x="381000" y="1066800"/>
            <a:ext cx="8305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转动惯量的大小取决于刚体的</a:t>
            </a:r>
            <a:r>
              <a:rPr kumimoji="1" lang="zh-CN" altLang="en-US" sz="2800" b="1"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rPr>
              <a:t>质量</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zh-CN" altLang="en-US" sz="2800" b="1"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rPr>
              <a:t>形状及转轴的位置</a:t>
            </a:r>
            <a:r>
              <a:rPr kumimoji="1"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a:t>
            </a:r>
          </a:p>
        </p:txBody>
      </p:sp>
      <p:grpSp>
        <p:nvGrpSpPr>
          <p:cNvPr id="3" name="Group 63"/>
          <p:cNvGrpSpPr>
            <a:grpSpLocks/>
          </p:cNvGrpSpPr>
          <p:nvPr/>
        </p:nvGrpSpPr>
        <p:grpSpPr bwMode="auto">
          <a:xfrm>
            <a:off x="304800" y="2514600"/>
            <a:ext cx="4953000" cy="1800225"/>
            <a:chOff x="192" y="1680"/>
            <a:chExt cx="3120" cy="1134"/>
          </a:xfrm>
        </p:grpSpPr>
        <p:sp>
          <p:nvSpPr>
            <p:cNvPr id="10281" name="Text Box 33"/>
            <p:cNvSpPr txBox="1">
              <a:spLocks noChangeArrowheads="1"/>
            </p:cNvSpPr>
            <p:nvPr/>
          </p:nvSpPr>
          <p:spPr bwMode="auto">
            <a:xfrm>
              <a:off x="192" y="1680"/>
              <a:ext cx="3120" cy="1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1" i="0" u="none" strike="noStrike" kern="1200" cap="none" spc="0" normalizeH="0" baseline="0" noProof="0" smtClean="0">
                  <a:ln>
                    <a:noFill/>
                  </a:ln>
                  <a:solidFill>
                    <a:srgbClr val="000000"/>
                  </a:solidFill>
                  <a:effectLst/>
                  <a:uLnTx/>
                  <a:uFillTx/>
                  <a:latin typeface="宋体" panose="02010600030101010101" pitchFamily="2" charset="-122"/>
                  <a:ea typeface="宋体" panose="02010600030101010101" pitchFamily="2" charset="-122"/>
                  <a:cs typeface="+mn-cs"/>
                </a:rPr>
                <a:t>    </a:t>
              </a:r>
              <a:r>
                <a:rPr kumimoji="1" lang="zh-CN" altLang="en-US" sz="2800" b="1" i="0" u="none" strike="noStrike" kern="1200" cap="none" spc="0" normalizeH="0" baseline="0" noProof="0" smtClean="0">
                  <a:ln>
                    <a:noFill/>
                  </a:ln>
                  <a:solidFill>
                    <a:srgbClr val="000000"/>
                  </a:solidFill>
                  <a:effectLst/>
                  <a:uLnTx/>
                  <a:uFillTx/>
                  <a:latin typeface="宋体" panose="02010600030101010101" pitchFamily="2" charset="-122"/>
                  <a:ea typeface="宋体" panose="02010600030101010101" pitchFamily="2" charset="-122"/>
                  <a:cs typeface="+mn-cs"/>
                </a:rPr>
                <a:t>质量为</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smtClean="0">
                  <a:ln>
                    <a:noFill/>
                  </a:ln>
                  <a:solidFill>
                    <a:srgbClr val="000000"/>
                  </a:solidFill>
                  <a:effectLst/>
                  <a:uLnTx/>
                  <a:uFillTx/>
                  <a:latin typeface="宋体" panose="02010600030101010101" pitchFamily="2" charset="-122"/>
                  <a:ea typeface="宋体" panose="02010600030101010101" pitchFamily="2" charset="-122"/>
                  <a:cs typeface="+mn-cs"/>
                </a:rPr>
                <a:t>的刚体</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zh-CN" altLang="en-US" sz="2800" b="1" i="0" u="none" strike="noStrike" kern="1200" cap="none" spc="0" normalizeH="0" baseline="0" noProof="0" smtClean="0">
                  <a:ln>
                    <a:noFill/>
                  </a:ln>
                  <a:solidFill>
                    <a:srgbClr val="000000"/>
                  </a:solidFill>
                  <a:effectLst/>
                  <a:uLnTx/>
                  <a:uFillTx/>
                  <a:latin typeface="宋体" panose="02010600030101010101" pitchFamily="2" charset="-122"/>
                  <a:ea typeface="宋体" panose="02010600030101010101" pitchFamily="2" charset="-122"/>
                  <a:cs typeface="+mn-cs"/>
                </a:rPr>
                <a:t>如果对其质心轴的转动惯量为   </a:t>
              </a:r>
              <a:r>
                <a:rPr kumimoji="1" lang="zh-CN" altLang="en-US" sz="2800" b="1" i="1" u="none" strike="noStrike" kern="1200" cap="none" spc="0" normalizeH="0" baseline="-2500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zh-CN" altLang="en-US" sz="2800" b="1" i="0" u="none" strike="noStrike" kern="1200" cap="none" spc="0" normalizeH="0" baseline="0" noProof="0" smtClean="0">
                  <a:ln>
                    <a:noFill/>
                  </a:ln>
                  <a:solidFill>
                    <a:srgbClr val="000000"/>
                  </a:solidFill>
                  <a:effectLst/>
                  <a:uLnTx/>
                  <a:uFillTx/>
                  <a:latin typeface="宋体" panose="02010600030101010101" pitchFamily="2" charset="-122"/>
                  <a:ea typeface="宋体" panose="02010600030101010101" pitchFamily="2" charset="-122"/>
                  <a:cs typeface="+mn-cs"/>
                </a:rPr>
                <a:t>则对任一与该轴平行</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zh-CN" altLang="en-US" sz="2800" b="1" i="0" u="none" strike="noStrike" kern="1200" cap="none" spc="0" normalizeH="0" baseline="0" noProof="0" smtClean="0">
                  <a:ln>
                    <a:noFill/>
                  </a:ln>
                  <a:solidFill>
                    <a:srgbClr val="000000"/>
                  </a:solidFill>
                  <a:effectLst/>
                  <a:uLnTx/>
                  <a:uFillTx/>
                  <a:latin typeface="宋体" panose="02010600030101010101" pitchFamily="2" charset="-122"/>
                  <a:ea typeface="宋体" panose="02010600030101010101" pitchFamily="2" charset="-122"/>
                  <a:cs typeface="+mn-cs"/>
                </a:rPr>
                <a:t>相距为</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smtClean="0">
                  <a:ln>
                    <a:noFill/>
                  </a:ln>
                  <a:solidFill>
                    <a:srgbClr val="000000"/>
                  </a:solidFill>
                  <a:effectLst/>
                  <a:uLnTx/>
                  <a:uFillTx/>
                  <a:latin typeface="宋体" panose="02010600030101010101" pitchFamily="2" charset="-122"/>
                  <a:ea typeface="宋体" panose="02010600030101010101" pitchFamily="2" charset="-122"/>
                  <a:cs typeface="+mn-cs"/>
                </a:rPr>
                <a:t>的转轴的转动惯量</a:t>
              </a:r>
              <a:endParaRPr kumimoji="0"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10248" name="Object 34"/>
            <p:cNvGraphicFramePr>
              <a:graphicFrameLocks noChangeAspect="1"/>
            </p:cNvGraphicFramePr>
            <p:nvPr/>
          </p:nvGraphicFramePr>
          <p:xfrm>
            <a:off x="2493" y="1920"/>
            <a:ext cx="344" cy="384"/>
          </p:xfrm>
          <a:graphic>
            <a:graphicData uri="http://schemas.openxmlformats.org/presentationml/2006/ole">
              <mc:AlternateContent xmlns:mc="http://schemas.openxmlformats.org/markup-compatibility/2006">
                <mc:Choice xmlns:v="urn:schemas-microsoft-com:vml" Requires="v">
                  <p:oleObj spid="_x0000_s196674" name="Equation" r:id="rId5" imgW="203040" imgH="228600" progId="Equation.3">
                    <p:embed/>
                  </p:oleObj>
                </mc:Choice>
                <mc:Fallback>
                  <p:oleObj name="Equation" r:id="rId5" imgW="203040" imgH="228600" progId="Equation.3">
                    <p:embed/>
                    <p:pic>
                      <p:nvPicPr>
                        <p:cNvPr id="10248" name="Object 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3" y="1920"/>
                          <a:ext cx="344"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9" name="Object 35"/>
            <p:cNvGraphicFramePr>
              <a:graphicFrameLocks noChangeAspect="1"/>
            </p:cNvGraphicFramePr>
            <p:nvPr/>
          </p:nvGraphicFramePr>
          <p:xfrm>
            <a:off x="1344" y="1683"/>
            <a:ext cx="336" cy="285"/>
          </p:xfrm>
          <a:graphic>
            <a:graphicData uri="http://schemas.openxmlformats.org/presentationml/2006/ole">
              <mc:AlternateContent xmlns:mc="http://schemas.openxmlformats.org/markup-compatibility/2006">
                <mc:Choice xmlns:v="urn:schemas-microsoft-com:vml" Requires="v">
                  <p:oleObj spid="_x0000_s196675" name="Equation" r:id="rId7" imgW="164880" imgH="139680" progId="Equation.3">
                    <p:embed/>
                  </p:oleObj>
                </mc:Choice>
                <mc:Fallback>
                  <p:oleObj name="Equation" r:id="rId7" imgW="164880" imgH="139680" progId="Equation.3">
                    <p:embed/>
                    <p:pic>
                      <p:nvPicPr>
                        <p:cNvPr id="10249" name="Object 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44" y="1683"/>
                          <a:ext cx="336"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0" name="Object 36"/>
            <p:cNvGraphicFramePr>
              <a:graphicFrameLocks noChangeAspect="1"/>
            </p:cNvGraphicFramePr>
            <p:nvPr/>
          </p:nvGraphicFramePr>
          <p:xfrm>
            <a:off x="2976" y="2208"/>
            <a:ext cx="270" cy="344"/>
          </p:xfrm>
          <a:graphic>
            <a:graphicData uri="http://schemas.openxmlformats.org/presentationml/2006/ole">
              <mc:AlternateContent xmlns:mc="http://schemas.openxmlformats.org/markup-compatibility/2006">
                <mc:Choice xmlns:v="urn:schemas-microsoft-com:vml" Requires="v">
                  <p:oleObj spid="_x0000_s196676" name="Equation" r:id="rId9" imgW="139680" imgH="177480" progId="Equation.3">
                    <p:embed/>
                  </p:oleObj>
                </mc:Choice>
                <mc:Fallback>
                  <p:oleObj name="Equation" r:id="rId9" imgW="139680" imgH="177480" progId="Equation.3">
                    <p:embed/>
                    <p:pic>
                      <p:nvPicPr>
                        <p:cNvPr id="10250" name="Object 3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6" y="2208"/>
                          <a:ext cx="270" cy="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255" name="Group 68"/>
          <p:cNvGrpSpPr>
            <a:grpSpLocks/>
          </p:cNvGrpSpPr>
          <p:nvPr/>
        </p:nvGrpSpPr>
        <p:grpSpPr bwMode="auto">
          <a:xfrm>
            <a:off x="5334000" y="1828800"/>
            <a:ext cx="3352800" cy="2133600"/>
            <a:chOff x="3360" y="1152"/>
            <a:chExt cx="2112" cy="1344"/>
          </a:xfrm>
        </p:grpSpPr>
        <p:sp>
          <p:nvSpPr>
            <p:cNvPr id="10270" name="Rectangle 50"/>
            <p:cNvSpPr>
              <a:spLocks noChangeArrowheads="1"/>
            </p:cNvSpPr>
            <p:nvPr/>
          </p:nvSpPr>
          <p:spPr bwMode="auto">
            <a:xfrm>
              <a:off x="3360" y="1152"/>
              <a:ext cx="2112" cy="1344"/>
            </a:xfrm>
            <a:prstGeom prst="rect">
              <a:avLst/>
            </a:prstGeom>
            <a:solidFill>
              <a:schemeClr val="bg1"/>
            </a:solidFill>
            <a:ln w="9525">
              <a:solidFill>
                <a:schemeClr val="tx2"/>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271" name="Line 43"/>
            <p:cNvSpPr>
              <a:spLocks noChangeShapeType="1"/>
            </p:cNvSpPr>
            <p:nvPr/>
          </p:nvSpPr>
          <p:spPr bwMode="auto">
            <a:xfrm>
              <a:off x="4800" y="2160"/>
              <a:ext cx="0" cy="28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272" name="Line 41"/>
            <p:cNvSpPr>
              <a:spLocks noChangeShapeType="1"/>
            </p:cNvSpPr>
            <p:nvPr/>
          </p:nvSpPr>
          <p:spPr bwMode="auto">
            <a:xfrm>
              <a:off x="4272" y="2160"/>
              <a:ext cx="0" cy="288"/>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273" name="Freeform 67"/>
            <p:cNvSpPr>
              <a:spLocks/>
            </p:cNvSpPr>
            <p:nvPr/>
          </p:nvSpPr>
          <p:spPr bwMode="auto">
            <a:xfrm>
              <a:off x="3696" y="1631"/>
              <a:ext cx="1484" cy="577"/>
            </a:xfrm>
            <a:custGeom>
              <a:avLst/>
              <a:gdLst>
                <a:gd name="T0" fmla="*/ 22 w 1533"/>
                <a:gd name="T1" fmla="*/ 152 h 697"/>
                <a:gd name="T2" fmla="*/ 106 w 1533"/>
                <a:gd name="T3" fmla="*/ 76 h 697"/>
                <a:gd name="T4" fmla="*/ 148 w 1533"/>
                <a:gd name="T5" fmla="*/ 46 h 697"/>
                <a:gd name="T6" fmla="*/ 210 w 1533"/>
                <a:gd name="T7" fmla="*/ 30 h 697"/>
                <a:gd name="T8" fmla="*/ 252 w 1533"/>
                <a:gd name="T9" fmla="*/ 15 h 697"/>
                <a:gd name="T10" fmla="*/ 315 w 1533"/>
                <a:gd name="T11" fmla="*/ 0 h 697"/>
                <a:gd name="T12" fmla="*/ 513 w 1533"/>
                <a:gd name="T13" fmla="*/ 7 h 697"/>
                <a:gd name="T14" fmla="*/ 606 w 1533"/>
                <a:gd name="T15" fmla="*/ 69 h 697"/>
                <a:gd name="T16" fmla="*/ 668 w 1533"/>
                <a:gd name="T17" fmla="*/ 84 h 697"/>
                <a:gd name="T18" fmla="*/ 1158 w 1533"/>
                <a:gd name="T19" fmla="*/ 91 h 697"/>
                <a:gd name="T20" fmla="*/ 1242 w 1533"/>
                <a:gd name="T21" fmla="*/ 99 h 697"/>
                <a:gd name="T22" fmla="*/ 1304 w 1533"/>
                <a:gd name="T23" fmla="*/ 113 h 697"/>
                <a:gd name="T24" fmla="*/ 1387 w 1533"/>
                <a:gd name="T25" fmla="*/ 167 h 697"/>
                <a:gd name="T26" fmla="*/ 1429 w 1533"/>
                <a:gd name="T27" fmla="*/ 236 h 697"/>
                <a:gd name="T28" fmla="*/ 1387 w 1533"/>
                <a:gd name="T29" fmla="*/ 328 h 697"/>
                <a:gd name="T30" fmla="*/ 1346 w 1533"/>
                <a:gd name="T31" fmla="*/ 335 h 697"/>
                <a:gd name="T32" fmla="*/ 1283 w 1533"/>
                <a:gd name="T33" fmla="*/ 350 h 697"/>
                <a:gd name="T34" fmla="*/ 1179 w 1533"/>
                <a:gd name="T35" fmla="*/ 434 h 697"/>
                <a:gd name="T36" fmla="*/ 814 w 1533"/>
                <a:gd name="T37" fmla="*/ 456 h 697"/>
                <a:gd name="T38" fmla="*/ 315 w 1533"/>
                <a:gd name="T39" fmla="*/ 464 h 697"/>
                <a:gd name="T40" fmla="*/ 273 w 1533"/>
                <a:gd name="T41" fmla="*/ 456 h 697"/>
                <a:gd name="T42" fmla="*/ 210 w 1533"/>
                <a:gd name="T43" fmla="*/ 441 h 697"/>
                <a:gd name="T44" fmla="*/ 179 w 1533"/>
                <a:gd name="T45" fmla="*/ 426 h 697"/>
                <a:gd name="T46" fmla="*/ 116 w 1533"/>
                <a:gd name="T47" fmla="*/ 411 h 697"/>
                <a:gd name="T48" fmla="*/ 22 w 1533"/>
                <a:gd name="T49" fmla="*/ 343 h 697"/>
                <a:gd name="T50" fmla="*/ 22 w 1533"/>
                <a:gd name="T51" fmla="*/ 152 h 69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33"/>
                <a:gd name="T79" fmla="*/ 0 h 697"/>
                <a:gd name="T80" fmla="*/ 1533 w 1533"/>
                <a:gd name="T81" fmla="*/ 697 h 69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33" h="697">
                  <a:moveTo>
                    <a:pt x="24" y="222"/>
                  </a:moveTo>
                  <a:cubicBezTo>
                    <a:pt x="44" y="166"/>
                    <a:pt x="52" y="131"/>
                    <a:pt x="113" y="111"/>
                  </a:cubicBezTo>
                  <a:cubicBezTo>
                    <a:pt x="128" y="96"/>
                    <a:pt x="143" y="81"/>
                    <a:pt x="158" y="66"/>
                  </a:cubicBezTo>
                  <a:cubicBezTo>
                    <a:pt x="174" y="50"/>
                    <a:pt x="203" y="54"/>
                    <a:pt x="224" y="44"/>
                  </a:cubicBezTo>
                  <a:cubicBezTo>
                    <a:pt x="239" y="37"/>
                    <a:pt x="253" y="28"/>
                    <a:pt x="269" y="22"/>
                  </a:cubicBezTo>
                  <a:cubicBezTo>
                    <a:pt x="291" y="13"/>
                    <a:pt x="336" y="0"/>
                    <a:pt x="336" y="0"/>
                  </a:cubicBezTo>
                  <a:cubicBezTo>
                    <a:pt x="406" y="4"/>
                    <a:pt x="477" y="5"/>
                    <a:pt x="547" y="11"/>
                  </a:cubicBezTo>
                  <a:cubicBezTo>
                    <a:pt x="588" y="15"/>
                    <a:pt x="621" y="74"/>
                    <a:pt x="647" y="100"/>
                  </a:cubicBezTo>
                  <a:cubicBezTo>
                    <a:pt x="663" y="116"/>
                    <a:pt x="691" y="115"/>
                    <a:pt x="713" y="122"/>
                  </a:cubicBezTo>
                  <a:cubicBezTo>
                    <a:pt x="878" y="177"/>
                    <a:pt x="1062" y="129"/>
                    <a:pt x="1236" y="133"/>
                  </a:cubicBezTo>
                  <a:cubicBezTo>
                    <a:pt x="1266" y="137"/>
                    <a:pt x="1296" y="138"/>
                    <a:pt x="1325" y="144"/>
                  </a:cubicBezTo>
                  <a:cubicBezTo>
                    <a:pt x="1348" y="149"/>
                    <a:pt x="1391" y="166"/>
                    <a:pt x="1391" y="166"/>
                  </a:cubicBezTo>
                  <a:cubicBezTo>
                    <a:pt x="1427" y="191"/>
                    <a:pt x="1444" y="220"/>
                    <a:pt x="1480" y="244"/>
                  </a:cubicBezTo>
                  <a:cubicBezTo>
                    <a:pt x="1492" y="280"/>
                    <a:pt x="1512" y="308"/>
                    <a:pt x="1525" y="344"/>
                  </a:cubicBezTo>
                  <a:cubicBezTo>
                    <a:pt x="1518" y="402"/>
                    <a:pt x="1533" y="447"/>
                    <a:pt x="1480" y="478"/>
                  </a:cubicBezTo>
                  <a:cubicBezTo>
                    <a:pt x="1467" y="486"/>
                    <a:pt x="1450" y="485"/>
                    <a:pt x="1436" y="489"/>
                  </a:cubicBezTo>
                  <a:cubicBezTo>
                    <a:pt x="1413" y="496"/>
                    <a:pt x="1369" y="511"/>
                    <a:pt x="1369" y="511"/>
                  </a:cubicBezTo>
                  <a:cubicBezTo>
                    <a:pt x="1335" y="545"/>
                    <a:pt x="1310" y="621"/>
                    <a:pt x="1258" y="633"/>
                  </a:cubicBezTo>
                  <a:cubicBezTo>
                    <a:pt x="1140" y="660"/>
                    <a:pt x="984" y="661"/>
                    <a:pt x="869" y="666"/>
                  </a:cubicBezTo>
                  <a:cubicBezTo>
                    <a:pt x="639" y="697"/>
                    <a:pt x="721" y="688"/>
                    <a:pt x="336" y="678"/>
                  </a:cubicBezTo>
                  <a:cubicBezTo>
                    <a:pt x="321" y="674"/>
                    <a:pt x="306" y="671"/>
                    <a:pt x="291" y="666"/>
                  </a:cubicBezTo>
                  <a:cubicBezTo>
                    <a:pt x="269" y="659"/>
                    <a:pt x="224" y="644"/>
                    <a:pt x="224" y="644"/>
                  </a:cubicBezTo>
                  <a:cubicBezTo>
                    <a:pt x="213" y="637"/>
                    <a:pt x="203" y="627"/>
                    <a:pt x="191" y="622"/>
                  </a:cubicBezTo>
                  <a:cubicBezTo>
                    <a:pt x="169" y="613"/>
                    <a:pt x="124" y="600"/>
                    <a:pt x="124" y="600"/>
                  </a:cubicBezTo>
                  <a:cubicBezTo>
                    <a:pt x="81" y="571"/>
                    <a:pt x="60" y="535"/>
                    <a:pt x="24" y="500"/>
                  </a:cubicBezTo>
                  <a:cubicBezTo>
                    <a:pt x="0" y="426"/>
                    <a:pt x="24" y="111"/>
                    <a:pt x="24" y="222"/>
                  </a:cubicBezTo>
                  <a:close/>
                </a:path>
              </a:pathLst>
            </a:custGeom>
            <a:gradFill rotWithShape="0">
              <a:gsLst>
                <a:gs pos="0">
                  <a:srgbClr val="67AF25"/>
                </a:gs>
                <a:gs pos="100000">
                  <a:schemeClr val="accent1"/>
                </a:gs>
              </a:gsLst>
              <a:lin ang="0" scaled="1"/>
            </a:gradFill>
            <a:ln w="19050">
              <a:solidFill>
                <a:schemeClr val="tx2"/>
              </a:solidFill>
              <a:round/>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274" name="Freeform 39"/>
            <p:cNvSpPr>
              <a:spLocks/>
            </p:cNvSpPr>
            <p:nvPr/>
          </p:nvSpPr>
          <p:spPr bwMode="auto">
            <a:xfrm>
              <a:off x="3696" y="1536"/>
              <a:ext cx="1484" cy="577"/>
            </a:xfrm>
            <a:custGeom>
              <a:avLst/>
              <a:gdLst>
                <a:gd name="T0" fmla="*/ 22 w 1533"/>
                <a:gd name="T1" fmla="*/ 152 h 697"/>
                <a:gd name="T2" fmla="*/ 106 w 1533"/>
                <a:gd name="T3" fmla="*/ 76 h 697"/>
                <a:gd name="T4" fmla="*/ 148 w 1533"/>
                <a:gd name="T5" fmla="*/ 46 h 697"/>
                <a:gd name="T6" fmla="*/ 210 w 1533"/>
                <a:gd name="T7" fmla="*/ 30 h 697"/>
                <a:gd name="T8" fmla="*/ 252 w 1533"/>
                <a:gd name="T9" fmla="*/ 15 h 697"/>
                <a:gd name="T10" fmla="*/ 315 w 1533"/>
                <a:gd name="T11" fmla="*/ 0 h 697"/>
                <a:gd name="T12" fmla="*/ 513 w 1533"/>
                <a:gd name="T13" fmla="*/ 7 h 697"/>
                <a:gd name="T14" fmla="*/ 606 w 1533"/>
                <a:gd name="T15" fmla="*/ 69 h 697"/>
                <a:gd name="T16" fmla="*/ 668 w 1533"/>
                <a:gd name="T17" fmla="*/ 84 h 697"/>
                <a:gd name="T18" fmla="*/ 1158 w 1533"/>
                <a:gd name="T19" fmla="*/ 91 h 697"/>
                <a:gd name="T20" fmla="*/ 1242 w 1533"/>
                <a:gd name="T21" fmla="*/ 99 h 697"/>
                <a:gd name="T22" fmla="*/ 1304 w 1533"/>
                <a:gd name="T23" fmla="*/ 113 h 697"/>
                <a:gd name="T24" fmla="*/ 1387 w 1533"/>
                <a:gd name="T25" fmla="*/ 167 h 697"/>
                <a:gd name="T26" fmla="*/ 1429 w 1533"/>
                <a:gd name="T27" fmla="*/ 236 h 697"/>
                <a:gd name="T28" fmla="*/ 1387 w 1533"/>
                <a:gd name="T29" fmla="*/ 328 h 697"/>
                <a:gd name="T30" fmla="*/ 1346 w 1533"/>
                <a:gd name="T31" fmla="*/ 335 h 697"/>
                <a:gd name="T32" fmla="*/ 1283 w 1533"/>
                <a:gd name="T33" fmla="*/ 350 h 697"/>
                <a:gd name="T34" fmla="*/ 1179 w 1533"/>
                <a:gd name="T35" fmla="*/ 434 h 697"/>
                <a:gd name="T36" fmla="*/ 814 w 1533"/>
                <a:gd name="T37" fmla="*/ 456 h 697"/>
                <a:gd name="T38" fmla="*/ 315 w 1533"/>
                <a:gd name="T39" fmla="*/ 464 h 697"/>
                <a:gd name="T40" fmla="*/ 273 w 1533"/>
                <a:gd name="T41" fmla="*/ 456 h 697"/>
                <a:gd name="T42" fmla="*/ 210 w 1533"/>
                <a:gd name="T43" fmla="*/ 441 h 697"/>
                <a:gd name="T44" fmla="*/ 179 w 1533"/>
                <a:gd name="T45" fmla="*/ 426 h 697"/>
                <a:gd name="T46" fmla="*/ 116 w 1533"/>
                <a:gd name="T47" fmla="*/ 411 h 697"/>
                <a:gd name="T48" fmla="*/ 22 w 1533"/>
                <a:gd name="T49" fmla="*/ 343 h 697"/>
                <a:gd name="T50" fmla="*/ 22 w 1533"/>
                <a:gd name="T51" fmla="*/ 152 h 69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33"/>
                <a:gd name="T79" fmla="*/ 0 h 697"/>
                <a:gd name="T80" fmla="*/ 1533 w 1533"/>
                <a:gd name="T81" fmla="*/ 697 h 69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33" h="697">
                  <a:moveTo>
                    <a:pt x="24" y="222"/>
                  </a:moveTo>
                  <a:cubicBezTo>
                    <a:pt x="44" y="166"/>
                    <a:pt x="52" y="131"/>
                    <a:pt x="113" y="111"/>
                  </a:cubicBezTo>
                  <a:cubicBezTo>
                    <a:pt x="128" y="96"/>
                    <a:pt x="143" y="81"/>
                    <a:pt x="158" y="66"/>
                  </a:cubicBezTo>
                  <a:cubicBezTo>
                    <a:pt x="174" y="50"/>
                    <a:pt x="203" y="54"/>
                    <a:pt x="224" y="44"/>
                  </a:cubicBezTo>
                  <a:cubicBezTo>
                    <a:pt x="239" y="37"/>
                    <a:pt x="253" y="28"/>
                    <a:pt x="269" y="22"/>
                  </a:cubicBezTo>
                  <a:cubicBezTo>
                    <a:pt x="291" y="13"/>
                    <a:pt x="336" y="0"/>
                    <a:pt x="336" y="0"/>
                  </a:cubicBezTo>
                  <a:cubicBezTo>
                    <a:pt x="406" y="4"/>
                    <a:pt x="477" y="5"/>
                    <a:pt x="547" y="11"/>
                  </a:cubicBezTo>
                  <a:cubicBezTo>
                    <a:pt x="588" y="15"/>
                    <a:pt x="621" y="74"/>
                    <a:pt x="647" y="100"/>
                  </a:cubicBezTo>
                  <a:cubicBezTo>
                    <a:pt x="663" y="116"/>
                    <a:pt x="691" y="115"/>
                    <a:pt x="713" y="122"/>
                  </a:cubicBezTo>
                  <a:cubicBezTo>
                    <a:pt x="878" y="177"/>
                    <a:pt x="1062" y="129"/>
                    <a:pt x="1236" y="133"/>
                  </a:cubicBezTo>
                  <a:cubicBezTo>
                    <a:pt x="1266" y="137"/>
                    <a:pt x="1296" y="138"/>
                    <a:pt x="1325" y="144"/>
                  </a:cubicBezTo>
                  <a:cubicBezTo>
                    <a:pt x="1348" y="149"/>
                    <a:pt x="1391" y="166"/>
                    <a:pt x="1391" y="166"/>
                  </a:cubicBezTo>
                  <a:cubicBezTo>
                    <a:pt x="1427" y="191"/>
                    <a:pt x="1444" y="220"/>
                    <a:pt x="1480" y="244"/>
                  </a:cubicBezTo>
                  <a:cubicBezTo>
                    <a:pt x="1492" y="280"/>
                    <a:pt x="1512" y="308"/>
                    <a:pt x="1525" y="344"/>
                  </a:cubicBezTo>
                  <a:cubicBezTo>
                    <a:pt x="1518" y="402"/>
                    <a:pt x="1533" y="447"/>
                    <a:pt x="1480" y="478"/>
                  </a:cubicBezTo>
                  <a:cubicBezTo>
                    <a:pt x="1467" y="486"/>
                    <a:pt x="1450" y="485"/>
                    <a:pt x="1436" y="489"/>
                  </a:cubicBezTo>
                  <a:cubicBezTo>
                    <a:pt x="1413" y="496"/>
                    <a:pt x="1369" y="511"/>
                    <a:pt x="1369" y="511"/>
                  </a:cubicBezTo>
                  <a:cubicBezTo>
                    <a:pt x="1335" y="545"/>
                    <a:pt x="1310" y="621"/>
                    <a:pt x="1258" y="633"/>
                  </a:cubicBezTo>
                  <a:cubicBezTo>
                    <a:pt x="1140" y="660"/>
                    <a:pt x="984" y="661"/>
                    <a:pt x="869" y="666"/>
                  </a:cubicBezTo>
                  <a:cubicBezTo>
                    <a:pt x="639" y="697"/>
                    <a:pt x="721" y="688"/>
                    <a:pt x="336" y="678"/>
                  </a:cubicBezTo>
                  <a:cubicBezTo>
                    <a:pt x="321" y="674"/>
                    <a:pt x="306" y="671"/>
                    <a:pt x="291" y="666"/>
                  </a:cubicBezTo>
                  <a:cubicBezTo>
                    <a:pt x="269" y="659"/>
                    <a:pt x="224" y="644"/>
                    <a:pt x="224" y="644"/>
                  </a:cubicBezTo>
                  <a:cubicBezTo>
                    <a:pt x="213" y="637"/>
                    <a:pt x="203" y="627"/>
                    <a:pt x="191" y="622"/>
                  </a:cubicBezTo>
                  <a:cubicBezTo>
                    <a:pt x="169" y="613"/>
                    <a:pt x="124" y="600"/>
                    <a:pt x="124" y="600"/>
                  </a:cubicBezTo>
                  <a:cubicBezTo>
                    <a:pt x="81" y="571"/>
                    <a:pt x="60" y="535"/>
                    <a:pt x="24" y="500"/>
                  </a:cubicBezTo>
                  <a:cubicBezTo>
                    <a:pt x="0" y="426"/>
                    <a:pt x="24" y="111"/>
                    <a:pt x="24" y="222"/>
                  </a:cubicBezTo>
                  <a:close/>
                </a:path>
              </a:pathLst>
            </a:custGeom>
            <a:solidFill>
              <a:schemeClr val="accent1"/>
            </a:solidFill>
            <a:ln w="12700">
              <a:solidFill>
                <a:schemeClr val="tx2"/>
              </a:solidFill>
              <a:round/>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275" name="Line 40"/>
            <p:cNvSpPr>
              <a:spLocks noChangeShapeType="1"/>
            </p:cNvSpPr>
            <p:nvPr/>
          </p:nvSpPr>
          <p:spPr bwMode="auto">
            <a:xfrm flipV="1">
              <a:off x="4272" y="1296"/>
              <a:ext cx="0" cy="528"/>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276" name="Line 42"/>
            <p:cNvSpPr>
              <a:spLocks noChangeShapeType="1"/>
            </p:cNvSpPr>
            <p:nvPr/>
          </p:nvSpPr>
          <p:spPr bwMode="auto">
            <a:xfrm>
              <a:off x="4800" y="1296"/>
              <a:ext cx="0" cy="52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0246" name="Object 44"/>
            <p:cNvGraphicFramePr>
              <a:graphicFrameLocks noChangeAspect="1"/>
            </p:cNvGraphicFramePr>
            <p:nvPr/>
          </p:nvGraphicFramePr>
          <p:xfrm>
            <a:off x="4373" y="1248"/>
            <a:ext cx="310" cy="384"/>
          </p:xfrm>
          <a:graphic>
            <a:graphicData uri="http://schemas.openxmlformats.org/presentationml/2006/ole">
              <mc:AlternateContent xmlns:mc="http://schemas.openxmlformats.org/markup-compatibility/2006">
                <mc:Choice xmlns:v="urn:schemas-microsoft-com:vml" Requires="v">
                  <p:oleObj spid="_x0000_s196677" name="公式" r:id="rId11" imgW="114120" imgH="139680" progId="Equation.3">
                    <p:embed/>
                  </p:oleObj>
                </mc:Choice>
                <mc:Fallback>
                  <p:oleObj name="公式" r:id="rId11" imgW="114120" imgH="139680" progId="Equation.3">
                    <p:embed/>
                    <p:pic>
                      <p:nvPicPr>
                        <p:cNvPr id="10246" name="Object 4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73" y="1248"/>
                          <a:ext cx="31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77" name="Line 45"/>
            <p:cNvSpPr>
              <a:spLocks noChangeShapeType="1"/>
            </p:cNvSpPr>
            <p:nvPr/>
          </p:nvSpPr>
          <p:spPr bwMode="auto">
            <a:xfrm>
              <a:off x="4604" y="1440"/>
              <a:ext cx="192" cy="0"/>
            </a:xfrm>
            <a:prstGeom prst="line">
              <a:avLst/>
            </a:prstGeom>
            <a:noFill/>
            <a:ln w="19050">
              <a:solidFill>
                <a:srgbClr val="FF0066"/>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278" name="Line 46"/>
            <p:cNvSpPr>
              <a:spLocks noChangeShapeType="1"/>
            </p:cNvSpPr>
            <p:nvPr/>
          </p:nvSpPr>
          <p:spPr bwMode="auto">
            <a:xfrm flipH="1">
              <a:off x="4268" y="1440"/>
              <a:ext cx="144" cy="0"/>
            </a:xfrm>
            <a:prstGeom prst="line">
              <a:avLst/>
            </a:prstGeom>
            <a:noFill/>
            <a:ln w="19050">
              <a:solidFill>
                <a:srgbClr val="FF0066"/>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279" name="Text Box 47"/>
            <p:cNvSpPr txBox="1">
              <a:spLocks noChangeArrowheads="1"/>
            </p:cNvSpPr>
            <p:nvPr/>
          </p:nvSpPr>
          <p:spPr bwMode="auto">
            <a:xfrm>
              <a:off x="3980" y="1632"/>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1" i="1" u="none" strike="noStrike" kern="12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mn-cs"/>
                </a:rPr>
                <a:t>C</a:t>
              </a:r>
              <a:endParaRPr kumimoji="1" lang="en-US" altLang="zh-CN" sz="2800" b="0" i="1" u="none" strike="noStrike" kern="12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0280" name="Text Box 48"/>
            <p:cNvSpPr txBox="1">
              <a:spLocks noChangeArrowheads="1"/>
            </p:cNvSpPr>
            <p:nvPr/>
          </p:nvSpPr>
          <p:spPr bwMode="auto">
            <a:xfrm>
              <a:off x="4556" y="1680"/>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1"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O</a:t>
              </a:r>
              <a:endParaRPr kumimoji="1" lang="en-US" altLang="zh-CN" sz="2800" b="0"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10247" name="Object 49"/>
            <p:cNvGraphicFramePr>
              <a:graphicFrameLocks noChangeAspect="1"/>
            </p:cNvGraphicFramePr>
            <p:nvPr/>
          </p:nvGraphicFramePr>
          <p:xfrm>
            <a:off x="4320" y="1872"/>
            <a:ext cx="264" cy="220"/>
          </p:xfrm>
          <a:graphic>
            <a:graphicData uri="http://schemas.openxmlformats.org/presentationml/2006/ole">
              <mc:AlternateContent xmlns:mc="http://schemas.openxmlformats.org/markup-compatibility/2006">
                <mc:Choice xmlns:v="urn:schemas-microsoft-com:vml" Requires="v">
                  <p:oleObj spid="_x0000_s196678" name="公式" r:id="rId13" imgW="228600" imgH="190440" progId="Equation.3">
                    <p:embed/>
                  </p:oleObj>
                </mc:Choice>
                <mc:Fallback>
                  <p:oleObj name="公式" r:id="rId13" imgW="228600" imgH="190440" progId="Equation.3">
                    <p:embed/>
                    <p:pic>
                      <p:nvPicPr>
                        <p:cNvPr id="10247" name="Object 4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20" y="1872"/>
                          <a:ext cx="264" cy="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256" name="Group 62"/>
          <p:cNvGrpSpPr>
            <a:grpSpLocks/>
          </p:cNvGrpSpPr>
          <p:nvPr/>
        </p:nvGrpSpPr>
        <p:grpSpPr bwMode="auto">
          <a:xfrm>
            <a:off x="533400" y="685800"/>
            <a:ext cx="1752600" cy="914400"/>
            <a:chOff x="336" y="432"/>
            <a:chExt cx="1104" cy="576"/>
          </a:xfrm>
        </p:grpSpPr>
        <p:sp>
          <p:nvSpPr>
            <p:cNvPr id="10268" name="AutoShape 52"/>
            <p:cNvSpPr>
              <a:spLocks noChangeArrowheads="1"/>
            </p:cNvSpPr>
            <p:nvPr/>
          </p:nvSpPr>
          <p:spPr bwMode="auto">
            <a:xfrm>
              <a:off x="336" y="432"/>
              <a:ext cx="960" cy="576"/>
            </a:xfrm>
            <a:prstGeom prst="irregularSeal1">
              <a:avLst/>
            </a:prstGeom>
            <a:solidFill>
              <a:srgbClr val="FFEFFF"/>
            </a:solidFill>
            <a:ln w="38100">
              <a:solidFill>
                <a:srgbClr val="FF0000"/>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269" name="Text Box 53"/>
            <p:cNvSpPr txBox="1">
              <a:spLocks noChangeArrowheads="1"/>
            </p:cNvSpPr>
            <p:nvPr/>
          </p:nvSpPr>
          <p:spPr bwMode="auto">
            <a:xfrm>
              <a:off x="528" y="528"/>
              <a:ext cx="9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注意</a:t>
              </a:r>
            </a:p>
          </p:txBody>
        </p:sp>
      </p:grpSp>
      <p:grpSp>
        <p:nvGrpSpPr>
          <p:cNvPr id="6" name="Group 73"/>
          <p:cNvGrpSpPr>
            <a:grpSpLocks/>
          </p:cNvGrpSpPr>
          <p:nvPr/>
        </p:nvGrpSpPr>
        <p:grpSpPr bwMode="auto">
          <a:xfrm>
            <a:off x="304800" y="5326063"/>
            <a:ext cx="4953000" cy="1074737"/>
            <a:chOff x="192" y="3355"/>
            <a:chExt cx="3120" cy="677"/>
          </a:xfrm>
        </p:grpSpPr>
        <p:graphicFrame>
          <p:nvGraphicFramePr>
            <p:cNvPr id="10245" name="Object 2"/>
            <p:cNvGraphicFramePr>
              <a:graphicFrameLocks noChangeAspect="1"/>
            </p:cNvGraphicFramePr>
            <p:nvPr/>
          </p:nvGraphicFramePr>
          <p:xfrm>
            <a:off x="1440" y="3355"/>
            <a:ext cx="1872" cy="677"/>
          </p:xfrm>
          <a:graphic>
            <a:graphicData uri="http://schemas.openxmlformats.org/presentationml/2006/ole">
              <mc:AlternateContent xmlns:mc="http://schemas.openxmlformats.org/markup-compatibility/2006">
                <mc:Choice xmlns:v="urn:schemas-microsoft-com:vml" Requires="v">
                  <p:oleObj spid="_x0000_s196679" name="Equation" r:id="rId15" imgW="1155600" imgH="393480" progId="Equation.3">
                    <p:embed/>
                  </p:oleObj>
                </mc:Choice>
                <mc:Fallback>
                  <p:oleObj name="Equation" r:id="rId15" imgW="1155600" imgH="393480" progId="Equation.3">
                    <p:embed/>
                    <p:pic>
                      <p:nvPicPr>
                        <p:cNvPr id="10245" name="Object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40" y="3355"/>
                          <a:ext cx="1872" cy="6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67" name="Text Box 72"/>
            <p:cNvSpPr txBox="1">
              <a:spLocks noChangeArrowheads="1"/>
            </p:cNvSpPr>
            <p:nvPr/>
          </p:nvSpPr>
          <p:spPr bwMode="auto">
            <a:xfrm>
              <a:off x="192" y="3387"/>
              <a:ext cx="1344"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圆盘对</a:t>
              </a:r>
              <a:r>
                <a:rPr kumimoji="0" lang="en-US" altLang="zh-CN" sz="2800" b="1" i="1"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P </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轴的转动惯量</a:t>
              </a:r>
            </a:p>
          </p:txBody>
        </p:sp>
      </p:grpSp>
      <p:grpSp>
        <p:nvGrpSpPr>
          <p:cNvPr id="7" name="Group 78"/>
          <p:cNvGrpSpPr>
            <a:grpSpLocks/>
          </p:cNvGrpSpPr>
          <p:nvPr/>
        </p:nvGrpSpPr>
        <p:grpSpPr bwMode="auto">
          <a:xfrm>
            <a:off x="5334000" y="4191000"/>
            <a:ext cx="3352800" cy="2209800"/>
            <a:chOff x="3360" y="2640"/>
            <a:chExt cx="2112" cy="1392"/>
          </a:xfrm>
        </p:grpSpPr>
        <p:grpSp>
          <p:nvGrpSpPr>
            <p:cNvPr id="10259" name="Group 77"/>
            <p:cNvGrpSpPr>
              <a:grpSpLocks/>
            </p:cNvGrpSpPr>
            <p:nvPr/>
          </p:nvGrpSpPr>
          <p:grpSpPr bwMode="auto">
            <a:xfrm>
              <a:off x="3360" y="2640"/>
              <a:ext cx="2112" cy="1392"/>
              <a:chOff x="3360" y="2640"/>
              <a:chExt cx="2112" cy="1392"/>
            </a:xfrm>
          </p:grpSpPr>
          <p:sp>
            <p:nvSpPr>
              <p:cNvPr id="10261" name="Oval 11"/>
              <p:cNvSpPr>
                <a:spLocks noChangeArrowheads="1"/>
              </p:cNvSpPr>
              <p:nvPr/>
            </p:nvSpPr>
            <p:spPr bwMode="auto">
              <a:xfrm>
                <a:off x="3744" y="2919"/>
                <a:ext cx="1584" cy="742"/>
              </a:xfrm>
              <a:prstGeom prst="ellipse">
                <a:avLst/>
              </a:prstGeom>
              <a:gradFill rotWithShape="0">
                <a:gsLst>
                  <a:gs pos="0">
                    <a:srgbClr val="D0B956"/>
                  </a:gs>
                  <a:gs pos="50000">
                    <a:srgbClr val="F5F0DB"/>
                  </a:gs>
                  <a:gs pos="100000">
                    <a:srgbClr val="D0B956"/>
                  </a:gs>
                </a:gsLst>
                <a:lin ang="0" scaled="1"/>
              </a:gradFill>
              <a:ln w="19050">
                <a:solidFill>
                  <a:srgbClr val="996633"/>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262" name="Line 13"/>
              <p:cNvSpPr>
                <a:spLocks noChangeShapeType="1"/>
              </p:cNvSpPr>
              <p:nvPr/>
            </p:nvSpPr>
            <p:spPr bwMode="auto">
              <a:xfrm>
                <a:off x="4512" y="3661"/>
                <a:ext cx="0" cy="32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263" name="Rectangle 25"/>
              <p:cNvSpPr>
                <a:spLocks noChangeArrowheads="1"/>
              </p:cNvSpPr>
              <p:nvPr/>
            </p:nvSpPr>
            <p:spPr bwMode="auto">
              <a:xfrm>
                <a:off x="3360" y="2640"/>
                <a:ext cx="2112" cy="1392"/>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264" name="Oval 69"/>
              <p:cNvSpPr>
                <a:spLocks noChangeArrowheads="1"/>
              </p:cNvSpPr>
              <p:nvPr/>
            </p:nvSpPr>
            <p:spPr bwMode="auto">
              <a:xfrm>
                <a:off x="3744" y="2832"/>
                <a:ext cx="1584" cy="742"/>
              </a:xfrm>
              <a:prstGeom prst="ellipse">
                <a:avLst/>
              </a:prstGeom>
              <a:gradFill rotWithShape="0">
                <a:gsLst>
                  <a:gs pos="0">
                    <a:srgbClr val="E6D9A4"/>
                  </a:gs>
                  <a:gs pos="100000">
                    <a:srgbClr val="F7F3E1"/>
                  </a:gs>
                </a:gsLst>
                <a:path path="rect">
                  <a:fillToRect l="100000" b="100000"/>
                </a:path>
              </a:gradFill>
              <a:ln w="12700">
                <a:solidFill>
                  <a:srgbClr val="996633"/>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265" name="Line 21"/>
              <p:cNvSpPr>
                <a:spLocks noChangeShapeType="1"/>
              </p:cNvSpPr>
              <p:nvPr/>
            </p:nvSpPr>
            <p:spPr bwMode="auto">
              <a:xfrm flipV="1">
                <a:off x="4512" y="2733"/>
                <a:ext cx="0" cy="5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266" name="Line 14"/>
              <p:cNvSpPr>
                <a:spLocks noChangeShapeType="1"/>
              </p:cNvSpPr>
              <p:nvPr/>
            </p:nvSpPr>
            <p:spPr bwMode="auto">
              <a:xfrm flipH="1">
                <a:off x="4032" y="3243"/>
                <a:ext cx="480" cy="266"/>
              </a:xfrm>
              <a:prstGeom prst="line">
                <a:avLst/>
              </a:prstGeom>
              <a:noFill/>
              <a:ln w="19050">
                <a:solidFill>
                  <a:srgbClr val="CC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0243" name="Object 24"/>
              <p:cNvGraphicFramePr>
                <a:graphicFrameLocks noChangeAspect="1"/>
              </p:cNvGraphicFramePr>
              <p:nvPr/>
            </p:nvGraphicFramePr>
            <p:xfrm>
              <a:off x="4094" y="3155"/>
              <a:ext cx="226" cy="232"/>
            </p:xfrm>
            <a:graphic>
              <a:graphicData uri="http://schemas.openxmlformats.org/presentationml/2006/ole">
                <mc:AlternateContent xmlns:mc="http://schemas.openxmlformats.org/markup-compatibility/2006">
                  <mc:Choice xmlns:v="urn:schemas-microsoft-com:vml" Requires="v">
                    <p:oleObj spid="_x0000_s196680" name="公式" r:id="rId17" imgW="215640" imgH="228600" progId="Equation.3">
                      <p:embed/>
                    </p:oleObj>
                  </mc:Choice>
                  <mc:Fallback>
                    <p:oleObj name="公式" r:id="rId17" imgW="215640" imgH="228600" progId="Equation.3">
                      <p:embed/>
                      <p:pic>
                        <p:nvPicPr>
                          <p:cNvPr id="10243" name="Object 2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094" y="3155"/>
                            <a:ext cx="226"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4" name="Object 70"/>
              <p:cNvGraphicFramePr>
                <a:graphicFrameLocks noChangeAspect="1"/>
              </p:cNvGraphicFramePr>
              <p:nvPr/>
            </p:nvGraphicFramePr>
            <p:xfrm>
              <a:off x="4800" y="3204"/>
              <a:ext cx="240" cy="183"/>
            </p:xfrm>
            <a:graphic>
              <a:graphicData uri="http://schemas.openxmlformats.org/presentationml/2006/ole">
                <mc:AlternateContent xmlns:mc="http://schemas.openxmlformats.org/markup-compatibility/2006">
                  <mc:Choice xmlns:v="urn:schemas-microsoft-com:vml" Requires="v">
                    <p:oleObj spid="_x0000_s196681" name="Equation" r:id="rId19" imgW="266400" imgH="203040" progId="Equation.3">
                      <p:embed/>
                    </p:oleObj>
                  </mc:Choice>
                  <mc:Fallback>
                    <p:oleObj name="Equation" r:id="rId19" imgW="266400" imgH="203040" progId="Equation.3">
                      <p:embed/>
                      <p:pic>
                        <p:nvPicPr>
                          <p:cNvPr id="10244" name="Object 7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00" y="3204"/>
                            <a:ext cx="240" cy="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0260" name="Text Box 15"/>
            <p:cNvSpPr txBox="1">
              <a:spLocks noChangeArrowheads="1"/>
            </p:cNvSpPr>
            <p:nvPr/>
          </p:nvSpPr>
          <p:spPr bwMode="auto">
            <a:xfrm>
              <a:off x="4460" y="3120"/>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1"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O</a:t>
              </a:r>
            </a:p>
          </p:txBody>
        </p:sp>
      </p:grpSp>
    </p:spTree>
    <p:extLst>
      <p:ext uri="{BB962C8B-B14F-4D97-AF65-F5344CB8AC3E}">
        <p14:creationId xmlns:p14="http://schemas.microsoft.com/office/powerpoint/2010/main" val="406129812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2276"/>
                                        </p:tgtEl>
                                        <p:attrNameLst>
                                          <p:attrName>style.visibility</p:attrName>
                                        </p:attrNameLst>
                                      </p:cBhvr>
                                      <p:to>
                                        <p:strVal val="visible"/>
                                      </p:to>
                                    </p:set>
                                    <p:animEffect transition="in" filter="wipe(left)">
                                      <p:cBhvr>
                                        <p:cTn id="7" dur="500"/>
                                        <p:tgtEl>
                                          <p:spTgt spid="1822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nodeType="clickEffect">
                                  <p:stCondLst>
                                    <p:cond delay="0"/>
                                  </p:stCondLst>
                                  <p:childTnLst>
                                    <p:set>
                                      <p:cBhvr>
                                        <p:cTn id="16" dur="1" fill="hold">
                                          <p:stCondLst>
                                            <p:cond delay="0"/>
                                          </p:stCondLst>
                                        </p:cTn>
                                        <p:tgtEl>
                                          <p:spTgt spid="182275"/>
                                        </p:tgtEl>
                                        <p:attrNameLst>
                                          <p:attrName>style.visibility</p:attrName>
                                        </p:attrNameLst>
                                      </p:cBhvr>
                                      <p:to>
                                        <p:strVal val="visible"/>
                                      </p:to>
                                    </p:set>
                                    <p:animEffect transition="in" filter="blinds(vertical)">
                                      <p:cBhvr>
                                        <p:cTn id="17" dur="500"/>
                                        <p:tgtEl>
                                          <p:spTgt spid="18227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ox(out)">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42"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arn(outHorizontal)">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linds(horizontal)">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6"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301" name="Text Box 5"/>
          <p:cNvSpPr txBox="1">
            <a:spLocks noChangeArrowheads="1"/>
          </p:cNvSpPr>
          <p:nvPr/>
        </p:nvSpPr>
        <p:spPr bwMode="auto">
          <a:xfrm>
            <a:off x="7953375" y="762000"/>
            <a:ext cx="684213" cy="5715000"/>
          </a:xfrm>
          <a:prstGeom prst="rect">
            <a:avLst/>
          </a:prstGeom>
          <a:gradFill rotWithShape="0">
            <a:gsLst>
              <a:gs pos="0">
                <a:schemeClr val="accent1"/>
              </a:gs>
              <a:gs pos="50000">
                <a:srgbClr val="FFFFFF"/>
              </a:gs>
              <a:gs pos="100000">
                <a:schemeClr val="accent1"/>
              </a:gs>
            </a:gsLst>
            <a:lin ang="0" scaled="1"/>
          </a:gradFill>
          <a:ln w="12700">
            <a:solidFill>
              <a:schemeClr val="tx2"/>
            </a:solidFill>
            <a:miter lim="800000"/>
            <a:headEnd/>
            <a:tailEnd/>
          </a:ln>
          <a:effectLst/>
        </p:spPr>
        <p:txBody>
          <a:bodyPr vert="eaVert">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3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竿子长些还是短些较安全？</a:t>
            </a:r>
          </a:p>
        </p:txBody>
      </p:sp>
      <p:sp>
        <p:nvSpPr>
          <p:cNvPr id="183302" name="Text Box 6"/>
          <p:cNvSpPr txBox="1">
            <a:spLocks noChangeArrowheads="1"/>
          </p:cNvSpPr>
          <p:nvPr/>
        </p:nvSpPr>
        <p:spPr bwMode="auto">
          <a:xfrm>
            <a:off x="762000" y="5257800"/>
            <a:ext cx="3505200" cy="958850"/>
          </a:xfrm>
          <a:prstGeom prst="rect">
            <a:avLst/>
          </a:prstGeom>
          <a:gradFill rotWithShape="0">
            <a:gsLst>
              <a:gs pos="0">
                <a:schemeClr val="accent1"/>
              </a:gs>
              <a:gs pos="50000">
                <a:srgbClr val="FFFFFF"/>
              </a:gs>
              <a:gs pos="100000">
                <a:schemeClr val="accent1"/>
              </a:gs>
            </a:gsLst>
            <a:lin ang="5400000" scaled="1"/>
          </a:gradFill>
          <a:ln w="12700">
            <a:solidFill>
              <a:schemeClr val="tx2"/>
            </a:solidFill>
            <a:miter lim="800000"/>
            <a:headEnd/>
            <a:tailEnd/>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飞轮的质量为什么大都分布于外轮缘？</a:t>
            </a:r>
          </a:p>
        </p:txBody>
      </p:sp>
    </p:spTree>
    <p:controls>
      <mc:AlternateContent xmlns:mc="http://schemas.openxmlformats.org/markup-compatibility/2006">
        <mc:Choice xmlns:v="urn:schemas-microsoft-com:vml" Requires="v">
          <p:control spid="197648" name="ShockwaveFlash2" r:id="rId2" imgW="3200400" imgH="5867280"/>
        </mc:Choice>
        <mc:Fallback>
          <p:control name="ShockwaveFlash2" r:id="rId2" imgW="3200400" imgH="5867280">
            <p:pic>
              <p:nvPicPr>
                <p:cNvPr id="11266" name="ShockwaveFlash2"/>
                <p:cNvPicPr preferRelativeResize="0">
                  <a:picLocks noChangeArrowheads="1" noChangeShapeType="1"/>
                </p:cNvPicPr>
                <p:nvPr/>
              </p:nvPicPr>
              <p:blipFill>
                <a:blip r:embed="rId5"/>
                <a:srcRect/>
                <a:stretch>
                  <a:fillRect/>
                </a:stretch>
              </p:blipFill>
              <p:spPr bwMode="auto">
                <a:xfrm>
                  <a:off x="4648200" y="685800"/>
                  <a:ext cx="3200400" cy="58674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97649" name="ShockwaveFlash1" r:id="rId3" imgW="3276720" imgH="3733920"/>
        </mc:Choice>
        <mc:Fallback>
          <p:control name="ShockwaveFlash1" r:id="rId3" imgW="3276720" imgH="3733920">
            <p:pic>
              <p:nvPicPr>
                <p:cNvPr id="11267" name="ShockwaveFlash1"/>
                <p:cNvPicPr preferRelativeResize="0">
                  <a:picLocks noChangeArrowheads="1" noChangeShapeType="1"/>
                </p:cNvPicPr>
                <p:nvPr/>
              </p:nvPicPr>
              <p:blipFill>
                <a:blip r:embed="rId6"/>
                <a:srcRect/>
                <a:stretch>
                  <a:fillRect/>
                </a:stretch>
              </p:blipFill>
              <p:spPr bwMode="auto">
                <a:xfrm>
                  <a:off x="762000" y="990600"/>
                  <a:ext cx="3276600" cy="3733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1937129226"/>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9" name="Text Box 3"/>
          <p:cNvSpPr txBox="1">
            <a:spLocks noChangeArrowheads="1"/>
          </p:cNvSpPr>
          <p:nvPr/>
        </p:nvSpPr>
        <p:spPr bwMode="auto">
          <a:xfrm>
            <a:off x="152400" y="476250"/>
            <a:ext cx="8839200"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例</a:t>
            </a:r>
            <a:r>
              <a:rPr kumimoji="0" lang="en-US" altLang="zh-CN"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4</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：质量为         的物体 </a:t>
            </a:r>
            <a:r>
              <a:rPr kumimoji="0" lang="en-US" altLang="zh-CN" sz="2800" b="0"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A</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静止在光滑水平面上，和一质量不计的绳索相连接，绳索跨过一半径为 </a:t>
            </a:r>
            <a:r>
              <a:rPr kumimoji="0" lang="en-US" altLang="zh-CN" sz="2800" b="0" i="1"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R</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、质量为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的圆柱形滑轮 </a:t>
            </a:r>
            <a:r>
              <a:rPr kumimoji="0" lang="en-US" altLang="zh-CN" sz="2800" b="0"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C</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，并系在另一质量为        的物体 </a:t>
            </a:r>
            <a:r>
              <a:rPr kumimoji="0" lang="en-US" altLang="zh-CN" sz="2800" b="0"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B</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上。 滑轮与绳索间没有滑动， 且滑轮与轴承间的摩擦力可略去不计。 问：（</a:t>
            </a:r>
            <a:r>
              <a:rPr kumimoji="0" lang="en-US" altLang="zh-CN"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1</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两物体的线加速度为多少？  水平和竖直两段绳索的张力各为多少？（</a:t>
            </a:r>
            <a:r>
              <a:rPr kumimoji="0" lang="en-US" altLang="zh-CN"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2</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物体 </a:t>
            </a:r>
            <a:r>
              <a:rPr kumimoji="0" lang="en-US" altLang="zh-CN" sz="2800" b="0"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B</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从</a:t>
            </a:r>
          </a:p>
        </p:txBody>
      </p:sp>
      <p:graphicFrame>
        <p:nvGraphicFramePr>
          <p:cNvPr id="12290" name="Object 4"/>
          <p:cNvGraphicFramePr>
            <a:graphicFrameLocks noChangeAspect="1"/>
          </p:cNvGraphicFramePr>
          <p:nvPr/>
        </p:nvGraphicFramePr>
        <p:xfrm>
          <a:off x="6661150" y="1268413"/>
          <a:ext cx="574675" cy="576262"/>
        </p:xfrm>
        <a:graphic>
          <a:graphicData uri="http://schemas.openxmlformats.org/presentationml/2006/ole">
            <mc:AlternateContent xmlns:mc="http://schemas.openxmlformats.org/markup-compatibility/2006">
              <mc:Choice xmlns:v="urn:schemas-microsoft-com:vml" Requires="v">
                <p:oleObj spid="_x0000_s198721" name="Equation" r:id="rId3" imgW="215640" imgH="215640" progId="Equation.3">
                  <p:embed/>
                </p:oleObj>
              </mc:Choice>
              <mc:Fallback>
                <p:oleObj name="Equation" r:id="rId3" imgW="215640" imgH="215640" progId="Equation.3">
                  <p:embed/>
                  <p:pic>
                    <p:nvPicPr>
                      <p:cNvPr id="1229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1150" y="1268413"/>
                        <a:ext cx="574675"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1" name="Object 5"/>
          <p:cNvGraphicFramePr>
            <a:graphicFrameLocks noChangeAspect="1"/>
          </p:cNvGraphicFramePr>
          <p:nvPr/>
        </p:nvGraphicFramePr>
        <p:xfrm>
          <a:off x="2190750" y="3262313"/>
          <a:ext cx="644525" cy="685800"/>
        </p:xfrm>
        <a:graphic>
          <a:graphicData uri="http://schemas.openxmlformats.org/presentationml/2006/ole">
            <mc:AlternateContent xmlns:mc="http://schemas.openxmlformats.org/markup-compatibility/2006">
              <mc:Choice xmlns:v="urn:schemas-microsoft-com:vml" Requires="v">
                <p:oleObj spid="_x0000_s198722" name="Equation" r:id="rId5" imgW="215640" imgH="228600" progId="Equation.3">
                  <p:embed/>
                </p:oleObj>
              </mc:Choice>
              <mc:Fallback>
                <p:oleObj name="Equation" r:id="rId5" imgW="215640" imgH="228600" progId="Equation.3">
                  <p:embed/>
                  <p:pic>
                    <p:nvPicPr>
                      <p:cNvPr id="12291"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0750" y="3262313"/>
                        <a:ext cx="644525"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00" name="Text Box 7"/>
          <p:cNvSpPr txBox="1">
            <a:spLocks noChangeArrowheads="1"/>
          </p:cNvSpPr>
          <p:nvPr/>
        </p:nvSpPr>
        <p:spPr bwMode="auto">
          <a:xfrm>
            <a:off x="5562600" y="5454650"/>
            <a:ext cx="3581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再求线加速度及绳的张力。 </a:t>
            </a:r>
          </a:p>
        </p:txBody>
      </p:sp>
      <p:sp>
        <p:nvSpPr>
          <p:cNvPr id="12301" name="Text Box 8"/>
          <p:cNvSpPr txBox="1">
            <a:spLocks noChangeArrowheads="1"/>
          </p:cNvSpPr>
          <p:nvPr/>
        </p:nvSpPr>
        <p:spPr bwMode="auto">
          <a:xfrm>
            <a:off x="5486400" y="3297238"/>
            <a:ext cx="3676650" cy="222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静止落下距离  </a:t>
            </a:r>
            <a:r>
              <a:rPr kumimoji="0" lang="zh-CN" altLang="en-US" sz="2800" b="1" i="1"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时，其速率是多少？（</a:t>
            </a:r>
            <a:r>
              <a:rPr kumimoji="0" lang="en-US" altLang="zh-CN"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3</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）若滑轮与轴承间的摩擦力不能忽略，并设它们间的摩擦力矩为</a:t>
            </a:r>
          </a:p>
        </p:txBody>
      </p:sp>
      <p:graphicFrame>
        <p:nvGraphicFramePr>
          <p:cNvPr id="12292" name="Object 9"/>
          <p:cNvGraphicFramePr>
            <a:graphicFrameLocks noChangeAspect="1"/>
          </p:cNvGraphicFramePr>
          <p:nvPr/>
        </p:nvGraphicFramePr>
        <p:xfrm>
          <a:off x="5715000" y="5503863"/>
          <a:ext cx="533400" cy="439737"/>
        </p:xfrm>
        <a:graphic>
          <a:graphicData uri="http://schemas.openxmlformats.org/presentationml/2006/ole">
            <mc:AlternateContent xmlns:mc="http://schemas.openxmlformats.org/markup-compatibility/2006">
              <mc:Choice xmlns:v="urn:schemas-microsoft-com:vml" Requires="v">
                <p:oleObj spid="_x0000_s198723" name="Equation" r:id="rId7" imgW="444240" imgH="368280" progId="Equation.3">
                  <p:embed/>
                </p:oleObj>
              </mc:Choice>
              <mc:Fallback>
                <p:oleObj name="Equation" r:id="rId7" imgW="444240" imgH="368280" progId="Equation.3">
                  <p:embed/>
                  <p:pic>
                    <p:nvPicPr>
                      <p:cNvPr id="12292"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15000" y="5503863"/>
                        <a:ext cx="533400" cy="439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3" name="Object 10"/>
          <p:cNvGraphicFramePr>
            <a:graphicFrameLocks noChangeAspect="1"/>
          </p:cNvGraphicFramePr>
          <p:nvPr/>
        </p:nvGraphicFramePr>
        <p:xfrm>
          <a:off x="7700963" y="3330575"/>
          <a:ext cx="452437" cy="533400"/>
        </p:xfrm>
        <a:graphic>
          <a:graphicData uri="http://schemas.openxmlformats.org/presentationml/2006/ole">
            <mc:AlternateContent xmlns:mc="http://schemas.openxmlformats.org/markup-compatibility/2006">
              <mc:Choice xmlns:v="urn:schemas-microsoft-com:vml" Requires="v">
                <p:oleObj spid="_x0000_s198724" name="Equation" r:id="rId9" imgW="139680" imgH="164880" progId="Equation.3">
                  <p:embed/>
                </p:oleObj>
              </mc:Choice>
              <mc:Fallback>
                <p:oleObj name="Equation" r:id="rId9" imgW="139680" imgH="164880" progId="Equation.3">
                  <p:embed/>
                  <p:pic>
                    <p:nvPicPr>
                      <p:cNvPr id="12293"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00963" y="3330575"/>
                        <a:ext cx="452437"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4" name="Object 11"/>
          <p:cNvGraphicFramePr>
            <a:graphicFrameLocks noChangeAspect="1"/>
          </p:cNvGraphicFramePr>
          <p:nvPr/>
        </p:nvGraphicFramePr>
        <p:xfrm>
          <a:off x="2373313" y="401638"/>
          <a:ext cx="685800" cy="650875"/>
        </p:xfrm>
        <a:graphic>
          <a:graphicData uri="http://schemas.openxmlformats.org/presentationml/2006/ole">
            <mc:AlternateContent xmlns:mc="http://schemas.openxmlformats.org/markup-compatibility/2006">
              <mc:Choice xmlns:v="urn:schemas-microsoft-com:vml" Requires="v">
                <p:oleObj spid="_x0000_s198725" name="Equation" r:id="rId11" imgW="228600" imgH="215640" progId="Equation.3">
                  <p:embed/>
                </p:oleObj>
              </mc:Choice>
              <mc:Fallback>
                <p:oleObj name="Equation" r:id="rId11" imgW="228600" imgH="215640" progId="Equation.3">
                  <p:embed/>
                  <p:pic>
                    <p:nvPicPr>
                      <p:cNvPr id="12294"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73313" y="401638"/>
                        <a:ext cx="685800" cy="650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2302" name="Group 12"/>
          <p:cNvGrpSpPr>
            <a:grpSpLocks/>
          </p:cNvGrpSpPr>
          <p:nvPr/>
        </p:nvGrpSpPr>
        <p:grpSpPr bwMode="auto">
          <a:xfrm>
            <a:off x="381000" y="3429000"/>
            <a:ext cx="4876800" cy="2819400"/>
            <a:chOff x="240" y="2160"/>
            <a:chExt cx="3072" cy="1776"/>
          </a:xfrm>
        </p:grpSpPr>
        <p:sp>
          <p:nvSpPr>
            <p:cNvPr id="12303" name="Rectangle 13"/>
            <p:cNvSpPr>
              <a:spLocks noChangeArrowheads="1"/>
            </p:cNvSpPr>
            <p:nvPr/>
          </p:nvSpPr>
          <p:spPr bwMode="auto">
            <a:xfrm>
              <a:off x="240" y="2160"/>
              <a:ext cx="3072" cy="1776"/>
            </a:xfrm>
            <a:prstGeom prst="rect">
              <a:avLst/>
            </a:prstGeom>
            <a:solidFill>
              <a:schemeClr val="bg1"/>
            </a:solidFill>
            <a:ln w="9525">
              <a:solidFill>
                <a:schemeClr val="tx2"/>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2304" name="Line 14"/>
            <p:cNvSpPr>
              <a:spLocks noChangeShapeType="1"/>
            </p:cNvSpPr>
            <p:nvPr/>
          </p:nvSpPr>
          <p:spPr bwMode="auto">
            <a:xfrm>
              <a:off x="2543" y="2627"/>
              <a:ext cx="0" cy="78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2305" name="Line 15"/>
            <p:cNvSpPr>
              <a:spLocks noChangeShapeType="1"/>
            </p:cNvSpPr>
            <p:nvPr/>
          </p:nvSpPr>
          <p:spPr bwMode="auto">
            <a:xfrm>
              <a:off x="479" y="2712"/>
              <a:ext cx="18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2306" name="Line 16"/>
            <p:cNvSpPr>
              <a:spLocks noChangeShapeType="1"/>
            </p:cNvSpPr>
            <p:nvPr/>
          </p:nvSpPr>
          <p:spPr bwMode="auto">
            <a:xfrm>
              <a:off x="2303" y="2712"/>
              <a:ext cx="0" cy="117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2307" name="Rectangle 17" descr="粉色砂纸"/>
            <p:cNvSpPr>
              <a:spLocks noChangeArrowheads="1"/>
            </p:cNvSpPr>
            <p:nvPr/>
          </p:nvSpPr>
          <p:spPr bwMode="auto">
            <a:xfrm>
              <a:off x="671" y="2300"/>
              <a:ext cx="432" cy="396"/>
            </a:xfrm>
            <a:prstGeom prst="rect">
              <a:avLst/>
            </a:prstGeom>
            <a:blipFill dpi="0" rotWithShape="0">
              <a:blip r:embed="rId13"/>
              <a:srcRect/>
              <a:tile tx="0" ty="0" sx="100000" sy="100000" flip="none" algn="tl"/>
            </a:blipFill>
            <a:ln w="28575">
              <a:solidFill>
                <a:schemeClr val="tx1"/>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2308" name="Rectangle 18" descr="信纸"/>
            <p:cNvSpPr>
              <a:spLocks noChangeArrowheads="1"/>
            </p:cNvSpPr>
            <p:nvPr/>
          </p:nvSpPr>
          <p:spPr bwMode="auto">
            <a:xfrm>
              <a:off x="2303" y="3413"/>
              <a:ext cx="432" cy="383"/>
            </a:xfrm>
            <a:prstGeom prst="rect">
              <a:avLst/>
            </a:prstGeom>
            <a:blipFill dpi="0" rotWithShape="0">
              <a:blip r:embed="rId14"/>
              <a:srcRect/>
              <a:tile tx="0" ty="0" sx="100000" sy="100000" flip="none" algn="tl"/>
            </a:blipFill>
            <a:ln w="28575">
              <a:solidFill>
                <a:schemeClr val="tx1"/>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2309" name="Line 19"/>
            <p:cNvSpPr>
              <a:spLocks noChangeShapeType="1"/>
            </p:cNvSpPr>
            <p:nvPr/>
          </p:nvSpPr>
          <p:spPr bwMode="auto">
            <a:xfrm>
              <a:off x="1103" y="2487"/>
              <a:ext cx="13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2310" name="Oval 20" descr="花束"/>
            <p:cNvSpPr>
              <a:spLocks noChangeArrowheads="1"/>
            </p:cNvSpPr>
            <p:nvPr/>
          </p:nvSpPr>
          <p:spPr bwMode="auto">
            <a:xfrm flipV="1">
              <a:off x="2267" y="2491"/>
              <a:ext cx="276" cy="265"/>
            </a:xfrm>
            <a:prstGeom prst="ellipse">
              <a:avLst/>
            </a:prstGeom>
            <a:blipFill dpi="0" rotWithShape="0">
              <a:blip r:embed="rId15"/>
              <a:srcRect/>
              <a:tile tx="0" ty="0" sx="100000" sy="100000" flip="none" algn="tl"/>
            </a:blipFill>
            <a:ln w="31750">
              <a:solidFill>
                <a:srgbClr val="000000"/>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2311" name="AutoShape 21"/>
            <p:cNvSpPr>
              <a:spLocks noChangeArrowheads="1"/>
            </p:cNvSpPr>
            <p:nvPr/>
          </p:nvSpPr>
          <p:spPr bwMode="auto">
            <a:xfrm rot="2940000">
              <a:off x="2329" y="2594"/>
              <a:ext cx="57" cy="179"/>
            </a:xfrm>
            <a:prstGeom prst="roundRect">
              <a:avLst>
                <a:gd name="adj" fmla="val 16667"/>
              </a:avLst>
            </a:prstGeom>
            <a:solidFill>
              <a:srgbClr val="CCCC00"/>
            </a:solidFill>
            <a:ln w="9525">
              <a:solidFill>
                <a:srgbClr val="000000"/>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2312" name="Text Box 22"/>
            <p:cNvSpPr txBox="1">
              <a:spLocks noChangeArrowheads="1"/>
            </p:cNvSpPr>
            <p:nvPr/>
          </p:nvSpPr>
          <p:spPr bwMode="auto">
            <a:xfrm>
              <a:off x="336" y="2332"/>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A</a:t>
              </a:r>
            </a:p>
          </p:txBody>
        </p:sp>
        <p:sp>
          <p:nvSpPr>
            <p:cNvPr id="12313" name="Text Box 23"/>
            <p:cNvSpPr txBox="1">
              <a:spLocks noChangeArrowheads="1"/>
            </p:cNvSpPr>
            <p:nvPr/>
          </p:nvSpPr>
          <p:spPr bwMode="auto">
            <a:xfrm>
              <a:off x="2711" y="3439"/>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B</a:t>
              </a:r>
            </a:p>
          </p:txBody>
        </p:sp>
        <p:sp>
          <p:nvSpPr>
            <p:cNvPr id="12314" name="Text Box 24"/>
            <p:cNvSpPr txBox="1">
              <a:spLocks noChangeArrowheads="1"/>
            </p:cNvSpPr>
            <p:nvPr/>
          </p:nvSpPr>
          <p:spPr bwMode="auto">
            <a:xfrm>
              <a:off x="2207" y="2239"/>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C</a:t>
              </a:r>
            </a:p>
          </p:txBody>
        </p:sp>
        <p:graphicFrame>
          <p:nvGraphicFramePr>
            <p:cNvPr id="12296" name="Object 25"/>
            <p:cNvGraphicFramePr>
              <a:graphicFrameLocks noChangeAspect="1"/>
            </p:cNvGraphicFramePr>
            <p:nvPr/>
          </p:nvGraphicFramePr>
          <p:xfrm>
            <a:off x="743" y="2300"/>
            <a:ext cx="408" cy="374"/>
          </p:xfrm>
          <a:graphic>
            <a:graphicData uri="http://schemas.openxmlformats.org/presentationml/2006/ole">
              <mc:AlternateContent xmlns:mc="http://schemas.openxmlformats.org/markup-compatibility/2006">
                <mc:Choice xmlns:v="urn:schemas-microsoft-com:vml" Requires="v">
                  <p:oleObj spid="_x0000_s198726" name="Equation" r:id="rId16" imgW="228600" imgH="215640" progId="Equation.3">
                    <p:embed/>
                  </p:oleObj>
                </mc:Choice>
                <mc:Fallback>
                  <p:oleObj name="Equation" r:id="rId16" imgW="228600" imgH="215640" progId="Equation.3">
                    <p:embed/>
                    <p:pic>
                      <p:nvPicPr>
                        <p:cNvPr id="12296" name="Object 2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43" y="2300"/>
                          <a:ext cx="408" cy="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7" name="Object 26" descr="花岗岩"/>
            <p:cNvGraphicFramePr>
              <a:graphicFrameLocks noChangeAspect="1"/>
            </p:cNvGraphicFramePr>
            <p:nvPr/>
          </p:nvGraphicFramePr>
          <p:xfrm>
            <a:off x="2303" y="3375"/>
            <a:ext cx="432" cy="419"/>
          </p:xfrm>
          <a:graphic>
            <a:graphicData uri="http://schemas.openxmlformats.org/presentationml/2006/ole">
              <mc:AlternateContent xmlns:mc="http://schemas.openxmlformats.org/markup-compatibility/2006">
                <mc:Choice xmlns:v="urn:schemas-microsoft-com:vml" Requires="v">
                  <p:oleObj spid="_x0000_s198727" name="Equation" r:id="rId18" imgW="215640" imgH="215640" progId="Equation.3">
                    <p:embed/>
                  </p:oleObj>
                </mc:Choice>
                <mc:Fallback>
                  <p:oleObj name="Equation" r:id="rId18" imgW="215640" imgH="215640" progId="Equation.3">
                    <p:embed/>
                    <p:pic>
                      <p:nvPicPr>
                        <p:cNvPr id="12297" name="Object 26" descr="花岗岩"/>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303" y="3375"/>
                          <a:ext cx="432" cy="419"/>
                        </a:xfrm>
                        <a:prstGeom prst="rect">
                          <a:avLst/>
                        </a:prstGeom>
                        <a:noFill/>
                        <a:ln>
                          <a:noFill/>
                        </a:ln>
                        <a:effectLst/>
                        <a:extLst>
                          <a:ext uri="{909E8E84-426E-40DD-AFC4-6F175D3DCCD1}">
                            <a14:hiddenFill xmlns:a14="http://schemas.microsoft.com/office/drawing/2010/main">
                              <a:blipFill dpi="0" rotWithShape="0">
                                <a:blip r:embed="rId20"/>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8" name="Object 27"/>
            <p:cNvGraphicFramePr>
              <a:graphicFrameLocks noChangeAspect="1"/>
            </p:cNvGraphicFramePr>
            <p:nvPr/>
          </p:nvGraphicFramePr>
          <p:xfrm>
            <a:off x="2591" y="2409"/>
            <a:ext cx="385" cy="397"/>
          </p:xfrm>
          <a:graphic>
            <a:graphicData uri="http://schemas.openxmlformats.org/presentationml/2006/ole">
              <mc:AlternateContent xmlns:mc="http://schemas.openxmlformats.org/markup-compatibility/2006">
                <mc:Choice xmlns:v="urn:schemas-microsoft-com:vml" Requires="v">
                  <p:oleObj spid="_x0000_s198728" name="Equation" r:id="rId21" imgW="215640" imgH="228600" progId="Equation.3">
                    <p:embed/>
                  </p:oleObj>
                </mc:Choice>
                <mc:Fallback>
                  <p:oleObj name="Equation" r:id="rId21" imgW="215640" imgH="228600" progId="Equation.3">
                    <p:embed/>
                    <p:pic>
                      <p:nvPicPr>
                        <p:cNvPr id="12298" name="Object 2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591" y="2409"/>
                          <a:ext cx="385" cy="3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15" name="Line 28"/>
            <p:cNvSpPr>
              <a:spLocks noChangeShapeType="1"/>
            </p:cNvSpPr>
            <p:nvPr/>
          </p:nvSpPr>
          <p:spPr bwMode="auto">
            <a:xfrm>
              <a:off x="1103" y="2487"/>
              <a:ext cx="480" cy="0"/>
            </a:xfrm>
            <a:prstGeom prst="line">
              <a:avLst/>
            </a:prstGeom>
            <a:noFill/>
            <a:ln w="31750">
              <a:solidFill>
                <a:srgbClr val="CC0000"/>
              </a:solidFill>
              <a:round/>
              <a:headEnd/>
              <a:tailEnd type="triangle" w="sm" len="lg"/>
            </a:ln>
            <a:extLst>
              <a:ext uri="{909E8E84-426E-40DD-AFC4-6F175D3DCCD1}">
                <a14:hiddenFill xmlns:a14="http://schemas.microsoft.com/office/drawing/2010/main">
                  <a:noFill/>
                </a14:hiddenFill>
              </a:ext>
            </a:ex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2316" name="Line 29"/>
            <p:cNvSpPr>
              <a:spLocks noChangeShapeType="1"/>
            </p:cNvSpPr>
            <p:nvPr/>
          </p:nvSpPr>
          <p:spPr bwMode="auto">
            <a:xfrm flipV="1">
              <a:off x="2543" y="2993"/>
              <a:ext cx="0" cy="420"/>
            </a:xfrm>
            <a:prstGeom prst="line">
              <a:avLst/>
            </a:prstGeom>
            <a:noFill/>
            <a:ln w="31750">
              <a:solidFill>
                <a:srgbClr val="996633"/>
              </a:solidFill>
              <a:round/>
              <a:headEnd/>
              <a:tailEnd type="triangle" w="sm" len="lg"/>
            </a:ln>
            <a:extLst>
              <a:ext uri="{909E8E84-426E-40DD-AFC4-6F175D3DCCD1}">
                <a14:hiddenFill xmlns:a14="http://schemas.microsoft.com/office/drawing/2010/main">
                  <a:noFill/>
                </a14:hiddenFill>
              </a:ext>
            </a:ex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aphicFrame>
        <p:nvGraphicFramePr>
          <p:cNvPr id="12295" name="Object 30"/>
          <p:cNvGraphicFramePr>
            <a:graphicFrameLocks noChangeAspect="1"/>
          </p:cNvGraphicFramePr>
          <p:nvPr/>
        </p:nvGraphicFramePr>
        <p:xfrm>
          <a:off x="323850" y="1252538"/>
          <a:ext cx="574675" cy="609600"/>
        </p:xfrm>
        <a:graphic>
          <a:graphicData uri="http://schemas.openxmlformats.org/presentationml/2006/ole">
            <mc:AlternateContent xmlns:mc="http://schemas.openxmlformats.org/markup-compatibility/2006">
              <mc:Choice xmlns:v="urn:schemas-microsoft-com:vml" Requires="v">
                <p:oleObj spid="_x0000_s198729" name="公式" r:id="rId23" imgW="215640" imgH="228600" progId="Equation.3">
                  <p:embed/>
                </p:oleObj>
              </mc:Choice>
              <mc:Fallback>
                <p:oleObj name="公式" r:id="rId23" imgW="215640" imgH="228600" progId="Equation.3">
                  <p:embed/>
                  <p:pic>
                    <p:nvPicPr>
                      <p:cNvPr id="12295" name="Object 3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23850" y="1252538"/>
                        <a:ext cx="574675"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831302130"/>
      </p:ext>
    </p:extLst>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36" name="Rectangle 42"/>
          <p:cNvSpPr>
            <a:spLocks noChangeArrowheads="1"/>
          </p:cNvSpPr>
          <p:nvPr/>
        </p:nvSpPr>
        <p:spPr bwMode="auto">
          <a:xfrm>
            <a:off x="381000" y="685800"/>
            <a:ext cx="4114800" cy="3048000"/>
          </a:xfrm>
          <a:prstGeom prst="rect">
            <a:avLst/>
          </a:prstGeom>
          <a:solidFill>
            <a:schemeClr val="bg1"/>
          </a:solidFill>
          <a:ln w="9525">
            <a:solidFill>
              <a:schemeClr val="tx2"/>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13337" name="Group 94"/>
          <p:cNvGrpSpPr>
            <a:grpSpLocks/>
          </p:cNvGrpSpPr>
          <p:nvPr/>
        </p:nvGrpSpPr>
        <p:grpSpPr bwMode="auto">
          <a:xfrm>
            <a:off x="457200" y="609600"/>
            <a:ext cx="3963988" cy="3046413"/>
            <a:chOff x="288" y="384"/>
            <a:chExt cx="2497" cy="1919"/>
          </a:xfrm>
        </p:grpSpPr>
        <p:sp>
          <p:nvSpPr>
            <p:cNvPr id="13367" name="Line 24"/>
            <p:cNvSpPr>
              <a:spLocks noChangeShapeType="1"/>
            </p:cNvSpPr>
            <p:nvPr/>
          </p:nvSpPr>
          <p:spPr bwMode="auto">
            <a:xfrm>
              <a:off x="2352" y="1008"/>
              <a:ext cx="0" cy="80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3368" name="Line 25"/>
            <p:cNvSpPr>
              <a:spLocks noChangeShapeType="1"/>
            </p:cNvSpPr>
            <p:nvPr/>
          </p:nvSpPr>
          <p:spPr bwMode="auto">
            <a:xfrm>
              <a:off x="288" y="1095"/>
              <a:ext cx="18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3369" name="Line 26"/>
            <p:cNvSpPr>
              <a:spLocks noChangeShapeType="1"/>
            </p:cNvSpPr>
            <p:nvPr/>
          </p:nvSpPr>
          <p:spPr bwMode="auto">
            <a:xfrm>
              <a:off x="2112" y="1095"/>
              <a:ext cx="0" cy="120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3370" name="Rectangle 27" descr="新闻纸"/>
            <p:cNvSpPr>
              <a:spLocks noChangeArrowheads="1"/>
            </p:cNvSpPr>
            <p:nvPr/>
          </p:nvSpPr>
          <p:spPr bwMode="auto">
            <a:xfrm>
              <a:off x="480" y="672"/>
              <a:ext cx="432" cy="406"/>
            </a:xfrm>
            <a:prstGeom prst="rect">
              <a:avLst/>
            </a:prstGeom>
            <a:blipFill dpi="0" rotWithShape="0">
              <a:blip r:embed="rId3"/>
              <a:srcRect/>
              <a:tile tx="0" ty="0" sx="100000" sy="100000" flip="none" algn="tl"/>
            </a:blipFill>
            <a:ln w="28575">
              <a:solidFill>
                <a:srgbClr val="3366CC"/>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3371" name="Rectangle 28" descr="信纸"/>
            <p:cNvSpPr>
              <a:spLocks noChangeArrowheads="1"/>
            </p:cNvSpPr>
            <p:nvPr/>
          </p:nvSpPr>
          <p:spPr bwMode="auto">
            <a:xfrm>
              <a:off x="2112" y="1815"/>
              <a:ext cx="432" cy="393"/>
            </a:xfrm>
            <a:prstGeom prst="rect">
              <a:avLst/>
            </a:prstGeom>
            <a:blipFill dpi="0" rotWithShape="0">
              <a:blip r:embed="rId4"/>
              <a:srcRect/>
              <a:tile tx="0" ty="0" sx="100000" sy="100000" flip="none" algn="tl"/>
            </a:blipFill>
            <a:ln w="28575">
              <a:solidFill>
                <a:srgbClr val="996633"/>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3372" name="Line 29"/>
            <p:cNvSpPr>
              <a:spLocks noChangeShapeType="1"/>
            </p:cNvSpPr>
            <p:nvPr/>
          </p:nvSpPr>
          <p:spPr bwMode="auto">
            <a:xfrm>
              <a:off x="912" y="864"/>
              <a:ext cx="13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3373" name="Oval 30" descr="花束"/>
            <p:cNvSpPr>
              <a:spLocks noChangeArrowheads="1"/>
            </p:cNvSpPr>
            <p:nvPr/>
          </p:nvSpPr>
          <p:spPr bwMode="auto">
            <a:xfrm flipV="1">
              <a:off x="2076" y="868"/>
              <a:ext cx="276" cy="272"/>
            </a:xfrm>
            <a:prstGeom prst="ellipse">
              <a:avLst/>
            </a:prstGeom>
            <a:blipFill dpi="0" rotWithShape="0">
              <a:blip r:embed="rId5"/>
              <a:srcRect/>
              <a:tile tx="0" ty="0" sx="100000" sy="100000" flip="none" algn="tl"/>
            </a:blipFill>
            <a:ln w="31750">
              <a:solidFill>
                <a:srgbClr val="000000"/>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3374" name="AutoShape 31"/>
            <p:cNvSpPr>
              <a:spLocks noChangeArrowheads="1"/>
            </p:cNvSpPr>
            <p:nvPr/>
          </p:nvSpPr>
          <p:spPr bwMode="auto">
            <a:xfrm rot="2940000">
              <a:off x="2137" y="976"/>
              <a:ext cx="59" cy="179"/>
            </a:xfrm>
            <a:prstGeom prst="roundRect">
              <a:avLst>
                <a:gd name="adj" fmla="val 16667"/>
              </a:avLst>
            </a:prstGeom>
            <a:solidFill>
              <a:srgbClr val="CCCC00"/>
            </a:solidFill>
            <a:ln w="9525">
              <a:solidFill>
                <a:srgbClr val="000000"/>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3375" name="Text Box 32"/>
            <p:cNvSpPr txBox="1">
              <a:spLocks noChangeArrowheads="1"/>
            </p:cNvSpPr>
            <p:nvPr/>
          </p:nvSpPr>
          <p:spPr bwMode="auto">
            <a:xfrm>
              <a:off x="576" y="384"/>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A</a:t>
              </a:r>
            </a:p>
          </p:txBody>
        </p:sp>
        <p:sp>
          <p:nvSpPr>
            <p:cNvPr id="13376" name="Text Box 33"/>
            <p:cNvSpPr txBox="1">
              <a:spLocks noChangeArrowheads="1"/>
            </p:cNvSpPr>
            <p:nvPr/>
          </p:nvSpPr>
          <p:spPr bwMode="auto">
            <a:xfrm>
              <a:off x="2496" y="1809"/>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B</a:t>
              </a:r>
            </a:p>
          </p:txBody>
        </p:sp>
        <p:sp>
          <p:nvSpPr>
            <p:cNvPr id="13377" name="Text Box 34"/>
            <p:cNvSpPr txBox="1">
              <a:spLocks noChangeArrowheads="1"/>
            </p:cNvSpPr>
            <p:nvPr/>
          </p:nvSpPr>
          <p:spPr bwMode="auto">
            <a:xfrm>
              <a:off x="2016" y="576"/>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C</a:t>
              </a:r>
            </a:p>
          </p:txBody>
        </p:sp>
        <p:graphicFrame>
          <p:nvGraphicFramePr>
            <p:cNvPr id="13331" name="Object 35"/>
            <p:cNvGraphicFramePr>
              <a:graphicFrameLocks noChangeAspect="1"/>
            </p:cNvGraphicFramePr>
            <p:nvPr/>
          </p:nvGraphicFramePr>
          <p:xfrm>
            <a:off x="552" y="672"/>
            <a:ext cx="408" cy="384"/>
          </p:xfrm>
          <a:graphic>
            <a:graphicData uri="http://schemas.openxmlformats.org/presentationml/2006/ole">
              <mc:AlternateContent xmlns:mc="http://schemas.openxmlformats.org/markup-compatibility/2006">
                <mc:Choice xmlns:v="urn:schemas-microsoft-com:vml" Requires="v">
                  <p:oleObj spid="_x0000_s199836" name="Equation" r:id="rId6" imgW="228600" imgH="215640" progId="Equation.3">
                    <p:embed/>
                  </p:oleObj>
                </mc:Choice>
                <mc:Fallback>
                  <p:oleObj name="Equation" r:id="rId6" imgW="228600" imgH="215640" progId="Equation.3">
                    <p:embed/>
                    <p:pic>
                      <p:nvPicPr>
                        <p:cNvPr id="13331" name="Object 3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2" y="672"/>
                          <a:ext cx="408"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32" name="Object 36" descr="花岗岩"/>
            <p:cNvGraphicFramePr>
              <a:graphicFrameLocks noChangeAspect="1"/>
            </p:cNvGraphicFramePr>
            <p:nvPr/>
          </p:nvGraphicFramePr>
          <p:xfrm>
            <a:off x="2112" y="1776"/>
            <a:ext cx="432" cy="430"/>
          </p:xfrm>
          <a:graphic>
            <a:graphicData uri="http://schemas.openxmlformats.org/presentationml/2006/ole">
              <mc:AlternateContent xmlns:mc="http://schemas.openxmlformats.org/markup-compatibility/2006">
                <mc:Choice xmlns:v="urn:schemas-microsoft-com:vml" Requires="v">
                  <p:oleObj spid="_x0000_s199837" name="Equation" r:id="rId8" imgW="215640" imgH="215640" progId="Equation.3">
                    <p:embed/>
                  </p:oleObj>
                </mc:Choice>
                <mc:Fallback>
                  <p:oleObj name="Equation" r:id="rId8" imgW="215640" imgH="215640" progId="Equation.3">
                    <p:embed/>
                    <p:pic>
                      <p:nvPicPr>
                        <p:cNvPr id="13332" name="Object 36" descr="花岗岩"/>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12" y="1776"/>
                          <a:ext cx="432" cy="430"/>
                        </a:xfrm>
                        <a:prstGeom prst="rect">
                          <a:avLst/>
                        </a:prstGeom>
                        <a:noFill/>
                        <a:ln>
                          <a:noFill/>
                        </a:ln>
                        <a:effectLst/>
                        <a:extLst>
                          <a:ext uri="{909E8E84-426E-40DD-AFC4-6F175D3DCCD1}">
                            <a14:hiddenFill xmlns:a14="http://schemas.microsoft.com/office/drawing/2010/main">
                              <a:blipFill dpi="0" rotWithShape="0">
                                <a:blip r:embed="rId10"/>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33" name="Object 37"/>
            <p:cNvGraphicFramePr>
              <a:graphicFrameLocks noChangeAspect="1"/>
            </p:cNvGraphicFramePr>
            <p:nvPr/>
          </p:nvGraphicFramePr>
          <p:xfrm>
            <a:off x="2400" y="784"/>
            <a:ext cx="385" cy="407"/>
          </p:xfrm>
          <a:graphic>
            <a:graphicData uri="http://schemas.openxmlformats.org/presentationml/2006/ole">
              <mc:AlternateContent xmlns:mc="http://schemas.openxmlformats.org/markup-compatibility/2006">
                <mc:Choice xmlns:v="urn:schemas-microsoft-com:vml" Requires="v">
                  <p:oleObj spid="_x0000_s199838" name="Equation" r:id="rId11" imgW="215640" imgH="228600" progId="Equation.3">
                    <p:embed/>
                  </p:oleObj>
                </mc:Choice>
                <mc:Fallback>
                  <p:oleObj name="Equation" r:id="rId11" imgW="215640" imgH="228600" progId="Equation.3">
                    <p:embed/>
                    <p:pic>
                      <p:nvPicPr>
                        <p:cNvPr id="13333" name="Object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00" y="784"/>
                          <a:ext cx="385"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78" name="Line 38"/>
            <p:cNvSpPr>
              <a:spLocks noChangeShapeType="1"/>
            </p:cNvSpPr>
            <p:nvPr/>
          </p:nvSpPr>
          <p:spPr bwMode="auto">
            <a:xfrm>
              <a:off x="912" y="864"/>
              <a:ext cx="480" cy="0"/>
            </a:xfrm>
            <a:prstGeom prst="line">
              <a:avLst/>
            </a:prstGeom>
            <a:noFill/>
            <a:ln w="31750">
              <a:solidFill>
                <a:srgbClr val="0000FF"/>
              </a:solidFill>
              <a:round/>
              <a:headEnd/>
              <a:tailEnd type="triangle" w="sm" len="lg"/>
            </a:ln>
            <a:extLst>
              <a:ext uri="{909E8E84-426E-40DD-AFC4-6F175D3DCCD1}">
                <a14:hiddenFill xmlns:a14="http://schemas.microsoft.com/office/drawing/2010/main">
                  <a:noFill/>
                </a14:hiddenFill>
              </a:ext>
            </a:ex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3379" name="Line 39"/>
            <p:cNvSpPr>
              <a:spLocks noChangeShapeType="1"/>
            </p:cNvSpPr>
            <p:nvPr/>
          </p:nvSpPr>
          <p:spPr bwMode="auto">
            <a:xfrm flipV="1">
              <a:off x="2352" y="1383"/>
              <a:ext cx="0" cy="432"/>
            </a:xfrm>
            <a:prstGeom prst="line">
              <a:avLst/>
            </a:prstGeom>
            <a:noFill/>
            <a:ln w="31750">
              <a:solidFill>
                <a:srgbClr val="0000FF"/>
              </a:solidFill>
              <a:round/>
              <a:headEnd/>
              <a:tailEnd type="triangle" w="sm" len="lg"/>
            </a:ln>
            <a:extLst>
              <a:ext uri="{909E8E84-426E-40DD-AFC4-6F175D3DCCD1}">
                <a14:hiddenFill xmlns:a14="http://schemas.microsoft.com/office/drawing/2010/main">
                  <a:noFill/>
                </a14:hiddenFill>
              </a:ext>
            </a:ex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3334" name="Object 40"/>
            <p:cNvGraphicFramePr>
              <a:graphicFrameLocks noChangeAspect="1"/>
            </p:cNvGraphicFramePr>
            <p:nvPr/>
          </p:nvGraphicFramePr>
          <p:xfrm>
            <a:off x="1128" y="480"/>
            <a:ext cx="408" cy="407"/>
          </p:xfrm>
          <a:graphic>
            <a:graphicData uri="http://schemas.openxmlformats.org/presentationml/2006/ole">
              <mc:AlternateContent xmlns:mc="http://schemas.openxmlformats.org/markup-compatibility/2006">
                <mc:Choice xmlns:v="urn:schemas-microsoft-com:vml" Requires="v">
                  <p:oleObj spid="_x0000_s199839" name="Equation" r:id="rId13" imgW="228600" imgH="228600" progId="Equation.3">
                    <p:embed/>
                  </p:oleObj>
                </mc:Choice>
                <mc:Fallback>
                  <p:oleObj name="Equation" r:id="rId13" imgW="228600" imgH="228600" progId="Equation.3">
                    <p:embed/>
                    <p:pic>
                      <p:nvPicPr>
                        <p:cNvPr id="13334" name="Object 4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28" y="480"/>
                          <a:ext cx="408"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35" name="Object 41"/>
            <p:cNvGraphicFramePr>
              <a:graphicFrameLocks noChangeAspect="1"/>
            </p:cNvGraphicFramePr>
            <p:nvPr/>
          </p:nvGraphicFramePr>
          <p:xfrm>
            <a:off x="2354" y="1287"/>
            <a:ext cx="430" cy="407"/>
          </p:xfrm>
          <a:graphic>
            <a:graphicData uri="http://schemas.openxmlformats.org/presentationml/2006/ole">
              <mc:AlternateContent xmlns:mc="http://schemas.openxmlformats.org/markup-compatibility/2006">
                <mc:Choice xmlns:v="urn:schemas-microsoft-com:vml" Requires="v">
                  <p:oleObj spid="_x0000_s199840" name="Equation" r:id="rId15" imgW="241200" imgH="228600" progId="Equation.3">
                    <p:embed/>
                  </p:oleObj>
                </mc:Choice>
                <mc:Fallback>
                  <p:oleObj name="Equation" r:id="rId15" imgW="241200" imgH="228600" progId="Equation.3">
                    <p:embed/>
                    <p:pic>
                      <p:nvPicPr>
                        <p:cNvPr id="13335" name="Object 4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54" y="1287"/>
                          <a:ext cx="430"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96"/>
          <p:cNvGrpSpPr>
            <a:grpSpLocks/>
          </p:cNvGrpSpPr>
          <p:nvPr/>
        </p:nvGrpSpPr>
        <p:grpSpPr bwMode="auto">
          <a:xfrm>
            <a:off x="685800" y="1752600"/>
            <a:ext cx="2009775" cy="2060575"/>
            <a:chOff x="436" y="1068"/>
            <a:chExt cx="1266" cy="1298"/>
          </a:xfrm>
        </p:grpSpPr>
        <p:graphicFrame>
          <p:nvGraphicFramePr>
            <p:cNvPr id="13326" name="Object 44"/>
            <p:cNvGraphicFramePr>
              <a:graphicFrameLocks noChangeAspect="1"/>
            </p:cNvGraphicFramePr>
            <p:nvPr/>
          </p:nvGraphicFramePr>
          <p:xfrm>
            <a:off x="436" y="1968"/>
            <a:ext cx="332" cy="398"/>
          </p:xfrm>
          <a:graphic>
            <a:graphicData uri="http://schemas.openxmlformats.org/presentationml/2006/ole">
              <mc:AlternateContent xmlns:mc="http://schemas.openxmlformats.org/markup-compatibility/2006">
                <mc:Choice xmlns:v="urn:schemas-microsoft-com:vml" Requires="v">
                  <p:oleObj spid="_x0000_s199841" name="Equation" r:id="rId17" imgW="190440" imgH="228600" progId="Equation.3">
                    <p:embed/>
                  </p:oleObj>
                </mc:Choice>
                <mc:Fallback>
                  <p:oleObj name="Equation" r:id="rId17" imgW="190440" imgH="228600" progId="Equation.3">
                    <p:embed/>
                    <p:pic>
                      <p:nvPicPr>
                        <p:cNvPr id="13326" name="Object 4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36" y="1968"/>
                          <a:ext cx="332" cy="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3359" name="Group 95"/>
            <p:cNvGrpSpPr>
              <a:grpSpLocks/>
            </p:cNvGrpSpPr>
            <p:nvPr/>
          </p:nvGrpSpPr>
          <p:grpSpPr bwMode="auto">
            <a:xfrm>
              <a:off x="506" y="1068"/>
              <a:ext cx="1196" cy="1284"/>
              <a:chOff x="506" y="1068"/>
              <a:chExt cx="1196" cy="1284"/>
            </a:xfrm>
          </p:grpSpPr>
          <p:grpSp>
            <p:nvGrpSpPr>
              <p:cNvPr id="13360" name="Group 46"/>
              <p:cNvGrpSpPr>
                <a:grpSpLocks/>
              </p:cNvGrpSpPr>
              <p:nvPr/>
            </p:nvGrpSpPr>
            <p:grpSpPr bwMode="auto">
              <a:xfrm>
                <a:off x="720" y="1872"/>
                <a:ext cx="982" cy="288"/>
                <a:chOff x="1296" y="3264"/>
                <a:chExt cx="982" cy="288"/>
              </a:xfrm>
            </p:grpSpPr>
            <p:sp>
              <p:nvSpPr>
                <p:cNvPr id="13365" name="Line 47"/>
                <p:cNvSpPr>
                  <a:spLocks noChangeShapeType="1"/>
                </p:cNvSpPr>
                <p:nvPr/>
              </p:nvSpPr>
              <p:spPr bwMode="auto">
                <a:xfrm>
                  <a:off x="1440" y="3312"/>
                  <a:ext cx="672" cy="0"/>
                </a:xfrm>
                <a:prstGeom prst="line">
                  <a:avLst/>
                </a:prstGeom>
                <a:noFill/>
                <a:ln w="28575">
                  <a:solidFill>
                    <a:srgbClr val="FF0000"/>
                  </a:solidFill>
                  <a:prstDash val="dash"/>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3366" name="Text Box 48"/>
                <p:cNvSpPr txBox="1">
                  <a:spLocks noChangeArrowheads="1"/>
                </p:cNvSpPr>
                <p:nvPr/>
              </p:nvSpPr>
              <p:spPr bwMode="auto">
                <a:xfrm>
                  <a:off x="1296" y="3264"/>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1"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O</a:t>
                  </a:r>
                </a:p>
              </p:txBody>
            </p:sp>
            <p:graphicFrame>
              <p:nvGraphicFramePr>
                <p:cNvPr id="13330" name="Object 49"/>
                <p:cNvGraphicFramePr>
                  <a:graphicFrameLocks noChangeAspect="1"/>
                </p:cNvGraphicFramePr>
                <p:nvPr/>
              </p:nvGraphicFramePr>
              <p:xfrm>
                <a:off x="2016" y="3264"/>
                <a:ext cx="262" cy="288"/>
              </p:xfrm>
              <a:graphic>
                <a:graphicData uri="http://schemas.openxmlformats.org/presentationml/2006/ole">
                  <mc:AlternateContent xmlns:mc="http://schemas.openxmlformats.org/markup-compatibility/2006">
                    <mc:Choice xmlns:v="urn:schemas-microsoft-com:vml" Requires="v">
                      <p:oleObj spid="_x0000_s199842" name="Equation" r:id="rId19" imgW="126720" imgH="139680" progId="Equation.3">
                        <p:embed/>
                      </p:oleObj>
                    </mc:Choice>
                    <mc:Fallback>
                      <p:oleObj name="Equation" r:id="rId19" imgW="126720" imgH="139680" progId="Equation.3">
                        <p:embed/>
                        <p:pic>
                          <p:nvPicPr>
                            <p:cNvPr id="13330" name="Object 4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016" y="3264"/>
                              <a:ext cx="26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3361" name="Rectangle 50" descr="新闻纸"/>
              <p:cNvSpPr>
                <a:spLocks noChangeArrowheads="1"/>
              </p:cNvSpPr>
              <p:nvPr/>
            </p:nvSpPr>
            <p:spPr bwMode="auto">
              <a:xfrm>
                <a:off x="506" y="1466"/>
                <a:ext cx="432" cy="406"/>
              </a:xfrm>
              <a:prstGeom prst="rect">
                <a:avLst/>
              </a:prstGeom>
              <a:blipFill dpi="0" rotWithShape="0">
                <a:blip r:embed="rId3"/>
                <a:srcRect/>
                <a:tile tx="0" ty="0" sx="100000" sy="100000" flip="none" algn="tl"/>
              </a:blipFill>
              <a:ln w="28575">
                <a:solidFill>
                  <a:srgbClr val="0000FF"/>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3362" name="Line 51"/>
              <p:cNvSpPr>
                <a:spLocks noChangeShapeType="1"/>
              </p:cNvSpPr>
              <p:nvPr/>
            </p:nvSpPr>
            <p:spPr bwMode="auto">
              <a:xfrm>
                <a:off x="722" y="1872"/>
                <a:ext cx="0" cy="480"/>
              </a:xfrm>
              <a:prstGeom prst="line">
                <a:avLst/>
              </a:prstGeom>
              <a:noFill/>
              <a:ln w="31750">
                <a:solidFill>
                  <a:srgbClr val="33CC33"/>
                </a:solidFill>
                <a:round/>
                <a:headEnd/>
                <a:tailEnd type="triangle" w="sm" len="lg"/>
              </a:ln>
              <a:extLst>
                <a:ext uri="{909E8E84-426E-40DD-AFC4-6F175D3DCCD1}">
                  <a14:hiddenFill xmlns:a14="http://schemas.microsoft.com/office/drawing/2010/main">
                    <a:noFill/>
                  </a14:hiddenFill>
                </a:ext>
              </a:ex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3363" name="Line 52"/>
              <p:cNvSpPr>
                <a:spLocks noChangeShapeType="1"/>
              </p:cNvSpPr>
              <p:nvPr/>
            </p:nvSpPr>
            <p:spPr bwMode="auto">
              <a:xfrm flipV="1">
                <a:off x="722" y="1104"/>
                <a:ext cx="0" cy="432"/>
              </a:xfrm>
              <a:prstGeom prst="line">
                <a:avLst/>
              </a:prstGeom>
              <a:noFill/>
              <a:ln w="31750">
                <a:solidFill>
                  <a:srgbClr val="D60093"/>
                </a:solidFill>
                <a:round/>
                <a:headEnd/>
                <a:tailEnd type="triangle" w="sm" len="lg"/>
              </a:ln>
              <a:extLst>
                <a:ext uri="{909E8E84-426E-40DD-AFC4-6F175D3DCCD1}">
                  <a14:hiddenFill xmlns:a14="http://schemas.microsoft.com/office/drawing/2010/main">
                    <a:noFill/>
                  </a14:hiddenFill>
                </a:ext>
              </a:ex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3364" name="Line 53"/>
              <p:cNvSpPr>
                <a:spLocks noChangeShapeType="1"/>
              </p:cNvSpPr>
              <p:nvPr/>
            </p:nvSpPr>
            <p:spPr bwMode="auto">
              <a:xfrm>
                <a:off x="864" y="1680"/>
                <a:ext cx="528" cy="0"/>
              </a:xfrm>
              <a:prstGeom prst="line">
                <a:avLst/>
              </a:prstGeom>
              <a:noFill/>
              <a:ln w="31750">
                <a:solidFill>
                  <a:srgbClr val="0000FF"/>
                </a:solidFill>
                <a:round/>
                <a:headEnd/>
                <a:tailEnd type="triangle" w="sm" len="lg"/>
              </a:ln>
              <a:extLst>
                <a:ext uri="{909E8E84-426E-40DD-AFC4-6F175D3DCCD1}">
                  <a14:hiddenFill xmlns:a14="http://schemas.microsoft.com/office/drawing/2010/main">
                    <a:noFill/>
                  </a14:hiddenFill>
                </a:ext>
              </a:ex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3327" name="Object 54"/>
              <p:cNvGraphicFramePr>
                <a:graphicFrameLocks noChangeAspect="1"/>
              </p:cNvGraphicFramePr>
              <p:nvPr/>
            </p:nvGraphicFramePr>
            <p:xfrm>
              <a:off x="1202" y="1344"/>
              <a:ext cx="408" cy="407"/>
            </p:xfrm>
            <a:graphic>
              <a:graphicData uri="http://schemas.openxmlformats.org/presentationml/2006/ole">
                <mc:AlternateContent xmlns:mc="http://schemas.openxmlformats.org/markup-compatibility/2006">
                  <mc:Choice xmlns:v="urn:schemas-microsoft-com:vml" Requires="v">
                    <p:oleObj spid="_x0000_s199843" name="Equation" r:id="rId21" imgW="228600" imgH="228600" progId="Equation.3">
                      <p:embed/>
                    </p:oleObj>
                  </mc:Choice>
                  <mc:Fallback>
                    <p:oleObj name="Equation" r:id="rId21" imgW="228600" imgH="228600" progId="Equation.3">
                      <p:embed/>
                      <p:pic>
                        <p:nvPicPr>
                          <p:cNvPr id="13327" name="Object 5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02" y="1344"/>
                            <a:ext cx="408"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8" name="Object 55"/>
              <p:cNvGraphicFramePr>
                <a:graphicFrameLocks noChangeAspect="1"/>
              </p:cNvGraphicFramePr>
              <p:nvPr/>
            </p:nvGraphicFramePr>
            <p:xfrm>
              <a:off x="750" y="1068"/>
              <a:ext cx="354" cy="420"/>
            </p:xfrm>
            <a:graphic>
              <a:graphicData uri="http://schemas.openxmlformats.org/presentationml/2006/ole">
                <mc:AlternateContent xmlns:mc="http://schemas.openxmlformats.org/markup-compatibility/2006">
                  <mc:Choice xmlns:v="urn:schemas-microsoft-com:vml" Requires="v">
                    <p:oleObj spid="_x0000_s199844" name="Equation" r:id="rId22" imgW="203040" imgH="241200" progId="Equation.3">
                      <p:embed/>
                    </p:oleObj>
                  </mc:Choice>
                  <mc:Fallback>
                    <p:oleObj name="Equation" r:id="rId22" imgW="203040" imgH="241200" progId="Equation.3">
                      <p:embed/>
                      <p:pic>
                        <p:nvPicPr>
                          <p:cNvPr id="13328" name="Object 55"/>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50" y="1068"/>
                            <a:ext cx="354"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9" name="Object 56"/>
              <p:cNvGraphicFramePr>
                <a:graphicFrameLocks noChangeAspect="1"/>
              </p:cNvGraphicFramePr>
              <p:nvPr/>
            </p:nvGraphicFramePr>
            <p:xfrm>
              <a:off x="528" y="1488"/>
              <a:ext cx="408" cy="384"/>
            </p:xfrm>
            <a:graphic>
              <a:graphicData uri="http://schemas.openxmlformats.org/presentationml/2006/ole">
                <mc:AlternateContent xmlns:mc="http://schemas.openxmlformats.org/markup-compatibility/2006">
                  <mc:Choice xmlns:v="urn:schemas-microsoft-com:vml" Requires="v">
                    <p:oleObj spid="_x0000_s199845" name="Equation" r:id="rId24" imgW="228600" imgH="215640" progId="Equation.3">
                      <p:embed/>
                    </p:oleObj>
                  </mc:Choice>
                  <mc:Fallback>
                    <p:oleObj name="Equation" r:id="rId24" imgW="228600" imgH="215640" progId="Equation.3">
                      <p:embed/>
                      <p:pic>
                        <p:nvPicPr>
                          <p:cNvPr id="13329" name="Object 56"/>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28" y="1488"/>
                            <a:ext cx="408"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6" name="Group 101"/>
          <p:cNvGrpSpPr>
            <a:grpSpLocks/>
          </p:cNvGrpSpPr>
          <p:nvPr/>
        </p:nvGrpSpPr>
        <p:grpSpPr bwMode="auto">
          <a:xfrm>
            <a:off x="2895600" y="3886200"/>
            <a:ext cx="1600200" cy="2514600"/>
            <a:chOff x="240" y="2448"/>
            <a:chExt cx="1008" cy="1584"/>
          </a:xfrm>
        </p:grpSpPr>
        <p:sp>
          <p:nvSpPr>
            <p:cNvPr id="13352" name="Rectangle 78"/>
            <p:cNvSpPr>
              <a:spLocks noChangeArrowheads="1"/>
            </p:cNvSpPr>
            <p:nvPr/>
          </p:nvSpPr>
          <p:spPr bwMode="auto">
            <a:xfrm>
              <a:off x="240" y="2448"/>
              <a:ext cx="1008" cy="1584"/>
            </a:xfrm>
            <a:prstGeom prst="rect">
              <a:avLst/>
            </a:prstGeom>
            <a:solidFill>
              <a:schemeClr val="bg1"/>
            </a:solidFill>
            <a:ln w="9525">
              <a:solidFill>
                <a:schemeClr val="tx2"/>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13353" name="Group 97"/>
            <p:cNvGrpSpPr>
              <a:grpSpLocks/>
            </p:cNvGrpSpPr>
            <p:nvPr/>
          </p:nvGrpSpPr>
          <p:grpSpPr bwMode="auto">
            <a:xfrm>
              <a:off x="459" y="2448"/>
              <a:ext cx="741" cy="1559"/>
              <a:chOff x="459" y="2448"/>
              <a:chExt cx="741" cy="1559"/>
            </a:xfrm>
          </p:grpSpPr>
          <p:sp>
            <p:nvSpPr>
              <p:cNvPr id="13354" name="Rectangle 59" descr="信纸"/>
              <p:cNvSpPr>
                <a:spLocks noChangeArrowheads="1"/>
              </p:cNvSpPr>
              <p:nvPr/>
            </p:nvSpPr>
            <p:spPr bwMode="auto">
              <a:xfrm>
                <a:off x="459" y="3047"/>
                <a:ext cx="432" cy="393"/>
              </a:xfrm>
              <a:prstGeom prst="rect">
                <a:avLst/>
              </a:prstGeom>
              <a:blipFill dpi="0" rotWithShape="0">
                <a:blip r:embed="rId4"/>
                <a:srcRect/>
                <a:tile tx="0" ty="0" sx="100000" sy="100000" flip="none" algn="tl"/>
              </a:blipFill>
              <a:ln w="28575">
                <a:solidFill>
                  <a:srgbClr val="996633"/>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3322" name="Object 60"/>
              <p:cNvGraphicFramePr>
                <a:graphicFrameLocks noChangeAspect="1"/>
              </p:cNvGraphicFramePr>
              <p:nvPr/>
            </p:nvGraphicFramePr>
            <p:xfrm>
              <a:off x="987" y="3719"/>
              <a:ext cx="213" cy="268"/>
            </p:xfrm>
            <a:graphic>
              <a:graphicData uri="http://schemas.openxmlformats.org/presentationml/2006/ole">
                <mc:AlternateContent xmlns:mc="http://schemas.openxmlformats.org/markup-compatibility/2006">
                  <mc:Choice xmlns:v="urn:schemas-microsoft-com:vml" Requires="v">
                    <p:oleObj spid="_x0000_s199846" name="公式" r:id="rId26" imgW="190440" imgH="241200" progId="Equation.3">
                      <p:embed/>
                    </p:oleObj>
                  </mc:Choice>
                  <mc:Fallback>
                    <p:oleObj name="公式" r:id="rId26" imgW="190440" imgH="241200" progId="Equation.3">
                      <p:embed/>
                      <p:pic>
                        <p:nvPicPr>
                          <p:cNvPr id="13322" name="Object 60"/>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987" y="3719"/>
                            <a:ext cx="213"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55" name="Line 61"/>
              <p:cNvSpPr>
                <a:spLocks noChangeShapeType="1"/>
              </p:cNvSpPr>
              <p:nvPr/>
            </p:nvSpPr>
            <p:spPr bwMode="auto">
              <a:xfrm>
                <a:off x="1002" y="3095"/>
                <a:ext cx="0" cy="816"/>
              </a:xfrm>
              <a:prstGeom prst="line">
                <a:avLst/>
              </a:prstGeom>
              <a:noFill/>
              <a:ln w="28575">
                <a:solidFill>
                  <a:srgbClr val="FF0000"/>
                </a:solidFill>
                <a:prstDash val="dash"/>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3356" name="Text Box 62"/>
              <p:cNvSpPr txBox="1">
                <a:spLocks noChangeArrowheads="1"/>
              </p:cNvSpPr>
              <p:nvPr/>
            </p:nvSpPr>
            <p:spPr bwMode="auto">
              <a:xfrm>
                <a:off x="939" y="2881"/>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1"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O</a:t>
                </a:r>
              </a:p>
            </p:txBody>
          </p:sp>
          <p:sp>
            <p:nvSpPr>
              <p:cNvPr id="13357" name="Line 63"/>
              <p:cNvSpPr>
                <a:spLocks noChangeShapeType="1"/>
              </p:cNvSpPr>
              <p:nvPr/>
            </p:nvSpPr>
            <p:spPr bwMode="auto">
              <a:xfrm flipV="1">
                <a:off x="651" y="2615"/>
                <a:ext cx="0" cy="432"/>
              </a:xfrm>
              <a:prstGeom prst="line">
                <a:avLst/>
              </a:prstGeom>
              <a:noFill/>
              <a:ln w="31750">
                <a:solidFill>
                  <a:srgbClr val="0000FF"/>
                </a:solidFill>
                <a:round/>
                <a:headEnd/>
                <a:tailEnd type="triangle" w="sm" len="lg"/>
              </a:ln>
              <a:extLst>
                <a:ext uri="{909E8E84-426E-40DD-AFC4-6F175D3DCCD1}">
                  <a14:hiddenFill xmlns:a14="http://schemas.microsoft.com/office/drawing/2010/main">
                    <a:noFill/>
                  </a14:hiddenFill>
                </a:ext>
              </a:ex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3358" name="Line 64"/>
              <p:cNvSpPr>
                <a:spLocks noChangeShapeType="1"/>
              </p:cNvSpPr>
              <p:nvPr/>
            </p:nvSpPr>
            <p:spPr bwMode="auto">
              <a:xfrm>
                <a:off x="651" y="3383"/>
                <a:ext cx="0" cy="528"/>
              </a:xfrm>
              <a:prstGeom prst="line">
                <a:avLst/>
              </a:prstGeom>
              <a:noFill/>
              <a:ln w="31750">
                <a:solidFill>
                  <a:srgbClr val="33CC33"/>
                </a:solidFill>
                <a:round/>
                <a:headEnd/>
                <a:tailEnd type="triangle" w="sm" len="lg"/>
              </a:ln>
              <a:extLst>
                <a:ext uri="{909E8E84-426E-40DD-AFC4-6F175D3DCCD1}">
                  <a14:hiddenFill xmlns:a14="http://schemas.microsoft.com/office/drawing/2010/main">
                    <a:noFill/>
                  </a14:hiddenFill>
                </a:ext>
              </a:ex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3323" name="Object 65"/>
              <p:cNvGraphicFramePr>
                <a:graphicFrameLocks noChangeAspect="1"/>
              </p:cNvGraphicFramePr>
              <p:nvPr/>
            </p:nvGraphicFramePr>
            <p:xfrm>
              <a:off x="653" y="2448"/>
              <a:ext cx="430" cy="407"/>
            </p:xfrm>
            <a:graphic>
              <a:graphicData uri="http://schemas.openxmlformats.org/presentationml/2006/ole">
                <mc:AlternateContent xmlns:mc="http://schemas.openxmlformats.org/markup-compatibility/2006">
                  <mc:Choice xmlns:v="urn:schemas-microsoft-com:vml" Requires="v">
                    <p:oleObj spid="_x0000_s199847" name="Equation" r:id="rId28" imgW="241200" imgH="228600" progId="Equation.3">
                      <p:embed/>
                    </p:oleObj>
                  </mc:Choice>
                  <mc:Fallback>
                    <p:oleObj name="Equation" r:id="rId28" imgW="241200" imgH="228600" progId="Equation.3">
                      <p:embed/>
                      <p:pic>
                        <p:nvPicPr>
                          <p:cNvPr id="13323" name="Object 65"/>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653" y="2448"/>
                            <a:ext cx="430"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4" name="Object 66"/>
              <p:cNvGraphicFramePr>
                <a:graphicFrameLocks noChangeAspect="1"/>
              </p:cNvGraphicFramePr>
              <p:nvPr/>
            </p:nvGraphicFramePr>
            <p:xfrm>
              <a:off x="655" y="3609"/>
              <a:ext cx="332" cy="398"/>
            </p:xfrm>
            <a:graphic>
              <a:graphicData uri="http://schemas.openxmlformats.org/presentationml/2006/ole">
                <mc:AlternateContent xmlns:mc="http://schemas.openxmlformats.org/markup-compatibility/2006">
                  <mc:Choice xmlns:v="urn:schemas-microsoft-com:vml" Requires="v">
                    <p:oleObj spid="_x0000_s199848" name="Equation" r:id="rId30" imgW="190440" imgH="228600" progId="Equation.3">
                      <p:embed/>
                    </p:oleObj>
                  </mc:Choice>
                  <mc:Fallback>
                    <p:oleObj name="Equation" r:id="rId30" imgW="190440" imgH="228600" progId="Equation.3">
                      <p:embed/>
                      <p:pic>
                        <p:nvPicPr>
                          <p:cNvPr id="13324" name="Object 66"/>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655" y="3609"/>
                            <a:ext cx="332" cy="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5" name="Object 67"/>
              <p:cNvGraphicFramePr>
                <a:graphicFrameLocks noChangeAspect="1"/>
              </p:cNvGraphicFramePr>
              <p:nvPr/>
            </p:nvGraphicFramePr>
            <p:xfrm>
              <a:off x="507" y="3047"/>
              <a:ext cx="386" cy="384"/>
            </p:xfrm>
            <a:graphic>
              <a:graphicData uri="http://schemas.openxmlformats.org/presentationml/2006/ole">
                <mc:AlternateContent xmlns:mc="http://schemas.openxmlformats.org/markup-compatibility/2006">
                  <mc:Choice xmlns:v="urn:schemas-microsoft-com:vml" Requires="v">
                    <p:oleObj spid="_x0000_s199849" name="Equation" r:id="rId32" imgW="215640" imgH="215640" progId="Equation.3">
                      <p:embed/>
                    </p:oleObj>
                  </mc:Choice>
                  <mc:Fallback>
                    <p:oleObj name="Equation" r:id="rId32" imgW="215640" imgH="215640" progId="Equation.3">
                      <p:embed/>
                      <p:pic>
                        <p:nvPicPr>
                          <p:cNvPr id="13325" name="Object 67"/>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507" y="3047"/>
                            <a:ext cx="386"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aphicFrame>
        <p:nvGraphicFramePr>
          <p:cNvPr id="185427" name="Object 83"/>
          <p:cNvGraphicFramePr>
            <a:graphicFrameLocks noChangeAspect="1"/>
          </p:cNvGraphicFramePr>
          <p:nvPr/>
        </p:nvGraphicFramePr>
        <p:xfrm>
          <a:off x="5334000" y="3206750"/>
          <a:ext cx="2209800" cy="722313"/>
        </p:xfrm>
        <a:graphic>
          <a:graphicData uri="http://schemas.openxmlformats.org/presentationml/2006/ole">
            <mc:AlternateContent xmlns:mc="http://schemas.openxmlformats.org/markup-compatibility/2006">
              <mc:Choice xmlns:v="urn:schemas-microsoft-com:vml" Requires="v">
                <p:oleObj spid="_x0000_s199850" name="Equation" r:id="rId34" imgW="660240" imgH="215640" progId="Equation.3">
                  <p:embed/>
                </p:oleObj>
              </mc:Choice>
              <mc:Fallback>
                <p:oleObj name="Equation" r:id="rId34" imgW="660240" imgH="215640" progId="Equation.3">
                  <p:embed/>
                  <p:pic>
                    <p:nvPicPr>
                      <p:cNvPr id="185427" name="Object 83"/>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5334000" y="3206750"/>
                        <a:ext cx="2209800" cy="722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5428" name="Object 84"/>
          <p:cNvGraphicFramePr>
            <a:graphicFrameLocks noChangeAspect="1"/>
          </p:cNvGraphicFramePr>
          <p:nvPr/>
        </p:nvGraphicFramePr>
        <p:xfrm>
          <a:off x="5334000" y="4027488"/>
          <a:ext cx="3276600" cy="663575"/>
        </p:xfrm>
        <a:graphic>
          <a:graphicData uri="http://schemas.openxmlformats.org/presentationml/2006/ole">
            <mc:AlternateContent xmlns:mc="http://schemas.openxmlformats.org/markup-compatibility/2006">
              <mc:Choice xmlns:v="urn:schemas-microsoft-com:vml" Requires="v">
                <p:oleObj spid="_x0000_s199851" name="Equation" r:id="rId36" imgW="1066680" imgH="215640" progId="Equation.3">
                  <p:embed/>
                </p:oleObj>
              </mc:Choice>
              <mc:Fallback>
                <p:oleObj name="Equation" r:id="rId36" imgW="1066680" imgH="215640" progId="Equation.3">
                  <p:embed/>
                  <p:pic>
                    <p:nvPicPr>
                      <p:cNvPr id="185428" name="Object 84"/>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5334000" y="4027488"/>
                        <a:ext cx="3276600" cy="66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5429" name="Object 85"/>
          <p:cNvGraphicFramePr>
            <a:graphicFrameLocks noChangeAspect="1"/>
          </p:cNvGraphicFramePr>
          <p:nvPr>
            <p:extLst>
              <p:ext uri="{D42A27DB-BD31-4B8C-83A1-F6EECF244321}">
                <p14:modId xmlns:p14="http://schemas.microsoft.com/office/powerpoint/2010/main" val="2204718842"/>
              </p:ext>
            </p:extLst>
          </p:nvPr>
        </p:nvGraphicFramePr>
        <p:xfrm>
          <a:off x="5257800" y="4911725"/>
          <a:ext cx="3351213" cy="693738"/>
        </p:xfrm>
        <a:graphic>
          <a:graphicData uri="http://schemas.openxmlformats.org/presentationml/2006/ole">
            <mc:AlternateContent xmlns:mc="http://schemas.openxmlformats.org/markup-compatibility/2006">
              <mc:Choice xmlns:v="urn:schemas-microsoft-com:vml" Requires="v">
                <p:oleObj spid="_x0000_s199852" name="Equation" r:id="rId38" imgW="1104840" imgH="228600" progId="Equation.DSMT4">
                  <p:embed/>
                </p:oleObj>
              </mc:Choice>
              <mc:Fallback>
                <p:oleObj name="Equation" r:id="rId38" imgW="1104840" imgH="228600" progId="Equation.DSMT4">
                  <p:embed/>
                  <p:pic>
                    <p:nvPicPr>
                      <p:cNvPr id="185429" name="Object 85"/>
                      <p:cNvPicPr>
                        <a:picLocks noChangeAspect="1" noChangeArrowheads="1"/>
                      </p:cNvPicPr>
                      <p:nvPr/>
                    </p:nvPicPr>
                    <p:blipFill>
                      <a:blip r:embed="rId39"/>
                      <a:srcRect/>
                      <a:stretch>
                        <a:fillRect/>
                      </a:stretch>
                    </p:blipFill>
                    <p:spPr bwMode="auto">
                      <a:xfrm>
                        <a:off x="5257800" y="4911725"/>
                        <a:ext cx="3351213" cy="693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5430" name="Object 86"/>
          <p:cNvGraphicFramePr>
            <a:graphicFrameLocks noChangeAspect="1"/>
          </p:cNvGraphicFramePr>
          <p:nvPr>
            <p:extLst>
              <p:ext uri="{D42A27DB-BD31-4B8C-83A1-F6EECF244321}">
                <p14:modId xmlns:p14="http://schemas.microsoft.com/office/powerpoint/2010/main" val="4098173924"/>
              </p:ext>
            </p:extLst>
          </p:nvPr>
        </p:nvGraphicFramePr>
        <p:xfrm>
          <a:off x="5354638" y="5733256"/>
          <a:ext cx="1633537" cy="604837"/>
        </p:xfrm>
        <a:graphic>
          <a:graphicData uri="http://schemas.openxmlformats.org/presentationml/2006/ole">
            <mc:AlternateContent xmlns:mc="http://schemas.openxmlformats.org/markup-compatibility/2006">
              <mc:Choice xmlns:v="urn:schemas-microsoft-com:vml" Requires="v">
                <p:oleObj spid="_x0000_s199853" name="Equation" r:id="rId40" imgW="482400" imgH="177480" progId="Equation.DSMT4">
                  <p:embed/>
                </p:oleObj>
              </mc:Choice>
              <mc:Fallback>
                <p:oleObj name="Equation" r:id="rId40" imgW="482400" imgH="177480" progId="Equation.DSMT4">
                  <p:embed/>
                  <p:pic>
                    <p:nvPicPr>
                      <p:cNvPr id="185430" name="Object 86"/>
                      <p:cNvPicPr>
                        <a:picLocks noChangeAspect="1" noChangeArrowheads="1"/>
                      </p:cNvPicPr>
                      <p:nvPr/>
                    </p:nvPicPr>
                    <p:blipFill>
                      <a:blip r:embed="rId41"/>
                      <a:srcRect/>
                      <a:stretch>
                        <a:fillRect/>
                      </a:stretch>
                    </p:blipFill>
                    <p:spPr bwMode="auto">
                      <a:xfrm>
                        <a:off x="5354638" y="5733256"/>
                        <a:ext cx="1633537" cy="604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5432" name="AutoShape 88"/>
          <p:cNvSpPr>
            <a:spLocks/>
          </p:cNvSpPr>
          <p:nvPr/>
        </p:nvSpPr>
        <p:spPr bwMode="auto">
          <a:xfrm>
            <a:off x="4876800" y="3471863"/>
            <a:ext cx="457200" cy="2667000"/>
          </a:xfrm>
          <a:prstGeom prst="leftBrace">
            <a:avLst>
              <a:gd name="adj1" fmla="val 48611"/>
              <a:gd name="adj2" fmla="val 50000"/>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3341" name="Text Box 22"/>
          <p:cNvSpPr txBox="1">
            <a:spLocks noChangeArrowheads="1"/>
          </p:cNvSpPr>
          <p:nvPr/>
        </p:nvSpPr>
        <p:spPr bwMode="auto">
          <a:xfrm>
            <a:off x="4724400" y="820738"/>
            <a:ext cx="4267200" cy="222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解</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a:t>
            </a:r>
            <a:r>
              <a:rPr kumimoji="0" lang="en-US" altLang="zh-CN"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1</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）隔离物体分别对物体</a:t>
            </a:r>
            <a:r>
              <a:rPr kumimoji="0" lang="en-US" altLang="zh-CN" sz="2800" b="0"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A</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a:t>
            </a:r>
            <a:r>
              <a:rPr kumimoji="0" lang="en-US" altLang="zh-CN" sz="2800" b="0"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B</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及滑轮作受力分析，取坐标如图，运用牛顿第二定律  、转动定律列方程 。 </a:t>
            </a:r>
          </a:p>
        </p:txBody>
      </p:sp>
      <p:grpSp>
        <p:nvGrpSpPr>
          <p:cNvPr id="8" name="Group 106"/>
          <p:cNvGrpSpPr>
            <a:grpSpLocks/>
          </p:cNvGrpSpPr>
          <p:nvPr/>
        </p:nvGrpSpPr>
        <p:grpSpPr bwMode="auto">
          <a:xfrm>
            <a:off x="381000" y="3886200"/>
            <a:ext cx="2133600" cy="2514600"/>
            <a:chOff x="1488" y="2448"/>
            <a:chExt cx="1344" cy="1584"/>
          </a:xfrm>
        </p:grpSpPr>
        <p:grpSp>
          <p:nvGrpSpPr>
            <p:cNvPr id="13343" name="Group 102"/>
            <p:cNvGrpSpPr>
              <a:grpSpLocks/>
            </p:cNvGrpSpPr>
            <p:nvPr/>
          </p:nvGrpSpPr>
          <p:grpSpPr bwMode="auto">
            <a:xfrm>
              <a:off x="1488" y="2448"/>
              <a:ext cx="1344" cy="1584"/>
              <a:chOff x="1488" y="2448"/>
              <a:chExt cx="1344" cy="1584"/>
            </a:xfrm>
          </p:grpSpPr>
          <p:sp>
            <p:nvSpPr>
              <p:cNvPr id="13345" name="Rectangle 79"/>
              <p:cNvSpPr>
                <a:spLocks noChangeArrowheads="1"/>
              </p:cNvSpPr>
              <p:nvPr/>
            </p:nvSpPr>
            <p:spPr bwMode="auto">
              <a:xfrm>
                <a:off x="1488" y="2448"/>
                <a:ext cx="1344" cy="1584"/>
              </a:xfrm>
              <a:prstGeom prst="rect">
                <a:avLst/>
              </a:prstGeom>
              <a:solidFill>
                <a:schemeClr val="bg1"/>
              </a:solidFill>
              <a:ln w="9525">
                <a:solidFill>
                  <a:schemeClr val="tx2"/>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13346" name="Group 99"/>
              <p:cNvGrpSpPr>
                <a:grpSpLocks/>
              </p:cNvGrpSpPr>
              <p:nvPr/>
            </p:nvGrpSpPr>
            <p:grpSpPr bwMode="auto">
              <a:xfrm>
                <a:off x="1560" y="2663"/>
                <a:ext cx="1272" cy="1248"/>
                <a:chOff x="1560" y="2663"/>
                <a:chExt cx="1272" cy="1248"/>
              </a:xfrm>
            </p:grpSpPr>
            <p:sp>
              <p:nvSpPr>
                <p:cNvPr id="13347" name="Oval 69" descr="花束"/>
                <p:cNvSpPr>
                  <a:spLocks noChangeArrowheads="1"/>
                </p:cNvSpPr>
                <p:nvPr/>
              </p:nvSpPr>
              <p:spPr bwMode="auto">
                <a:xfrm flipV="1">
                  <a:off x="2016" y="3095"/>
                  <a:ext cx="276" cy="272"/>
                </a:xfrm>
                <a:prstGeom prst="ellipse">
                  <a:avLst/>
                </a:prstGeom>
                <a:blipFill dpi="0" rotWithShape="0">
                  <a:blip r:embed="rId5"/>
                  <a:srcRect/>
                  <a:tile tx="0" ty="0" sx="100000" sy="100000" flip="none" algn="tl"/>
                </a:blipFill>
                <a:ln w="31750">
                  <a:solidFill>
                    <a:srgbClr val="000000"/>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3348" name="Line 70"/>
                <p:cNvSpPr>
                  <a:spLocks noChangeShapeType="1"/>
                </p:cNvSpPr>
                <p:nvPr/>
              </p:nvSpPr>
              <p:spPr bwMode="auto">
                <a:xfrm flipH="1">
                  <a:off x="1632" y="3095"/>
                  <a:ext cx="528" cy="0"/>
                </a:xfrm>
                <a:prstGeom prst="line">
                  <a:avLst/>
                </a:prstGeom>
                <a:noFill/>
                <a:ln w="31750">
                  <a:solidFill>
                    <a:srgbClr val="0000FF"/>
                  </a:solidFill>
                  <a:round/>
                  <a:headEnd/>
                  <a:tailEnd type="triangle" w="sm" len="lg"/>
                </a:ln>
                <a:extLst>
                  <a:ext uri="{909E8E84-426E-40DD-AFC4-6F175D3DCCD1}">
                    <a14:hiddenFill xmlns:a14="http://schemas.microsoft.com/office/drawing/2010/main">
                      <a:noFill/>
                    </a14:hiddenFill>
                  </a:ext>
                </a:ex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3349" name="Line 71"/>
                <p:cNvSpPr>
                  <a:spLocks noChangeShapeType="1"/>
                </p:cNvSpPr>
                <p:nvPr/>
              </p:nvSpPr>
              <p:spPr bwMode="auto">
                <a:xfrm>
                  <a:off x="2304" y="3239"/>
                  <a:ext cx="0" cy="480"/>
                </a:xfrm>
                <a:prstGeom prst="line">
                  <a:avLst/>
                </a:prstGeom>
                <a:noFill/>
                <a:ln w="31750">
                  <a:solidFill>
                    <a:srgbClr val="0000FF"/>
                  </a:solidFill>
                  <a:round/>
                  <a:headEnd/>
                  <a:tailEnd type="triangle" w="sm" len="lg"/>
                </a:ln>
                <a:extLst>
                  <a:ext uri="{909E8E84-426E-40DD-AFC4-6F175D3DCCD1}">
                    <a14:hiddenFill xmlns:a14="http://schemas.microsoft.com/office/drawing/2010/main">
                      <a:noFill/>
                    </a14:hiddenFill>
                  </a:ext>
                </a:ex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3350" name="Line 72"/>
                <p:cNvSpPr>
                  <a:spLocks noChangeShapeType="1"/>
                </p:cNvSpPr>
                <p:nvPr/>
              </p:nvSpPr>
              <p:spPr bwMode="auto">
                <a:xfrm flipV="1">
                  <a:off x="2256" y="2736"/>
                  <a:ext cx="336" cy="407"/>
                </a:xfrm>
                <a:prstGeom prst="line">
                  <a:avLst/>
                </a:prstGeom>
                <a:noFill/>
                <a:ln w="31750">
                  <a:solidFill>
                    <a:srgbClr val="D60093"/>
                  </a:solidFill>
                  <a:round/>
                  <a:headEnd/>
                  <a:tailEnd type="triangle" w="sm" len="lg"/>
                </a:ln>
                <a:extLst>
                  <a:ext uri="{909E8E84-426E-40DD-AFC4-6F175D3DCCD1}">
                    <a14:hiddenFill xmlns:a14="http://schemas.microsoft.com/office/drawing/2010/main">
                      <a:noFill/>
                    </a14:hiddenFill>
                  </a:ext>
                </a:ex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3351" name="Line 73"/>
                <p:cNvSpPr>
                  <a:spLocks noChangeShapeType="1"/>
                </p:cNvSpPr>
                <p:nvPr/>
              </p:nvSpPr>
              <p:spPr bwMode="auto">
                <a:xfrm>
                  <a:off x="2160" y="3239"/>
                  <a:ext cx="0" cy="336"/>
                </a:xfrm>
                <a:prstGeom prst="line">
                  <a:avLst/>
                </a:prstGeom>
                <a:noFill/>
                <a:ln w="31750">
                  <a:solidFill>
                    <a:srgbClr val="33CC33"/>
                  </a:solidFill>
                  <a:round/>
                  <a:headEnd/>
                  <a:tailEnd type="triangle" w="sm" len="lg"/>
                </a:ln>
                <a:extLst>
                  <a:ext uri="{909E8E84-426E-40DD-AFC4-6F175D3DCCD1}">
                    <a14:hiddenFill xmlns:a14="http://schemas.microsoft.com/office/drawing/2010/main">
                      <a:noFill/>
                    </a14:hiddenFill>
                  </a:ext>
                </a:ex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3318" name="Object 74"/>
                <p:cNvGraphicFramePr>
                  <a:graphicFrameLocks noChangeAspect="1"/>
                </p:cNvGraphicFramePr>
                <p:nvPr/>
              </p:nvGraphicFramePr>
              <p:xfrm>
                <a:off x="2306" y="3504"/>
                <a:ext cx="430" cy="407"/>
              </p:xfrm>
              <a:graphic>
                <a:graphicData uri="http://schemas.openxmlformats.org/presentationml/2006/ole">
                  <mc:AlternateContent xmlns:mc="http://schemas.openxmlformats.org/markup-compatibility/2006">
                    <mc:Choice xmlns:v="urn:schemas-microsoft-com:vml" Requires="v">
                      <p:oleObj spid="_x0000_s199854" name="Equation" r:id="rId42" imgW="241200" imgH="228600" progId="Equation.3">
                        <p:embed/>
                      </p:oleObj>
                    </mc:Choice>
                    <mc:Fallback>
                      <p:oleObj name="Equation" r:id="rId42" imgW="241200" imgH="228600" progId="Equation.3">
                        <p:embed/>
                        <p:pic>
                          <p:nvPicPr>
                            <p:cNvPr id="13318" name="Object 74"/>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2306" y="3504"/>
                              <a:ext cx="430"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9" name="Object 75"/>
                <p:cNvGraphicFramePr>
                  <a:graphicFrameLocks noChangeAspect="1"/>
                </p:cNvGraphicFramePr>
                <p:nvPr/>
              </p:nvGraphicFramePr>
              <p:xfrm>
                <a:off x="1560" y="2663"/>
                <a:ext cx="408" cy="407"/>
              </p:xfrm>
              <a:graphic>
                <a:graphicData uri="http://schemas.openxmlformats.org/presentationml/2006/ole">
                  <mc:AlternateContent xmlns:mc="http://schemas.openxmlformats.org/markup-compatibility/2006">
                    <mc:Choice xmlns:v="urn:schemas-microsoft-com:vml" Requires="v">
                      <p:oleObj spid="_x0000_s199855" name="Equation" r:id="rId44" imgW="228600" imgH="228600" progId="Equation.3">
                        <p:embed/>
                      </p:oleObj>
                    </mc:Choice>
                    <mc:Fallback>
                      <p:oleObj name="Equation" r:id="rId44" imgW="228600" imgH="228600" progId="Equation.3">
                        <p:embed/>
                        <p:pic>
                          <p:nvPicPr>
                            <p:cNvPr id="13319" name="Object 75"/>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1560" y="2663"/>
                              <a:ext cx="408"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0" name="Object 76"/>
                <p:cNvGraphicFramePr>
                  <a:graphicFrameLocks noChangeAspect="1"/>
                </p:cNvGraphicFramePr>
                <p:nvPr/>
              </p:nvGraphicFramePr>
              <p:xfrm>
                <a:off x="1872" y="3408"/>
                <a:ext cx="304" cy="384"/>
              </p:xfrm>
              <a:graphic>
                <a:graphicData uri="http://schemas.openxmlformats.org/presentationml/2006/ole">
                  <mc:AlternateContent xmlns:mc="http://schemas.openxmlformats.org/markup-compatibility/2006">
                    <mc:Choice xmlns:v="urn:schemas-microsoft-com:vml" Requires="v">
                      <p:oleObj spid="_x0000_s199856" name="Equation" r:id="rId46" imgW="190440" imgH="241200" progId="Equation.3">
                        <p:embed/>
                      </p:oleObj>
                    </mc:Choice>
                    <mc:Fallback>
                      <p:oleObj name="Equation" r:id="rId46" imgW="190440" imgH="241200" progId="Equation.3">
                        <p:embed/>
                        <p:pic>
                          <p:nvPicPr>
                            <p:cNvPr id="13320" name="Object 76"/>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1872" y="3408"/>
                              <a:ext cx="304"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1" name="Object 77"/>
                <p:cNvGraphicFramePr>
                  <a:graphicFrameLocks noChangeAspect="1"/>
                </p:cNvGraphicFramePr>
                <p:nvPr/>
              </p:nvGraphicFramePr>
              <p:xfrm>
                <a:off x="2500" y="2759"/>
                <a:ext cx="332" cy="420"/>
              </p:xfrm>
              <a:graphic>
                <a:graphicData uri="http://schemas.openxmlformats.org/presentationml/2006/ole">
                  <mc:AlternateContent xmlns:mc="http://schemas.openxmlformats.org/markup-compatibility/2006">
                    <mc:Choice xmlns:v="urn:schemas-microsoft-com:vml" Requires="v">
                      <p:oleObj spid="_x0000_s199857" name="Equation" r:id="rId48" imgW="190440" imgH="241200" progId="Equation.3">
                        <p:embed/>
                      </p:oleObj>
                    </mc:Choice>
                    <mc:Fallback>
                      <p:oleObj name="Equation" r:id="rId48" imgW="190440" imgH="241200" progId="Equation.3">
                        <p:embed/>
                        <p:pic>
                          <p:nvPicPr>
                            <p:cNvPr id="13321" name="Object 77"/>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2500" y="2759"/>
                              <a:ext cx="332"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13344" name="Freeform 105"/>
            <p:cNvSpPr>
              <a:spLocks/>
            </p:cNvSpPr>
            <p:nvPr/>
          </p:nvSpPr>
          <p:spPr bwMode="auto">
            <a:xfrm>
              <a:off x="2132" y="2938"/>
              <a:ext cx="359" cy="391"/>
            </a:xfrm>
            <a:custGeom>
              <a:avLst/>
              <a:gdLst>
                <a:gd name="T0" fmla="*/ 0 w 359"/>
                <a:gd name="T1" fmla="*/ 17 h 391"/>
                <a:gd name="T2" fmla="*/ 179 w 359"/>
                <a:gd name="T3" fmla="*/ 24 h 391"/>
                <a:gd name="T4" fmla="*/ 330 w 359"/>
                <a:gd name="T5" fmla="*/ 161 h 391"/>
                <a:gd name="T6" fmla="*/ 352 w 359"/>
                <a:gd name="T7" fmla="*/ 391 h 391"/>
                <a:gd name="T8" fmla="*/ 0 60000 65536"/>
                <a:gd name="T9" fmla="*/ 0 60000 65536"/>
                <a:gd name="T10" fmla="*/ 0 60000 65536"/>
                <a:gd name="T11" fmla="*/ 0 60000 65536"/>
                <a:gd name="T12" fmla="*/ 0 w 359"/>
                <a:gd name="T13" fmla="*/ 0 h 391"/>
                <a:gd name="T14" fmla="*/ 359 w 359"/>
                <a:gd name="T15" fmla="*/ 391 h 391"/>
              </a:gdLst>
              <a:ahLst/>
              <a:cxnLst>
                <a:cxn ang="T8">
                  <a:pos x="T0" y="T1"/>
                </a:cxn>
                <a:cxn ang="T9">
                  <a:pos x="T2" y="T3"/>
                </a:cxn>
                <a:cxn ang="T10">
                  <a:pos x="T4" y="T5"/>
                </a:cxn>
                <a:cxn ang="T11">
                  <a:pos x="T6" y="T7"/>
                </a:cxn>
              </a:cxnLst>
              <a:rect l="T12" t="T13" r="T14" b="T15"/>
              <a:pathLst>
                <a:path w="359" h="391">
                  <a:moveTo>
                    <a:pt x="0" y="17"/>
                  </a:moveTo>
                  <a:cubicBezTo>
                    <a:pt x="30" y="18"/>
                    <a:pt x="124" y="0"/>
                    <a:pt x="179" y="24"/>
                  </a:cubicBezTo>
                  <a:cubicBezTo>
                    <a:pt x="234" y="48"/>
                    <a:pt x="301" y="100"/>
                    <a:pt x="330" y="161"/>
                  </a:cubicBezTo>
                  <a:cubicBezTo>
                    <a:pt x="359" y="222"/>
                    <a:pt x="348" y="343"/>
                    <a:pt x="352" y="391"/>
                  </a:cubicBezTo>
                </a:path>
              </a:pathLst>
            </a:custGeom>
            <a:noFill/>
            <a:ln w="38100">
              <a:solidFill>
                <a:srgbClr val="FF0000"/>
              </a:solidFill>
              <a:prstDash val="dash"/>
              <a:round/>
              <a:headEnd/>
              <a:tailEnd type="triangle" w="sm" len="lg"/>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Tree>
    <p:extLst>
      <p:ext uri="{BB962C8B-B14F-4D97-AF65-F5344CB8AC3E}">
        <p14:creationId xmlns:p14="http://schemas.microsoft.com/office/powerpoint/2010/main" val="149482662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out)">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85427"/>
                                        </p:tgtEl>
                                        <p:attrNameLst>
                                          <p:attrName>style.visibility</p:attrName>
                                        </p:attrNameLst>
                                      </p:cBhvr>
                                      <p:to>
                                        <p:strVal val="visible"/>
                                      </p:to>
                                    </p:set>
                                    <p:animEffect transition="in" filter="blinds(horizontal)">
                                      <p:cBhvr>
                                        <p:cTn id="22" dur="500"/>
                                        <p:tgtEl>
                                          <p:spTgt spid="18542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85428"/>
                                        </p:tgtEl>
                                        <p:attrNameLst>
                                          <p:attrName>style.visibility</p:attrName>
                                        </p:attrNameLst>
                                      </p:cBhvr>
                                      <p:to>
                                        <p:strVal val="visible"/>
                                      </p:to>
                                    </p:set>
                                    <p:animEffect transition="in" filter="blinds(horizontal)">
                                      <p:cBhvr>
                                        <p:cTn id="27" dur="500"/>
                                        <p:tgtEl>
                                          <p:spTgt spid="18542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85429"/>
                                        </p:tgtEl>
                                        <p:attrNameLst>
                                          <p:attrName>style.visibility</p:attrName>
                                        </p:attrNameLst>
                                      </p:cBhvr>
                                      <p:to>
                                        <p:strVal val="visible"/>
                                      </p:to>
                                    </p:set>
                                    <p:animEffect transition="in" filter="box(in)">
                                      <p:cBhvr>
                                        <p:cTn id="32" dur="500"/>
                                        <p:tgtEl>
                                          <p:spTgt spid="18542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185430"/>
                                        </p:tgtEl>
                                        <p:attrNameLst>
                                          <p:attrName>style.visibility</p:attrName>
                                        </p:attrNameLst>
                                      </p:cBhvr>
                                      <p:to>
                                        <p:strVal val="visible"/>
                                      </p:to>
                                    </p:set>
                                    <p:animEffect transition="in" filter="box(in)">
                                      <p:cBhvr>
                                        <p:cTn id="37" dur="500"/>
                                        <p:tgtEl>
                                          <p:spTgt spid="18543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42" fill="hold" grpId="0" nodeType="clickEffect">
                                  <p:stCondLst>
                                    <p:cond delay="0"/>
                                  </p:stCondLst>
                                  <p:childTnLst>
                                    <p:set>
                                      <p:cBhvr>
                                        <p:cTn id="41" dur="1" fill="hold">
                                          <p:stCondLst>
                                            <p:cond delay="0"/>
                                          </p:stCondLst>
                                        </p:cTn>
                                        <p:tgtEl>
                                          <p:spTgt spid="185432"/>
                                        </p:tgtEl>
                                        <p:attrNameLst>
                                          <p:attrName>style.visibility</p:attrName>
                                        </p:attrNameLst>
                                      </p:cBhvr>
                                      <p:to>
                                        <p:strVal val="visible"/>
                                      </p:to>
                                    </p:set>
                                    <p:animEffect transition="in" filter="barn(outHorizontal)">
                                      <p:cBhvr>
                                        <p:cTn id="42" dur="500"/>
                                        <p:tgtEl>
                                          <p:spTgt spid="1854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43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49" name="Group 2"/>
          <p:cNvGrpSpPr>
            <a:grpSpLocks/>
          </p:cNvGrpSpPr>
          <p:nvPr/>
        </p:nvGrpSpPr>
        <p:grpSpPr bwMode="auto">
          <a:xfrm>
            <a:off x="381000" y="457200"/>
            <a:ext cx="4267200" cy="3408363"/>
            <a:chOff x="240" y="432"/>
            <a:chExt cx="2688" cy="2147"/>
          </a:xfrm>
        </p:grpSpPr>
        <p:graphicFrame>
          <p:nvGraphicFramePr>
            <p:cNvPr id="14346" name="Object 3"/>
            <p:cNvGraphicFramePr>
              <a:graphicFrameLocks noChangeAspect="1"/>
            </p:cNvGraphicFramePr>
            <p:nvPr/>
          </p:nvGraphicFramePr>
          <p:xfrm>
            <a:off x="528" y="432"/>
            <a:ext cx="2208" cy="729"/>
          </p:xfrm>
          <a:graphic>
            <a:graphicData uri="http://schemas.openxmlformats.org/presentationml/2006/ole">
              <mc:AlternateContent xmlns:mc="http://schemas.openxmlformats.org/markup-compatibility/2006">
                <mc:Choice xmlns:v="urn:schemas-microsoft-com:vml" Requires="v">
                  <p:oleObj spid="_x0000_s200783" name="Equation" r:id="rId3" imgW="1282680" imgH="431640" progId="Equation.3">
                    <p:embed/>
                  </p:oleObj>
                </mc:Choice>
                <mc:Fallback>
                  <p:oleObj name="Equation" r:id="rId3" imgW="1282680" imgH="431640" progId="Equation.3">
                    <p:embed/>
                    <p:pic>
                      <p:nvPicPr>
                        <p:cNvPr id="14346"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 y="432"/>
                          <a:ext cx="2208" cy="7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7" name="Object 4"/>
            <p:cNvGraphicFramePr>
              <a:graphicFrameLocks noChangeAspect="1"/>
            </p:cNvGraphicFramePr>
            <p:nvPr/>
          </p:nvGraphicFramePr>
          <p:xfrm>
            <a:off x="480" y="1104"/>
            <a:ext cx="2352" cy="727"/>
          </p:xfrm>
          <a:graphic>
            <a:graphicData uri="http://schemas.openxmlformats.org/presentationml/2006/ole">
              <mc:AlternateContent xmlns:mc="http://schemas.openxmlformats.org/markup-compatibility/2006">
                <mc:Choice xmlns:v="urn:schemas-microsoft-com:vml" Requires="v">
                  <p:oleObj spid="_x0000_s200784" name="Equation" r:id="rId5" imgW="1396800" imgH="431640" progId="Equation.3">
                    <p:embed/>
                  </p:oleObj>
                </mc:Choice>
                <mc:Fallback>
                  <p:oleObj name="Equation" r:id="rId5" imgW="1396800" imgH="431640" progId="Equation.3">
                    <p:embed/>
                    <p:pic>
                      <p:nvPicPr>
                        <p:cNvPr id="14347"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 y="1104"/>
                          <a:ext cx="2352" cy="7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8" name="Object 5"/>
            <p:cNvGraphicFramePr>
              <a:graphicFrameLocks noChangeAspect="1"/>
            </p:cNvGraphicFramePr>
            <p:nvPr/>
          </p:nvGraphicFramePr>
          <p:xfrm>
            <a:off x="480" y="1872"/>
            <a:ext cx="2448" cy="707"/>
          </p:xfrm>
          <a:graphic>
            <a:graphicData uri="http://schemas.openxmlformats.org/presentationml/2006/ole">
              <mc:AlternateContent xmlns:mc="http://schemas.openxmlformats.org/markup-compatibility/2006">
                <mc:Choice xmlns:v="urn:schemas-microsoft-com:vml" Requires="v">
                  <p:oleObj spid="_x0000_s200785" name="Equation" r:id="rId7" imgW="1460160" imgH="431640" progId="Equation.3">
                    <p:embed/>
                  </p:oleObj>
                </mc:Choice>
                <mc:Fallback>
                  <p:oleObj name="Equation" r:id="rId7" imgW="1460160" imgH="431640" progId="Equation.3">
                    <p:embed/>
                    <p:pic>
                      <p:nvPicPr>
                        <p:cNvPr id="14348"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0" y="1872"/>
                          <a:ext cx="2448" cy="7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69" name="AutoShape 6"/>
            <p:cNvSpPr>
              <a:spLocks/>
            </p:cNvSpPr>
            <p:nvPr/>
          </p:nvSpPr>
          <p:spPr bwMode="auto">
            <a:xfrm>
              <a:off x="240" y="720"/>
              <a:ext cx="192" cy="1488"/>
            </a:xfrm>
            <a:prstGeom prst="leftBrace">
              <a:avLst>
                <a:gd name="adj1" fmla="val 64583"/>
                <a:gd name="adj2" fmla="val 50000"/>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3" name="Group 7"/>
          <p:cNvGrpSpPr>
            <a:grpSpLocks/>
          </p:cNvGrpSpPr>
          <p:nvPr/>
        </p:nvGrpSpPr>
        <p:grpSpPr bwMode="auto">
          <a:xfrm>
            <a:off x="762000" y="3962400"/>
            <a:ext cx="3562350" cy="685800"/>
            <a:chOff x="658" y="2976"/>
            <a:chExt cx="2244" cy="432"/>
          </a:xfrm>
        </p:grpSpPr>
        <p:sp>
          <p:nvSpPr>
            <p:cNvPr id="14368" name="Text Box 8"/>
            <p:cNvSpPr txBox="1">
              <a:spLocks noChangeArrowheads="1"/>
            </p:cNvSpPr>
            <p:nvPr/>
          </p:nvSpPr>
          <p:spPr bwMode="auto">
            <a:xfrm>
              <a:off x="658" y="3018"/>
              <a:ext cx="22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如令              ，可得：</a:t>
              </a:r>
            </a:p>
          </p:txBody>
        </p:sp>
        <p:graphicFrame>
          <p:nvGraphicFramePr>
            <p:cNvPr id="14345" name="Object 9"/>
            <p:cNvGraphicFramePr>
              <a:graphicFrameLocks noChangeAspect="1"/>
            </p:cNvGraphicFramePr>
            <p:nvPr/>
          </p:nvGraphicFramePr>
          <p:xfrm>
            <a:off x="1148" y="2976"/>
            <a:ext cx="864" cy="432"/>
          </p:xfrm>
          <a:graphic>
            <a:graphicData uri="http://schemas.openxmlformats.org/presentationml/2006/ole">
              <mc:AlternateContent xmlns:mc="http://schemas.openxmlformats.org/markup-compatibility/2006">
                <mc:Choice xmlns:v="urn:schemas-microsoft-com:vml" Requires="v">
                  <p:oleObj spid="_x0000_s200786" name="Equation" r:id="rId9" imgW="457200" imgH="228600" progId="Equation.3">
                    <p:embed/>
                  </p:oleObj>
                </mc:Choice>
                <mc:Fallback>
                  <p:oleObj name="Equation" r:id="rId9" imgW="457200" imgH="228600" progId="Equation.3">
                    <p:embed/>
                    <p:pic>
                      <p:nvPicPr>
                        <p:cNvPr id="14345"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48" y="2976"/>
                          <a:ext cx="864"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98666" name="Object 10"/>
          <p:cNvGraphicFramePr>
            <a:graphicFrameLocks noChangeAspect="1"/>
          </p:cNvGraphicFramePr>
          <p:nvPr/>
        </p:nvGraphicFramePr>
        <p:xfrm>
          <a:off x="5029200" y="3657600"/>
          <a:ext cx="3429000" cy="1144588"/>
        </p:xfrm>
        <a:graphic>
          <a:graphicData uri="http://schemas.openxmlformats.org/presentationml/2006/ole">
            <mc:AlternateContent xmlns:mc="http://schemas.openxmlformats.org/markup-compatibility/2006">
              <mc:Choice xmlns:v="urn:schemas-microsoft-com:vml" Requires="v">
                <p:oleObj spid="_x0000_s200787" name="Equation" r:id="rId11" imgW="1295280" imgH="431640" progId="Equation.3">
                  <p:embed/>
                </p:oleObj>
              </mc:Choice>
              <mc:Fallback>
                <p:oleObj name="Equation" r:id="rId11" imgW="1295280" imgH="431640" progId="Equation.3">
                  <p:embed/>
                  <p:pic>
                    <p:nvPicPr>
                      <p:cNvPr id="198666"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29200" y="3657600"/>
                        <a:ext cx="3429000" cy="1144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8667" name="Text Box 11"/>
          <p:cNvSpPr txBox="1">
            <a:spLocks noChangeArrowheads="1"/>
          </p:cNvSpPr>
          <p:nvPr/>
        </p:nvSpPr>
        <p:spPr bwMode="auto">
          <a:xfrm>
            <a:off x="228600" y="4781550"/>
            <a:ext cx="8915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a:t>
            </a:r>
            <a:r>
              <a:rPr kumimoji="0" lang="en-US" altLang="zh-CN"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2</a:t>
            </a:r>
            <a:r>
              <a:rPr kumimoji="0"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a:t>
            </a:r>
            <a:r>
              <a:rPr kumimoji="0" lang="en-US" altLang="zh-CN" sz="2800" b="0"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B</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由静止出发作匀加速直线运动，下落的速率为：</a:t>
            </a:r>
          </a:p>
        </p:txBody>
      </p:sp>
      <p:graphicFrame>
        <p:nvGraphicFramePr>
          <p:cNvPr id="198668" name="Object 12"/>
          <p:cNvGraphicFramePr>
            <a:graphicFrameLocks noChangeAspect="1"/>
          </p:cNvGraphicFramePr>
          <p:nvPr/>
        </p:nvGraphicFramePr>
        <p:xfrm>
          <a:off x="1766888" y="5329238"/>
          <a:ext cx="5395912" cy="1165225"/>
        </p:xfrm>
        <a:graphic>
          <a:graphicData uri="http://schemas.openxmlformats.org/presentationml/2006/ole">
            <mc:AlternateContent xmlns:mc="http://schemas.openxmlformats.org/markup-compatibility/2006">
              <mc:Choice xmlns:v="urn:schemas-microsoft-com:vml" Requires="v">
                <p:oleObj spid="_x0000_s200788" name="Equation" r:id="rId13" imgW="3720960" imgH="838080" progId="Equation.3">
                  <p:embed/>
                </p:oleObj>
              </mc:Choice>
              <mc:Fallback>
                <p:oleObj name="Equation" r:id="rId13" imgW="3720960" imgH="838080" progId="Equation.3">
                  <p:embed/>
                  <p:pic>
                    <p:nvPicPr>
                      <p:cNvPr id="198668"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66888" y="5329238"/>
                        <a:ext cx="5395912" cy="1165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4352" name="Group 13"/>
          <p:cNvGrpSpPr>
            <a:grpSpLocks/>
          </p:cNvGrpSpPr>
          <p:nvPr/>
        </p:nvGrpSpPr>
        <p:grpSpPr bwMode="auto">
          <a:xfrm>
            <a:off x="4953000" y="838200"/>
            <a:ext cx="3657600" cy="2743200"/>
            <a:chOff x="3120" y="528"/>
            <a:chExt cx="2304" cy="1728"/>
          </a:xfrm>
        </p:grpSpPr>
        <p:sp>
          <p:nvSpPr>
            <p:cNvPr id="14353" name="Rectangle 14"/>
            <p:cNvSpPr>
              <a:spLocks noChangeArrowheads="1"/>
            </p:cNvSpPr>
            <p:nvPr/>
          </p:nvSpPr>
          <p:spPr bwMode="auto">
            <a:xfrm>
              <a:off x="3120" y="528"/>
              <a:ext cx="2304" cy="1728"/>
            </a:xfrm>
            <a:prstGeom prst="rect">
              <a:avLst/>
            </a:prstGeom>
            <a:solidFill>
              <a:schemeClr val="bg1"/>
            </a:solidFill>
            <a:ln w="9525">
              <a:solidFill>
                <a:schemeClr val="tx2"/>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14354" name="Group 15"/>
            <p:cNvGrpSpPr>
              <a:grpSpLocks/>
            </p:cNvGrpSpPr>
            <p:nvPr/>
          </p:nvGrpSpPr>
          <p:grpSpPr bwMode="auto">
            <a:xfrm>
              <a:off x="3216" y="528"/>
              <a:ext cx="2090" cy="1632"/>
              <a:chOff x="288" y="384"/>
              <a:chExt cx="2528" cy="1919"/>
            </a:xfrm>
          </p:grpSpPr>
          <p:sp>
            <p:nvSpPr>
              <p:cNvPr id="14355" name="Line 16"/>
              <p:cNvSpPr>
                <a:spLocks noChangeShapeType="1"/>
              </p:cNvSpPr>
              <p:nvPr/>
            </p:nvSpPr>
            <p:spPr bwMode="auto">
              <a:xfrm>
                <a:off x="2352" y="1008"/>
                <a:ext cx="0" cy="80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4356" name="Line 17"/>
              <p:cNvSpPr>
                <a:spLocks noChangeShapeType="1"/>
              </p:cNvSpPr>
              <p:nvPr/>
            </p:nvSpPr>
            <p:spPr bwMode="auto">
              <a:xfrm>
                <a:off x="288" y="1095"/>
                <a:ext cx="18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4357" name="Line 18"/>
              <p:cNvSpPr>
                <a:spLocks noChangeShapeType="1"/>
              </p:cNvSpPr>
              <p:nvPr/>
            </p:nvSpPr>
            <p:spPr bwMode="auto">
              <a:xfrm>
                <a:off x="2112" y="1095"/>
                <a:ext cx="0" cy="120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4358" name="Rectangle 19" descr="新闻纸"/>
              <p:cNvSpPr>
                <a:spLocks noChangeArrowheads="1"/>
              </p:cNvSpPr>
              <p:nvPr/>
            </p:nvSpPr>
            <p:spPr bwMode="auto">
              <a:xfrm>
                <a:off x="480" y="672"/>
                <a:ext cx="432" cy="406"/>
              </a:xfrm>
              <a:prstGeom prst="rect">
                <a:avLst/>
              </a:prstGeom>
              <a:blipFill dpi="0" rotWithShape="0">
                <a:blip r:embed="rId15"/>
                <a:srcRect/>
                <a:tile tx="0" ty="0" sx="100000" sy="100000" flip="none" algn="tl"/>
              </a:blipFill>
              <a:ln w="28575">
                <a:solidFill>
                  <a:srgbClr val="3366CC"/>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4359" name="Rectangle 20" descr="信纸"/>
              <p:cNvSpPr>
                <a:spLocks noChangeArrowheads="1"/>
              </p:cNvSpPr>
              <p:nvPr/>
            </p:nvSpPr>
            <p:spPr bwMode="auto">
              <a:xfrm>
                <a:off x="2112" y="1815"/>
                <a:ext cx="432" cy="393"/>
              </a:xfrm>
              <a:prstGeom prst="rect">
                <a:avLst/>
              </a:prstGeom>
              <a:blipFill dpi="0" rotWithShape="0">
                <a:blip r:embed="rId16"/>
                <a:srcRect/>
                <a:tile tx="0" ty="0" sx="100000" sy="100000" flip="none" algn="tl"/>
              </a:blipFill>
              <a:ln w="28575">
                <a:solidFill>
                  <a:srgbClr val="996633"/>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4360" name="Line 21"/>
              <p:cNvSpPr>
                <a:spLocks noChangeShapeType="1"/>
              </p:cNvSpPr>
              <p:nvPr/>
            </p:nvSpPr>
            <p:spPr bwMode="auto">
              <a:xfrm>
                <a:off x="912" y="864"/>
                <a:ext cx="13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4361" name="Oval 22" descr="花束"/>
              <p:cNvSpPr>
                <a:spLocks noChangeArrowheads="1"/>
              </p:cNvSpPr>
              <p:nvPr/>
            </p:nvSpPr>
            <p:spPr bwMode="auto">
              <a:xfrm flipV="1">
                <a:off x="2076" y="868"/>
                <a:ext cx="276" cy="272"/>
              </a:xfrm>
              <a:prstGeom prst="ellipse">
                <a:avLst/>
              </a:prstGeom>
              <a:blipFill dpi="0" rotWithShape="0">
                <a:blip r:embed="rId17"/>
                <a:srcRect/>
                <a:tile tx="0" ty="0" sx="100000" sy="100000" flip="none" algn="tl"/>
              </a:blipFill>
              <a:ln w="31750">
                <a:solidFill>
                  <a:srgbClr val="000000"/>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4362" name="AutoShape 23"/>
              <p:cNvSpPr>
                <a:spLocks noChangeArrowheads="1"/>
              </p:cNvSpPr>
              <p:nvPr/>
            </p:nvSpPr>
            <p:spPr bwMode="auto">
              <a:xfrm rot="2940000">
                <a:off x="2137" y="976"/>
                <a:ext cx="59" cy="179"/>
              </a:xfrm>
              <a:prstGeom prst="roundRect">
                <a:avLst>
                  <a:gd name="adj" fmla="val 16667"/>
                </a:avLst>
              </a:prstGeom>
              <a:solidFill>
                <a:srgbClr val="CCCC00"/>
              </a:solidFill>
              <a:ln w="9525">
                <a:solidFill>
                  <a:srgbClr val="000000"/>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4363" name="Text Box 24"/>
              <p:cNvSpPr txBox="1">
                <a:spLocks noChangeArrowheads="1"/>
              </p:cNvSpPr>
              <p:nvPr/>
            </p:nvSpPr>
            <p:spPr bwMode="auto">
              <a:xfrm>
                <a:off x="576" y="384"/>
                <a:ext cx="336"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A</a:t>
                </a:r>
              </a:p>
            </p:txBody>
          </p:sp>
          <p:sp>
            <p:nvSpPr>
              <p:cNvPr id="14364" name="Text Box 25"/>
              <p:cNvSpPr txBox="1">
                <a:spLocks noChangeArrowheads="1"/>
              </p:cNvSpPr>
              <p:nvPr/>
            </p:nvSpPr>
            <p:spPr bwMode="auto">
              <a:xfrm>
                <a:off x="2495" y="1809"/>
                <a:ext cx="321"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B</a:t>
                </a:r>
              </a:p>
            </p:txBody>
          </p:sp>
          <p:sp>
            <p:nvSpPr>
              <p:cNvPr id="14365" name="Text Box 26"/>
              <p:cNvSpPr txBox="1">
                <a:spLocks noChangeArrowheads="1"/>
              </p:cNvSpPr>
              <p:nvPr/>
            </p:nvSpPr>
            <p:spPr bwMode="auto">
              <a:xfrm>
                <a:off x="2016" y="576"/>
                <a:ext cx="33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C</a:t>
                </a:r>
              </a:p>
            </p:txBody>
          </p:sp>
          <p:graphicFrame>
            <p:nvGraphicFramePr>
              <p:cNvPr id="14340" name="Object 27"/>
              <p:cNvGraphicFramePr>
                <a:graphicFrameLocks noChangeAspect="1"/>
              </p:cNvGraphicFramePr>
              <p:nvPr/>
            </p:nvGraphicFramePr>
            <p:xfrm>
              <a:off x="552" y="672"/>
              <a:ext cx="408" cy="384"/>
            </p:xfrm>
            <a:graphic>
              <a:graphicData uri="http://schemas.openxmlformats.org/presentationml/2006/ole">
                <mc:AlternateContent xmlns:mc="http://schemas.openxmlformats.org/markup-compatibility/2006">
                  <mc:Choice xmlns:v="urn:schemas-microsoft-com:vml" Requires="v">
                    <p:oleObj spid="_x0000_s200789" name="Equation" r:id="rId18" imgW="228600" imgH="215640" progId="Equation.3">
                      <p:embed/>
                    </p:oleObj>
                  </mc:Choice>
                  <mc:Fallback>
                    <p:oleObj name="Equation" r:id="rId18" imgW="228600" imgH="215640" progId="Equation.3">
                      <p:embed/>
                      <p:pic>
                        <p:nvPicPr>
                          <p:cNvPr id="14340" name="Object 2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52" y="672"/>
                            <a:ext cx="408"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1" name="Object 28" descr="花岗岩"/>
              <p:cNvGraphicFramePr>
                <a:graphicFrameLocks noChangeAspect="1"/>
              </p:cNvGraphicFramePr>
              <p:nvPr/>
            </p:nvGraphicFramePr>
            <p:xfrm>
              <a:off x="2112" y="1776"/>
              <a:ext cx="432" cy="430"/>
            </p:xfrm>
            <a:graphic>
              <a:graphicData uri="http://schemas.openxmlformats.org/presentationml/2006/ole">
                <mc:AlternateContent xmlns:mc="http://schemas.openxmlformats.org/markup-compatibility/2006">
                  <mc:Choice xmlns:v="urn:schemas-microsoft-com:vml" Requires="v">
                    <p:oleObj spid="_x0000_s200790" name="Equation" r:id="rId20" imgW="215640" imgH="215640" progId="Equation.3">
                      <p:embed/>
                    </p:oleObj>
                  </mc:Choice>
                  <mc:Fallback>
                    <p:oleObj name="Equation" r:id="rId20" imgW="215640" imgH="215640" progId="Equation.3">
                      <p:embed/>
                      <p:pic>
                        <p:nvPicPr>
                          <p:cNvPr id="14341" name="Object 28" descr="花岗岩"/>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112" y="1776"/>
                            <a:ext cx="432" cy="430"/>
                          </a:xfrm>
                          <a:prstGeom prst="rect">
                            <a:avLst/>
                          </a:prstGeom>
                          <a:noFill/>
                          <a:ln>
                            <a:noFill/>
                          </a:ln>
                          <a:effectLst/>
                          <a:extLst>
                            <a:ext uri="{909E8E84-426E-40DD-AFC4-6F175D3DCCD1}">
                              <a14:hiddenFill xmlns:a14="http://schemas.microsoft.com/office/drawing/2010/main">
                                <a:blipFill dpi="0" rotWithShape="0">
                                  <a:blip r:embed="rId22"/>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2" name="Object 29"/>
              <p:cNvGraphicFramePr>
                <a:graphicFrameLocks noChangeAspect="1"/>
              </p:cNvGraphicFramePr>
              <p:nvPr/>
            </p:nvGraphicFramePr>
            <p:xfrm>
              <a:off x="2400" y="784"/>
              <a:ext cx="385" cy="407"/>
            </p:xfrm>
            <a:graphic>
              <a:graphicData uri="http://schemas.openxmlformats.org/presentationml/2006/ole">
                <mc:AlternateContent xmlns:mc="http://schemas.openxmlformats.org/markup-compatibility/2006">
                  <mc:Choice xmlns:v="urn:schemas-microsoft-com:vml" Requires="v">
                    <p:oleObj spid="_x0000_s200791" name="Equation" r:id="rId23" imgW="215640" imgH="228600" progId="Equation.3">
                      <p:embed/>
                    </p:oleObj>
                  </mc:Choice>
                  <mc:Fallback>
                    <p:oleObj name="Equation" r:id="rId23" imgW="215640" imgH="228600" progId="Equation.3">
                      <p:embed/>
                      <p:pic>
                        <p:nvPicPr>
                          <p:cNvPr id="14342" name="Object 2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400" y="784"/>
                            <a:ext cx="385"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66" name="Line 30"/>
              <p:cNvSpPr>
                <a:spLocks noChangeShapeType="1"/>
              </p:cNvSpPr>
              <p:nvPr/>
            </p:nvSpPr>
            <p:spPr bwMode="auto">
              <a:xfrm>
                <a:off x="912" y="864"/>
                <a:ext cx="480" cy="0"/>
              </a:xfrm>
              <a:prstGeom prst="line">
                <a:avLst/>
              </a:prstGeom>
              <a:noFill/>
              <a:ln w="31750">
                <a:solidFill>
                  <a:srgbClr val="0000FF"/>
                </a:solidFill>
                <a:round/>
                <a:headEnd/>
                <a:tailEnd type="triangle" w="sm" len="lg"/>
              </a:ln>
              <a:extLst>
                <a:ext uri="{909E8E84-426E-40DD-AFC4-6F175D3DCCD1}">
                  <a14:hiddenFill xmlns:a14="http://schemas.microsoft.com/office/drawing/2010/main">
                    <a:noFill/>
                  </a14:hiddenFill>
                </a:ext>
              </a:ex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4367" name="Line 31"/>
              <p:cNvSpPr>
                <a:spLocks noChangeShapeType="1"/>
              </p:cNvSpPr>
              <p:nvPr/>
            </p:nvSpPr>
            <p:spPr bwMode="auto">
              <a:xfrm flipV="1">
                <a:off x="2352" y="1383"/>
                <a:ext cx="0" cy="432"/>
              </a:xfrm>
              <a:prstGeom prst="line">
                <a:avLst/>
              </a:prstGeom>
              <a:noFill/>
              <a:ln w="31750">
                <a:solidFill>
                  <a:srgbClr val="0000FF"/>
                </a:solidFill>
                <a:round/>
                <a:headEnd/>
                <a:tailEnd type="triangle" w="sm" len="lg"/>
              </a:ln>
              <a:extLst>
                <a:ext uri="{909E8E84-426E-40DD-AFC4-6F175D3DCCD1}">
                  <a14:hiddenFill xmlns:a14="http://schemas.microsoft.com/office/drawing/2010/main">
                    <a:noFill/>
                  </a14:hiddenFill>
                </a:ext>
              </a:ex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4343" name="Object 32"/>
              <p:cNvGraphicFramePr>
                <a:graphicFrameLocks noChangeAspect="1"/>
              </p:cNvGraphicFramePr>
              <p:nvPr/>
            </p:nvGraphicFramePr>
            <p:xfrm>
              <a:off x="1128" y="480"/>
              <a:ext cx="408" cy="407"/>
            </p:xfrm>
            <a:graphic>
              <a:graphicData uri="http://schemas.openxmlformats.org/presentationml/2006/ole">
                <mc:AlternateContent xmlns:mc="http://schemas.openxmlformats.org/markup-compatibility/2006">
                  <mc:Choice xmlns:v="urn:schemas-microsoft-com:vml" Requires="v">
                    <p:oleObj spid="_x0000_s200792" name="Equation" r:id="rId25" imgW="228600" imgH="228600" progId="Equation.3">
                      <p:embed/>
                    </p:oleObj>
                  </mc:Choice>
                  <mc:Fallback>
                    <p:oleObj name="Equation" r:id="rId25" imgW="228600" imgH="228600" progId="Equation.3">
                      <p:embed/>
                      <p:pic>
                        <p:nvPicPr>
                          <p:cNvPr id="14343" name="Object 3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128" y="480"/>
                            <a:ext cx="408"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4" name="Object 33"/>
              <p:cNvGraphicFramePr>
                <a:graphicFrameLocks noChangeAspect="1"/>
              </p:cNvGraphicFramePr>
              <p:nvPr/>
            </p:nvGraphicFramePr>
            <p:xfrm>
              <a:off x="2354" y="1287"/>
              <a:ext cx="430" cy="407"/>
            </p:xfrm>
            <a:graphic>
              <a:graphicData uri="http://schemas.openxmlformats.org/presentationml/2006/ole">
                <mc:AlternateContent xmlns:mc="http://schemas.openxmlformats.org/markup-compatibility/2006">
                  <mc:Choice xmlns:v="urn:schemas-microsoft-com:vml" Requires="v">
                    <p:oleObj spid="_x0000_s200793" name="Equation" r:id="rId27" imgW="241200" imgH="228600" progId="Equation.3">
                      <p:embed/>
                    </p:oleObj>
                  </mc:Choice>
                  <mc:Fallback>
                    <p:oleObj name="Equation" r:id="rId27" imgW="241200" imgH="228600" progId="Equation.3">
                      <p:embed/>
                      <p:pic>
                        <p:nvPicPr>
                          <p:cNvPr id="14344" name="Object 33"/>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354" y="1287"/>
                            <a:ext cx="430"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Tree>
    <p:extLst>
      <p:ext uri="{BB962C8B-B14F-4D97-AF65-F5344CB8AC3E}">
        <p14:creationId xmlns:p14="http://schemas.microsoft.com/office/powerpoint/2010/main" val="325800433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98666"/>
                                        </p:tgtEl>
                                        <p:attrNameLst>
                                          <p:attrName>style.visibility</p:attrName>
                                        </p:attrNameLst>
                                      </p:cBhvr>
                                      <p:to>
                                        <p:strVal val="visible"/>
                                      </p:to>
                                    </p:set>
                                    <p:animEffect transition="in" filter="wipe(left)">
                                      <p:cBhvr>
                                        <p:cTn id="12" dur="500"/>
                                        <p:tgtEl>
                                          <p:spTgt spid="1986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8667"/>
                                        </p:tgtEl>
                                        <p:attrNameLst>
                                          <p:attrName>style.visibility</p:attrName>
                                        </p:attrNameLst>
                                      </p:cBhvr>
                                      <p:to>
                                        <p:strVal val="visible"/>
                                      </p:to>
                                    </p:set>
                                    <p:animEffect transition="in" filter="wipe(left)">
                                      <p:cBhvr>
                                        <p:cTn id="17" dur="500"/>
                                        <p:tgtEl>
                                          <p:spTgt spid="19866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98668"/>
                                        </p:tgtEl>
                                        <p:attrNameLst>
                                          <p:attrName>style.visibility</p:attrName>
                                        </p:attrNameLst>
                                      </p:cBhvr>
                                      <p:to>
                                        <p:strVal val="visible"/>
                                      </p:to>
                                    </p:set>
                                    <p:animEffect transition="in" filter="wipe(left)">
                                      <p:cBhvr>
                                        <p:cTn id="22" dur="500"/>
                                        <p:tgtEl>
                                          <p:spTgt spid="1986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67"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78" name="Group 2"/>
          <p:cNvGrpSpPr>
            <a:grpSpLocks/>
          </p:cNvGrpSpPr>
          <p:nvPr/>
        </p:nvGrpSpPr>
        <p:grpSpPr bwMode="auto">
          <a:xfrm>
            <a:off x="457200" y="914400"/>
            <a:ext cx="4953000" cy="1052513"/>
            <a:chOff x="384" y="576"/>
            <a:chExt cx="3120" cy="663"/>
          </a:xfrm>
        </p:grpSpPr>
        <p:sp>
          <p:nvSpPr>
            <p:cNvPr id="15399" name="Text Box 3"/>
            <p:cNvSpPr txBox="1">
              <a:spLocks noChangeArrowheads="1"/>
            </p:cNvSpPr>
            <p:nvPr/>
          </p:nvSpPr>
          <p:spPr bwMode="auto">
            <a:xfrm>
              <a:off x="384" y="576"/>
              <a:ext cx="3120"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a:t>
              </a:r>
              <a:r>
                <a:rPr kumimoji="0" lang="en-US" altLang="zh-CN"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3</a:t>
              </a:r>
              <a:r>
                <a:rPr kumimoji="0"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考虑滑轮与轴承间的摩擦力矩       ，由转动定律得：</a:t>
              </a:r>
            </a:p>
          </p:txBody>
        </p:sp>
        <p:graphicFrame>
          <p:nvGraphicFramePr>
            <p:cNvPr id="15377" name="Object 4"/>
            <p:cNvGraphicFramePr>
              <a:graphicFrameLocks noChangeAspect="1"/>
            </p:cNvGraphicFramePr>
            <p:nvPr/>
          </p:nvGraphicFramePr>
          <p:xfrm>
            <a:off x="1152" y="844"/>
            <a:ext cx="353" cy="395"/>
          </p:xfrm>
          <a:graphic>
            <a:graphicData uri="http://schemas.openxmlformats.org/presentationml/2006/ole">
              <mc:AlternateContent xmlns:mc="http://schemas.openxmlformats.org/markup-compatibility/2006">
                <mc:Choice xmlns:v="urn:schemas-microsoft-com:vml" Requires="v">
                  <p:oleObj spid="_x0000_s201842" name="Equation" r:id="rId3" imgW="253800" imgH="241200" progId="Equation.3">
                    <p:embed/>
                  </p:oleObj>
                </mc:Choice>
                <mc:Fallback>
                  <p:oleObj name="Equation" r:id="rId3" imgW="253800" imgH="241200" progId="Equation.3">
                    <p:embed/>
                    <p:pic>
                      <p:nvPicPr>
                        <p:cNvPr id="15377"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2" y="844"/>
                          <a:ext cx="353" cy="3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99685" name="Text Box 5"/>
          <p:cNvSpPr txBox="1">
            <a:spLocks noChangeArrowheads="1"/>
          </p:cNvSpPr>
          <p:nvPr/>
        </p:nvSpPr>
        <p:spPr bwMode="auto">
          <a:xfrm>
            <a:off x="457200" y="2743200"/>
            <a:ext cx="434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结合（</a:t>
            </a:r>
            <a:r>
              <a:rPr kumimoji="0" lang="en-US" altLang="zh-CN"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1</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）中其它方程得：</a:t>
            </a:r>
          </a:p>
        </p:txBody>
      </p:sp>
      <p:sp>
        <p:nvSpPr>
          <p:cNvPr id="15380" name="Rectangle 6"/>
          <p:cNvSpPr>
            <a:spLocks noChangeArrowheads="1"/>
          </p:cNvSpPr>
          <p:nvPr/>
        </p:nvSpPr>
        <p:spPr bwMode="auto">
          <a:xfrm>
            <a:off x="5562600" y="838200"/>
            <a:ext cx="3048000" cy="548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3" name="Group 7"/>
          <p:cNvGrpSpPr>
            <a:grpSpLocks/>
          </p:cNvGrpSpPr>
          <p:nvPr/>
        </p:nvGrpSpPr>
        <p:grpSpPr bwMode="auto">
          <a:xfrm>
            <a:off x="609600" y="3429000"/>
            <a:ext cx="4476750" cy="2938463"/>
            <a:chOff x="384" y="2160"/>
            <a:chExt cx="2820" cy="1851"/>
          </a:xfrm>
        </p:grpSpPr>
        <p:graphicFrame>
          <p:nvGraphicFramePr>
            <p:cNvPr id="15373" name="Object 8"/>
            <p:cNvGraphicFramePr>
              <a:graphicFrameLocks noChangeAspect="1"/>
            </p:cNvGraphicFramePr>
            <p:nvPr>
              <p:extLst>
                <p:ext uri="{D42A27DB-BD31-4B8C-83A1-F6EECF244321}">
                  <p14:modId xmlns:p14="http://schemas.microsoft.com/office/powerpoint/2010/main" val="1022330941"/>
                </p:ext>
              </p:extLst>
            </p:nvPr>
          </p:nvGraphicFramePr>
          <p:xfrm>
            <a:off x="635" y="3206"/>
            <a:ext cx="2569" cy="406"/>
          </p:xfrm>
          <a:graphic>
            <a:graphicData uri="http://schemas.openxmlformats.org/presentationml/2006/ole">
              <mc:AlternateContent xmlns:mc="http://schemas.openxmlformats.org/markup-compatibility/2006">
                <mc:Choice xmlns:v="urn:schemas-microsoft-com:vml" Requires="v">
                  <p:oleObj spid="_x0000_s201843" name="Equation" r:id="rId5" imgW="1447560" imgH="228600" progId="Equation.DSMT4">
                    <p:embed/>
                  </p:oleObj>
                </mc:Choice>
                <mc:Fallback>
                  <p:oleObj name="Equation" r:id="rId5" imgW="1447560" imgH="228600" progId="Equation.DSMT4">
                    <p:embed/>
                    <p:pic>
                      <p:nvPicPr>
                        <p:cNvPr id="15373" name="Object 8"/>
                        <p:cNvPicPr>
                          <a:picLocks noChangeAspect="1" noChangeArrowheads="1"/>
                        </p:cNvPicPr>
                        <p:nvPr/>
                      </p:nvPicPr>
                      <p:blipFill>
                        <a:blip r:embed="rId6"/>
                        <a:srcRect/>
                        <a:stretch>
                          <a:fillRect/>
                        </a:stretch>
                      </p:blipFill>
                      <p:spPr bwMode="auto">
                        <a:xfrm>
                          <a:off x="635" y="3206"/>
                          <a:ext cx="2569" cy="4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74" name="Object 9"/>
            <p:cNvGraphicFramePr>
              <a:graphicFrameLocks noChangeAspect="1"/>
            </p:cNvGraphicFramePr>
            <p:nvPr/>
          </p:nvGraphicFramePr>
          <p:xfrm>
            <a:off x="672" y="2160"/>
            <a:ext cx="1257" cy="411"/>
          </p:xfrm>
          <a:graphic>
            <a:graphicData uri="http://schemas.openxmlformats.org/presentationml/2006/ole">
              <mc:AlternateContent xmlns:mc="http://schemas.openxmlformats.org/markup-compatibility/2006">
                <mc:Choice xmlns:v="urn:schemas-microsoft-com:vml" Requires="v">
                  <p:oleObj spid="_x0000_s201844" name="Equation" r:id="rId7" imgW="660240" imgH="215640" progId="Equation.3">
                    <p:embed/>
                  </p:oleObj>
                </mc:Choice>
                <mc:Fallback>
                  <p:oleObj name="Equation" r:id="rId7" imgW="660240" imgH="215640" progId="Equation.3">
                    <p:embed/>
                    <p:pic>
                      <p:nvPicPr>
                        <p:cNvPr id="15374"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2" y="2160"/>
                          <a:ext cx="1257" cy="4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75" name="Object 10"/>
            <p:cNvGraphicFramePr>
              <a:graphicFrameLocks noChangeAspect="1"/>
            </p:cNvGraphicFramePr>
            <p:nvPr/>
          </p:nvGraphicFramePr>
          <p:xfrm>
            <a:off x="672" y="2674"/>
            <a:ext cx="1863" cy="377"/>
          </p:xfrm>
          <a:graphic>
            <a:graphicData uri="http://schemas.openxmlformats.org/presentationml/2006/ole">
              <mc:AlternateContent xmlns:mc="http://schemas.openxmlformats.org/markup-compatibility/2006">
                <mc:Choice xmlns:v="urn:schemas-microsoft-com:vml" Requires="v">
                  <p:oleObj spid="_x0000_s201845" name="Equation" r:id="rId9" imgW="1066680" imgH="215640" progId="Equation.3">
                    <p:embed/>
                  </p:oleObj>
                </mc:Choice>
                <mc:Fallback>
                  <p:oleObj name="Equation" r:id="rId9" imgW="1066680" imgH="215640" progId="Equation.3">
                    <p:embed/>
                    <p:pic>
                      <p:nvPicPr>
                        <p:cNvPr id="15375"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2" y="2674"/>
                          <a:ext cx="1863" cy="3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76" name="Object 11"/>
            <p:cNvGraphicFramePr>
              <a:graphicFrameLocks noChangeAspect="1"/>
            </p:cNvGraphicFramePr>
            <p:nvPr>
              <p:extLst>
                <p:ext uri="{D42A27DB-BD31-4B8C-83A1-F6EECF244321}">
                  <p14:modId xmlns:p14="http://schemas.microsoft.com/office/powerpoint/2010/main" val="804934186"/>
                </p:ext>
              </p:extLst>
            </p:nvPr>
          </p:nvGraphicFramePr>
          <p:xfrm>
            <a:off x="684" y="3682"/>
            <a:ext cx="888" cy="329"/>
          </p:xfrm>
          <a:graphic>
            <a:graphicData uri="http://schemas.openxmlformats.org/presentationml/2006/ole">
              <mc:AlternateContent xmlns:mc="http://schemas.openxmlformats.org/markup-compatibility/2006">
                <mc:Choice xmlns:v="urn:schemas-microsoft-com:vml" Requires="v">
                  <p:oleObj spid="_x0000_s201846" name="Equation" r:id="rId11" imgW="482400" imgH="177480" progId="Equation.DSMT4">
                    <p:embed/>
                  </p:oleObj>
                </mc:Choice>
                <mc:Fallback>
                  <p:oleObj name="Equation" r:id="rId11" imgW="482400" imgH="177480" progId="Equation.DSMT4">
                    <p:embed/>
                    <p:pic>
                      <p:nvPicPr>
                        <p:cNvPr id="15376" name="Object 11"/>
                        <p:cNvPicPr>
                          <a:picLocks noChangeAspect="1" noChangeArrowheads="1"/>
                        </p:cNvPicPr>
                        <p:nvPr/>
                      </p:nvPicPr>
                      <p:blipFill>
                        <a:blip r:embed="rId12"/>
                        <a:srcRect/>
                        <a:stretch>
                          <a:fillRect/>
                        </a:stretch>
                      </p:blipFill>
                      <p:spPr bwMode="auto">
                        <a:xfrm>
                          <a:off x="684" y="3682"/>
                          <a:ext cx="888" cy="3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98" name="AutoShape 12"/>
            <p:cNvSpPr>
              <a:spLocks/>
            </p:cNvSpPr>
            <p:nvPr/>
          </p:nvSpPr>
          <p:spPr bwMode="auto">
            <a:xfrm>
              <a:off x="384" y="2283"/>
              <a:ext cx="288" cy="1680"/>
            </a:xfrm>
            <a:prstGeom prst="leftBrace">
              <a:avLst>
                <a:gd name="adj1" fmla="val 48611"/>
                <a:gd name="adj2" fmla="val 50000"/>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aphicFrame>
        <p:nvGraphicFramePr>
          <p:cNvPr id="199693" name="Object 13"/>
          <p:cNvGraphicFramePr>
            <a:graphicFrameLocks noChangeAspect="1"/>
          </p:cNvGraphicFramePr>
          <p:nvPr>
            <p:extLst>
              <p:ext uri="{D42A27DB-BD31-4B8C-83A1-F6EECF244321}">
                <p14:modId xmlns:p14="http://schemas.microsoft.com/office/powerpoint/2010/main" val="2683636136"/>
              </p:ext>
            </p:extLst>
          </p:nvPr>
        </p:nvGraphicFramePr>
        <p:xfrm>
          <a:off x="609600" y="1949450"/>
          <a:ext cx="4191000" cy="658813"/>
        </p:xfrm>
        <a:graphic>
          <a:graphicData uri="http://schemas.openxmlformats.org/presentationml/2006/ole">
            <mc:AlternateContent xmlns:mc="http://schemas.openxmlformats.org/markup-compatibility/2006">
              <mc:Choice xmlns:v="urn:schemas-microsoft-com:vml" Requires="v">
                <p:oleObj spid="_x0000_s201847" name="Equation" r:id="rId13" imgW="1447560" imgH="228600" progId="Equation.DSMT4">
                  <p:embed/>
                </p:oleObj>
              </mc:Choice>
              <mc:Fallback>
                <p:oleObj name="Equation" r:id="rId13" imgW="1447560" imgH="228600" progId="Equation.DSMT4">
                  <p:embed/>
                  <p:pic>
                    <p:nvPicPr>
                      <p:cNvPr id="199693" name="Object 13"/>
                      <p:cNvPicPr>
                        <a:picLocks noChangeAspect="1" noChangeArrowheads="1"/>
                      </p:cNvPicPr>
                      <p:nvPr/>
                    </p:nvPicPr>
                    <p:blipFill>
                      <a:blip r:embed="rId14"/>
                      <a:srcRect/>
                      <a:stretch>
                        <a:fillRect/>
                      </a:stretch>
                    </p:blipFill>
                    <p:spPr bwMode="auto">
                      <a:xfrm>
                        <a:off x="609600" y="1949450"/>
                        <a:ext cx="4191000" cy="658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5382" name="Group 14"/>
          <p:cNvGrpSpPr>
            <a:grpSpLocks/>
          </p:cNvGrpSpPr>
          <p:nvPr/>
        </p:nvGrpSpPr>
        <p:grpSpPr bwMode="auto">
          <a:xfrm>
            <a:off x="5715000" y="3482975"/>
            <a:ext cx="1020763" cy="2765425"/>
            <a:chOff x="3696" y="2016"/>
            <a:chExt cx="643" cy="1742"/>
          </a:xfrm>
        </p:grpSpPr>
        <p:sp>
          <p:nvSpPr>
            <p:cNvPr id="15395" name="Rectangle 15" descr="信纸"/>
            <p:cNvSpPr>
              <a:spLocks noChangeArrowheads="1"/>
            </p:cNvSpPr>
            <p:nvPr/>
          </p:nvSpPr>
          <p:spPr bwMode="auto">
            <a:xfrm>
              <a:off x="3867" y="2807"/>
              <a:ext cx="432" cy="393"/>
            </a:xfrm>
            <a:prstGeom prst="rect">
              <a:avLst/>
            </a:prstGeom>
            <a:blipFill dpi="0" rotWithShape="0">
              <a:blip r:embed="rId15"/>
              <a:srcRect/>
              <a:tile tx="0" ty="0" sx="100000" sy="100000" flip="none" algn="tl"/>
            </a:blipFill>
            <a:ln w="28575">
              <a:solidFill>
                <a:srgbClr val="996633"/>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5396" name="Line 16"/>
            <p:cNvSpPr>
              <a:spLocks noChangeShapeType="1"/>
            </p:cNvSpPr>
            <p:nvPr/>
          </p:nvSpPr>
          <p:spPr bwMode="auto">
            <a:xfrm flipV="1">
              <a:off x="4059" y="2375"/>
              <a:ext cx="0" cy="432"/>
            </a:xfrm>
            <a:prstGeom prst="line">
              <a:avLst/>
            </a:prstGeom>
            <a:noFill/>
            <a:ln w="31750">
              <a:solidFill>
                <a:srgbClr val="0000FF"/>
              </a:solidFill>
              <a:round/>
              <a:headEnd/>
              <a:tailEnd type="triangle" w="sm" len="lg"/>
            </a:ln>
            <a:extLst>
              <a:ext uri="{909E8E84-426E-40DD-AFC4-6F175D3DCCD1}">
                <a14:hiddenFill xmlns:a14="http://schemas.microsoft.com/office/drawing/2010/main">
                  <a:noFill/>
                </a14:hiddenFill>
              </a:ext>
            </a:ex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5397" name="Line 17"/>
            <p:cNvSpPr>
              <a:spLocks noChangeShapeType="1"/>
            </p:cNvSpPr>
            <p:nvPr/>
          </p:nvSpPr>
          <p:spPr bwMode="auto">
            <a:xfrm>
              <a:off x="4059" y="3143"/>
              <a:ext cx="0" cy="528"/>
            </a:xfrm>
            <a:prstGeom prst="line">
              <a:avLst/>
            </a:prstGeom>
            <a:noFill/>
            <a:ln w="31750">
              <a:solidFill>
                <a:srgbClr val="33CC33"/>
              </a:solidFill>
              <a:round/>
              <a:headEnd/>
              <a:tailEnd type="triangle" w="sm" len="lg"/>
            </a:ln>
            <a:extLst>
              <a:ext uri="{909E8E84-426E-40DD-AFC4-6F175D3DCCD1}">
                <a14:hiddenFill xmlns:a14="http://schemas.microsoft.com/office/drawing/2010/main">
                  <a:noFill/>
                </a14:hiddenFill>
              </a:ext>
            </a:ex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5370" name="Object 18"/>
            <p:cNvGraphicFramePr>
              <a:graphicFrameLocks noChangeAspect="1"/>
            </p:cNvGraphicFramePr>
            <p:nvPr/>
          </p:nvGraphicFramePr>
          <p:xfrm>
            <a:off x="3888" y="2016"/>
            <a:ext cx="451" cy="427"/>
          </p:xfrm>
          <a:graphic>
            <a:graphicData uri="http://schemas.openxmlformats.org/presentationml/2006/ole">
              <mc:AlternateContent xmlns:mc="http://schemas.openxmlformats.org/markup-compatibility/2006">
                <mc:Choice xmlns:v="urn:schemas-microsoft-com:vml" Requires="v">
                  <p:oleObj spid="_x0000_s201848" name="Equation" r:id="rId16" imgW="241200" imgH="228600" progId="Equation.3">
                    <p:embed/>
                  </p:oleObj>
                </mc:Choice>
                <mc:Fallback>
                  <p:oleObj name="Equation" r:id="rId16" imgW="241200" imgH="228600" progId="Equation.3">
                    <p:embed/>
                    <p:pic>
                      <p:nvPicPr>
                        <p:cNvPr id="15370" name="Object 1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888" y="2016"/>
                          <a:ext cx="451" cy="4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71" name="Object 19"/>
            <p:cNvGraphicFramePr>
              <a:graphicFrameLocks noChangeAspect="1"/>
            </p:cNvGraphicFramePr>
            <p:nvPr/>
          </p:nvGraphicFramePr>
          <p:xfrm>
            <a:off x="3696" y="3360"/>
            <a:ext cx="332" cy="398"/>
          </p:xfrm>
          <a:graphic>
            <a:graphicData uri="http://schemas.openxmlformats.org/presentationml/2006/ole">
              <mc:AlternateContent xmlns:mc="http://schemas.openxmlformats.org/markup-compatibility/2006">
                <mc:Choice xmlns:v="urn:schemas-microsoft-com:vml" Requires="v">
                  <p:oleObj spid="_x0000_s201849" name="Equation" r:id="rId18" imgW="190440" imgH="228600" progId="Equation.3">
                    <p:embed/>
                  </p:oleObj>
                </mc:Choice>
                <mc:Fallback>
                  <p:oleObj name="Equation" r:id="rId18" imgW="190440" imgH="228600" progId="Equation.3">
                    <p:embed/>
                    <p:pic>
                      <p:nvPicPr>
                        <p:cNvPr id="15371" name="Object 1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696" y="3360"/>
                          <a:ext cx="332" cy="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72" name="Object 20"/>
            <p:cNvGraphicFramePr>
              <a:graphicFrameLocks noChangeAspect="1"/>
            </p:cNvGraphicFramePr>
            <p:nvPr/>
          </p:nvGraphicFramePr>
          <p:xfrm>
            <a:off x="3915" y="2807"/>
            <a:ext cx="386" cy="384"/>
          </p:xfrm>
          <a:graphic>
            <a:graphicData uri="http://schemas.openxmlformats.org/presentationml/2006/ole">
              <mc:AlternateContent xmlns:mc="http://schemas.openxmlformats.org/markup-compatibility/2006">
                <mc:Choice xmlns:v="urn:schemas-microsoft-com:vml" Requires="v">
                  <p:oleObj spid="_x0000_s201850" name="Equation" r:id="rId20" imgW="215640" imgH="215640" progId="Equation.3">
                    <p:embed/>
                  </p:oleObj>
                </mc:Choice>
                <mc:Fallback>
                  <p:oleObj name="Equation" r:id="rId20" imgW="215640" imgH="215640" progId="Equation.3">
                    <p:embed/>
                    <p:pic>
                      <p:nvPicPr>
                        <p:cNvPr id="15372" name="Object 2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915" y="2807"/>
                          <a:ext cx="386"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5383" name="Group 21"/>
          <p:cNvGrpSpPr>
            <a:grpSpLocks/>
          </p:cNvGrpSpPr>
          <p:nvPr/>
        </p:nvGrpSpPr>
        <p:grpSpPr bwMode="auto">
          <a:xfrm>
            <a:off x="7048500" y="3711575"/>
            <a:ext cx="1409700" cy="2689225"/>
            <a:chOff x="4320" y="2208"/>
            <a:chExt cx="888" cy="1694"/>
          </a:xfrm>
        </p:grpSpPr>
        <p:graphicFrame>
          <p:nvGraphicFramePr>
            <p:cNvPr id="15366" name="Object 22"/>
            <p:cNvGraphicFramePr>
              <a:graphicFrameLocks noChangeAspect="1"/>
            </p:cNvGraphicFramePr>
            <p:nvPr/>
          </p:nvGraphicFramePr>
          <p:xfrm>
            <a:off x="4608" y="3504"/>
            <a:ext cx="332" cy="398"/>
          </p:xfrm>
          <a:graphic>
            <a:graphicData uri="http://schemas.openxmlformats.org/presentationml/2006/ole">
              <mc:AlternateContent xmlns:mc="http://schemas.openxmlformats.org/markup-compatibility/2006">
                <mc:Choice xmlns:v="urn:schemas-microsoft-com:vml" Requires="v">
                  <p:oleObj spid="_x0000_s201851" name="Equation" r:id="rId22" imgW="190440" imgH="228600" progId="Equation.3">
                    <p:embed/>
                  </p:oleObj>
                </mc:Choice>
                <mc:Fallback>
                  <p:oleObj name="Equation" r:id="rId22" imgW="190440" imgH="228600" progId="Equation.3">
                    <p:embed/>
                    <p:pic>
                      <p:nvPicPr>
                        <p:cNvPr id="15366" name="Object 2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608" y="3504"/>
                          <a:ext cx="332" cy="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91" name="Rectangle 23" descr="新闻纸"/>
            <p:cNvSpPr>
              <a:spLocks noChangeArrowheads="1"/>
            </p:cNvSpPr>
            <p:nvPr/>
          </p:nvSpPr>
          <p:spPr bwMode="auto">
            <a:xfrm>
              <a:off x="4320" y="2846"/>
              <a:ext cx="432" cy="406"/>
            </a:xfrm>
            <a:prstGeom prst="rect">
              <a:avLst/>
            </a:prstGeom>
            <a:blipFill dpi="0" rotWithShape="0">
              <a:blip r:embed="rId24"/>
              <a:srcRect/>
              <a:tile tx="0" ty="0" sx="100000" sy="100000" flip="none" algn="tl"/>
            </a:blipFill>
            <a:ln w="28575">
              <a:solidFill>
                <a:srgbClr val="0000FF"/>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5392" name="Line 24"/>
            <p:cNvSpPr>
              <a:spLocks noChangeShapeType="1"/>
            </p:cNvSpPr>
            <p:nvPr/>
          </p:nvSpPr>
          <p:spPr bwMode="auto">
            <a:xfrm>
              <a:off x="4536" y="3252"/>
              <a:ext cx="0" cy="480"/>
            </a:xfrm>
            <a:prstGeom prst="line">
              <a:avLst/>
            </a:prstGeom>
            <a:noFill/>
            <a:ln w="31750">
              <a:solidFill>
                <a:srgbClr val="33CC33"/>
              </a:solidFill>
              <a:round/>
              <a:headEnd/>
              <a:tailEnd type="triangle" w="sm" len="lg"/>
            </a:ln>
            <a:extLst>
              <a:ext uri="{909E8E84-426E-40DD-AFC4-6F175D3DCCD1}">
                <a14:hiddenFill xmlns:a14="http://schemas.microsoft.com/office/drawing/2010/main">
                  <a:noFill/>
                </a14:hiddenFill>
              </a:ext>
            </a:ex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5393" name="Line 25"/>
            <p:cNvSpPr>
              <a:spLocks noChangeShapeType="1"/>
            </p:cNvSpPr>
            <p:nvPr/>
          </p:nvSpPr>
          <p:spPr bwMode="auto">
            <a:xfrm flipV="1">
              <a:off x="4536" y="2484"/>
              <a:ext cx="0" cy="432"/>
            </a:xfrm>
            <a:prstGeom prst="line">
              <a:avLst/>
            </a:prstGeom>
            <a:noFill/>
            <a:ln w="31750">
              <a:solidFill>
                <a:srgbClr val="D60093"/>
              </a:solidFill>
              <a:round/>
              <a:headEnd/>
              <a:tailEnd type="triangle" w="sm" len="lg"/>
            </a:ln>
            <a:extLst>
              <a:ext uri="{909E8E84-426E-40DD-AFC4-6F175D3DCCD1}">
                <a14:hiddenFill xmlns:a14="http://schemas.microsoft.com/office/drawing/2010/main">
                  <a:noFill/>
                </a14:hiddenFill>
              </a:ext>
            </a:ex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5394" name="Line 26"/>
            <p:cNvSpPr>
              <a:spLocks noChangeShapeType="1"/>
            </p:cNvSpPr>
            <p:nvPr/>
          </p:nvSpPr>
          <p:spPr bwMode="auto">
            <a:xfrm>
              <a:off x="4678" y="3060"/>
              <a:ext cx="528" cy="0"/>
            </a:xfrm>
            <a:prstGeom prst="line">
              <a:avLst/>
            </a:prstGeom>
            <a:noFill/>
            <a:ln w="31750">
              <a:solidFill>
                <a:srgbClr val="0000FF"/>
              </a:solidFill>
              <a:round/>
              <a:headEnd/>
              <a:tailEnd type="triangle" w="sm" len="lg"/>
            </a:ln>
            <a:extLst>
              <a:ext uri="{909E8E84-426E-40DD-AFC4-6F175D3DCCD1}">
                <a14:hiddenFill xmlns:a14="http://schemas.microsoft.com/office/drawing/2010/main">
                  <a:noFill/>
                </a14:hiddenFill>
              </a:ext>
            </a:ex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5367" name="Object 27"/>
            <p:cNvGraphicFramePr>
              <a:graphicFrameLocks noChangeAspect="1"/>
            </p:cNvGraphicFramePr>
            <p:nvPr/>
          </p:nvGraphicFramePr>
          <p:xfrm>
            <a:off x="4800" y="3072"/>
            <a:ext cx="408" cy="407"/>
          </p:xfrm>
          <a:graphic>
            <a:graphicData uri="http://schemas.openxmlformats.org/presentationml/2006/ole">
              <mc:AlternateContent xmlns:mc="http://schemas.openxmlformats.org/markup-compatibility/2006">
                <mc:Choice xmlns:v="urn:schemas-microsoft-com:vml" Requires="v">
                  <p:oleObj spid="_x0000_s201852" name="Equation" r:id="rId25" imgW="228600" imgH="228600" progId="Equation.3">
                    <p:embed/>
                  </p:oleObj>
                </mc:Choice>
                <mc:Fallback>
                  <p:oleObj name="Equation" r:id="rId25" imgW="228600" imgH="228600" progId="Equation.3">
                    <p:embed/>
                    <p:pic>
                      <p:nvPicPr>
                        <p:cNvPr id="15367" name="Object 27"/>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800" y="3072"/>
                          <a:ext cx="408"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8" name="Object 28"/>
            <p:cNvGraphicFramePr>
              <a:graphicFrameLocks noChangeAspect="1"/>
            </p:cNvGraphicFramePr>
            <p:nvPr/>
          </p:nvGraphicFramePr>
          <p:xfrm>
            <a:off x="4512" y="2208"/>
            <a:ext cx="354" cy="420"/>
          </p:xfrm>
          <a:graphic>
            <a:graphicData uri="http://schemas.openxmlformats.org/presentationml/2006/ole">
              <mc:AlternateContent xmlns:mc="http://schemas.openxmlformats.org/markup-compatibility/2006">
                <mc:Choice xmlns:v="urn:schemas-microsoft-com:vml" Requires="v">
                  <p:oleObj spid="_x0000_s201853" name="Equation" r:id="rId27" imgW="203040" imgH="241200" progId="Equation.3">
                    <p:embed/>
                  </p:oleObj>
                </mc:Choice>
                <mc:Fallback>
                  <p:oleObj name="Equation" r:id="rId27" imgW="203040" imgH="241200" progId="Equation.3">
                    <p:embed/>
                    <p:pic>
                      <p:nvPicPr>
                        <p:cNvPr id="15368" name="Object 28"/>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512" y="2208"/>
                          <a:ext cx="354"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9" name="Object 29"/>
            <p:cNvGraphicFramePr>
              <a:graphicFrameLocks noChangeAspect="1"/>
            </p:cNvGraphicFramePr>
            <p:nvPr/>
          </p:nvGraphicFramePr>
          <p:xfrm>
            <a:off x="4342" y="2868"/>
            <a:ext cx="408" cy="384"/>
          </p:xfrm>
          <a:graphic>
            <a:graphicData uri="http://schemas.openxmlformats.org/presentationml/2006/ole">
              <mc:AlternateContent xmlns:mc="http://schemas.openxmlformats.org/markup-compatibility/2006">
                <mc:Choice xmlns:v="urn:schemas-microsoft-com:vml" Requires="v">
                  <p:oleObj spid="_x0000_s201854" name="Equation" r:id="rId29" imgW="228600" imgH="215640" progId="Equation.3">
                    <p:embed/>
                  </p:oleObj>
                </mc:Choice>
                <mc:Fallback>
                  <p:oleObj name="Equation" r:id="rId29" imgW="228600" imgH="215640" progId="Equation.3">
                    <p:embed/>
                    <p:pic>
                      <p:nvPicPr>
                        <p:cNvPr id="15369" name="Object 29"/>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342" y="2868"/>
                          <a:ext cx="408"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5384" name="Group 30"/>
          <p:cNvGrpSpPr>
            <a:grpSpLocks/>
          </p:cNvGrpSpPr>
          <p:nvPr/>
        </p:nvGrpSpPr>
        <p:grpSpPr bwMode="auto">
          <a:xfrm>
            <a:off x="6134100" y="990600"/>
            <a:ext cx="1866900" cy="2049463"/>
            <a:chOff x="3864" y="624"/>
            <a:chExt cx="1176" cy="1291"/>
          </a:xfrm>
        </p:grpSpPr>
        <p:grpSp>
          <p:nvGrpSpPr>
            <p:cNvPr id="15385" name="Group 31"/>
            <p:cNvGrpSpPr>
              <a:grpSpLocks/>
            </p:cNvGrpSpPr>
            <p:nvPr/>
          </p:nvGrpSpPr>
          <p:grpSpPr bwMode="auto">
            <a:xfrm>
              <a:off x="3864" y="624"/>
              <a:ext cx="1176" cy="1291"/>
              <a:chOff x="3864" y="624"/>
              <a:chExt cx="1176" cy="1291"/>
            </a:xfrm>
          </p:grpSpPr>
          <p:sp>
            <p:nvSpPr>
              <p:cNvPr id="15387" name="Oval 32" descr="花束"/>
              <p:cNvSpPr>
                <a:spLocks noChangeArrowheads="1"/>
              </p:cNvSpPr>
              <p:nvPr/>
            </p:nvSpPr>
            <p:spPr bwMode="auto">
              <a:xfrm flipV="1">
                <a:off x="4320" y="1056"/>
                <a:ext cx="276" cy="272"/>
              </a:xfrm>
              <a:prstGeom prst="ellipse">
                <a:avLst/>
              </a:prstGeom>
              <a:blipFill dpi="0" rotWithShape="0">
                <a:blip r:embed="rId31"/>
                <a:srcRect/>
                <a:tile tx="0" ty="0" sx="100000" sy="100000" flip="none" algn="tl"/>
              </a:blipFill>
              <a:ln w="31750">
                <a:solidFill>
                  <a:srgbClr val="000000"/>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5388" name="Line 33"/>
              <p:cNvSpPr>
                <a:spLocks noChangeShapeType="1"/>
              </p:cNvSpPr>
              <p:nvPr/>
            </p:nvSpPr>
            <p:spPr bwMode="auto">
              <a:xfrm flipH="1">
                <a:off x="3936" y="1056"/>
                <a:ext cx="528" cy="0"/>
              </a:xfrm>
              <a:prstGeom prst="line">
                <a:avLst/>
              </a:prstGeom>
              <a:noFill/>
              <a:ln w="31750">
                <a:solidFill>
                  <a:srgbClr val="0000FF"/>
                </a:solidFill>
                <a:round/>
                <a:headEnd/>
                <a:tailEnd type="triangle" w="sm" len="lg"/>
              </a:ln>
              <a:extLst>
                <a:ext uri="{909E8E84-426E-40DD-AFC4-6F175D3DCCD1}">
                  <a14:hiddenFill xmlns:a14="http://schemas.microsoft.com/office/drawing/2010/main">
                    <a:noFill/>
                  </a14:hiddenFill>
                </a:ext>
              </a:ex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5389" name="Line 34"/>
              <p:cNvSpPr>
                <a:spLocks noChangeShapeType="1"/>
              </p:cNvSpPr>
              <p:nvPr/>
            </p:nvSpPr>
            <p:spPr bwMode="auto">
              <a:xfrm>
                <a:off x="4608" y="1200"/>
                <a:ext cx="0" cy="480"/>
              </a:xfrm>
              <a:prstGeom prst="line">
                <a:avLst/>
              </a:prstGeom>
              <a:noFill/>
              <a:ln w="31750">
                <a:solidFill>
                  <a:srgbClr val="0000FF"/>
                </a:solidFill>
                <a:round/>
                <a:headEnd/>
                <a:tailEnd type="triangle" w="sm" len="lg"/>
              </a:ln>
              <a:extLst>
                <a:ext uri="{909E8E84-426E-40DD-AFC4-6F175D3DCCD1}">
                  <a14:hiddenFill xmlns:a14="http://schemas.microsoft.com/office/drawing/2010/main">
                    <a:noFill/>
                  </a14:hiddenFill>
                </a:ext>
              </a:ex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5363" name="Object 35"/>
              <p:cNvGraphicFramePr>
                <a:graphicFrameLocks noChangeAspect="1"/>
              </p:cNvGraphicFramePr>
              <p:nvPr/>
            </p:nvGraphicFramePr>
            <p:xfrm>
              <a:off x="4610" y="1465"/>
              <a:ext cx="430" cy="407"/>
            </p:xfrm>
            <a:graphic>
              <a:graphicData uri="http://schemas.openxmlformats.org/presentationml/2006/ole">
                <mc:AlternateContent xmlns:mc="http://schemas.openxmlformats.org/markup-compatibility/2006">
                  <mc:Choice xmlns:v="urn:schemas-microsoft-com:vml" Requires="v">
                    <p:oleObj spid="_x0000_s201855" name="Equation" r:id="rId32" imgW="241200" imgH="228600" progId="Equation.3">
                      <p:embed/>
                    </p:oleObj>
                  </mc:Choice>
                  <mc:Fallback>
                    <p:oleObj name="Equation" r:id="rId32" imgW="241200" imgH="228600" progId="Equation.3">
                      <p:embed/>
                      <p:pic>
                        <p:nvPicPr>
                          <p:cNvPr id="15363" name="Object 35"/>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610" y="1465"/>
                            <a:ext cx="430"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4" name="Object 36"/>
              <p:cNvGraphicFramePr>
                <a:graphicFrameLocks noChangeAspect="1"/>
              </p:cNvGraphicFramePr>
              <p:nvPr/>
            </p:nvGraphicFramePr>
            <p:xfrm>
              <a:off x="3864" y="624"/>
              <a:ext cx="408" cy="407"/>
            </p:xfrm>
            <a:graphic>
              <a:graphicData uri="http://schemas.openxmlformats.org/presentationml/2006/ole">
                <mc:AlternateContent xmlns:mc="http://schemas.openxmlformats.org/markup-compatibility/2006">
                  <mc:Choice xmlns:v="urn:schemas-microsoft-com:vml" Requires="v">
                    <p:oleObj spid="_x0000_s201856" name="Equation" r:id="rId34" imgW="228600" imgH="228600" progId="Equation.3">
                      <p:embed/>
                    </p:oleObj>
                  </mc:Choice>
                  <mc:Fallback>
                    <p:oleObj name="Equation" r:id="rId34" imgW="228600" imgH="228600" progId="Equation.3">
                      <p:embed/>
                      <p:pic>
                        <p:nvPicPr>
                          <p:cNvPr id="15364" name="Object 36"/>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3864" y="624"/>
                            <a:ext cx="408"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90" name="Freeform 37"/>
              <p:cNvSpPr>
                <a:spLocks/>
              </p:cNvSpPr>
              <p:nvPr/>
            </p:nvSpPr>
            <p:spPr bwMode="auto">
              <a:xfrm>
                <a:off x="4104" y="1200"/>
                <a:ext cx="259" cy="384"/>
              </a:xfrm>
              <a:custGeom>
                <a:avLst/>
                <a:gdLst>
                  <a:gd name="T0" fmla="*/ 19 w 259"/>
                  <a:gd name="T1" fmla="*/ 0 h 288"/>
                  <a:gd name="T2" fmla="*/ 40 w 259"/>
                  <a:gd name="T3" fmla="*/ 304 h 288"/>
                  <a:gd name="T4" fmla="*/ 259 w 259"/>
                  <a:gd name="T5" fmla="*/ 512 h 288"/>
                  <a:gd name="T6" fmla="*/ 0 60000 65536"/>
                  <a:gd name="T7" fmla="*/ 0 60000 65536"/>
                  <a:gd name="T8" fmla="*/ 0 60000 65536"/>
                  <a:gd name="T9" fmla="*/ 0 w 259"/>
                  <a:gd name="T10" fmla="*/ 0 h 288"/>
                  <a:gd name="T11" fmla="*/ 259 w 259"/>
                  <a:gd name="T12" fmla="*/ 288 h 288"/>
                </a:gdLst>
                <a:ahLst/>
                <a:cxnLst>
                  <a:cxn ang="T6">
                    <a:pos x="T0" y="T1"/>
                  </a:cxn>
                  <a:cxn ang="T7">
                    <a:pos x="T2" y="T3"/>
                  </a:cxn>
                  <a:cxn ang="T8">
                    <a:pos x="T4" y="T5"/>
                  </a:cxn>
                </a:cxnLst>
                <a:rect l="T9" t="T10" r="T11" b="T12"/>
                <a:pathLst>
                  <a:path w="259" h="288">
                    <a:moveTo>
                      <a:pt x="19" y="0"/>
                    </a:moveTo>
                    <a:cubicBezTo>
                      <a:pt x="22" y="28"/>
                      <a:pt x="0" y="123"/>
                      <a:pt x="40" y="171"/>
                    </a:cubicBezTo>
                    <a:cubicBezTo>
                      <a:pt x="80" y="219"/>
                      <a:pt x="214" y="264"/>
                      <a:pt x="259" y="288"/>
                    </a:cubicBezTo>
                  </a:path>
                </a:pathLst>
              </a:custGeom>
              <a:noFill/>
              <a:ln w="28575">
                <a:solidFill>
                  <a:srgbClr val="33CC33"/>
                </a:solidFill>
                <a:round/>
                <a:headEnd/>
                <a:tailEnd type="triangle" w="med" len="lg"/>
              </a:ln>
              <a:extLst>
                <a:ext uri="{909E8E84-426E-40DD-AFC4-6F175D3DCCD1}">
                  <a14:hiddenFill xmlns:a14="http://schemas.microsoft.com/office/drawing/2010/main">
                    <a:solidFill>
                      <a:srgbClr val="FFFFFF"/>
                    </a:solidFill>
                  </a14:hiddenFill>
                </a:ext>
              </a:ex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5365" name="Object 38"/>
              <p:cNvGraphicFramePr>
                <a:graphicFrameLocks noChangeAspect="1"/>
              </p:cNvGraphicFramePr>
              <p:nvPr/>
            </p:nvGraphicFramePr>
            <p:xfrm>
              <a:off x="3984" y="1536"/>
              <a:ext cx="432" cy="379"/>
            </p:xfrm>
            <a:graphic>
              <a:graphicData uri="http://schemas.openxmlformats.org/presentationml/2006/ole">
                <mc:AlternateContent xmlns:mc="http://schemas.openxmlformats.org/markup-compatibility/2006">
                  <mc:Choice xmlns:v="urn:schemas-microsoft-com:vml" Requires="v">
                    <p:oleObj spid="_x0000_s201857" name="Equation" r:id="rId36" imgW="419040" imgH="368280" progId="Equation.3">
                      <p:embed/>
                    </p:oleObj>
                  </mc:Choice>
                  <mc:Fallback>
                    <p:oleObj name="Equation" r:id="rId36" imgW="419040" imgH="368280" progId="Equation.3">
                      <p:embed/>
                      <p:pic>
                        <p:nvPicPr>
                          <p:cNvPr id="15365" name="Object 38"/>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3984" y="1536"/>
                            <a:ext cx="432" cy="3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5386" name="Freeform 39"/>
            <p:cNvSpPr>
              <a:spLocks/>
            </p:cNvSpPr>
            <p:nvPr/>
          </p:nvSpPr>
          <p:spPr bwMode="auto">
            <a:xfrm>
              <a:off x="4464" y="864"/>
              <a:ext cx="304" cy="288"/>
            </a:xfrm>
            <a:custGeom>
              <a:avLst/>
              <a:gdLst>
                <a:gd name="T0" fmla="*/ 0 w 304"/>
                <a:gd name="T1" fmla="*/ 0 h 288"/>
                <a:gd name="T2" fmla="*/ 192 w 304"/>
                <a:gd name="T3" fmla="*/ 48 h 288"/>
                <a:gd name="T4" fmla="*/ 288 w 304"/>
                <a:gd name="T5" fmla="*/ 192 h 288"/>
                <a:gd name="T6" fmla="*/ 288 w 304"/>
                <a:gd name="T7" fmla="*/ 288 h 288"/>
                <a:gd name="T8" fmla="*/ 0 60000 65536"/>
                <a:gd name="T9" fmla="*/ 0 60000 65536"/>
                <a:gd name="T10" fmla="*/ 0 60000 65536"/>
                <a:gd name="T11" fmla="*/ 0 60000 65536"/>
                <a:gd name="T12" fmla="*/ 0 w 304"/>
                <a:gd name="T13" fmla="*/ 0 h 288"/>
                <a:gd name="T14" fmla="*/ 304 w 304"/>
                <a:gd name="T15" fmla="*/ 288 h 288"/>
              </a:gdLst>
              <a:ahLst/>
              <a:cxnLst>
                <a:cxn ang="T8">
                  <a:pos x="T0" y="T1"/>
                </a:cxn>
                <a:cxn ang="T9">
                  <a:pos x="T2" y="T3"/>
                </a:cxn>
                <a:cxn ang="T10">
                  <a:pos x="T4" y="T5"/>
                </a:cxn>
                <a:cxn ang="T11">
                  <a:pos x="T6" y="T7"/>
                </a:cxn>
              </a:cxnLst>
              <a:rect l="T12" t="T13" r="T14" b="T15"/>
              <a:pathLst>
                <a:path w="304" h="288">
                  <a:moveTo>
                    <a:pt x="0" y="0"/>
                  </a:moveTo>
                  <a:cubicBezTo>
                    <a:pt x="72" y="8"/>
                    <a:pt x="144" y="16"/>
                    <a:pt x="192" y="48"/>
                  </a:cubicBezTo>
                  <a:cubicBezTo>
                    <a:pt x="240" y="80"/>
                    <a:pt x="272" y="152"/>
                    <a:pt x="288" y="192"/>
                  </a:cubicBezTo>
                  <a:cubicBezTo>
                    <a:pt x="304" y="232"/>
                    <a:pt x="288" y="272"/>
                    <a:pt x="288" y="288"/>
                  </a:cubicBezTo>
                </a:path>
              </a:pathLst>
            </a:custGeom>
            <a:noFill/>
            <a:ln w="38100">
              <a:solidFill>
                <a:srgbClr val="FF0000"/>
              </a:solidFill>
              <a:prstDash val="dash"/>
              <a:round/>
              <a:headEnd/>
              <a:tailEnd type="triangle" w="sm" len="lg"/>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Tree>
    <p:extLst>
      <p:ext uri="{BB962C8B-B14F-4D97-AF65-F5344CB8AC3E}">
        <p14:creationId xmlns:p14="http://schemas.microsoft.com/office/powerpoint/2010/main" val="76127104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99693"/>
                                        </p:tgtEl>
                                        <p:attrNameLst>
                                          <p:attrName>style.visibility</p:attrName>
                                        </p:attrNameLst>
                                      </p:cBhvr>
                                      <p:to>
                                        <p:strVal val="visible"/>
                                      </p:to>
                                    </p:set>
                                    <p:animEffect transition="in" filter="wipe(left)">
                                      <p:cBhvr>
                                        <p:cTn id="7" dur="500"/>
                                        <p:tgtEl>
                                          <p:spTgt spid="1996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9685"/>
                                        </p:tgtEl>
                                        <p:attrNameLst>
                                          <p:attrName>style.visibility</p:attrName>
                                        </p:attrNameLst>
                                      </p:cBhvr>
                                      <p:to>
                                        <p:strVal val="visible"/>
                                      </p:to>
                                    </p:set>
                                    <p:animEffect transition="in" filter="wipe(left)">
                                      <p:cBhvr>
                                        <p:cTn id="12" dur="500"/>
                                        <p:tgtEl>
                                          <p:spTgt spid="1996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5"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9" name="Text Box 3"/>
          <p:cNvSpPr txBox="1">
            <a:spLocks noChangeArrowheads="1"/>
          </p:cNvSpPr>
          <p:nvPr/>
        </p:nvSpPr>
        <p:spPr bwMode="auto">
          <a:xfrm>
            <a:off x="-252413" y="692150"/>
            <a:ext cx="95996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4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4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4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4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mn-cs"/>
              </a:rPr>
              <a:t>刚体</a:t>
            </a:r>
            <a:r>
              <a:rPr kumimoji="1"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：在外力作用下，形状和大小都不发生变化的物体。 </a:t>
            </a:r>
          </a:p>
        </p:txBody>
      </p:sp>
      <p:sp>
        <p:nvSpPr>
          <p:cNvPr id="178180" name="Text Box 4"/>
          <p:cNvSpPr txBox="1">
            <a:spLocks noChangeArrowheads="1"/>
          </p:cNvSpPr>
          <p:nvPr/>
        </p:nvSpPr>
        <p:spPr bwMode="auto">
          <a:xfrm>
            <a:off x="179388" y="2312988"/>
            <a:ext cx="91328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4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4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4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4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1</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）刚体是任意两质点间距离保持不变的</a:t>
            </a:r>
            <a:r>
              <a:rPr kumimoji="1" lang="zh-CN" altLang="en-US" sz="2800" b="1"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rPr>
              <a:t>特殊质点组</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a:t>
            </a:r>
            <a:endParaRPr kumimoji="1" lang="zh-CN" altLang="en-US" sz="28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78181" name="Text Box 5"/>
          <p:cNvSpPr txBox="1">
            <a:spLocks noChangeArrowheads="1"/>
          </p:cNvSpPr>
          <p:nvPr/>
        </p:nvSpPr>
        <p:spPr bwMode="auto">
          <a:xfrm>
            <a:off x="179388" y="2938463"/>
            <a:ext cx="691197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4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4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4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4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10000"/>
              </a:lnSpc>
              <a:spcBef>
                <a:spcPct val="20000"/>
              </a:spcBef>
              <a:spcAft>
                <a:spcPct val="0"/>
              </a:spcAft>
              <a:buClr>
                <a:srgbClr val="FF3300"/>
              </a:buClr>
              <a:buSzPct val="70000"/>
              <a:buFont typeface="Wingdings" panose="05000000000000000000" pitchFamily="2" charset="2"/>
              <a:buNone/>
              <a:tabLst/>
              <a:defRPr/>
            </a:pP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2</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）刚体是一种理想模型。</a:t>
            </a:r>
            <a:endParaRPr kumimoji="1" lang="zh-CN" altLang="en-US" sz="28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pic>
        <p:nvPicPr>
          <p:cNvPr id="178182" name="Picture 6" descr="kuang1">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675" y="3860800"/>
            <a:ext cx="2346325"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818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13" y="3944938"/>
            <a:ext cx="2381250" cy="193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8184" name="Picture 8" descr="2004717112012936">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08625" y="3959225"/>
            <a:ext cx="3311525" cy="231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8185" name="AutoShape 9"/>
          <p:cNvSpPr>
            <a:spLocks noChangeArrowheads="1"/>
          </p:cNvSpPr>
          <p:nvPr/>
        </p:nvSpPr>
        <p:spPr bwMode="auto">
          <a:xfrm>
            <a:off x="468313" y="1196975"/>
            <a:ext cx="1658937" cy="990600"/>
          </a:xfrm>
          <a:prstGeom prst="irregularSeal1">
            <a:avLst/>
          </a:prstGeom>
          <a:solidFill>
            <a:schemeClr val="accent2"/>
          </a:solidFill>
          <a:ln w="38100">
            <a:solidFill>
              <a:srgbClr val="FF0000"/>
            </a:solidFill>
            <a:miter lim="800000"/>
            <a:headEnd/>
            <a:tailEnd/>
          </a:ln>
        </p:spPr>
        <p:txBody>
          <a:bodyPr wrap="none" anchor="ctr"/>
          <a:lstStyle>
            <a:lvl1pPr eaLnBrk="0" hangingPunct="0">
              <a:defRPr sz="24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4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4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4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4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注意</a:t>
            </a:r>
          </a:p>
        </p:txBody>
      </p:sp>
    </p:spTree>
    <p:extLst>
      <p:ext uri="{BB962C8B-B14F-4D97-AF65-F5344CB8AC3E}">
        <p14:creationId xmlns:p14="http://schemas.microsoft.com/office/powerpoint/2010/main" val="256441726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78179"/>
                                        </p:tgtEl>
                                        <p:attrNameLst>
                                          <p:attrName>style.visibility</p:attrName>
                                        </p:attrNameLst>
                                      </p:cBhvr>
                                      <p:to>
                                        <p:strVal val="visible"/>
                                      </p:to>
                                    </p:set>
                                    <p:anim calcmode="lin" valueType="num">
                                      <p:cBhvr>
                                        <p:cTn id="7" dur="500" fill="hold"/>
                                        <p:tgtEl>
                                          <p:spTgt spid="178179"/>
                                        </p:tgtEl>
                                        <p:attrNameLst>
                                          <p:attrName>ppt_w</p:attrName>
                                        </p:attrNameLst>
                                      </p:cBhvr>
                                      <p:tavLst>
                                        <p:tav tm="0">
                                          <p:val>
                                            <p:fltVal val="0"/>
                                          </p:val>
                                        </p:tav>
                                        <p:tav tm="100000">
                                          <p:val>
                                            <p:strVal val="#ppt_w"/>
                                          </p:val>
                                        </p:tav>
                                      </p:tavLst>
                                    </p:anim>
                                    <p:anim calcmode="lin" valueType="num">
                                      <p:cBhvr>
                                        <p:cTn id="8" dur="500" fill="hold"/>
                                        <p:tgtEl>
                                          <p:spTgt spid="178179"/>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8185"/>
                                        </p:tgtEl>
                                        <p:attrNameLst>
                                          <p:attrName>style.visibility</p:attrName>
                                        </p:attrNameLst>
                                      </p:cBhvr>
                                      <p:to>
                                        <p:strVal val="visible"/>
                                      </p:to>
                                    </p:set>
                                    <p:anim calcmode="lin" valueType="num">
                                      <p:cBhvr additive="base">
                                        <p:cTn id="13" dur="500" fill="hold"/>
                                        <p:tgtEl>
                                          <p:spTgt spid="178185"/>
                                        </p:tgtEl>
                                        <p:attrNameLst>
                                          <p:attrName>ppt_x</p:attrName>
                                        </p:attrNameLst>
                                      </p:cBhvr>
                                      <p:tavLst>
                                        <p:tav tm="0">
                                          <p:val>
                                            <p:strVal val="#ppt_x"/>
                                          </p:val>
                                        </p:tav>
                                        <p:tav tm="100000">
                                          <p:val>
                                            <p:strVal val="#ppt_x"/>
                                          </p:val>
                                        </p:tav>
                                      </p:tavLst>
                                    </p:anim>
                                    <p:anim calcmode="lin" valueType="num">
                                      <p:cBhvr additive="base">
                                        <p:cTn id="14" dur="500" fill="hold"/>
                                        <p:tgtEl>
                                          <p:spTgt spid="17818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8" presetClass="entr" presetSubtype="6" fill="hold" grpId="0" nodeType="clickEffect">
                                  <p:stCondLst>
                                    <p:cond delay="0"/>
                                  </p:stCondLst>
                                  <p:childTnLst>
                                    <p:set>
                                      <p:cBhvr>
                                        <p:cTn id="18" dur="1" fill="hold">
                                          <p:stCondLst>
                                            <p:cond delay="0"/>
                                          </p:stCondLst>
                                        </p:cTn>
                                        <p:tgtEl>
                                          <p:spTgt spid="178180"/>
                                        </p:tgtEl>
                                        <p:attrNameLst>
                                          <p:attrName>style.visibility</p:attrName>
                                        </p:attrNameLst>
                                      </p:cBhvr>
                                      <p:to>
                                        <p:strVal val="visible"/>
                                      </p:to>
                                    </p:set>
                                    <p:animEffect transition="in" filter="strips(downRight)">
                                      <p:cBhvr>
                                        <p:cTn id="19" dur="500"/>
                                        <p:tgtEl>
                                          <p:spTgt spid="17818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8" presetClass="entr" presetSubtype="3" fill="hold" grpId="0" nodeType="clickEffect">
                                  <p:stCondLst>
                                    <p:cond delay="0"/>
                                  </p:stCondLst>
                                  <p:childTnLst>
                                    <p:set>
                                      <p:cBhvr>
                                        <p:cTn id="23" dur="1" fill="hold">
                                          <p:stCondLst>
                                            <p:cond delay="0"/>
                                          </p:stCondLst>
                                        </p:cTn>
                                        <p:tgtEl>
                                          <p:spTgt spid="178181"/>
                                        </p:tgtEl>
                                        <p:attrNameLst>
                                          <p:attrName>style.visibility</p:attrName>
                                        </p:attrNameLst>
                                      </p:cBhvr>
                                      <p:to>
                                        <p:strVal val="visible"/>
                                      </p:to>
                                    </p:set>
                                    <p:animEffect transition="in" filter="strips(upRight)">
                                      <p:cBhvr>
                                        <p:cTn id="24" dur="500"/>
                                        <p:tgtEl>
                                          <p:spTgt spid="17818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nodeType="clickEffect">
                                  <p:stCondLst>
                                    <p:cond delay="0"/>
                                  </p:stCondLst>
                                  <p:childTnLst>
                                    <p:set>
                                      <p:cBhvr>
                                        <p:cTn id="28" dur="1" fill="hold">
                                          <p:stCondLst>
                                            <p:cond delay="0"/>
                                          </p:stCondLst>
                                        </p:cTn>
                                        <p:tgtEl>
                                          <p:spTgt spid="178183"/>
                                        </p:tgtEl>
                                        <p:attrNameLst>
                                          <p:attrName>style.visibility</p:attrName>
                                        </p:attrNameLst>
                                      </p:cBhvr>
                                      <p:to>
                                        <p:strVal val="visible"/>
                                      </p:to>
                                    </p:set>
                                    <p:anim calcmode="lin" valueType="num">
                                      <p:cBhvr additive="base">
                                        <p:cTn id="29" dur="500" fill="hold"/>
                                        <p:tgtEl>
                                          <p:spTgt spid="178183"/>
                                        </p:tgtEl>
                                        <p:attrNameLst>
                                          <p:attrName>ppt_x</p:attrName>
                                        </p:attrNameLst>
                                      </p:cBhvr>
                                      <p:tavLst>
                                        <p:tav tm="0">
                                          <p:val>
                                            <p:strVal val="0-#ppt_w/2"/>
                                          </p:val>
                                        </p:tav>
                                        <p:tav tm="100000">
                                          <p:val>
                                            <p:strVal val="#ppt_x"/>
                                          </p:val>
                                        </p:tav>
                                      </p:tavLst>
                                    </p:anim>
                                    <p:anim calcmode="lin" valueType="num">
                                      <p:cBhvr additive="base">
                                        <p:cTn id="30" dur="500" fill="hold"/>
                                        <p:tgtEl>
                                          <p:spTgt spid="178183"/>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nodeType="clickEffect">
                                  <p:stCondLst>
                                    <p:cond delay="0"/>
                                  </p:stCondLst>
                                  <p:childTnLst>
                                    <p:set>
                                      <p:cBhvr>
                                        <p:cTn id="34" dur="1" fill="hold">
                                          <p:stCondLst>
                                            <p:cond delay="0"/>
                                          </p:stCondLst>
                                        </p:cTn>
                                        <p:tgtEl>
                                          <p:spTgt spid="178182"/>
                                        </p:tgtEl>
                                        <p:attrNameLst>
                                          <p:attrName>style.visibility</p:attrName>
                                        </p:attrNameLst>
                                      </p:cBhvr>
                                      <p:to>
                                        <p:strVal val="visible"/>
                                      </p:to>
                                    </p:set>
                                    <p:anim calcmode="lin" valueType="num">
                                      <p:cBhvr additive="base">
                                        <p:cTn id="35" dur="500" fill="hold"/>
                                        <p:tgtEl>
                                          <p:spTgt spid="178182"/>
                                        </p:tgtEl>
                                        <p:attrNameLst>
                                          <p:attrName>ppt_x</p:attrName>
                                        </p:attrNameLst>
                                      </p:cBhvr>
                                      <p:tavLst>
                                        <p:tav tm="0">
                                          <p:val>
                                            <p:strVal val="0-#ppt_w/2"/>
                                          </p:val>
                                        </p:tav>
                                        <p:tav tm="100000">
                                          <p:val>
                                            <p:strVal val="#ppt_x"/>
                                          </p:val>
                                        </p:tav>
                                      </p:tavLst>
                                    </p:anim>
                                    <p:anim calcmode="lin" valueType="num">
                                      <p:cBhvr additive="base">
                                        <p:cTn id="36" dur="500" fill="hold"/>
                                        <p:tgtEl>
                                          <p:spTgt spid="178182"/>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nodeType="clickEffect">
                                  <p:stCondLst>
                                    <p:cond delay="0"/>
                                  </p:stCondLst>
                                  <p:childTnLst>
                                    <p:set>
                                      <p:cBhvr>
                                        <p:cTn id="40" dur="1" fill="hold">
                                          <p:stCondLst>
                                            <p:cond delay="0"/>
                                          </p:stCondLst>
                                        </p:cTn>
                                        <p:tgtEl>
                                          <p:spTgt spid="178184"/>
                                        </p:tgtEl>
                                        <p:attrNameLst>
                                          <p:attrName>style.visibility</p:attrName>
                                        </p:attrNameLst>
                                      </p:cBhvr>
                                      <p:to>
                                        <p:strVal val="visible"/>
                                      </p:to>
                                    </p:set>
                                    <p:anim calcmode="lin" valueType="num">
                                      <p:cBhvr additive="base">
                                        <p:cTn id="41" dur="500" fill="hold"/>
                                        <p:tgtEl>
                                          <p:spTgt spid="178184"/>
                                        </p:tgtEl>
                                        <p:attrNameLst>
                                          <p:attrName>ppt_x</p:attrName>
                                        </p:attrNameLst>
                                      </p:cBhvr>
                                      <p:tavLst>
                                        <p:tav tm="0">
                                          <p:val>
                                            <p:strVal val="0-#ppt_w/2"/>
                                          </p:val>
                                        </p:tav>
                                        <p:tav tm="100000">
                                          <p:val>
                                            <p:strVal val="#ppt_x"/>
                                          </p:val>
                                        </p:tav>
                                      </p:tavLst>
                                    </p:anim>
                                    <p:anim calcmode="lin" valueType="num">
                                      <p:cBhvr additive="base">
                                        <p:cTn id="42" dur="500" fill="hold"/>
                                        <p:tgtEl>
                                          <p:spTgt spid="1781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79" grpId="0"/>
      <p:bldP spid="178180" grpId="0"/>
      <p:bldP spid="178181" grpId="0"/>
      <p:bldP spid="17818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2514" name="Object 2"/>
          <p:cNvGraphicFramePr>
            <a:graphicFrameLocks noChangeAspect="1"/>
          </p:cNvGraphicFramePr>
          <p:nvPr/>
        </p:nvGraphicFramePr>
        <p:xfrm>
          <a:off x="4495800" y="3949700"/>
          <a:ext cx="3851275" cy="1160463"/>
        </p:xfrm>
        <a:graphic>
          <a:graphicData uri="http://schemas.openxmlformats.org/presentationml/2006/ole">
            <mc:AlternateContent xmlns:mc="http://schemas.openxmlformats.org/markup-compatibility/2006">
              <mc:Choice xmlns:v="urn:schemas-microsoft-com:vml" Requires="v">
                <p:oleObj spid="_x0000_s202845" name="Equation" r:id="rId3" imgW="1523880" imgH="431640" progId="Equation.3">
                  <p:embed/>
                </p:oleObj>
              </mc:Choice>
              <mc:Fallback>
                <p:oleObj name="Equation" r:id="rId3" imgW="1523880" imgH="431640" progId="Equation.3">
                  <p:embed/>
                  <p:pic>
                    <p:nvPicPr>
                      <p:cNvPr id="19251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3949700"/>
                        <a:ext cx="3851275" cy="1160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2515" name="Object 3"/>
          <p:cNvGraphicFramePr>
            <a:graphicFrameLocks noChangeAspect="1"/>
          </p:cNvGraphicFramePr>
          <p:nvPr/>
        </p:nvGraphicFramePr>
        <p:xfrm>
          <a:off x="2057400" y="5410200"/>
          <a:ext cx="5105400" cy="1098550"/>
        </p:xfrm>
        <a:graphic>
          <a:graphicData uri="http://schemas.openxmlformats.org/presentationml/2006/ole">
            <mc:AlternateContent xmlns:mc="http://schemas.openxmlformats.org/markup-compatibility/2006">
              <mc:Choice xmlns:v="urn:schemas-microsoft-com:vml" Requires="v">
                <p:oleObj spid="_x0000_s202846" name="Equation" r:id="rId5" imgW="2070000" imgH="431640" progId="Equation.3">
                  <p:embed/>
                </p:oleObj>
              </mc:Choice>
              <mc:Fallback>
                <p:oleObj name="Equation" r:id="rId5" imgW="2070000" imgH="431640" progId="Equation.3">
                  <p:embed/>
                  <p:pic>
                    <p:nvPicPr>
                      <p:cNvPr id="192515"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5410200"/>
                        <a:ext cx="5105400" cy="1098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2516" name="Object 4"/>
          <p:cNvGraphicFramePr>
            <a:graphicFrameLocks noChangeAspect="1"/>
          </p:cNvGraphicFramePr>
          <p:nvPr/>
        </p:nvGraphicFramePr>
        <p:xfrm>
          <a:off x="3743325" y="4708525"/>
          <a:ext cx="101600" cy="215900"/>
        </p:xfrm>
        <a:graphic>
          <a:graphicData uri="http://schemas.openxmlformats.org/presentationml/2006/ole">
            <mc:AlternateContent xmlns:mc="http://schemas.openxmlformats.org/markup-compatibility/2006">
              <mc:Choice xmlns:v="urn:schemas-microsoft-com:vml" Requires="v">
                <p:oleObj spid="_x0000_s202847" name="Equation" r:id="rId7" imgW="114120" imgH="215640" progId="Equation.3">
                  <p:embed/>
                </p:oleObj>
              </mc:Choice>
              <mc:Fallback>
                <p:oleObj name="Equation" r:id="rId7" imgW="114120" imgH="215640" progId="Equation.3">
                  <p:embed/>
                  <p:pic>
                    <p:nvPicPr>
                      <p:cNvPr id="192516"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43325" y="4708525"/>
                        <a:ext cx="1016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2517" name="Object 5"/>
          <p:cNvGraphicFramePr>
            <a:graphicFrameLocks noChangeAspect="1"/>
          </p:cNvGraphicFramePr>
          <p:nvPr/>
        </p:nvGraphicFramePr>
        <p:xfrm>
          <a:off x="685800" y="3924300"/>
          <a:ext cx="3505200" cy="1220788"/>
        </p:xfrm>
        <a:graphic>
          <a:graphicData uri="http://schemas.openxmlformats.org/presentationml/2006/ole">
            <mc:AlternateContent xmlns:mc="http://schemas.openxmlformats.org/markup-compatibility/2006">
              <mc:Choice xmlns:v="urn:schemas-microsoft-com:vml" Requires="v">
                <p:oleObj spid="_x0000_s202848" name="Equation" r:id="rId9" imgW="1307880" imgH="431640" progId="Equation.3">
                  <p:embed/>
                </p:oleObj>
              </mc:Choice>
              <mc:Fallback>
                <p:oleObj name="Equation" r:id="rId9" imgW="1307880" imgH="431640" progId="Equation.3">
                  <p:embed/>
                  <p:pic>
                    <p:nvPicPr>
                      <p:cNvPr id="192517"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5800" y="3924300"/>
                        <a:ext cx="3505200" cy="1220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6399" name="Group 38"/>
          <p:cNvGrpSpPr>
            <a:grpSpLocks/>
          </p:cNvGrpSpPr>
          <p:nvPr/>
        </p:nvGrpSpPr>
        <p:grpSpPr bwMode="auto">
          <a:xfrm>
            <a:off x="4876800" y="914400"/>
            <a:ext cx="3657600" cy="2743200"/>
            <a:chOff x="3072" y="576"/>
            <a:chExt cx="2304" cy="1728"/>
          </a:xfrm>
        </p:grpSpPr>
        <p:sp>
          <p:nvSpPr>
            <p:cNvPr id="16402" name="Rectangle 11"/>
            <p:cNvSpPr>
              <a:spLocks noChangeArrowheads="1"/>
            </p:cNvSpPr>
            <p:nvPr/>
          </p:nvSpPr>
          <p:spPr bwMode="auto">
            <a:xfrm>
              <a:off x="3072" y="576"/>
              <a:ext cx="2304" cy="1728"/>
            </a:xfrm>
            <a:prstGeom prst="rect">
              <a:avLst/>
            </a:prstGeom>
            <a:solidFill>
              <a:schemeClr val="bg1"/>
            </a:solidFill>
            <a:ln w="9525">
              <a:solidFill>
                <a:schemeClr val="tx2"/>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16403" name="Group 12"/>
            <p:cNvGrpSpPr>
              <a:grpSpLocks/>
            </p:cNvGrpSpPr>
            <p:nvPr/>
          </p:nvGrpSpPr>
          <p:grpSpPr bwMode="auto">
            <a:xfrm>
              <a:off x="3168" y="576"/>
              <a:ext cx="2090" cy="1632"/>
              <a:chOff x="288" y="384"/>
              <a:chExt cx="2528" cy="1919"/>
            </a:xfrm>
          </p:grpSpPr>
          <p:sp>
            <p:nvSpPr>
              <p:cNvPr id="16404" name="Line 13"/>
              <p:cNvSpPr>
                <a:spLocks noChangeShapeType="1"/>
              </p:cNvSpPr>
              <p:nvPr/>
            </p:nvSpPr>
            <p:spPr bwMode="auto">
              <a:xfrm>
                <a:off x="2352" y="1008"/>
                <a:ext cx="0" cy="80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6405" name="Line 14"/>
              <p:cNvSpPr>
                <a:spLocks noChangeShapeType="1"/>
              </p:cNvSpPr>
              <p:nvPr/>
            </p:nvSpPr>
            <p:spPr bwMode="auto">
              <a:xfrm>
                <a:off x="288" y="1095"/>
                <a:ext cx="18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6406" name="Line 15"/>
              <p:cNvSpPr>
                <a:spLocks noChangeShapeType="1"/>
              </p:cNvSpPr>
              <p:nvPr/>
            </p:nvSpPr>
            <p:spPr bwMode="auto">
              <a:xfrm>
                <a:off x="2112" y="1095"/>
                <a:ext cx="0" cy="120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6407" name="Rectangle 16" descr="新闻纸"/>
              <p:cNvSpPr>
                <a:spLocks noChangeArrowheads="1"/>
              </p:cNvSpPr>
              <p:nvPr/>
            </p:nvSpPr>
            <p:spPr bwMode="auto">
              <a:xfrm>
                <a:off x="480" y="672"/>
                <a:ext cx="432" cy="406"/>
              </a:xfrm>
              <a:prstGeom prst="rect">
                <a:avLst/>
              </a:prstGeom>
              <a:blipFill dpi="0" rotWithShape="0">
                <a:blip r:embed="rId11"/>
                <a:srcRect/>
                <a:tile tx="0" ty="0" sx="100000" sy="100000" flip="none" algn="tl"/>
              </a:blipFill>
              <a:ln w="28575">
                <a:solidFill>
                  <a:srgbClr val="3366CC"/>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6408" name="Rectangle 17" descr="信纸"/>
              <p:cNvSpPr>
                <a:spLocks noChangeArrowheads="1"/>
              </p:cNvSpPr>
              <p:nvPr/>
            </p:nvSpPr>
            <p:spPr bwMode="auto">
              <a:xfrm>
                <a:off x="2112" y="1815"/>
                <a:ext cx="432" cy="393"/>
              </a:xfrm>
              <a:prstGeom prst="rect">
                <a:avLst/>
              </a:prstGeom>
              <a:blipFill dpi="0" rotWithShape="0">
                <a:blip r:embed="rId12"/>
                <a:srcRect/>
                <a:tile tx="0" ty="0" sx="100000" sy="100000" flip="none" algn="tl"/>
              </a:blipFill>
              <a:ln w="28575">
                <a:solidFill>
                  <a:srgbClr val="996633"/>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6409" name="Line 18"/>
              <p:cNvSpPr>
                <a:spLocks noChangeShapeType="1"/>
              </p:cNvSpPr>
              <p:nvPr/>
            </p:nvSpPr>
            <p:spPr bwMode="auto">
              <a:xfrm>
                <a:off x="912" y="864"/>
                <a:ext cx="13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6410" name="Oval 19" descr="花束"/>
              <p:cNvSpPr>
                <a:spLocks noChangeArrowheads="1"/>
              </p:cNvSpPr>
              <p:nvPr/>
            </p:nvSpPr>
            <p:spPr bwMode="auto">
              <a:xfrm flipV="1">
                <a:off x="2076" y="868"/>
                <a:ext cx="276" cy="272"/>
              </a:xfrm>
              <a:prstGeom prst="ellipse">
                <a:avLst/>
              </a:prstGeom>
              <a:blipFill dpi="0" rotWithShape="0">
                <a:blip r:embed="rId13"/>
                <a:srcRect/>
                <a:tile tx="0" ty="0" sx="100000" sy="100000" flip="none" algn="tl"/>
              </a:blipFill>
              <a:ln w="31750">
                <a:solidFill>
                  <a:srgbClr val="000000"/>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6411" name="AutoShape 20"/>
              <p:cNvSpPr>
                <a:spLocks noChangeArrowheads="1"/>
              </p:cNvSpPr>
              <p:nvPr/>
            </p:nvSpPr>
            <p:spPr bwMode="auto">
              <a:xfrm rot="2940000">
                <a:off x="2137" y="976"/>
                <a:ext cx="59" cy="179"/>
              </a:xfrm>
              <a:prstGeom prst="roundRect">
                <a:avLst>
                  <a:gd name="adj" fmla="val 16667"/>
                </a:avLst>
              </a:prstGeom>
              <a:solidFill>
                <a:srgbClr val="CCCC00"/>
              </a:solidFill>
              <a:ln w="9525">
                <a:solidFill>
                  <a:srgbClr val="000000"/>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6412" name="Text Box 21"/>
              <p:cNvSpPr txBox="1">
                <a:spLocks noChangeArrowheads="1"/>
              </p:cNvSpPr>
              <p:nvPr/>
            </p:nvSpPr>
            <p:spPr bwMode="auto">
              <a:xfrm>
                <a:off x="576" y="384"/>
                <a:ext cx="336"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A</a:t>
                </a:r>
              </a:p>
            </p:txBody>
          </p:sp>
          <p:sp>
            <p:nvSpPr>
              <p:cNvPr id="16413" name="Text Box 22"/>
              <p:cNvSpPr txBox="1">
                <a:spLocks noChangeArrowheads="1"/>
              </p:cNvSpPr>
              <p:nvPr/>
            </p:nvSpPr>
            <p:spPr bwMode="auto">
              <a:xfrm>
                <a:off x="2495" y="1809"/>
                <a:ext cx="321"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B</a:t>
                </a:r>
              </a:p>
            </p:txBody>
          </p:sp>
          <p:sp>
            <p:nvSpPr>
              <p:cNvPr id="16414" name="Text Box 23"/>
              <p:cNvSpPr txBox="1">
                <a:spLocks noChangeArrowheads="1"/>
              </p:cNvSpPr>
              <p:nvPr/>
            </p:nvSpPr>
            <p:spPr bwMode="auto">
              <a:xfrm>
                <a:off x="2016" y="576"/>
                <a:ext cx="33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C</a:t>
                </a:r>
              </a:p>
            </p:txBody>
          </p:sp>
          <p:graphicFrame>
            <p:nvGraphicFramePr>
              <p:cNvPr id="16394" name="Object 24"/>
              <p:cNvGraphicFramePr>
                <a:graphicFrameLocks noChangeAspect="1"/>
              </p:cNvGraphicFramePr>
              <p:nvPr/>
            </p:nvGraphicFramePr>
            <p:xfrm>
              <a:off x="552" y="672"/>
              <a:ext cx="408" cy="384"/>
            </p:xfrm>
            <a:graphic>
              <a:graphicData uri="http://schemas.openxmlformats.org/presentationml/2006/ole">
                <mc:AlternateContent xmlns:mc="http://schemas.openxmlformats.org/markup-compatibility/2006">
                  <mc:Choice xmlns:v="urn:schemas-microsoft-com:vml" Requires="v">
                    <p:oleObj spid="_x0000_s202849" name="Equation" r:id="rId14" imgW="228600" imgH="215640" progId="Equation.3">
                      <p:embed/>
                    </p:oleObj>
                  </mc:Choice>
                  <mc:Fallback>
                    <p:oleObj name="Equation" r:id="rId14" imgW="228600" imgH="215640" progId="Equation.3">
                      <p:embed/>
                      <p:pic>
                        <p:nvPicPr>
                          <p:cNvPr id="16394" name="Object 2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52" y="672"/>
                            <a:ext cx="408"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5" name="Object 25" descr="花岗岩"/>
              <p:cNvGraphicFramePr>
                <a:graphicFrameLocks noChangeAspect="1"/>
              </p:cNvGraphicFramePr>
              <p:nvPr/>
            </p:nvGraphicFramePr>
            <p:xfrm>
              <a:off x="2112" y="1776"/>
              <a:ext cx="432" cy="430"/>
            </p:xfrm>
            <a:graphic>
              <a:graphicData uri="http://schemas.openxmlformats.org/presentationml/2006/ole">
                <mc:AlternateContent xmlns:mc="http://schemas.openxmlformats.org/markup-compatibility/2006">
                  <mc:Choice xmlns:v="urn:schemas-microsoft-com:vml" Requires="v">
                    <p:oleObj spid="_x0000_s202850" name="Equation" r:id="rId16" imgW="215640" imgH="215640" progId="Equation.3">
                      <p:embed/>
                    </p:oleObj>
                  </mc:Choice>
                  <mc:Fallback>
                    <p:oleObj name="Equation" r:id="rId16" imgW="215640" imgH="215640" progId="Equation.3">
                      <p:embed/>
                      <p:pic>
                        <p:nvPicPr>
                          <p:cNvPr id="16395" name="Object 25" descr="花岗岩"/>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112" y="1776"/>
                            <a:ext cx="432" cy="430"/>
                          </a:xfrm>
                          <a:prstGeom prst="rect">
                            <a:avLst/>
                          </a:prstGeom>
                          <a:noFill/>
                          <a:ln>
                            <a:noFill/>
                          </a:ln>
                          <a:effectLst/>
                          <a:extLst>
                            <a:ext uri="{909E8E84-426E-40DD-AFC4-6F175D3DCCD1}">
                              <a14:hiddenFill xmlns:a14="http://schemas.microsoft.com/office/drawing/2010/main">
                                <a:blipFill dpi="0" rotWithShape="0">
                                  <a:blip r:embed="rId18"/>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6" name="Object 26"/>
              <p:cNvGraphicFramePr>
                <a:graphicFrameLocks noChangeAspect="1"/>
              </p:cNvGraphicFramePr>
              <p:nvPr/>
            </p:nvGraphicFramePr>
            <p:xfrm>
              <a:off x="2400" y="784"/>
              <a:ext cx="385" cy="407"/>
            </p:xfrm>
            <a:graphic>
              <a:graphicData uri="http://schemas.openxmlformats.org/presentationml/2006/ole">
                <mc:AlternateContent xmlns:mc="http://schemas.openxmlformats.org/markup-compatibility/2006">
                  <mc:Choice xmlns:v="urn:schemas-microsoft-com:vml" Requires="v">
                    <p:oleObj spid="_x0000_s202851" name="Equation" r:id="rId19" imgW="215640" imgH="228600" progId="Equation.3">
                      <p:embed/>
                    </p:oleObj>
                  </mc:Choice>
                  <mc:Fallback>
                    <p:oleObj name="Equation" r:id="rId19" imgW="215640" imgH="228600" progId="Equation.3">
                      <p:embed/>
                      <p:pic>
                        <p:nvPicPr>
                          <p:cNvPr id="16396" name="Object 2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400" y="784"/>
                            <a:ext cx="385"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15" name="Line 27"/>
              <p:cNvSpPr>
                <a:spLocks noChangeShapeType="1"/>
              </p:cNvSpPr>
              <p:nvPr/>
            </p:nvSpPr>
            <p:spPr bwMode="auto">
              <a:xfrm>
                <a:off x="912" y="864"/>
                <a:ext cx="480" cy="0"/>
              </a:xfrm>
              <a:prstGeom prst="line">
                <a:avLst/>
              </a:prstGeom>
              <a:noFill/>
              <a:ln w="31750">
                <a:solidFill>
                  <a:srgbClr val="0000FF"/>
                </a:solidFill>
                <a:round/>
                <a:headEnd/>
                <a:tailEnd type="triangle" w="sm" len="lg"/>
              </a:ln>
              <a:extLst>
                <a:ext uri="{909E8E84-426E-40DD-AFC4-6F175D3DCCD1}">
                  <a14:hiddenFill xmlns:a14="http://schemas.microsoft.com/office/drawing/2010/main">
                    <a:noFill/>
                  </a14:hiddenFill>
                </a:ext>
              </a:ex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6416" name="Line 28"/>
              <p:cNvSpPr>
                <a:spLocks noChangeShapeType="1"/>
              </p:cNvSpPr>
              <p:nvPr/>
            </p:nvSpPr>
            <p:spPr bwMode="auto">
              <a:xfrm flipV="1">
                <a:off x="2352" y="1383"/>
                <a:ext cx="0" cy="432"/>
              </a:xfrm>
              <a:prstGeom prst="line">
                <a:avLst/>
              </a:prstGeom>
              <a:noFill/>
              <a:ln w="31750">
                <a:solidFill>
                  <a:srgbClr val="0000FF"/>
                </a:solidFill>
                <a:round/>
                <a:headEnd/>
                <a:tailEnd type="triangle" w="sm" len="lg"/>
              </a:ln>
              <a:extLst>
                <a:ext uri="{909E8E84-426E-40DD-AFC4-6F175D3DCCD1}">
                  <a14:hiddenFill xmlns:a14="http://schemas.microsoft.com/office/drawing/2010/main">
                    <a:noFill/>
                  </a14:hiddenFill>
                </a:ext>
              </a:ex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6397" name="Object 29"/>
              <p:cNvGraphicFramePr>
                <a:graphicFrameLocks noChangeAspect="1"/>
              </p:cNvGraphicFramePr>
              <p:nvPr/>
            </p:nvGraphicFramePr>
            <p:xfrm>
              <a:off x="1128" y="480"/>
              <a:ext cx="408" cy="407"/>
            </p:xfrm>
            <a:graphic>
              <a:graphicData uri="http://schemas.openxmlformats.org/presentationml/2006/ole">
                <mc:AlternateContent xmlns:mc="http://schemas.openxmlformats.org/markup-compatibility/2006">
                  <mc:Choice xmlns:v="urn:schemas-microsoft-com:vml" Requires="v">
                    <p:oleObj spid="_x0000_s202852" name="Equation" r:id="rId21" imgW="228600" imgH="228600" progId="Equation.3">
                      <p:embed/>
                    </p:oleObj>
                  </mc:Choice>
                  <mc:Fallback>
                    <p:oleObj name="Equation" r:id="rId21" imgW="228600" imgH="228600" progId="Equation.3">
                      <p:embed/>
                      <p:pic>
                        <p:nvPicPr>
                          <p:cNvPr id="16397" name="Object 2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128" y="480"/>
                            <a:ext cx="408"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8" name="Object 30"/>
              <p:cNvGraphicFramePr>
                <a:graphicFrameLocks noChangeAspect="1"/>
              </p:cNvGraphicFramePr>
              <p:nvPr/>
            </p:nvGraphicFramePr>
            <p:xfrm>
              <a:off x="2354" y="1287"/>
              <a:ext cx="430" cy="407"/>
            </p:xfrm>
            <a:graphic>
              <a:graphicData uri="http://schemas.openxmlformats.org/presentationml/2006/ole">
                <mc:AlternateContent xmlns:mc="http://schemas.openxmlformats.org/markup-compatibility/2006">
                  <mc:Choice xmlns:v="urn:schemas-microsoft-com:vml" Requires="v">
                    <p:oleObj spid="_x0000_s202853" name="Equation" r:id="rId23" imgW="241200" imgH="228600" progId="Equation.3">
                      <p:embed/>
                    </p:oleObj>
                  </mc:Choice>
                  <mc:Fallback>
                    <p:oleObj name="Equation" r:id="rId23" imgW="241200" imgH="228600" progId="Equation.3">
                      <p:embed/>
                      <p:pic>
                        <p:nvPicPr>
                          <p:cNvPr id="16398" name="Object 3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354" y="1287"/>
                            <a:ext cx="430"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16400" name="Group 39"/>
          <p:cNvGrpSpPr>
            <a:grpSpLocks/>
          </p:cNvGrpSpPr>
          <p:nvPr/>
        </p:nvGrpSpPr>
        <p:grpSpPr bwMode="auto">
          <a:xfrm>
            <a:off x="609600" y="838200"/>
            <a:ext cx="4097338" cy="2938463"/>
            <a:chOff x="384" y="528"/>
            <a:chExt cx="2581" cy="1851"/>
          </a:xfrm>
        </p:grpSpPr>
        <p:graphicFrame>
          <p:nvGraphicFramePr>
            <p:cNvPr id="16390" name="Object 32"/>
            <p:cNvGraphicFramePr>
              <a:graphicFrameLocks noChangeAspect="1"/>
            </p:cNvGraphicFramePr>
            <p:nvPr>
              <p:extLst>
                <p:ext uri="{D42A27DB-BD31-4B8C-83A1-F6EECF244321}">
                  <p14:modId xmlns:p14="http://schemas.microsoft.com/office/powerpoint/2010/main" val="4017256135"/>
                </p:ext>
              </p:extLst>
            </p:nvPr>
          </p:nvGraphicFramePr>
          <p:xfrm>
            <a:off x="634" y="1547"/>
            <a:ext cx="2331" cy="385"/>
          </p:xfrm>
          <a:graphic>
            <a:graphicData uri="http://schemas.openxmlformats.org/presentationml/2006/ole">
              <mc:AlternateContent xmlns:mc="http://schemas.openxmlformats.org/markup-compatibility/2006">
                <mc:Choice xmlns:v="urn:schemas-microsoft-com:vml" Requires="v">
                  <p:oleObj spid="_x0000_s202854" name="Equation" r:id="rId25" imgW="1447560" imgH="228600" progId="Equation.DSMT4">
                    <p:embed/>
                  </p:oleObj>
                </mc:Choice>
                <mc:Fallback>
                  <p:oleObj name="Equation" r:id="rId25" imgW="1447560" imgH="228600" progId="Equation.DSMT4">
                    <p:embed/>
                    <p:pic>
                      <p:nvPicPr>
                        <p:cNvPr id="16390" name="Object 32"/>
                        <p:cNvPicPr>
                          <a:picLocks noChangeAspect="1" noChangeArrowheads="1"/>
                        </p:cNvPicPr>
                        <p:nvPr/>
                      </p:nvPicPr>
                      <p:blipFill>
                        <a:blip r:embed="rId26"/>
                        <a:srcRect/>
                        <a:stretch>
                          <a:fillRect/>
                        </a:stretch>
                      </p:blipFill>
                      <p:spPr bwMode="auto">
                        <a:xfrm>
                          <a:off x="634" y="1547"/>
                          <a:ext cx="2331" cy="3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1" name="Object 33"/>
            <p:cNvGraphicFramePr>
              <a:graphicFrameLocks noChangeAspect="1"/>
            </p:cNvGraphicFramePr>
            <p:nvPr/>
          </p:nvGraphicFramePr>
          <p:xfrm>
            <a:off x="672" y="528"/>
            <a:ext cx="1257" cy="411"/>
          </p:xfrm>
          <a:graphic>
            <a:graphicData uri="http://schemas.openxmlformats.org/presentationml/2006/ole">
              <mc:AlternateContent xmlns:mc="http://schemas.openxmlformats.org/markup-compatibility/2006">
                <mc:Choice xmlns:v="urn:schemas-microsoft-com:vml" Requires="v">
                  <p:oleObj spid="_x0000_s202855" name="Equation" r:id="rId27" imgW="660240" imgH="215640" progId="Equation.3">
                    <p:embed/>
                  </p:oleObj>
                </mc:Choice>
                <mc:Fallback>
                  <p:oleObj name="Equation" r:id="rId27" imgW="660240" imgH="215640" progId="Equation.3">
                    <p:embed/>
                    <p:pic>
                      <p:nvPicPr>
                        <p:cNvPr id="16391" name="Object 33"/>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72" y="528"/>
                          <a:ext cx="1257" cy="4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2" name="Object 34"/>
            <p:cNvGraphicFramePr>
              <a:graphicFrameLocks noChangeAspect="1"/>
            </p:cNvGraphicFramePr>
            <p:nvPr/>
          </p:nvGraphicFramePr>
          <p:xfrm>
            <a:off x="672" y="1042"/>
            <a:ext cx="1863" cy="377"/>
          </p:xfrm>
          <a:graphic>
            <a:graphicData uri="http://schemas.openxmlformats.org/presentationml/2006/ole">
              <mc:AlternateContent xmlns:mc="http://schemas.openxmlformats.org/markup-compatibility/2006">
                <mc:Choice xmlns:v="urn:schemas-microsoft-com:vml" Requires="v">
                  <p:oleObj spid="_x0000_s202856" name="Equation" r:id="rId29" imgW="1066680" imgH="215640" progId="Equation.3">
                    <p:embed/>
                  </p:oleObj>
                </mc:Choice>
                <mc:Fallback>
                  <p:oleObj name="Equation" r:id="rId29" imgW="1066680" imgH="215640" progId="Equation.3">
                    <p:embed/>
                    <p:pic>
                      <p:nvPicPr>
                        <p:cNvPr id="16392" name="Object 34"/>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72" y="1042"/>
                          <a:ext cx="1863" cy="3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3" name="Object 35"/>
            <p:cNvGraphicFramePr>
              <a:graphicFrameLocks noChangeAspect="1"/>
            </p:cNvGraphicFramePr>
            <p:nvPr>
              <p:extLst>
                <p:ext uri="{D42A27DB-BD31-4B8C-83A1-F6EECF244321}">
                  <p14:modId xmlns:p14="http://schemas.microsoft.com/office/powerpoint/2010/main" val="2638154541"/>
                </p:ext>
              </p:extLst>
            </p:nvPr>
          </p:nvGraphicFramePr>
          <p:xfrm>
            <a:off x="684" y="2050"/>
            <a:ext cx="888" cy="329"/>
          </p:xfrm>
          <a:graphic>
            <a:graphicData uri="http://schemas.openxmlformats.org/presentationml/2006/ole">
              <mc:AlternateContent xmlns:mc="http://schemas.openxmlformats.org/markup-compatibility/2006">
                <mc:Choice xmlns:v="urn:schemas-microsoft-com:vml" Requires="v">
                  <p:oleObj spid="_x0000_s202857" name="Equation" r:id="rId31" imgW="482400" imgH="177480" progId="Equation.DSMT4">
                    <p:embed/>
                  </p:oleObj>
                </mc:Choice>
                <mc:Fallback>
                  <p:oleObj name="Equation" r:id="rId31" imgW="482400" imgH="177480" progId="Equation.DSMT4">
                    <p:embed/>
                    <p:pic>
                      <p:nvPicPr>
                        <p:cNvPr id="16393" name="Object 35"/>
                        <p:cNvPicPr>
                          <a:picLocks noChangeAspect="1" noChangeArrowheads="1"/>
                        </p:cNvPicPr>
                        <p:nvPr/>
                      </p:nvPicPr>
                      <p:blipFill>
                        <a:blip r:embed="rId32"/>
                        <a:srcRect/>
                        <a:stretch>
                          <a:fillRect/>
                        </a:stretch>
                      </p:blipFill>
                      <p:spPr bwMode="auto">
                        <a:xfrm>
                          <a:off x="684" y="2050"/>
                          <a:ext cx="888" cy="3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01" name="AutoShape 36"/>
            <p:cNvSpPr>
              <a:spLocks/>
            </p:cNvSpPr>
            <p:nvPr/>
          </p:nvSpPr>
          <p:spPr bwMode="auto">
            <a:xfrm>
              <a:off x="384" y="672"/>
              <a:ext cx="288" cy="1632"/>
            </a:xfrm>
            <a:prstGeom prst="leftBrace">
              <a:avLst>
                <a:gd name="adj1" fmla="val 47222"/>
                <a:gd name="adj2" fmla="val 50000"/>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Tree>
    <p:extLst>
      <p:ext uri="{BB962C8B-B14F-4D97-AF65-F5344CB8AC3E}">
        <p14:creationId xmlns:p14="http://schemas.microsoft.com/office/powerpoint/2010/main" val="32442166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92517"/>
                                        </p:tgtEl>
                                        <p:attrNameLst>
                                          <p:attrName>style.visibility</p:attrName>
                                        </p:attrNameLst>
                                      </p:cBhvr>
                                      <p:to>
                                        <p:strVal val="visible"/>
                                      </p:to>
                                    </p:set>
                                    <p:animEffect transition="in" filter="wipe(left)">
                                      <p:cBhvr>
                                        <p:cTn id="7" dur="500"/>
                                        <p:tgtEl>
                                          <p:spTgt spid="1925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92514"/>
                                        </p:tgtEl>
                                        <p:attrNameLst>
                                          <p:attrName>style.visibility</p:attrName>
                                        </p:attrNameLst>
                                      </p:cBhvr>
                                      <p:to>
                                        <p:strVal val="visible"/>
                                      </p:to>
                                    </p:set>
                                    <p:animEffect transition="in" filter="wipe(left)">
                                      <p:cBhvr>
                                        <p:cTn id="12" dur="500"/>
                                        <p:tgtEl>
                                          <p:spTgt spid="1925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92515"/>
                                        </p:tgtEl>
                                        <p:attrNameLst>
                                          <p:attrName>style.visibility</p:attrName>
                                        </p:attrNameLst>
                                      </p:cBhvr>
                                      <p:to>
                                        <p:strVal val="visible"/>
                                      </p:to>
                                    </p:set>
                                    <p:animEffect transition="in" filter="wipe(left)">
                                      <p:cBhvr>
                                        <p:cTn id="17" dur="500"/>
                                        <p:tgtEl>
                                          <p:spTgt spid="1925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92516"/>
                                        </p:tgtEl>
                                        <p:attrNameLst>
                                          <p:attrName>style.visibility</p:attrName>
                                        </p:attrNameLst>
                                      </p:cBhvr>
                                      <p:to>
                                        <p:strVal val="visible"/>
                                      </p:to>
                                    </p:set>
                                    <p:animEffect transition="in" filter="wipe(left)">
                                      <p:cBhvr>
                                        <p:cTn id="22" dur="500"/>
                                        <p:tgtEl>
                                          <p:spTgt spid="192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6" name="Text Box 4"/>
          <p:cNvSpPr txBox="1">
            <a:spLocks noChangeArrowheads="1"/>
          </p:cNvSpPr>
          <p:nvPr/>
        </p:nvSpPr>
        <p:spPr bwMode="auto">
          <a:xfrm>
            <a:off x="304800" y="698500"/>
            <a:ext cx="8534400"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例</a:t>
            </a:r>
            <a:r>
              <a:rPr kumimoji="0" lang="en-US" altLang="zh-CN"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5</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：一长为     质量为      匀质细杆竖直放置，其下端与一固定铰链 </a:t>
            </a:r>
            <a:r>
              <a:rPr kumimoji="0" lang="en-US" altLang="zh-CN" sz="2800" b="0" i="1"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O</a:t>
            </a:r>
            <a:r>
              <a:rPr kumimoji="0" lang="en-US" altLang="zh-CN" sz="2800" b="1" i="1"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相接，并可绕其转动。由于此竖直放置的细杆处于非稳定平衡状态，当其受到微小扰动时，细杆将在重力作用下由静止开始绕铰链</a:t>
            </a:r>
            <a:r>
              <a:rPr kumimoji="0" lang="en-US" altLang="zh-CN" sz="2800" b="1" i="1"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O</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转动。试计算细杆转动到与竖直线成     角时的角加速度和角速度。</a:t>
            </a:r>
          </a:p>
        </p:txBody>
      </p:sp>
      <p:graphicFrame>
        <p:nvGraphicFramePr>
          <p:cNvPr id="17410" name="Object 5"/>
          <p:cNvGraphicFramePr>
            <a:graphicFrameLocks noChangeAspect="1"/>
          </p:cNvGraphicFramePr>
          <p:nvPr/>
        </p:nvGraphicFramePr>
        <p:xfrm>
          <a:off x="2700338" y="698500"/>
          <a:ext cx="228600" cy="457200"/>
        </p:xfrm>
        <a:graphic>
          <a:graphicData uri="http://schemas.openxmlformats.org/presentationml/2006/ole">
            <mc:AlternateContent xmlns:mc="http://schemas.openxmlformats.org/markup-compatibility/2006">
              <mc:Choice xmlns:v="urn:schemas-microsoft-com:vml" Requires="v">
                <p:oleObj spid="_x0000_s203820" name="Equation" r:id="rId4" imgW="88560" imgH="177480" progId="Equation.3">
                  <p:embed/>
                </p:oleObj>
              </mc:Choice>
              <mc:Fallback>
                <p:oleObj name="Equation" r:id="rId4" imgW="88560" imgH="177480" progId="Equation.3">
                  <p:embed/>
                  <p:pic>
                    <p:nvPicPr>
                      <p:cNvPr id="1741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0338" y="698500"/>
                        <a:ext cx="228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1" name="Object 6"/>
          <p:cNvGraphicFramePr>
            <a:graphicFrameLocks noChangeAspect="1"/>
          </p:cNvGraphicFramePr>
          <p:nvPr/>
        </p:nvGraphicFramePr>
        <p:xfrm>
          <a:off x="4140200" y="733425"/>
          <a:ext cx="539750" cy="454025"/>
        </p:xfrm>
        <a:graphic>
          <a:graphicData uri="http://schemas.openxmlformats.org/presentationml/2006/ole">
            <mc:AlternateContent xmlns:mc="http://schemas.openxmlformats.org/markup-compatibility/2006">
              <mc:Choice xmlns:v="urn:schemas-microsoft-com:vml" Requires="v">
                <p:oleObj spid="_x0000_s203821" name="Equation" r:id="rId6" imgW="164880" imgH="139680" progId="Equation.3">
                  <p:embed/>
                </p:oleObj>
              </mc:Choice>
              <mc:Fallback>
                <p:oleObj name="Equation" r:id="rId6" imgW="164880" imgH="139680" progId="Equation.3">
                  <p:embed/>
                  <p:pic>
                    <p:nvPicPr>
                      <p:cNvPr id="17411"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40200" y="733425"/>
                        <a:ext cx="539750"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2" name="Object 7"/>
          <p:cNvGraphicFramePr>
            <a:graphicFrameLocks noChangeAspect="1"/>
          </p:cNvGraphicFramePr>
          <p:nvPr/>
        </p:nvGraphicFramePr>
        <p:xfrm>
          <a:off x="5106988" y="2409825"/>
          <a:ext cx="379412" cy="533400"/>
        </p:xfrm>
        <a:graphic>
          <a:graphicData uri="http://schemas.openxmlformats.org/presentationml/2006/ole">
            <mc:AlternateContent xmlns:mc="http://schemas.openxmlformats.org/markup-compatibility/2006">
              <mc:Choice xmlns:v="urn:schemas-microsoft-com:vml" Requires="v">
                <p:oleObj spid="_x0000_s203822" name="Equation" r:id="rId8" imgW="126720" imgH="177480" progId="Equation.3">
                  <p:embed/>
                </p:oleObj>
              </mc:Choice>
              <mc:Fallback>
                <p:oleObj name="Equation" r:id="rId8" imgW="126720" imgH="177480" progId="Equation.3">
                  <p:embed/>
                  <p:pic>
                    <p:nvPicPr>
                      <p:cNvPr id="17412"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06988" y="2409825"/>
                        <a:ext cx="379412"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15"/>
          <p:cNvGrpSpPr>
            <a:grpSpLocks/>
          </p:cNvGrpSpPr>
          <p:nvPr/>
        </p:nvGrpSpPr>
        <p:grpSpPr bwMode="auto">
          <a:xfrm>
            <a:off x="228600" y="3294063"/>
            <a:ext cx="4038600" cy="1887537"/>
            <a:chOff x="144" y="2064"/>
            <a:chExt cx="2544" cy="1189"/>
          </a:xfrm>
        </p:grpSpPr>
        <p:sp>
          <p:nvSpPr>
            <p:cNvPr id="17418" name="Text Box 9"/>
            <p:cNvSpPr txBox="1">
              <a:spLocks noChangeArrowheads="1"/>
            </p:cNvSpPr>
            <p:nvPr/>
          </p:nvSpPr>
          <p:spPr bwMode="auto">
            <a:xfrm>
              <a:off x="144" y="2064"/>
              <a:ext cx="2544" cy="1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40000"/>
                </a:lnSpc>
                <a:spcBef>
                  <a:spcPct val="0"/>
                </a:spcBef>
                <a:spcAft>
                  <a:spcPct val="0"/>
                </a:spcAft>
                <a:buClrTx/>
                <a:buSzTx/>
                <a:buFontTx/>
                <a:buNone/>
                <a:tabLst/>
                <a:defRPr/>
              </a:pPr>
              <a:r>
                <a:rPr kumimoji="0" lang="en-US" altLang="zh-CN"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解</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细杆受重力和</a:t>
              </a:r>
            </a:p>
            <a:p>
              <a:pPr marL="0" marR="0" lvl="0" indent="0" algn="l" defTabSz="914400" rtl="0" eaLnBrk="1" fontAlgn="base" latinLnBrk="0" hangingPunct="1">
                <a:lnSpc>
                  <a:spcPct val="14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铰链对细杆的约束力</a:t>
              </a:r>
            </a:p>
            <a:p>
              <a:pPr marL="0" marR="0" lvl="0" indent="0" algn="l" defTabSz="914400" rtl="0" eaLnBrk="1" fontAlgn="base" latinLnBrk="0" hangingPunct="1">
                <a:lnSpc>
                  <a:spcPct val="14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作用，由转动定律得：</a:t>
              </a:r>
            </a:p>
          </p:txBody>
        </p:sp>
        <p:graphicFrame>
          <p:nvGraphicFramePr>
            <p:cNvPr id="17415" name="Object 10"/>
            <p:cNvGraphicFramePr>
              <a:graphicFrameLocks noChangeAspect="1"/>
            </p:cNvGraphicFramePr>
            <p:nvPr/>
          </p:nvGraphicFramePr>
          <p:xfrm>
            <a:off x="2208" y="2544"/>
            <a:ext cx="370" cy="440"/>
          </p:xfrm>
          <a:graphic>
            <a:graphicData uri="http://schemas.openxmlformats.org/presentationml/2006/ole">
              <mc:AlternateContent xmlns:mc="http://schemas.openxmlformats.org/markup-compatibility/2006">
                <mc:Choice xmlns:v="urn:schemas-microsoft-com:vml" Requires="v">
                  <p:oleObj spid="_x0000_s203823" name="Equation" r:id="rId10" imgW="203040" imgH="241200" progId="Equation.3">
                    <p:embed/>
                  </p:oleObj>
                </mc:Choice>
                <mc:Fallback>
                  <p:oleObj name="Equation" r:id="rId10" imgW="203040" imgH="241200" progId="Equation.3">
                    <p:embed/>
                    <p:pic>
                      <p:nvPicPr>
                        <p:cNvPr id="17415"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08" y="2544"/>
                          <a:ext cx="370"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89451" name="Object 11"/>
          <p:cNvGraphicFramePr>
            <a:graphicFrameLocks noChangeAspect="1"/>
          </p:cNvGraphicFramePr>
          <p:nvPr>
            <p:extLst>
              <p:ext uri="{D42A27DB-BD31-4B8C-83A1-F6EECF244321}">
                <p14:modId xmlns:p14="http://schemas.microsoft.com/office/powerpoint/2010/main" val="2495921501"/>
              </p:ext>
            </p:extLst>
          </p:nvPr>
        </p:nvGraphicFramePr>
        <p:xfrm>
          <a:off x="1435100" y="5567363"/>
          <a:ext cx="1568450" cy="511175"/>
        </p:xfrm>
        <a:graphic>
          <a:graphicData uri="http://schemas.openxmlformats.org/presentationml/2006/ole">
            <mc:AlternateContent xmlns:mc="http://schemas.openxmlformats.org/markup-compatibility/2006">
              <mc:Choice xmlns:v="urn:schemas-microsoft-com:vml" Requires="v">
                <p:oleObj spid="_x0000_s203824" name="Equation" r:id="rId12" imgW="545760" imgH="177480" progId="Equation.DSMT4">
                  <p:embed/>
                </p:oleObj>
              </mc:Choice>
              <mc:Fallback>
                <p:oleObj name="Equation" r:id="rId12" imgW="545760" imgH="177480" progId="Equation.DSMT4">
                  <p:embed/>
                  <p:pic>
                    <p:nvPicPr>
                      <p:cNvPr id="189451" name="Object 11"/>
                      <p:cNvPicPr>
                        <a:picLocks noChangeAspect="1" noChangeArrowheads="1"/>
                      </p:cNvPicPr>
                      <p:nvPr/>
                    </p:nvPicPr>
                    <p:blipFill>
                      <a:blip r:embed="rId13"/>
                      <a:srcRect/>
                      <a:stretch>
                        <a:fillRect/>
                      </a:stretch>
                    </p:blipFill>
                    <p:spPr bwMode="auto">
                      <a:xfrm>
                        <a:off x="1435100" y="5567363"/>
                        <a:ext cx="1568450"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ontrols>
      <mc:AlternateContent xmlns:mc="http://schemas.openxmlformats.org/markup-compatibility/2006">
        <mc:Choice xmlns:v="urn:schemas-microsoft-com:vml" Requires="v">
          <p:control spid="203825" name="ShockwaveFlash1" r:id="rId2" imgW="4746600" imgH="3394080"/>
        </mc:Choice>
        <mc:Fallback>
          <p:control name="ShockwaveFlash1" r:id="rId2" imgW="4746600" imgH="3394080">
            <p:pic>
              <p:nvPicPr>
                <p:cNvPr id="17414" name="ShockwaveFlash1"/>
                <p:cNvPicPr preferRelativeResize="0">
                  <a:picLocks noChangeArrowheads="1" noChangeShapeType="1"/>
                </p:cNvPicPr>
                <p:nvPr/>
              </p:nvPicPr>
              <p:blipFill>
                <a:blip r:embed="rId14"/>
                <a:srcRect/>
                <a:stretch>
                  <a:fillRect/>
                </a:stretch>
              </p:blipFill>
              <p:spPr bwMode="auto">
                <a:xfrm>
                  <a:off x="4092574" y="2971800"/>
                  <a:ext cx="4746625" cy="3394075"/>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11337702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89451"/>
                                        </p:tgtEl>
                                        <p:attrNameLst>
                                          <p:attrName>style.visibility</p:attrName>
                                        </p:attrNameLst>
                                      </p:cBhvr>
                                      <p:to>
                                        <p:strVal val="visible"/>
                                      </p:to>
                                    </p:set>
                                    <p:animEffect transition="in" filter="wipe(up)">
                                      <p:cBhvr>
                                        <p:cTn id="12" dur="500"/>
                                        <p:tgtEl>
                                          <p:spTgt spid="189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
          <p:cNvGrpSpPr>
            <a:grpSpLocks/>
          </p:cNvGrpSpPr>
          <p:nvPr/>
        </p:nvGrpSpPr>
        <p:grpSpPr bwMode="auto">
          <a:xfrm>
            <a:off x="304800" y="1600200"/>
            <a:ext cx="2743200" cy="1089025"/>
            <a:chOff x="96" y="816"/>
            <a:chExt cx="1632" cy="638"/>
          </a:xfrm>
        </p:grpSpPr>
        <p:sp>
          <p:nvSpPr>
            <p:cNvPr id="18448" name="Text Box 21"/>
            <p:cNvSpPr txBox="1">
              <a:spLocks noChangeArrowheads="1"/>
            </p:cNvSpPr>
            <p:nvPr/>
          </p:nvSpPr>
          <p:spPr bwMode="auto">
            <a:xfrm>
              <a:off x="96" y="960"/>
              <a:ext cx="535"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式中</a:t>
              </a:r>
            </a:p>
          </p:txBody>
        </p:sp>
        <p:graphicFrame>
          <p:nvGraphicFramePr>
            <p:cNvPr id="18440" name="Object 22"/>
            <p:cNvGraphicFramePr>
              <a:graphicFrameLocks noChangeAspect="1"/>
            </p:cNvGraphicFramePr>
            <p:nvPr/>
          </p:nvGraphicFramePr>
          <p:xfrm>
            <a:off x="720" y="816"/>
            <a:ext cx="1008" cy="638"/>
          </p:xfrm>
          <a:graphic>
            <a:graphicData uri="http://schemas.openxmlformats.org/presentationml/2006/ole">
              <mc:AlternateContent xmlns:mc="http://schemas.openxmlformats.org/markup-compatibility/2006">
                <mc:Choice xmlns:v="urn:schemas-microsoft-com:vml" Requires="v">
                  <p:oleObj spid="_x0000_s204851" name="Equation" r:id="rId4" imgW="622080" imgH="393480" progId="Equation.3">
                    <p:embed/>
                  </p:oleObj>
                </mc:Choice>
                <mc:Fallback>
                  <p:oleObj name="Equation" r:id="rId4" imgW="622080" imgH="393480" progId="Equation.3">
                    <p:embed/>
                    <p:pic>
                      <p:nvPicPr>
                        <p:cNvPr id="18440" name="Object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0" y="816"/>
                          <a:ext cx="1008" cy="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90487" name="Object 23"/>
          <p:cNvGraphicFramePr>
            <a:graphicFrameLocks noChangeAspect="1"/>
          </p:cNvGraphicFramePr>
          <p:nvPr>
            <p:extLst>
              <p:ext uri="{D42A27DB-BD31-4B8C-83A1-F6EECF244321}">
                <p14:modId xmlns:p14="http://schemas.microsoft.com/office/powerpoint/2010/main" val="3823966616"/>
              </p:ext>
            </p:extLst>
          </p:nvPr>
        </p:nvGraphicFramePr>
        <p:xfrm>
          <a:off x="396875" y="4343400"/>
          <a:ext cx="4083050" cy="1011238"/>
        </p:xfrm>
        <a:graphic>
          <a:graphicData uri="http://schemas.openxmlformats.org/presentationml/2006/ole">
            <mc:AlternateContent xmlns:mc="http://schemas.openxmlformats.org/markup-compatibility/2006">
              <mc:Choice xmlns:v="urn:schemas-microsoft-com:vml" Requires="v">
                <p:oleObj spid="_x0000_s204852" name="Equation" r:id="rId6" imgW="1587240" imgH="393480" progId="Equation.DSMT4">
                  <p:embed/>
                </p:oleObj>
              </mc:Choice>
              <mc:Fallback>
                <p:oleObj name="Equation" r:id="rId6" imgW="1587240" imgH="393480" progId="Equation.DSMT4">
                  <p:embed/>
                  <p:pic>
                    <p:nvPicPr>
                      <p:cNvPr id="190487" name="Object 23"/>
                      <p:cNvPicPr>
                        <a:picLocks noChangeAspect="1" noChangeArrowheads="1"/>
                      </p:cNvPicPr>
                      <p:nvPr/>
                    </p:nvPicPr>
                    <p:blipFill>
                      <a:blip r:embed="rId7"/>
                      <a:srcRect/>
                      <a:stretch>
                        <a:fillRect/>
                      </a:stretch>
                    </p:blipFill>
                    <p:spPr bwMode="auto">
                      <a:xfrm>
                        <a:off x="396875" y="4343400"/>
                        <a:ext cx="4083050" cy="1011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24"/>
          <p:cNvGrpSpPr>
            <a:grpSpLocks/>
          </p:cNvGrpSpPr>
          <p:nvPr/>
        </p:nvGrpSpPr>
        <p:grpSpPr bwMode="auto">
          <a:xfrm>
            <a:off x="295275" y="2667000"/>
            <a:ext cx="3303588" cy="1066800"/>
            <a:chOff x="138" y="1392"/>
            <a:chExt cx="1936" cy="624"/>
          </a:xfrm>
        </p:grpSpPr>
        <p:sp>
          <p:nvSpPr>
            <p:cNvPr id="18447" name="Text Box 25"/>
            <p:cNvSpPr txBox="1">
              <a:spLocks noChangeArrowheads="1"/>
            </p:cNvSpPr>
            <p:nvPr/>
          </p:nvSpPr>
          <p:spPr bwMode="auto">
            <a:xfrm>
              <a:off x="138" y="1545"/>
              <a:ext cx="525"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得：</a:t>
              </a:r>
            </a:p>
          </p:txBody>
        </p:sp>
        <p:graphicFrame>
          <p:nvGraphicFramePr>
            <p:cNvPr id="18439" name="Object 26"/>
            <p:cNvGraphicFramePr>
              <a:graphicFrameLocks noChangeAspect="1"/>
            </p:cNvGraphicFramePr>
            <p:nvPr>
              <p:extLst>
                <p:ext uri="{D42A27DB-BD31-4B8C-83A1-F6EECF244321}">
                  <p14:modId xmlns:p14="http://schemas.microsoft.com/office/powerpoint/2010/main" val="2026079406"/>
                </p:ext>
              </p:extLst>
            </p:nvPr>
          </p:nvGraphicFramePr>
          <p:xfrm>
            <a:off x="807" y="1392"/>
            <a:ext cx="1267" cy="624"/>
          </p:xfrm>
          <a:graphic>
            <a:graphicData uri="http://schemas.openxmlformats.org/presentationml/2006/ole">
              <mc:AlternateContent xmlns:mc="http://schemas.openxmlformats.org/markup-compatibility/2006">
                <mc:Choice xmlns:v="urn:schemas-microsoft-com:vml" Requires="v">
                  <p:oleObj spid="_x0000_s204853" name="Equation" r:id="rId8" imgW="799920" imgH="393480" progId="Equation.DSMT4">
                    <p:embed/>
                  </p:oleObj>
                </mc:Choice>
                <mc:Fallback>
                  <p:oleObj name="Equation" r:id="rId8" imgW="799920" imgH="393480" progId="Equation.DSMT4">
                    <p:embed/>
                    <p:pic>
                      <p:nvPicPr>
                        <p:cNvPr id="18439" name="Object 26"/>
                        <p:cNvPicPr>
                          <a:picLocks noChangeAspect="1" noChangeArrowheads="1"/>
                        </p:cNvPicPr>
                        <p:nvPr/>
                      </p:nvPicPr>
                      <p:blipFill>
                        <a:blip r:embed="rId9"/>
                        <a:srcRect/>
                        <a:stretch>
                          <a:fillRect/>
                        </a:stretch>
                      </p:blipFill>
                      <p:spPr bwMode="auto">
                        <a:xfrm>
                          <a:off x="807" y="1392"/>
                          <a:ext cx="1267" cy="6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90491" name="Text Box 27"/>
          <p:cNvSpPr txBox="1">
            <a:spLocks noChangeArrowheads="1"/>
          </p:cNvSpPr>
          <p:nvPr/>
        </p:nvSpPr>
        <p:spPr bwMode="auto">
          <a:xfrm>
            <a:off x="228600" y="3733800"/>
            <a:ext cx="3962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由角加速度的定义得：</a:t>
            </a:r>
          </a:p>
        </p:txBody>
      </p:sp>
      <p:graphicFrame>
        <p:nvGraphicFramePr>
          <p:cNvPr id="190492" name="Object 28"/>
          <p:cNvGraphicFramePr>
            <a:graphicFrameLocks noChangeAspect="1"/>
          </p:cNvGraphicFramePr>
          <p:nvPr/>
        </p:nvGraphicFramePr>
        <p:xfrm>
          <a:off x="5105400" y="4267200"/>
          <a:ext cx="3429000" cy="1066800"/>
        </p:xfrm>
        <a:graphic>
          <a:graphicData uri="http://schemas.openxmlformats.org/presentationml/2006/ole">
            <mc:AlternateContent xmlns:mc="http://schemas.openxmlformats.org/markup-compatibility/2006">
              <mc:Choice xmlns:v="urn:schemas-microsoft-com:vml" Requires="v">
                <p:oleObj spid="_x0000_s204854" name="Equation" r:id="rId10" imgW="1143000" imgH="393480" progId="Equation.3">
                  <p:embed/>
                </p:oleObj>
              </mc:Choice>
              <mc:Fallback>
                <p:oleObj name="Equation" r:id="rId10" imgW="1143000" imgH="393480" progId="Equation.3">
                  <p:embed/>
                  <p:pic>
                    <p:nvPicPr>
                      <p:cNvPr id="190492" name="Object 2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05400" y="4267200"/>
                        <a:ext cx="3429000"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Group 43"/>
          <p:cNvGrpSpPr>
            <a:grpSpLocks/>
          </p:cNvGrpSpPr>
          <p:nvPr/>
        </p:nvGrpSpPr>
        <p:grpSpPr bwMode="auto">
          <a:xfrm>
            <a:off x="304800" y="5394325"/>
            <a:ext cx="7239000" cy="1204913"/>
            <a:chOff x="192" y="3398"/>
            <a:chExt cx="4560" cy="759"/>
          </a:xfrm>
        </p:grpSpPr>
        <p:sp>
          <p:nvSpPr>
            <p:cNvPr id="18446" name="Text Box 30"/>
            <p:cNvSpPr txBox="1">
              <a:spLocks noChangeArrowheads="1"/>
            </p:cNvSpPr>
            <p:nvPr/>
          </p:nvSpPr>
          <p:spPr bwMode="auto">
            <a:xfrm>
              <a:off x="192" y="3657"/>
              <a:ext cx="287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代入初始条件积分得：</a:t>
              </a:r>
            </a:p>
          </p:txBody>
        </p:sp>
        <p:graphicFrame>
          <p:nvGraphicFramePr>
            <p:cNvPr id="18438" name="Object 31"/>
            <p:cNvGraphicFramePr>
              <a:graphicFrameLocks noChangeAspect="1"/>
            </p:cNvGraphicFramePr>
            <p:nvPr/>
          </p:nvGraphicFramePr>
          <p:xfrm>
            <a:off x="2880" y="3398"/>
            <a:ext cx="1872" cy="759"/>
          </p:xfrm>
          <a:graphic>
            <a:graphicData uri="http://schemas.openxmlformats.org/presentationml/2006/ole">
              <mc:AlternateContent xmlns:mc="http://schemas.openxmlformats.org/markup-compatibility/2006">
                <mc:Choice xmlns:v="urn:schemas-microsoft-com:vml" Requires="v">
                  <p:oleObj spid="_x0000_s204855" name="Equation" r:id="rId12" imgW="1218960" imgH="444240" progId="Equation.3">
                    <p:embed/>
                  </p:oleObj>
                </mc:Choice>
                <mc:Fallback>
                  <p:oleObj name="Equation" r:id="rId12" imgW="1218960" imgH="444240" progId="Equation.3">
                    <p:embed/>
                    <p:pic>
                      <p:nvPicPr>
                        <p:cNvPr id="18438" name="Object 3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80" y="3398"/>
                          <a:ext cx="1872" cy="7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90500" name="Object 36"/>
          <p:cNvGraphicFramePr>
            <a:graphicFrameLocks noChangeAspect="1"/>
          </p:cNvGraphicFramePr>
          <p:nvPr>
            <p:extLst>
              <p:ext uri="{D42A27DB-BD31-4B8C-83A1-F6EECF244321}">
                <p14:modId xmlns:p14="http://schemas.microsoft.com/office/powerpoint/2010/main" val="2702137789"/>
              </p:ext>
            </p:extLst>
          </p:nvPr>
        </p:nvGraphicFramePr>
        <p:xfrm>
          <a:off x="685800" y="677863"/>
          <a:ext cx="2874963" cy="1074737"/>
        </p:xfrm>
        <a:graphic>
          <a:graphicData uri="http://schemas.openxmlformats.org/presentationml/2006/ole">
            <mc:AlternateContent xmlns:mc="http://schemas.openxmlformats.org/markup-compatibility/2006">
              <mc:Choice xmlns:v="urn:schemas-microsoft-com:vml" Requires="v">
                <p:oleObj spid="_x0000_s204856" name="Equation" r:id="rId14" imgW="1054080" imgH="393480" progId="Equation.DSMT4">
                  <p:embed/>
                </p:oleObj>
              </mc:Choice>
              <mc:Fallback>
                <p:oleObj name="Equation" r:id="rId14" imgW="1054080" imgH="393480" progId="Equation.DSMT4">
                  <p:embed/>
                  <p:pic>
                    <p:nvPicPr>
                      <p:cNvPr id="190500" name="Object 36"/>
                      <p:cNvPicPr>
                        <a:picLocks noChangeAspect="1" noChangeArrowheads="1"/>
                      </p:cNvPicPr>
                      <p:nvPr/>
                    </p:nvPicPr>
                    <p:blipFill>
                      <a:blip r:embed="rId15"/>
                      <a:srcRect/>
                      <a:stretch>
                        <a:fillRect/>
                      </a:stretch>
                    </p:blipFill>
                    <p:spPr bwMode="auto">
                      <a:xfrm>
                        <a:off x="685800" y="677863"/>
                        <a:ext cx="2874963" cy="1074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 name="任意多边形 15"/>
          <p:cNvSpPr>
            <a:spLocks/>
          </p:cNvSpPr>
          <p:nvPr/>
        </p:nvSpPr>
        <p:spPr bwMode="auto">
          <a:xfrm>
            <a:off x="1955800" y="4332288"/>
            <a:ext cx="1423988" cy="1122362"/>
          </a:xfrm>
          <a:custGeom>
            <a:avLst/>
            <a:gdLst>
              <a:gd name="T0" fmla="*/ 42209 w 1423771"/>
              <a:gd name="T1" fmla="*/ 787672 h 1122532"/>
              <a:gd name="T2" fmla="*/ 154769 w 1423771"/>
              <a:gd name="T3" fmla="*/ 759541 h 1122532"/>
              <a:gd name="T4" fmla="*/ 182908 w 1423771"/>
              <a:gd name="T5" fmla="*/ 731409 h 1122532"/>
              <a:gd name="T6" fmla="*/ 253258 w 1423771"/>
              <a:gd name="T7" fmla="*/ 675147 h 1122532"/>
              <a:gd name="T8" fmla="*/ 309536 w 1423771"/>
              <a:gd name="T9" fmla="*/ 590754 h 1122532"/>
              <a:gd name="T10" fmla="*/ 323606 w 1423771"/>
              <a:gd name="T11" fmla="*/ 548557 h 1122532"/>
              <a:gd name="T12" fmla="*/ 422095 w 1423771"/>
              <a:gd name="T13" fmla="*/ 478229 h 1122532"/>
              <a:gd name="T14" fmla="*/ 492444 w 1423771"/>
              <a:gd name="T15" fmla="*/ 436033 h 1122532"/>
              <a:gd name="T16" fmla="*/ 562794 w 1423771"/>
              <a:gd name="T17" fmla="*/ 393836 h 1122532"/>
              <a:gd name="T18" fmla="*/ 605003 w 1423771"/>
              <a:gd name="T19" fmla="*/ 365705 h 1122532"/>
              <a:gd name="T20" fmla="*/ 647213 w 1423771"/>
              <a:gd name="T21" fmla="*/ 351640 h 1122532"/>
              <a:gd name="T22" fmla="*/ 675352 w 1423771"/>
              <a:gd name="T23" fmla="*/ 323508 h 1122532"/>
              <a:gd name="T24" fmla="*/ 717562 w 1423771"/>
              <a:gd name="T25" fmla="*/ 309442 h 1122532"/>
              <a:gd name="T26" fmla="*/ 759772 w 1423771"/>
              <a:gd name="T27" fmla="*/ 281311 h 1122532"/>
              <a:gd name="T28" fmla="*/ 773841 w 1423771"/>
              <a:gd name="T29" fmla="*/ 239115 h 1122532"/>
              <a:gd name="T30" fmla="*/ 830120 w 1423771"/>
              <a:gd name="T31" fmla="*/ 182852 h 1122532"/>
              <a:gd name="T32" fmla="*/ 844191 w 1423771"/>
              <a:gd name="T33" fmla="*/ 126590 h 1122532"/>
              <a:gd name="T34" fmla="*/ 886400 w 1423771"/>
              <a:gd name="T35" fmla="*/ 14066 h 1122532"/>
              <a:gd name="T36" fmla="*/ 928609 w 1423771"/>
              <a:gd name="T37" fmla="*/ 0 h 1122532"/>
              <a:gd name="T38" fmla="*/ 1266286 w 1423771"/>
              <a:gd name="T39" fmla="*/ 14066 h 1122532"/>
              <a:gd name="T40" fmla="*/ 1364774 w 1423771"/>
              <a:gd name="T41" fmla="*/ 42197 h 1122532"/>
              <a:gd name="T42" fmla="*/ 1378844 w 1423771"/>
              <a:gd name="T43" fmla="*/ 210984 h 1122532"/>
              <a:gd name="T44" fmla="*/ 1336635 w 1423771"/>
              <a:gd name="T45" fmla="*/ 225049 h 1122532"/>
              <a:gd name="T46" fmla="*/ 1238146 w 1423771"/>
              <a:gd name="T47" fmla="*/ 281311 h 1122532"/>
              <a:gd name="T48" fmla="*/ 1195936 w 1423771"/>
              <a:gd name="T49" fmla="*/ 295377 h 1122532"/>
              <a:gd name="T50" fmla="*/ 1111517 w 1423771"/>
              <a:gd name="T51" fmla="*/ 351640 h 1122532"/>
              <a:gd name="T52" fmla="*/ 1027098 w 1423771"/>
              <a:gd name="T53" fmla="*/ 379770 h 1122532"/>
              <a:gd name="T54" fmla="*/ 984889 w 1423771"/>
              <a:gd name="T55" fmla="*/ 393836 h 1122532"/>
              <a:gd name="T56" fmla="*/ 914539 w 1423771"/>
              <a:gd name="T57" fmla="*/ 450098 h 1122532"/>
              <a:gd name="T58" fmla="*/ 886400 w 1423771"/>
              <a:gd name="T59" fmla="*/ 478229 h 1122532"/>
              <a:gd name="T60" fmla="*/ 844191 w 1423771"/>
              <a:gd name="T61" fmla="*/ 492294 h 1122532"/>
              <a:gd name="T62" fmla="*/ 787911 w 1423771"/>
              <a:gd name="T63" fmla="*/ 562623 h 1122532"/>
              <a:gd name="T64" fmla="*/ 745702 w 1423771"/>
              <a:gd name="T65" fmla="*/ 604819 h 1122532"/>
              <a:gd name="T66" fmla="*/ 731631 w 1423771"/>
              <a:gd name="T67" fmla="*/ 647016 h 1122532"/>
              <a:gd name="T68" fmla="*/ 675352 w 1423771"/>
              <a:gd name="T69" fmla="*/ 717344 h 1122532"/>
              <a:gd name="T70" fmla="*/ 633143 w 1423771"/>
              <a:gd name="T71" fmla="*/ 843934 h 1122532"/>
              <a:gd name="T72" fmla="*/ 619073 w 1423771"/>
              <a:gd name="T73" fmla="*/ 886131 h 1122532"/>
              <a:gd name="T74" fmla="*/ 590933 w 1423771"/>
              <a:gd name="T75" fmla="*/ 914261 h 1122532"/>
              <a:gd name="T76" fmla="*/ 534655 w 1423771"/>
              <a:gd name="T77" fmla="*/ 998655 h 1122532"/>
              <a:gd name="T78" fmla="*/ 492444 w 1423771"/>
              <a:gd name="T79" fmla="*/ 1012720 h 1122532"/>
              <a:gd name="T80" fmla="*/ 408025 w 1423771"/>
              <a:gd name="T81" fmla="*/ 1068983 h 1122532"/>
              <a:gd name="T82" fmla="*/ 323606 w 1423771"/>
              <a:gd name="T83" fmla="*/ 1097114 h 1122532"/>
              <a:gd name="T84" fmla="*/ 281397 w 1423771"/>
              <a:gd name="T85" fmla="*/ 1111180 h 1122532"/>
              <a:gd name="T86" fmla="*/ 112559 w 1423771"/>
              <a:gd name="T87" fmla="*/ 1097114 h 1122532"/>
              <a:gd name="T88" fmla="*/ 84419 w 1423771"/>
              <a:gd name="T89" fmla="*/ 1012720 h 1122532"/>
              <a:gd name="T90" fmla="*/ 56280 w 1423771"/>
              <a:gd name="T91" fmla="*/ 970524 h 1122532"/>
              <a:gd name="T92" fmla="*/ 28140 w 1423771"/>
              <a:gd name="T93" fmla="*/ 886131 h 1122532"/>
              <a:gd name="T94" fmla="*/ 14070 w 1423771"/>
              <a:gd name="T95" fmla="*/ 843934 h 1122532"/>
              <a:gd name="T96" fmla="*/ 0 w 1423771"/>
              <a:gd name="T97" fmla="*/ 815802 h 11225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423771"/>
              <a:gd name="T148" fmla="*/ 0 h 1122532"/>
              <a:gd name="T149" fmla="*/ 1423771 w 1423771"/>
              <a:gd name="T150" fmla="*/ 1122532 h 11225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423771" h="1122532">
                <a:moveTo>
                  <a:pt x="42203" y="787791"/>
                </a:moveTo>
                <a:cubicBezTo>
                  <a:pt x="57326" y="784766"/>
                  <a:pt x="133119" y="772632"/>
                  <a:pt x="154745" y="759656"/>
                </a:cubicBezTo>
                <a:cubicBezTo>
                  <a:pt x="166118" y="752832"/>
                  <a:pt x="172523" y="739806"/>
                  <a:pt x="182880" y="731520"/>
                </a:cubicBezTo>
                <a:cubicBezTo>
                  <a:pt x="217489" y="703833"/>
                  <a:pt x="227743" y="709217"/>
                  <a:pt x="253219" y="675249"/>
                </a:cubicBezTo>
                <a:cubicBezTo>
                  <a:pt x="273508" y="648197"/>
                  <a:pt x="298796" y="622922"/>
                  <a:pt x="309489" y="590843"/>
                </a:cubicBezTo>
                <a:cubicBezTo>
                  <a:pt x="314178" y="576775"/>
                  <a:pt x="314938" y="560707"/>
                  <a:pt x="323557" y="548640"/>
                </a:cubicBezTo>
                <a:cubicBezTo>
                  <a:pt x="365280" y="490228"/>
                  <a:pt x="368656" y="496093"/>
                  <a:pt x="422031" y="478302"/>
                </a:cubicBezTo>
                <a:cubicBezTo>
                  <a:pt x="493317" y="407013"/>
                  <a:pt x="401062" y="490883"/>
                  <a:pt x="492369" y="436099"/>
                </a:cubicBezTo>
                <a:cubicBezTo>
                  <a:pt x="588921" y="378168"/>
                  <a:pt x="443156" y="433745"/>
                  <a:pt x="562708" y="393896"/>
                </a:cubicBezTo>
                <a:cubicBezTo>
                  <a:pt x="576776" y="384517"/>
                  <a:pt x="589789" y="373321"/>
                  <a:pt x="604911" y="365760"/>
                </a:cubicBezTo>
                <a:cubicBezTo>
                  <a:pt x="618174" y="359128"/>
                  <a:pt x="634399" y="359322"/>
                  <a:pt x="647114" y="351693"/>
                </a:cubicBezTo>
                <a:cubicBezTo>
                  <a:pt x="658487" y="344869"/>
                  <a:pt x="663876" y="330381"/>
                  <a:pt x="675249" y="323557"/>
                </a:cubicBezTo>
                <a:cubicBezTo>
                  <a:pt x="687965" y="315927"/>
                  <a:pt x="704190" y="316121"/>
                  <a:pt x="717453" y="309489"/>
                </a:cubicBezTo>
                <a:cubicBezTo>
                  <a:pt x="732575" y="301928"/>
                  <a:pt x="745588" y="290732"/>
                  <a:pt x="759656" y="281354"/>
                </a:cubicBezTo>
                <a:cubicBezTo>
                  <a:pt x="764345" y="267286"/>
                  <a:pt x="765104" y="251218"/>
                  <a:pt x="773723" y="239151"/>
                </a:cubicBezTo>
                <a:cubicBezTo>
                  <a:pt x="789141" y="217566"/>
                  <a:pt x="829994" y="182880"/>
                  <a:pt x="829994" y="182880"/>
                </a:cubicBezTo>
                <a:cubicBezTo>
                  <a:pt x="834683" y="164123"/>
                  <a:pt x="840270" y="145568"/>
                  <a:pt x="844062" y="126609"/>
                </a:cubicBezTo>
                <a:cubicBezTo>
                  <a:pt x="854560" y="74121"/>
                  <a:pt x="840633" y="41447"/>
                  <a:pt x="886265" y="14068"/>
                </a:cubicBezTo>
                <a:cubicBezTo>
                  <a:pt x="898981" y="6439"/>
                  <a:pt x="914400" y="4689"/>
                  <a:pt x="928468" y="0"/>
                </a:cubicBezTo>
                <a:cubicBezTo>
                  <a:pt x="1041010" y="4689"/>
                  <a:pt x="1153740" y="6043"/>
                  <a:pt x="1266093" y="14068"/>
                </a:cubicBezTo>
                <a:cubicBezTo>
                  <a:pt x="1288569" y="15673"/>
                  <a:pt x="1340973" y="34339"/>
                  <a:pt x="1364566" y="42203"/>
                </a:cubicBezTo>
                <a:cubicBezTo>
                  <a:pt x="1417653" y="95290"/>
                  <a:pt x="1423771" y="86891"/>
                  <a:pt x="1378634" y="211016"/>
                </a:cubicBezTo>
                <a:cubicBezTo>
                  <a:pt x="1373566" y="224952"/>
                  <a:pt x="1350061" y="219242"/>
                  <a:pt x="1336431" y="225083"/>
                </a:cubicBezTo>
                <a:cubicBezTo>
                  <a:pt x="1163808" y="299064"/>
                  <a:pt x="1379222" y="210721"/>
                  <a:pt x="1237957" y="281354"/>
                </a:cubicBezTo>
                <a:cubicBezTo>
                  <a:pt x="1224694" y="287986"/>
                  <a:pt x="1208717" y="288221"/>
                  <a:pt x="1195754" y="295422"/>
                </a:cubicBezTo>
                <a:cubicBezTo>
                  <a:pt x="1166195" y="311844"/>
                  <a:pt x="1143427" y="341000"/>
                  <a:pt x="1111348" y="351693"/>
                </a:cubicBezTo>
                <a:lnTo>
                  <a:pt x="1026942" y="379828"/>
                </a:lnTo>
                <a:lnTo>
                  <a:pt x="984739" y="393896"/>
                </a:lnTo>
                <a:cubicBezTo>
                  <a:pt x="916795" y="461837"/>
                  <a:pt x="1003143" y="379171"/>
                  <a:pt x="914400" y="450166"/>
                </a:cubicBezTo>
                <a:cubicBezTo>
                  <a:pt x="904043" y="458452"/>
                  <a:pt x="897638" y="471478"/>
                  <a:pt x="886265" y="478302"/>
                </a:cubicBezTo>
                <a:cubicBezTo>
                  <a:pt x="873550" y="485931"/>
                  <a:pt x="858130" y="487680"/>
                  <a:pt x="844062" y="492369"/>
                </a:cubicBezTo>
                <a:cubicBezTo>
                  <a:pt x="762206" y="574225"/>
                  <a:pt x="876522" y="456230"/>
                  <a:pt x="787791" y="562708"/>
                </a:cubicBezTo>
                <a:cubicBezTo>
                  <a:pt x="775055" y="577992"/>
                  <a:pt x="759656" y="590843"/>
                  <a:pt x="745588" y="604911"/>
                </a:cubicBezTo>
                <a:cubicBezTo>
                  <a:pt x="740899" y="618979"/>
                  <a:pt x="738152" y="633851"/>
                  <a:pt x="731520" y="647114"/>
                </a:cubicBezTo>
                <a:cubicBezTo>
                  <a:pt x="713773" y="682607"/>
                  <a:pt x="701419" y="691283"/>
                  <a:pt x="675249" y="717453"/>
                </a:cubicBezTo>
                <a:lnTo>
                  <a:pt x="633046" y="844062"/>
                </a:lnTo>
                <a:cubicBezTo>
                  <a:pt x="628357" y="858130"/>
                  <a:pt x="629465" y="875780"/>
                  <a:pt x="618979" y="886265"/>
                </a:cubicBezTo>
                <a:cubicBezTo>
                  <a:pt x="609600" y="895643"/>
                  <a:pt x="598801" y="903789"/>
                  <a:pt x="590843" y="914400"/>
                </a:cubicBezTo>
                <a:cubicBezTo>
                  <a:pt x="570554" y="941451"/>
                  <a:pt x="566652" y="988113"/>
                  <a:pt x="534573" y="998806"/>
                </a:cubicBezTo>
                <a:cubicBezTo>
                  <a:pt x="520505" y="1003495"/>
                  <a:pt x="505332" y="1005672"/>
                  <a:pt x="492369" y="1012874"/>
                </a:cubicBezTo>
                <a:cubicBezTo>
                  <a:pt x="462810" y="1029296"/>
                  <a:pt x="440042" y="1058452"/>
                  <a:pt x="407963" y="1069145"/>
                </a:cubicBezTo>
                <a:lnTo>
                  <a:pt x="323557" y="1097280"/>
                </a:lnTo>
                <a:lnTo>
                  <a:pt x="281354" y="1111348"/>
                </a:lnTo>
                <a:cubicBezTo>
                  <a:pt x="225083" y="1106659"/>
                  <a:pt x="163046" y="1122532"/>
                  <a:pt x="112542" y="1097280"/>
                </a:cubicBezTo>
                <a:cubicBezTo>
                  <a:pt x="86016" y="1084017"/>
                  <a:pt x="100857" y="1037550"/>
                  <a:pt x="84406" y="1012874"/>
                </a:cubicBezTo>
                <a:cubicBezTo>
                  <a:pt x="75028" y="998806"/>
                  <a:pt x="63138" y="986121"/>
                  <a:pt x="56271" y="970671"/>
                </a:cubicBezTo>
                <a:cubicBezTo>
                  <a:pt x="44226" y="943570"/>
                  <a:pt x="37514" y="914400"/>
                  <a:pt x="28136" y="886265"/>
                </a:cubicBezTo>
                <a:cubicBezTo>
                  <a:pt x="23447" y="872197"/>
                  <a:pt x="20700" y="857325"/>
                  <a:pt x="14068" y="844062"/>
                </a:cubicBezTo>
                <a:lnTo>
                  <a:pt x="0" y="815926"/>
                </a:lnTo>
              </a:path>
            </a:pathLst>
          </a:cu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Tree>
    <p:controls>
      <mc:AlternateContent xmlns:mc="http://schemas.openxmlformats.org/markup-compatibility/2006">
        <mc:Choice xmlns:v="urn:schemas-microsoft-com:vml" Requires="v">
          <p:control spid="204857" name="ShockwaveFlash1" r:id="rId2" imgW="4648320" imgH="3581280"/>
        </mc:Choice>
        <mc:Fallback>
          <p:control name="ShockwaveFlash1" r:id="rId2" imgW="4648320" imgH="3581280">
            <p:pic>
              <p:nvPicPr>
                <p:cNvPr id="18437" name="ShockwaveFlash1"/>
                <p:cNvPicPr preferRelativeResize="0">
                  <a:picLocks noChangeArrowheads="1" noChangeShapeType="1"/>
                </p:cNvPicPr>
                <p:nvPr/>
              </p:nvPicPr>
              <p:blipFill>
                <a:blip r:embed="rId16"/>
                <a:srcRect/>
                <a:stretch>
                  <a:fillRect/>
                </a:stretch>
              </p:blipFill>
              <p:spPr bwMode="auto">
                <a:xfrm>
                  <a:off x="4038600" y="533400"/>
                  <a:ext cx="4648200" cy="35814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86555645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0500"/>
                                        </p:tgtEl>
                                        <p:attrNameLst>
                                          <p:attrName>style.visibility</p:attrName>
                                        </p:attrNameLst>
                                      </p:cBhvr>
                                      <p:to>
                                        <p:strVal val="visible"/>
                                      </p:to>
                                    </p:set>
                                    <p:anim calcmode="lin" valueType="num">
                                      <p:cBhvr additive="base">
                                        <p:cTn id="7" dur="500" fill="hold"/>
                                        <p:tgtEl>
                                          <p:spTgt spid="190500"/>
                                        </p:tgtEl>
                                        <p:attrNameLst>
                                          <p:attrName>ppt_x</p:attrName>
                                        </p:attrNameLst>
                                      </p:cBhvr>
                                      <p:tavLst>
                                        <p:tav tm="0">
                                          <p:val>
                                            <p:strVal val="#ppt_x"/>
                                          </p:val>
                                        </p:tav>
                                        <p:tav tm="100000">
                                          <p:val>
                                            <p:strVal val="#ppt_x"/>
                                          </p:val>
                                        </p:tav>
                                      </p:tavLst>
                                    </p:anim>
                                    <p:anim calcmode="lin" valueType="num">
                                      <p:cBhvr additive="base">
                                        <p:cTn id="8" dur="500" fill="hold"/>
                                        <p:tgtEl>
                                          <p:spTgt spid="19050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90491"/>
                                        </p:tgtEl>
                                        <p:attrNameLst>
                                          <p:attrName>style.visibility</p:attrName>
                                        </p:attrNameLst>
                                      </p:cBhvr>
                                      <p:to>
                                        <p:strVal val="visible"/>
                                      </p:to>
                                    </p:set>
                                    <p:animEffect transition="in" filter="wipe(left)">
                                      <p:cBhvr>
                                        <p:cTn id="23" dur="500"/>
                                        <p:tgtEl>
                                          <p:spTgt spid="19049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190487"/>
                                        </p:tgtEl>
                                        <p:attrNameLst>
                                          <p:attrName>style.visibility</p:attrName>
                                        </p:attrNameLst>
                                      </p:cBhvr>
                                      <p:to>
                                        <p:strVal val="visible"/>
                                      </p:to>
                                    </p:set>
                                    <p:animEffect transition="in" filter="wipe(left)">
                                      <p:cBhvr>
                                        <p:cTn id="28" dur="500"/>
                                        <p:tgtEl>
                                          <p:spTgt spid="19048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fill="hold"/>
                                        <p:tgtEl>
                                          <p:spTgt spid="16"/>
                                        </p:tgtEl>
                                        <p:attrNameLst>
                                          <p:attrName>ppt_x</p:attrName>
                                        </p:attrNameLst>
                                      </p:cBhvr>
                                      <p:tavLst>
                                        <p:tav tm="0">
                                          <p:val>
                                            <p:strVal val="#ppt_x"/>
                                          </p:val>
                                        </p:tav>
                                        <p:tav tm="100000">
                                          <p:val>
                                            <p:strVal val="#ppt_x"/>
                                          </p:val>
                                        </p:tav>
                                      </p:tavLst>
                                    </p:anim>
                                    <p:anim calcmode="lin" valueType="num">
                                      <p:cBhvr additive="base">
                                        <p:cTn id="3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190492"/>
                                        </p:tgtEl>
                                        <p:attrNameLst>
                                          <p:attrName>style.visibility</p:attrName>
                                        </p:attrNameLst>
                                      </p:cBhvr>
                                      <p:to>
                                        <p:strVal val="visible"/>
                                      </p:to>
                                    </p:set>
                                    <p:animEffect transition="in" filter="wipe(left)">
                                      <p:cBhvr>
                                        <p:cTn id="39" dur="500"/>
                                        <p:tgtEl>
                                          <p:spTgt spid="190492"/>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blinds(horizontal)">
                                      <p:cBhvr>
                                        <p:cTn id="4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91"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3"/>
          <p:cNvGrpSpPr>
            <a:grpSpLocks/>
          </p:cNvGrpSpPr>
          <p:nvPr/>
        </p:nvGrpSpPr>
        <p:grpSpPr bwMode="auto">
          <a:xfrm>
            <a:off x="304800" y="2168525"/>
            <a:ext cx="8413750" cy="1160463"/>
            <a:chOff x="192" y="698"/>
            <a:chExt cx="5300" cy="731"/>
          </a:xfrm>
        </p:grpSpPr>
        <p:sp>
          <p:nvSpPr>
            <p:cNvPr id="12294" name="Text Box 14"/>
            <p:cNvSpPr txBox="1">
              <a:spLocks noChangeArrowheads="1"/>
            </p:cNvSpPr>
            <p:nvPr/>
          </p:nvSpPr>
          <p:spPr bwMode="auto">
            <a:xfrm>
              <a:off x="192" y="698"/>
              <a:ext cx="5300" cy="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力矩的时间累积效应                冲量矩、角动量、 </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角动量定理</a:t>
              </a:r>
              <a:r>
                <a:rPr kumimoji="1"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a:t>
              </a:r>
              <a:endParaRPr kumimoji="0" lang="en-US" altLang="zh-CN"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2295" name="AutoShape 15"/>
            <p:cNvSpPr>
              <a:spLocks noChangeArrowheads="1"/>
            </p:cNvSpPr>
            <p:nvPr/>
          </p:nvSpPr>
          <p:spPr bwMode="auto">
            <a:xfrm>
              <a:off x="2861" y="789"/>
              <a:ext cx="610" cy="137"/>
            </a:xfrm>
            <a:prstGeom prst="rightArrow">
              <a:avLst>
                <a:gd name="adj1" fmla="val 48907"/>
                <a:gd name="adj2" fmla="val 158396"/>
              </a:avLst>
            </a:prstGeom>
            <a:solidFill>
              <a:srgbClr val="FFE1FF"/>
            </a:solidFill>
            <a:ln w="28575">
              <a:solidFill>
                <a:srgbClr val="CC00CC"/>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12291" name="Group 84"/>
          <p:cNvGrpSpPr>
            <a:grpSpLocks/>
          </p:cNvGrpSpPr>
          <p:nvPr/>
        </p:nvGrpSpPr>
        <p:grpSpPr bwMode="auto">
          <a:xfrm>
            <a:off x="842963" y="1320800"/>
            <a:ext cx="7543800" cy="519113"/>
            <a:chOff x="624" y="384"/>
            <a:chExt cx="4752" cy="327"/>
          </a:xfrm>
        </p:grpSpPr>
        <p:sp>
          <p:nvSpPr>
            <p:cNvPr id="12292" name="Text Box 31"/>
            <p:cNvSpPr txBox="1">
              <a:spLocks noChangeArrowheads="1"/>
            </p:cNvSpPr>
            <p:nvPr/>
          </p:nvSpPr>
          <p:spPr bwMode="auto">
            <a:xfrm>
              <a:off x="624" y="384"/>
              <a:ext cx="47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力的时间累积效应        冲量、动量、动量定理</a:t>
              </a:r>
              <a:r>
                <a:rPr kumimoji="1"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p>
          </p:txBody>
        </p:sp>
        <p:sp>
          <p:nvSpPr>
            <p:cNvPr id="12293" name="AutoShape 32"/>
            <p:cNvSpPr>
              <a:spLocks noChangeArrowheads="1"/>
            </p:cNvSpPr>
            <p:nvPr/>
          </p:nvSpPr>
          <p:spPr bwMode="auto">
            <a:xfrm>
              <a:off x="2607" y="480"/>
              <a:ext cx="336" cy="144"/>
            </a:xfrm>
            <a:prstGeom prst="rightArrow">
              <a:avLst>
                <a:gd name="adj1" fmla="val 30556"/>
                <a:gd name="adj2" fmla="val 102083"/>
              </a:avLst>
            </a:prstGeom>
            <a:solidFill>
              <a:srgbClr val="FFE1FF"/>
            </a:solidFill>
            <a:ln w="28575">
              <a:solidFill>
                <a:srgbClr val="CC00CC"/>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Tree>
    <p:extLst>
      <p:ext uri="{BB962C8B-B14F-4D97-AF65-F5344CB8AC3E}">
        <p14:creationId xmlns:p14="http://schemas.microsoft.com/office/powerpoint/2010/main" val="13083119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6" name="Rectangle 2"/>
          <p:cNvSpPr>
            <a:spLocks noChangeArrowheads="1"/>
          </p:cNvSpPr>
          <p:nvPr/>
        </p:nvSpPr>
        <p:spPr bwMode="auto">
          <a:xfrm>
            <a:off x="5257800" y="1371600"/>
            <a:ext cx="3581400" cy="3962400"/>
          </a:xfrm>
          <a:prstGeom prst="rect">
            <a:avLst/>
          </a:prstGeom>
          <a:solidFill>
            <a:schemeClr val="bg1"/>
          </a:solidFill>
          <a:ln w="9525">
            <a:solidFill>
              <a:schemeClr val="tx2"/>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23236" name="AutoShape 4"/>
          <p:cNvSpPr>
            <a:spLocks noChangeArrowheads="1"/>
          </p:cNvSpPr>
          <p:nvPr/>
        </p:nvSpPr>
        <p:spPr bwMode="auto">
          <a:xfrm>
            <a:off x="6324600" y="2667000"/>
            <a:ext cx="1447800" cy="2209800"/>
          </a:xfrm>
          <a:prstGeom prst="flowChartMagneticDisk">
            <a:avLst/>
          </a:prstGeom>
          <a:gradFill rotWithShape="0">
            <a:gsLst>
              <a:gs pos="0">
                <a:schemeClr val="accent1">
                  <a:gamma/>
                  <a:shade val="66275"/>
                  <a:invGamma/>
                </a:schemeClr>
              </a:gs>
              <a:gs pos="50000">
                <a:schemeClr val="accent1"/>
              </a:gs>
              <a:gs pos="100000">
                <a:schemeClr val="accent1">
                  <a:gamma/>
                  <a:shade val="66275"/>
                  <a:invGamma/>
                </a:schemeClr>
              </a:gs>
            </a:gsLst>
            <a:lin ang="0" scaled="1"/>
          </a:gradFill>
          <a:ln w="19050">
            <a:solidFill>
              <a:schemeClr val="tx2"/>
            </a:solidFill>
            <a:round/>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38" name="AutoShape 5"/>
          <p:cNvSpPr>
            <a:spLocks noChangeArrowheads="1"/>
          </p:cNvSpPr>
          <p:nvPr/>
        </p:nvSpPr>
        <p:spPr bwMode="auto">
          <a:xfrm>
            <a:off x="5410200" y="2895600"/>
            <a:ext cx="3276600" cy="1447800"/>
          </a:xfrm>
          <a:prstGeom prst="parallelogram">
            <a:avLst>
              <a:gd name="adj" fmla="val 50156"/>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39" name="Line 6"/>
          <p:cNvSpPr>
            <a:spLocks noChangeShapeType="1"/>
          </p:cNvSpPr>
          <p:nvPr/>
        </p:nvSpPr>
        <p:spPr bwMode="auto">
          <a:xfrm>
            <a:off x="7010400" y="2971800"/>
            <a:ext cx="0" cy="1828800"/>
          </a:xfrm>
          <a:prstGeom prst="line">
            <a:avLst/>
          </a:prstGeom>
          <a:noFill/>
          <a:ln w="28575">
            <a:solidFill>
              <a:srgbClr val="0000FF"/>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40" name="Line 7"/>
          <p:cNvSpPr>
            <a:spLocks noChangeShapeType="1"/>
          </p:cNvSpPr>
          <p:nvPr/>
        </p:nvSpPr>
        <p:spPr bwMode="auto">
          <a:xfrm>
            <a:off x="7010400" y="4876800"/>
            <a:ext cx="0" cy="30480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026" name="Object 8"/>
          <p:cNvGraphicFramePr>
            <a:graphicFrameLocks noChangeAspect="1"/>
          </p:cNvGraphicFramePr>
          <p:nvPr/>
        </p:nvGraphicFramePr>
        <p:xfrm>
          <a:off x="7086600" y="2057400"/>
          <a:ext cx="519113" cy="466725"/>
        </p:xfrm>
        <a:graphic>
          <a:graphicData uri="http://schemas.openxmlformats.org/presentationml/2006/ole">
            <mc:AlternateContent xmlns:mc="http://schemas.openxmlformats.org/markup-compatibility/2006">
              <mc:Choice xmlns:v="urn:schemas-microsoft-com:vml" Requires="v">
                <p:oleObj spid="_x0000_s205886" name="公式" r:id="rId3" imgW="126720" imgH="114120" progId="Equation.3">
                  <p:embed/>
                </p:oleObj>
              </mc:Choice>
              <mc:Fallback>
                <p:oleObj name="公式" r:id="rId3" imgW="126720" imgH="114120" progId="Equation.3">
                  <p:embed/>
                  <p:pic>
                    <p:nvPicPr>
                      <p:cNvPr id="1026"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00" y="2057400"/>
                        <a:ext cx="519113"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3241" name="Rectangle 9"/>
          <p:cNvSpPr>
            <a:spLocks noChangeArrowheads="1"/>
          </p:cNvSpPr>
          <p:nvPr/>
        </p:nvSpPr>
        <p:spPr bwMode="auto">
          <a:xfrm>
            <a:off x="231775" y="560388"/>
            <a:ext cx="52832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一、刚体定轴转动的角动量</a:t>
            </a:r>
          </a:p>
        </p:txBody>
      </p:sp>
      <p:graphicFrame>
        <p:nvGraphicFramePr>
          <p:cNvPr id="223242" name="Object 10"/>
          <p:cNvGraphicFramePr>
            <a:graphicFrameLocks noChangeAspect="1"/>
          </p:cNvGraphicFramePr>
          <p:nvPr/>
        </p:nvGraphicFramePr>
        <p:xfrm>
          <a:off x="0" y="5197475"/>
          <a:ext cx="5410200" cy="1011238"/>
        </p:xfrm>
        <a:graphic>
          <a:graphicData uri="http://schemas.openxmlformats.org/presentationml/2006/ole">
            <mc:AlternateContent xmlns:mc="http://schemas.openxmlformats.org/markup-compatibility/2006">
              <mc:Choice xmlns:v="urn:schemas-microsoft-com:vml" Requires="v">
                <p:oleObj spid="_x0000_s205887" name="Equation" r:id="rId5" imgW="3238200" imgH="711000" progId="Equation.3">
                  <p:embed/>
                </p:oleObj>
              </mc:Choice>
              <mc:Fallback>
                <p:oleObj name="Equation" r:id="rId5" imgW="3238200" imgH="711000" progId="Equation.3">
                  <p:embed/>
                  <p:pic>
                    <p:nvPicPr>
                      <p:cNvPr id="223242"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5197475"/>
                        <a:ext cx="5410200" cy="1011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15"/>
          <p:cNvGrpSpPr>
            <a:grpSpLocks/>
          </p:cNvGrpSpPr>
          <p:nvPr/>
        </p:nvGrpSpPr>
        <p:grpSpPr bwMode="auto">
          <a:xfrm>
            <a:off x="6477000" y="3352800"/>
            <a:ext cx="1066800" cy="685800"/>
            <a:chOff x="3792" y="1824"/>
            <a:chExt cx="672" cy="432"/>
          </a:xfrm>
        </p:grpSpPr>
        <p:sp>
          <p:nvSpPr>
            <p:cNvPr id="1053" name="Oval 16"/>
            <p:cNvSpPr>
              <a:spLocks noChangeArrowheads="1"/>
            </p:cNvSpPr>
            <p:nvPr/>
          </p:nvSpPr>
          <p:spPr bwMode="auto">
            <a:xfrm>
              <a:off x="3792" y="1920"/>
              <a:ext cx="672" cy="336"/>
            </a:xfrm>
            <a:prstGeom prst="ellipse">
              <a:avLst/>
            </a:prstGeom>
            <a:solidFill>
              <a:schemeClr val="accent1"/>
            </a:solidFill>
            <a:ln w="9525">
              <a:solidFill>
                <a:schemeClr val="tx1"/>
              </a:solidFill>
              <a:prstDash val="dash"/>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54" name="Line 17"/>
            <p:cNvSpPr>
              <a:spLocks noChangeShapeType="1"/>
            </p:cNvSpPr>
            <p:nvPr/>
          </p:nvSpPr>
          <p:spPr bwMode="auto">
            <a:xfrm>
              <a:off x="4128" y="2064"/>
              <a:ext cx="240" cy="144"/>
            </a:xfrm>
            <a:prstGeom prst="line">
              <a:avLst/>
            </a:prstGeom>
            <a:noFill/>
            <a:ln w="38100">
              <a:solidFill>
                <a:srgbClr val="FF33CC"/>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55" name="Text Box 18"/>
            <p:cNvSpPr txBox="1">
              <a:spLocks noChangeArrowheads="1"/>
            </p:cNvSpPr>
            <p:nvPr/>
          </p:nvSpPr>
          <p:spPr bwMode="auto">
            <a:xfrm>
              <a:off x="3888" y="1968"/>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O</a:t>
              </a:r>
              <a:endParaRPr kumimoji="1" lang="en-US" altLang="zh-CN" sz="2400" b="0"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1035" name="Object 19"/>
            <p:cNvGraphicFramePr>
              <a:graphicFrameLocks noChangeAspect="1"/>
            </p:cNvGraphicFramePr>
            <p:nvPr/>
          </p:nvGraphicFramePr>
          <p:xfrm>
            <a:off x="4176" y="1824"/>
            <a:ext cx="225" cy="408"/>
          </p:xfrm>
          <a:graphic>
            <a:graphicData uri="http://schemas.openxmlformats.org/presentationml/2006/ole">
              <mc:AlternateContent xmlns:mc="http://schemas.openxmlformats.org/markup-compatibility/2006">
                <mc:Choice xmlns:v="urn:schemas-microsoft-com:vml" Requires="v">
                  <p:oleObj spid="_x0000_s205888" name="Equation" r:id="rId7" imgW="126720" imgH="228600" progId="Equation.3">
                    <p:embed/>
                  </p:oleObj>
                </mc:Choice>
                <mc:Fallback>
                  <p:oleObj name="Equation" r:id="rId7" imgW="126720" imgH="228600" progId="Equation.3">
                    <p:embed/>
                    <p:pic>
                      <p:nvPicPr>
                        <p:cNvPr id="1035"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76" y="1824"/>
                          <a:ext cx="225"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56" name="Line 20"/>
            <p:cNvSpPr>
              <a:spLocks noChangeShapeType="1"/>
            </p:cNvSpPr>
            <p:nvPr/>
          </p:nvSpPr>
          <p:spPr bwMode="auto">
            <a:xfrm flipV="1">
              <a:off x="4128" y="1968"/>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3" name="Group 21"/>
          <p:cNvGrpSpPr>
            <a:grpSpLocks/>
          </p:cNvGrpSpPr>
          <p:nvPr/>
        </p:nvGrpSpPr>
        <p:grpSpPr bwMode="auto">
          <a:xfrm>
            <a:off x="7248525" y="3275013"/>
            <a:ext cx="1008063" cy="1223962"/>
            <a:chOff x="4278" y="1775"/>
            <a:chExt cx="635" cy="771"/>
          </a:xfrm>
        </p:grpSpPr>
        <p:sp>
          <p:nvSpPr>
            <p:cNvPr id="1051" name="Rectangle 22"/>
            <p:cNvSpPr>
              <a:spLocks noChangeArrowheads="1"/>
            </p:cNvSpPr>
            <p:nvPr/>
          </p:nvSpPr>
          <p:spPr bwMode="auto">
            <a:xfrm>
              <a:off x="4320" y="2160"/>
              <a:ext cx="96" cy="96"/>
            </a:xfrm>
            <a:prstGeom prst="rect">
              <a:avLst/>
            </a:prstGeom>
            <a:solidFill>
              <a:srgbClr val="FF0000"/>
            </a:solidFill>
            <a:ln w="9525">
              <a:solidFill>
                <a:schemeClr val="tx1"/>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52" name="Line 23"/>
            <p:cNvSpPr>
              <a:spLocks noChangeShapeType="1"/>
            </p:cNvSpPr>
            <p:nvPr/>
          </p:nvSpPr>
          <p:spPr bwMode="auto">
            <a:xfrm flipV="1">
              <a:off x="4368" y="1968"/>
              <a:ext cx="336" cy="240"/>
            </a:xfrm>
            <a:prstGeom prst="line">
              <a:avLst/>
            </a:prstGeom>
            <a:noFill/>
            <a:ln w="38100">
              <a:solidFill>
                <a:srgbClr val="0033CC"/>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033" name="Object 24"/>
            <p:cNvGraphicFramePr>
              <a:graphicFrameLocks noChangeAspect="1"/>
            </p:cNvGraphicFramePr>
            <p:nvPr/>
          </p:nvGraphicFramePr>
          <p:xfrm>
            <a:off x="4278" y="2166"/>
            <a:ext cx="320" cy="380"/>
          </p:xfrm>
          <a:graphic>
            <a:graphicData uri="http://schemas.openxmlformats.org/presentationml/2006/ole">
              <mc:AlternateContent xmlns:mc="http://schemas.openxmlformats.org/markup-compatibility/2006">
                <mc:Choice xmlns:v="urn:schemas-microsoft-com:vml" Requires="v">
                  <p:oleObj spid="_x0000_s205889" name="Equation" r:id="rId9" imgW="190440" imgH="228600" progId="Equation.3">
                    <p:embed/>
                  </p:oleObj>
                </mc:Choice>
                <mc:Fallback>
                  <p:oleObj name="Equation" r:id="rId9" imgW="190440" imgH="228600" progId="Equation.3">
                    <p:embed/>
                    <p:pic>
                      <p:nvPicPr>
                        <p:cNvPr id="1033" name="Object 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8" y="2166"/>
                          <a:ext cx="320" cy="3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4" name="Object 25"/>
            <p:cNvGraphicFramePr>
              <a:graphicFrameLocks noChangeAspect="1"/>
            </p:cNvGraphicFramePr>
            <p:nvPr/>
          </p:nvGraphicFramePr>
          <p:xfrm>
            <a:off x="4620" y="1775"/>
            <a:ext cx="293" cy="442"/>
          </p:xfrm>
          <a:graphic>
            <a:graphicData uri="http://schemas.openxmlformats.org/presentationml/2006/ole">
              <mc:AlternateContent xmlns:mc="http://schemas.openxmlformats.org/markup-compatibility/2006">
                <mc:Choice xmlns:v="urn:schemas-microsoft-com:vml" Requires="v">
                  <p:oleObj spid="_x0000_s205890" name="Equation" r:id="rId11" imgW="152280" imgH="228600" progId="Equation.3">
                    <p:embed/>
                  </p:oleObj>
                </mc:Choice>
                <mc:Fallback>
                  <p:oleObj name="Equation" r:id="rId11" imgW="152280" imgH="228600" progId="Equation.3">
                    <p:embed/>
                    <p:pic>
                      <p:nvPicPr>
                        <p:cNvPr id="1034" name="Object 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20" y="1775"/>
                          <a:ext cx="293" cy="4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23259" name="Object 27"/>
          <p:cNvGraphicFramePr>
            <a:graphicFrameLocks noChangeAspect="1"/>
          </p:cNvGraphicFramePr>
          <p:nvPr/>
        </p:nvGraphicFramePr>
        <p:xfrm>
          <a:off x="1284288" y="6124575"/>
          <a:ext cx="1390650" cy="430213"/>
        </p:xfrm>
        <a:graphic>
          <a:graphicData uri="http://schemas.openxmlformats.org/presentationml/2006/ole">
            <mc:AlternateContent xmlns:mc="http://schemas.openxmlformats.org/markup-compatibility/2006">
              <mc:Choice xmlns:v="urn:schemas-microsoft-com:vml" Requires="v">
                <p:oleObj spid="_x0000_s205891" name="公式" r:id="rId13" imgW="774360" imgH="241200" progId="Equation.3">
                  <p:embed/>
                </p:oleObj>
              </mc:Choice>
              <mc:Fallback>
                <p:oleObj name="公式" r:id="rId13" imgW="774360" imgH="241200" progId="Equation.3">
                  <p:embed/>
                  <p:pic>
                    <p:nvPicPr>
                      <p:cNvPr id="223259" name="Object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84288" y="6124575"/>
                        <a:ext cx="1390650" cy="430213"/>
                      </a:xfrm>
                      <a:prstGeom prst="rect">
                        <a:avLst/>
                      </a:prstGeom>
                      <a:gradFill rotWithShape="0">
                        <a:gsLst>
                          <a:gs pos="0">
                            <a:schemeClr val="accent1"/>
                          </a:gs>
                          <a:gs pos="50000">
                            <a:srgbClr val="FFFFFF"/>
                          </a:gs>
                          <a:gs pos="100000">
                            <a:schemeClr val="accent1"/>
                          </a:gs>
                        </a:gsLst>
                        <a:lin ang="5400000" scaled="1"/>
                      </a:gra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3260" name="Oval 28"/>
          <p:cNvSpPr>
            <a:spLocks noChangeArrowheads="1"/>
          </p:cNvSpPr>
          <p:nvPr/>
        </p:nvSpPr>
        <p:spPr bwMode="auto">
          <a:xfrm>
            <a:off x="6324600" y="2667000"/>
            <a:ext cx="1447800" cy="685800"/>
          </a:xfrm>
          <a:prstGeom prst="ellipse">
            <a:avLst/>
          </a:prstGeom>
          <a:gradFill rotWithShape="0">
            <a:gsLst>
              <a:gs pos="0">
                <a:schemeClr val="accent1"/>
              </a:gs>
              <a:gs pos="100000">
                <a:schemeClr val="accent1">
                  <a:gamma/>
                  <a:shade val="66275"/>
                  <a:invGamma/>
                </a:schemeClr>
              </a:gs>
            </a:gsLst>
            <a:lin ang="5400000" scaled="1"/>
          </a:gradFill>
          <a:ln w="9525">
            <a:solidFill>
              <a:schemeClr val="tx2"/>
            </a:solidFill>
            <a:round/>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45" name="Line 29"/>
          <p:cNvSpPr>
            <a:spLocks noChangeShapeType="1"/>
          </p:cNvSpPr>
          <p:nvPr/>
        </p:nvSpPr>
        <p:spPr bwMode="auto">
          <a:xfrm flipV="1">
            <a:off x="7010400" y="1600200"/>
            <a:ext cx="0" cy="1371600"/>
          </a:xfrm>
          <a:prstGeom prst="line">
            <a:avLst/>
          </a:prstGeom>
          <a:noFill/>
          <a:ln w="38100">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46" name="Line 30"/>
          <p:cNvSpPr>
            <a:spLocks noChangeShapeType="1"/>
          </p:cNvSpPr>
          <p:nvPr/>
        </p:nvSpPr>
        <p:spPr bwMode="auto">
          <a:xfrm flipV="1">
            <a:off x="7010400" y="2133600"/>
            <a:ext cx="0" cy="838200"/>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029" name="Object 31"/>
          <p:cNvGraphicFramePr>
            <a:graphicFrameLocks noChangeAspect="1"/>
          </p:cNvGraphicFramePr>
          <p:nvPr/>
        </p:nvGraphicFramePr>
        <p:xfrm>
          <a:off x="7086600" y="1600200"/>
          <a:ext cx="381000" cy="381000"/>
        </p:xfrm>
        <a:graphic>
          <a:graphicData uri="http://schemas.openxmlformats.org/presentationml/2006/ole">
            <mc:AlternateContent xmlns:mc="http://schemas.openxmlformats.org/markup-compatibility/2006">
              <mc:Choice xmlns:v="urn:schemas-microsoft-com:vml" Requires="v">
                <p:oleObj spid="_x0000_s205892" name="公式" r:id="rId15" imgW="164880" imgH="164880" progId="Equation.3">
                  <p:embed/>
                </p:oleObj>
              </mc:Choice>
              <mc:Fallback>
                <p:oleObj name="公式" r:id="rId15" imgW="164880" imgH="164880" progId="Equation.3">
                  <p:embed/>
                  <p:pic>
                    <p:nvPicPr>
                      <p:cNvPr id="1029" name="Object 3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086600" y="1600200"/>
                        <a:ext cx="3810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Group 35"/>
          <p:cNvGrpSpPr>
            <a:grpSpLocks/>
          </p:cNvGrpSpPr>
          <p:nvPr/>
        </p:nvGrpSpPr>
        <p:grpSpPr bwMode="auto">
          <a:xfrm>
            <a:off x="463550" y="1206500"/>
            <a:ext cx="4106863" cy="969963"/>
            <a:chOff x="293" y="1256"/>
            <a:chExt cx="2587" cy="611"/>
          </a:xfrm>
        </p:grpSpPr>
        <p:sp>
          <p:nvSpPr>
            <p:cNvPr id="1050" name="Text Box 33"/>
            <p:cNvSpPr txBox="1">
              <a:spLocks noChangeArrowheads="1"/>
            </p:cNvSpPr>
            <p:nvPr/>
          </p:nvSpPr>
          <p:spPr bwMode="auto">
            <a:xfrm>
              <a:off x="293" y="1271"/>
              <a:ext cx="2587"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对于任意一个质元        </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质点的角动量为</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a:t>
              </a:r>
            </a:p>
          </p:txBody>
        </p:sp>
        <p:graphicFrame>
          <p:nvGraphicFramePr>
            <p:cNvPr id="1032" name="Object 34"/>
            <p:cNvGraphicFramePr>
              <a:graphicFrameLocks noChangeAspect="1"/>
            </p:cNvGraphicFramePr>
            <p:nvPr/>
          </p:nvGraphicFramePr>
          <p:xfrm>
            <a:off x="2193" y="1256"/>
            <a:ext cx="314" cy="404"/>
          </p:xfrm>
          <a:graphic>
            <a:graphicData uri="http://schemas.openxmlformats.org/presentationml/2006/ole">
              <mc:AlternateContent xmlns:mc="http://schemas.openxmlformats.org/markup-compatibility/2006">
                <mc:Choice xmlns:v="urn:schemas-microsoft-com:vml" Requires="v">
                  <p:oleObj spid="_x0000_s205893" name="Equation" r:id="rId17" imgW="177480" imgH="228600" progId="Equation.DSMT4">
                    <p:embed/>
                  </p:oleObj>
                </mc:Choice>
                <mc:Fallback>
                  <p:oleObj name="Equation" r:id="rId17" imgW="177480" imgH="228600" progId="Equation.DSMT4">
                    <p:embed/>
                    <p:pic>
                      <p:nvPicPr>
                        <p:cNvPr id="1032" name="Object 3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193" y="1256"/>
                          <a:ext cx="314"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23268" name="Object 36"/>
          <p:cNvGraphicFramePr>
            <a:graphicFrameLocks noChangeAspect="1"/>
          </p:cNvGraphicFramePr>
          <p:nvPr/>
        </p:nvGraphicFramePr>
        <p:xfrm>
          <a:off x="561975" y="2209800"/>
          <a:ext cx="3965575" cy="1427163"/>
        </p:xfrm>
        <a:graphic>
          <a:graphicData uri="http://schemas.openxmlformats.org/presentationml/2006/ole">
            <mc:AlternateContent xmlns:mc="http://schemas.openxmlformats.org/markup-compatibility/2006">
              <mc:Choice xmlns:v="urn:schemas-microsoft-com:vml" Requires="v">
                <p:oleObj spid="_x0000_s205894" name="Equation" r:id="rId19" imgW="1269720" imgH="457200" progId="Equation.DSMT4">
                  <p:embed/>
                </p:oleObj>
              </mc:Choice>
              <mc:Fallback>
                <p:oleObj name="Equation" r:id="rId19" imgW="1269720" imgH="457200" progId="Equation.DSMT4">
                  <p:embed/>
                  <p:pic>
                    <p:nvPicPr>
                      <p:cNvPr id="223268" name="Object 3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61975" y="2209800"/>
                        <a:ext cx="3965575" cy="1427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3269" name="Text Box 37"/>
          <p:cNvSpPr txBox="1">
            <a:spLocks noChangeArrowheads="1"/>
          </p:cNvSpPr>
          <p:nvPr/>
        </p:nvSpPr>
        <p:spPr bwMode="auto">
          <a:xfrm>
            <a:off x="428625" y="4741863"/>
            <a:ext cx="47180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刚体的角动量为</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a:t>
            </a:r>
          </a:p>
        </p:txBody>
      </p:sp>
      <p:graphicFrame>
        <p:nvGraphicFramePr>
          <p:cNvPr id="223270" name="Object 38"/>
          <p:cNvGraphicFramePr>
            <a:graphicFrameLocks noChangeAspect="1"/>
          </p:cNvGraphicFramePr>
          <p:nvPr/>
        </p:nvGraphicFramePr>
        <p:xfrm>
          <a:off x="6142038" y="5375275"/>
          <a:ext cx="1435100" cy="661988"/>
        </p:xfrm>
        <a:graphic>
          <a:graphicData uri="http://schemas.openxmlformats.org/presentationml/2006/ole">
            <mc:AlternateContent xmlns:mc="http://schemas.openxmlformats.org/markup-compatibility/2006">
              <mc:Choice xmlns:v="urn:schemas-microsoft-com:vml" Requires="v">
                <p:oleObj spid="_x0000_s205895" name="Equation" r:id="rId21" imgW="495000" imgH="228600" progId="Equation.DSMT4">
                  <p:embed/>
                </p:oleObj>
              </mc:Choice>
              <mc:Fallback>
                <p:oleObj name="Equation" r:id="rId21" imgW="495000" imgH="228600" progId="Equation.DSMT4">
                  <p:embed/>
                  <p:pic>
                    <p:nvPicPr>
                      <p:cNvPr id="223270" name="Object 3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142038" y="5375275"/>
                        <a:ext cx="1435100" cy="66198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 name="矩形 31"/>
          <p:cNvSpPr>
            <a:spLocks noChangeArrowheads="1"/>
          </p:cNvSpPr>
          <p:nvPr/>
        </p:nvSpPr>
        <p:spPr bwMode="auto">
          <a:xfrm>
            <a:off x="349250" y="3619500"/>
            <a:ext cx="4572000"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25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rPr>
              <a:t>刚体上任一质点对 </a:t>
            </a:r>
            <a:r>
              <a:rPr kumimoji="0" lang="en-US" altLang="zh-CN" sz="2800" b="1" i="1"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rPr>
              <a:t>Z </a:t>
            </a:r>
            <a:r>
              <a:rPr kumimoji="0" lang="zh-CN" altLang="en-US" sz="2800" b="1"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rPr>
              <a:t>轴的动量矩都具有相同的方向。</a:t>
            </a:r>
          </a:p>
        </p:txBody>
      </p:sp>
    </p:spTree>
    <p:extLst>
      <p:ext uri="{BB962C8B-B14F-4D97-AF65-F5344CB8AC3E}">
        <p14:creationId xmlns:p14="http://schemas.microsoft.com/office/powerpoint/2010/main" val="275552666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3241"/>
                                        </p:tgtEl>
                                        <p:attrNameLst>
                                          <p:attrName>style.visibility</p:attrName>
                                        </p:attrNameLst>
                                      </p:cBhvr>
                                      <p:to>
                                        <p:strVal val="visible"/>
                                      </p:to>
                                    </p:set>
                                    <p:anim calcmode="lin" valueType="num">
                                      <p:cBhvr additive="base">
                                        <p:cTn id="7" dur="500" fill="hold"/>
                                        <p:tgtEl>
                                          <p:spTgt spid="223241"/>
                                        </p:tgtEl>
                                        <p:attrNameLst>
                                          <p:attrName>ppt_x</p:attrName>
                                        </p:attrNameLst>
                                      </p:cBhvr>
                                      <p:tavLst>
                                        <p:tav tm="0">
                                          <p:val>
                                            <p:strVal val="#ppt_x"/>
                                          </p:val>
                                        </p:tav>
                                        <p:tav tm="100000">
                                          <p:val>
                                            <p:strVal val="#ppt_x"/>
                                          </p:val>
                                        </p:tav>
                                      </p:tavLst>
                                    </p:anim>
                                    <p:anim calcmode="lin" valueType="num">
                                      <p:cBhvr additive="base">
                                        <p:cTn id="8" dur="500" fill="hold"/>
                                        <p:tgtEl>
                                          <p:spTgt spid="22324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3"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strips(upRight)">
                                      <p:cBhvr>
                                        <p:cTn id="13" dur="500"/>
                                        <p:tgtEl>
                                          <p:spTgt spid="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ox(out)">
                                      <p:cBhvr>
                                        <p:cTn id="18" dur="500"/>
                                        <p:tgtEl>
                                          <p:spTgt spid="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223268"/>
                                        </p:tgtEl>
                                        <p:attrNameLst>
                                          <p:attrName>style.visibility</p:attrName>
                                        </p:attrNameLst>
                                      </p:cBhvr>
                                      <p:to>
                                        <p:strVal val="visible"/>
                                      </p:to>
                                    </p:set>
                                    <p:anim calcmode="lin" valueType="num">
                                      <p:cBhvr additive="base">
                                        <p:cTn id="29" dur="500" fill="hold"/>
                                        <p:tgtEl>
                                          <p:spTgt spid="223268"/>
                                        </p:tgtEl>
                                        <p:attrNameLst>
                                          <p:attrName>ppt_x</p:attrName>
                                        </p:attrNameLst>
                                      </p:cBhvr>
                                      <p:tavLst>
                                        <p:tav tm="0">
                                          <p:val>
                                            <p:strVal val="#ppt_x"/>
                                          </p:val>
                                        </p:tav>
                                        <p:tav tm="100000">
                                          <p:val>
                                            <p:strVal val="#ppt_x"/>
                                          </p:val>
                                        </p:tav>
                                      </p:tavLst>
                                    </p:anim>
                                    <p:anim calcmode="lin" valueType="num">
                                      <p:cBhvr additive="base">
                                        <p:cTn id="30" dur="500" fill="hold"/>
                                        <p:tgtEl>
                                          <p:spTgt spid="223268"/>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anim calcmode="lin" valueType="num">
                                      <p:cBhvr additive="base">
                                        <p:cTn id="35" dur="500" fill="hold"/>
                                        <p:tgtEl>
                                          <p:spTgt spid="32"/>
                                        </p:tgtEl>
                                        <p:attrNameLst>
                                          <p:attrName>ppt_x</p:attrName>
                                        </p:attrNameLst>
                                      </p:cBhvr>
                                      <p:tavLst>
                                        <p:tav tm="0">
                                          <p:val>
                                            <p:strVal val="#ppt_x"/>
                                          </p:val>
                                        </p:tav>
                                        <p:tav tm="100000">
                                          <p:val>
                                            <p:strVal val="#ppt_x"/>
                                          </p:val>
                                        </p:tav>
                                      </p:tavLst>
                                    </p:anim>
                                    <p:anim calcmode="lin" valueType="num">
                                      <p:cBhvr additive="base">
                                        <p:cTn id="3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23269"/>
                                        </p:tgtEl>
                                        <p:attrNameLst>
                                          <p:attrName>style.visibility</p:attrName>
                                        </p:attrNameLst>
                                      </p:cBhvr>
                                      <p:to>
                                        <p:strVal val="visible"/>
                                      </p:to>
                                    </p:set>
                                    <p:anim calcmode="lin" valueType="num">
                                      <p:cBhvr additive="base">
                                        <p:cTn id="41" dur="500" fill="hold"/>
                                        <p:tgtEl>
                                          <p:spTgt spid="223269"/>
                                        </p:tgtEl>
                                        <p:attrNameLst>
                                          <p:attrName>ppt_x</p:attrName>
                                        </p:attrNameLst>
                                      </p:cBhvr>
                                      <p:tavLst>
                                        <p:tav tm="0">
                                          <p:val>
                                            <p:strVal val="#ppt_x"/>
                                          </p:val>
                                        </p:tav>
                                        <p:tav tm="100000">
                                          <p:val>
                                            <p:strVal val="#ppt_x"/>
                                          </p:val>
                                        </p:tav>
                                      </p:tavLst>
                                    </p:anim>
                                    <p:anim calcmode="lin" valueType="num">
                                      <p:cBhvr additive="base">
                                        <p:cTn id="42" dur="500" fill="hold"/>
                                        <p:tgtEl>
                                          <p:spTgt spid="223269"/>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223242"/>
                                        </p:tgtEl>
                                        <p:attrNameLst>
                                          <p:attrName>style.visibility</p:attrName>
                                        </p:attrNameLst>
                                      </p:cBhvr>
                                      <p:to>
                                        <p:strVal val="visible"/>
                                      </p:to>
                                    </p:set>
                                    <p:anim calcmode="lin" valueType="num">
                                      <p:cBhvr additive="base">
                                        <p:cTn id="47" dur="500" fill="hold"/>
                                        <p:tgtEl>
                                          <p:spTgt spid="223242"/>
                                        </p:tgtEl>
                                        <p:attrNameLst>
                                          <p:attrName>ppt_x</p:attrName>
                                        </p:attrNameLst>
                                      </p:cBhvr>
                                      <p:tavLst>
                                        <p:tav tm="0">
                                          <p:val>
                                            <p:strVal val="#ppt_x"/>
                                          </p:val>
                                        </p:tav>
                                        <p:tav tm="100000">
                                          <p:val>
                                            <p:strVal val="#ppt_x"/>
                                          </p:val>
                                        </p:tav>
                                      </p:tavLst>
                                    </p:anim>
                                    <p:anim calcmode="lin" valueType="num">
                                      <p:cBhvr additive="base">
                                        <p:cTn id="48" dur="500" fill="hold"/>
                                        <p:tgtEl>
                                          <p:spTgt spid="223242"/>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23270"/>
                                        </p:tgtEl>
                                        <p:attrNameLst>
                                          <p:attrName>style.visibility</p:attrName>
                                        </p:attrNameLst>
                                      </p:cBhvr>
                                      <p:to>
                                        <p:strVal val="visible"/>
                                      </p:to>
                                    </p:set>
                                    <p:anim calcmode="lin" valueType="num">
                                      <p:cBhvr additive="base">
                                        <p:cTn id="51" dur="500" fill="hold"/>
                                        <p:tgtEl>
                                          <p:spTgt spid="223270"/>
                                        </p:tgtEl>
                                        <p:attrNameLst>
                                          <p:attrName>ppt_x</p:attrName>
                                        </p:attrNameLst>
                                      </p:cBhvr>
                                      <p:tavLst>
                                        <p:tav tm="0">
                                          <p:val>
                                            <p:strVal val="#ppt_x"/>
                                          </p:val>
                                        </p:tav>
                                        <p:tav tm="100000">
                                          <p:val>
                                            <p:strVal val="#ppt_x"/>
                                          </p:val>
                                        </p:tav>
                                      </p:tavLst>
                                    </p:anim>
                                    <p:anim calcmode="lin" valueType="num">
                                      <p:cBhvr additive="base">
                                        <p:cTn id="52" dur="500" fill="hold"/>
                                        <p:tgtEl>
                                          <p:spTgt spid="223270"/>
                                        </p:tgtEl>
                                        <p:attrNameLst>
                                          <p:attrName>ppt_y</p:attrName>
                                        </p:attrNameLst>
                                      </p:cBhvr>
                                      <p:tavLst>
                                        <p:tav tm="0">
                                          <p:val>
                                            <p:strVal val="1+#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223259"/>
                                        </p:tgtEl>
                                        <p:attrNameLst>
                                          <p:attrName>style.visibility</p:attrName>
                                        </p:attrNameLst>
                                      </p:cBhvr>
                                      <p:to>
                                        <p:strVal val="visible"/>
                                      </p:to>
                                    </p:set>
                                    <p:animEffect transition="in" filter="blinds(horizontal)">
                                      <p:cBhvr>
                                        <p:cTn id="57" dur="500"/>
                                        <p:tgtEl>
                                          <p:spTgt spid="223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41" grpId="0"/>
      <p:bldP spid="223269" grpId="0"/>
      <p:bldP spid="3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5"/>
          <p:cNvSpPr>
            <a:spLocks noChangeArrowheads="1"/>
          </p:cNvSpPr>
          <p:nvPr/>
        </p:nvSpPr>
        <p:spPr bwMode="auto">
          <a:xfrm>
            <a:off x="366713" y="733425"/>
            <a:ext cx="64690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二、刚体定轴转动的角动量定理</a:t>
            </a:r>
          </a:p>
        </p:txBody>
      </p:sp>
      <p:graphicFrame>
        <p:nvGraphicFramePr>
          <p:cNvPr id="238598" name="Object 6"/>
          <p:cNvGraphicFramePr>
            <a:graphicFrameLocks noChangeAspect="1"/>
          </p:cNvGraphicFramePr>
          <p:nvPr/>
        </p:nvGraphicFramePr>
        <p:xfrm>
          <a:off x="2066925" y="2994025"/>
          <a:ext cx="4178300" cy="1055688"/>
        </p:xfrm>
        <a:graphic>
          <a:graphicData uri="http://schemas.openxmlformats.org/presentationml/2006/ole">
            <mc:AlternateContent xmlns:mc="http://schemas.openxmlformats.org/markup-compatibility/2006">
              <mc:Choice xmlns:v="urn:schemas-microsoft-com:vml" Requires="v">
                <p:oleObj spid="_x0000_s206862" name="Equation" r:id="rId3" imgW="2438280" imgH="660240" progId="Equation.3">
                  <p:embed/>
                </p:oleObj>
              </mc:Choice>
              <mc:Fallback>
                <p:oleObj name="Equation" r:id="rId3" imgW="2438280" imgH="660240" progId="Equation.3">
                  <p:embed/>
                  <p:pic>
                    <p:nvPicPr>
                      <p:cNvPr id="238598"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6925" y="2994025"/>
                        <a:ext cx="4178300" cy="1055688"/>
                      </a:xfrm>
                      <a:prstGeom prst="rect">
                        <a:avLst/>
                      </a:prstGeom>
                      <a:gradFill rotWithShape="0">
                        <a:gsLst>
                          <a:gs pos="0">
                            <a:schemeClr val="accent1"/>
                          </a:gs>
                          <a:gs pos="50000">
                            <a:srgbClr val="FFFFFF"/>
                          </a:gs>
                          <a:gs pos="100000">
                            <a:schemeClr val="accent1"/>
                          </a:gs>
                        </a:gsLst>
                        <a:lin ang="5400000" scaled="1"/>
                      </a:gra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8600" name="Object 8"/>
          <p:cNvGraphicFramePr>
            <a:graphicFrameLocks noChangeAspect="1"/>
          </p:cNvGraphicFramePr>
          <p:nvPr>
            <p:extLst>
              <p:ext uri="{D42A27DB-BD31-4B8C-83A1-F6EECF244321}">
                <p14:modId xmlns:p14="http://schemas.microsoft.com/office/powerpoint/2010/main" val="4210892445"/>
              </p:ext>
            </p:extLst>
          </p:nvPr>
        </p:nvGraphicFramePr>
        <p:xfrm>
          <a:off x="4206875" y="1454150"/>
          <a:ext cx="3241675" cy="1173163"/>
        </p:xfrm>
        <a:graphic>
          <a:graphicData uri="http://schemas.openxmlformats.org/presentationml/2006/ole">
            <mc:AlternateContent xmlns:mc="http://schemas.openxmlformats.org/markup-compatibility/2006">
              <mc:Choice xmlns:v="urn:schemas-microsoft-com:vml" Requires="v">
                <p:oleObj spid="_x0000_s206863" name="Equation" r:id="rId5" imgW="1041120" imgH="393480" progId="Equation.DSMT4">
                  <p:embed/>
                </p:oleObj>
              </mc:Choice>
              <mc:Fallback>
                <p:oleObj name="Equation" r:id="rId5" imgW="1041120" imgH="393480" progId="Equation.DSMT4">
                  <p:embed/>
                  <p:pic>
                    <p:nvPicPr>
                      <p:cNvPr id="238600" name="Object 8"/>
                      <p:cNvPicPr>
                        <a:picLocks noChangeAspect="1" noChangeArrowheads="1"/>
                      </p:cNvPicPr>
                      <p:nvPr/>
                    </p:nvPicPr>
                    <p:blipFill>
                      <a:blip r:embed="rId6"/>
                      <a:srcRect/>
                      <a:stretch>
                        <a:fillRect/>
                      </a:stretch>
                    </p:blipFill>
                    <p:spPr bwMode="auto">
                      <a:xfrm>
                        <a:off x="4206875" y="1454150"/>
                        <a:ext cx="3241675" cy="1173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ext Box 65"/>
          <p:cNvSpPr txBox="1">
            <a:spLocks noChangeArrowheads="1"/>
          </p:cNvSpPr>
          <p:nvPr/>
        </p:nvSpPr>
        <p:spPr bwMode="auto">
          <a:xfrm>
            <a:off x="962025" y="1684338"/>
            <a:ext cx="3203575"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25000"/>
              </a:lnSpc>
              <a:spcBef>
                <a:spcPct val="0"/>
              </a:spcBef>
              <a:spcAft>
                <a:spcPct val="0"/>
              </a:spcAft>
              <a:buClrTx/>
              <a:buSzTx/>
              <a:buFontTx/>
              <a:buNone/>
              <a:tabLst/>
              <a:defRPr/>
            </a:pPr>
            <a:r>
              <a:rPr kumimoji="0" lang="zh-CN" altLang="en-US" sz="32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由转动定律得：</a:t>
            </a:r>
          </a:p>
        </p:txBody>
      </p:sp>
      <p:sp>
        <p:nvSpPr>
          <p:cNvPr id="9" name="Text Box 75"/>
          <p:cNvSpPr txBox="1">
            <a:spLocks noChangeArrowheads="1"/>
          </p:cNvSpPr>
          <p:nvPr/>
        </p:nvSpPr>
        <p:spPr bwMode="auto">
          <a:xfrm>
            <a:off x="503238" y="4654550"/>
            <a:ext cx="7842250" cy="1077913"/>
          </a:xfrm>
          <a:prstGeom prst="rect">
            <a:avLst/>
          </a:prstGeom>
          <a:noFill/>
          <a:ln w="9525">
            <a:noFill/>
            <a:miter lim="800000"/>
            <a:headEnd/>
            <a:tailEnd/>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3200" b="1" i="0" u="none" strike="noStrike" kern="1200" cap="none" spc="0" normalizeH="0" baseline="0" noProof="0" dirty="0">
                <a:ln>
                  <a:noFill/>
                </a:ln>
                <a:solidFill>
                  <a:srgbClr val="C00000"/>
                </a:solidFill>
                <a:effectLst/>
                <a:uLnTx/>
                <a:uFillTx/>
                <a:latin typeface="宋体"/>
                <a:ea typeface="宋体"/>
                <a:cs typeface="+mn-cs"/>
              </a:rPr>
              <a:t>结论：</a:t>
            </a:r>
            <a:r>
              <a:rPr kumimoji="1" lang="zh-CN" altLang="en-US" sz="3200" b="1" i="0" u="none" strike="noStrike" kern="1200" cap="none" spc="0" normalizeH="0" baseline="0" noProof="0" dirty="0">
                <a:ln>
                  <a:noFill/>
                </a:ln>
                <a:solidFill>
                  <a:srgbClr val="000000"/>
                </a:solidFill>
                <a:effectLst/>
                <a:uLnTx/>
                <a:uFillTx/>
                <a:latin typeface="宋体"/>
                <a:ea typeface="宋体"/>
                <a:cs typeface="+mn-cs"/>
              </a:rPr>
              <a:t>当刚体的转轴给定时</a:t>
            </a:r>
            <a:r>
              <a:rPr kumimoji="1" lang="en-US" altLang="zh-CN" sz="3200" b="1" i="0" u="none" strike="noStrike" kern="1200" cap="none" spc="0" normalizeH="0" baseline="0" noProof="0" dirty="0">
                <a:ln>
                  <a:noFill/>
                </a:ln>
                <a:solidFill>
                  <a:srgbClr val="000000"/>
                </a:solidFill>
                <a:effectLst/>
                <a:uLnTx/>
                <a:uFillTx/>
                <a:latin typeface="宋体"/>
                <a:ea typeface="宋体"/>
                <a:cs typeface="+mn-cs"/>
              </a:rPr>
              <a:t>,</a:t>
            </a:r>
            <a:r>
              <a:rPr kumimoji="1" lang="zh-CN" altLang="en-US" sz="3200" b="1" i="0" u="none" strike="noStrike" kern="1200" cap="none" spc="0" normalizeH="0" baseline="0" noProof="0" dirty="0">
                <a:ln>
                  <a:noFill/>
                </a:ln>
                <a:solidFill>
                  <a:srgbClr val="000000"/>
                </a:solidFill>
                <a:effectLst/>
                <a:uLnTx/>
                <a:uFillTx/>
                <a:latin typeface="宋体"/>
                <a:ea typeface="宋体"/>
                <a:cs typeface="+mn-cs"/>
              </a:rPr>
              <a:t>作用于刚体的</a:t>
            </a:r>
            <a:r>
              <a:rPr kumimoji="1" lang="zh-CN" altLang="en-US" sz="3200" b="1" i="0" u="none" strike="noStrike" kern="1200" cap="none" spc="0" normalizeH="0" baseline="0" noProof="0" dirty="0">
                <a:ln>
                  <a:noFill/>
                </a:ln>
                <a:solidFill>
                  <a:srgbClr val="000000"/>
                </a:solidFill>
                <a:effectLst/>
                <a:uLnTx/>
                <a:uFillTx/>
                <a:latin typeface="宋体"/>
                <a:ea typeface="宋体"/>
                <a:cs typeface="+mn-cs"/>
                <a:sym typeface="Symbol" pitchFamily="18" charset="2"/>
              </a:rPr>
              <a:t>冲量矩等于刚体角动量的增量。</a:t>
            </a:r>
          </a:p>
        </p:txBody>
      </p:sp>
    </p:spTree>
    <p:extLst>
      <p:ext uri="{BB962C8B-B14F-4D97-AF65-F5344CB8AC3E}">
        <p14:creationId xmlns:p14="http://schemas.microsoft.com/office/powerpoint/2010/main" val="17085541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38600"/>
                                        </p:tgtEl>
                                        <p:attrNameLst>
                                          <p:attrName>style.visibility</p:attrName>
                                        </p:attrNameLst>
                                      </p:cBhvr>
                                      <p:to>
                                        <p:strVal val="visible"/>
                                      </p:to>
                                    </p:set>
                                    <p:animEffect transition="in" filter="blinds(horizontal)">
                                      <p:cBhvr>
                                        <p:cTn id="12" dur="500"/>
                                        <p:tgtEl>
                                          <p:spTgt spid="2386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nodeType="clickEffect">
                                  <p:stCondLst>
                                    <p:cond delay="0"/>
                                  </p:stCondLst>
                                  <p:childTnLst>
                                    <p:set>
                                      <p:cBhvr>
                                        <p:cTn id="16" dur="1" fill="hold">
                                          <p:stCondLst>
                                            <p:cond delay="0"/>
                                          </p:stCondLst>
                                        </p:cTn>
                                        <p:tgtEl>
                                          <p:spTgt spid="238598"/>
                                        </p:tgtEl>
                                        <p:attrNameLst>
                                          <p:attrName>style.visibility</p:attrName>
                                        </p:attrNameLst>
                                      </p:cBhvr>
                                      <p:to>
                                        <p:strVal val="visible"/>
                                      </p:to>
                                    </p:set>
                                    <p:animEffect transition="in" filter="blinds(vertical)">
                                      <p:cBhvr>
                                        <p:cTn id="17" dur="500"/>
                                        <p:tgtEl>
                                          <p:spTgt spid="23859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ChangeArrowheads="1"/>
          </p:cNvSpPr>
          <p:nvPr/>
        </p:nvSpPr>
        <p:spPr bwMode="auto">
          <a:xfrm>
            <a:off x="685800" y="5994400"/>
            <a:ext cx="82518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50000"/>
              </a:spcBef>
              <a:spcAft>
                <a:spcPct val="0"/>
              </a:spcAft>
              <a:buClr>
                <a:srgbClr val="0066FF"/>
              </a:buClr>
              <a:buSzTx/>
              <a:buFont typeface="Wingdings" panose="05000000000000000000" pitchFamily="2" charset="2"/>
              <a:buChar char="Ø"/>
              <a:tabLst/>
              <a:defRPr/>
            </a:pPr>
            <a:r>
              <a:rPr kumimoji="1" lang="en-US" altLang="zh-CN" sz="2800" b="1" i="0" u="none" strike="noStrike" kern="1200" cap="none" spc="0" normalizeH="0" baseline="0" noProof="0" smtClean="0">
                <a:ln>
                  <a:noFill/>
                </a:ln>
                <a:solidFill>
                  <a:srgbClr val="A50021"/>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角动量守恒定律是自然界的一个基本定律。</a:t>
            </a:r>
          </a:p>
        </p:txBody>
      </p:sp>
      <p:sp>
        <p:nvSpPr>
          <p:cNvPr id="232451" name="Rectangle 3"/>
          <p:cNvSpPr>
            <a:spLocks noChangeArrowheads="1"/>
          </p:cNvSpPr>
          <p:nvPr/>
        </p:nvSpPr>
        <p:spPr bwMode="auto">
          <a:xfrm>
            <a:off x="685800" y="4800600"/>
            <a:ext cx="702151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50000"/>
              </a:spcBef>
              <a:spcAft>
                <a:spcPct val="0"/>
              </a:spcAft>
              <a:buClr>
                <a:srgbClr val="0066FF"/>
              </a:buClr>
              <a:buSzTx/>
              <a:buFont typeface="Wingdings" panose="05000000000000000000" pitchFamily="2" charset="2"/>
              <a:buChar char="Ø"/>
              <a:tabLst/>
              <a:defRPr/>
            </a:pPr>
            <a:r>
              <a:rPr kumimoji="1" lang="en-US" altLang="zh-CN" sz="2800" b="1" i="0" u="none" strike="noStrike" kern="1200" cap="none" spc="0" normalizeH="0" baseline="0" noProof="0" smtClean="0">
                <a:ln>
                  <a:noFill/>
                </a:ln>
                <a:solidFill>
                  <a:srgbClr val="A50021"/>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内力矩不改变系统的角动量。</a:t>
            </a:r>
          </a:p>
        </p:txBody>
      </p:sp>
      <p:sp>
        <p:nvSpPr>
          <p:cNvPr id="3087" name="Text Box 4"/>
          <p:cNvSpPr txBox="1">
            <a:spLocks noChangeArrowheads="1"/>
          </p:cNvSpPr>
          <p:nvPr/>
        </p:nvSpPr>
        <p:spPr bwMode="auto">
          <a:xfrm>
            <a:off x="838200" y="3676650"/>
            <a:ext cx="373380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50000"/>
              </a:spcBef>
              <a:spcAft>
                <a:spcPct val="0"/>
              </a:spcAft>
              <a:buClrTx/>
              <a:buSzTx/>
              <a:buFontTx/>
              <a:buNone/>
              <a:tabLst/>
              <a:defRPr/>
            </a:pPr>
            <a:endParaRPr kumimoji="1" lang="zh-CN" altLang="zh-CN" sz="24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nvGrpSpPr>
          <p:cNvPr id="2" name="Group 5"/>
          <p:cNvGrpSpPr>
            <a:grpSpLocks/>
          </p:cNvGrpSpPr>
          <p:nvPr/>
        </p:nvGrpSpPr>
        <p:grpSpPr bwMode="auto">
          <a:xfrm>
            <a:off x="704850" y="3611563"/>
            <a:ext cx="4597400" cy="496887"/>
            <a:chOff x="444" y="2275"/>
            <a:chExt cx="2896" cy="313"/>
          </a:xfrm>
        </p:grpSpPr>
        <p:sp>
          <p:nvSpPr>
            <p:cNvPr id="3103" name="Rectangle 6"/>
            <p:cNvSpPr>
              <a:spLocks noChangeArrowheads="1"/>
            </p:cNvSpPr>
            <p:nvPr/>
          </p:nvSpPr>
          <p:spPr bwMode="auto">
            <a:xfrm>
              <a:off x="444" y="2288"/>
              <a:ext cx="2251"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50000"/>
                </a:spcBef>
                <a:spcAft>
                  <a:spcPct val="0"/>
                </a:spcAft>
                <a:buClr>
                  <a:srgbClr val="0066FF"/>
                </a:buClr>
                <a:buSzTx/>
                <a:buFont typeface="Wingdings" panose="05000000000000000000" pitchFamily="2" charset="2"/>
                <a:buChar char="Ø"/>
                <a:tabLst/>
                <a:defRPr/>
              </a:pPr>
              <a:r>
                <a:rPr kumimoji="1" lang="en-US" altLang="zh-CN" sz="24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守 恒条件</a:t>
              </a:r>
            </a:p>
          </p:txBody>
        </p:sp>
        <p:graphicFrame>
          <p:nvGraphicFramePr>
            <p:cNvPr id="3084" name="Object 7"/>
            <p:cNvGraphicFramePr>
              <a:graphicFrameLocks noChangeAspect="1"/>
            </p:cNvGraphicFramePr>
            <p:nvPr/>
          </p:nvGraphicFramePr>
          <p:xfrm>
            <a:off x="2572" y="2275"/>
            <a:ext cx="768" cy="274"/>
          </p:xfrm>
          <a:graphic>
            <a:graphicData uri="http://schemas.openxmlformats.org/presentationml/2006/ole">
              <mc:AlternateContent xmlns:mc="http://schemas.openxmlformats.org/markup-compatibility/2006">
                <mc:Choice xmlns:v="urn:schemas-microsoft-com:vml" Requires="v">
                  <p:oleObj spid="_x0000_s207940" name="公式" r:id="rId3" imgW="672840" imgH="241200" progId="Equation.3">
                    <p:embed/>
                  </p:oleObj>
                </mc:Choice>
                <mc:Fallback>
                  <p:oleObj name="公式" r:id="rId3" imgW="672840" imgH="241200" progId="Equation.3">
                    <p:embed/>
                    <p:pic>
                      <p:nvPicPr>
                        <p:cNvPr id="3084"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2" y="2275"/>
                          <a:ext cx="768"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组合 33"/>
          <p:cNvGrpSpPr>
            <a:grpSpLocks/>
          </p:cNvGrpSpPr>
          <p:nvPr/>
        </p:nvGrpSpPr>
        <p:grpSpPr bwMode="auto">
          <a:xfrm>
            <a:off x="1098550" y="4137025"/>
            <a:ext cx="8380413" cy="606425"/>
            <a:chOff x="184150" y="4136572"/>
            <a:chExt cx="8380820" cy="606878"/>
          </a:xfrm>
        </p:grpSpPr>
        <p:sp>
          <p:nvSpPr>
            <p:cNvPr id="3102" name="Rectangle 9"/>
            <p:cNvSpPr>
              <a:spLocks noChangeArrowheads="1"/>
            </p:cNvSpPr>
            <p:nvPr/>
          </p:nvSpPr>
          <p:spPr bwMode="auto">
            <a:xfrm>
              <a:off x="184150" y="4187825"/>
              <a:ext cx="838082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50000"/>
                </a:spcBef>
                <a:spcAft>
                  <a:spcPct val="0"/>
                </a:spcAft>
                <a:buClrTx/>
                <a:buSzTx/>
                <a:buFontTx/>
                <a:buNone/>
                <a:tabLst/>
                <a:defRPr/>
              </a:pP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若    不变，   不变；若    变，   也变，但        不变。</a:t>
              </a:r>
            </a:p>
          </p:txBody>
        </p:sp>
        <p:graphicFrame>
          <p:nvGraphicFramePr>
            <p:cNvPr id="3079" name="Object 10"/>
            <p:cNvGraphicFramePr>
              <a:graphicFrameLocks noChangeAspect="1"/>
            </p:cNvGraphicFramePr>
            <p:nvPr/>
          </p:nvGraphicFramePr>
          <p:xfrm>
            <a:off x="611188" y="4210050"/>
            <a:ext cx="379413" cy="450850"/>
          </p:xfrm>
          <a:graphic>
            <a:graphicData uri="http://schemas.openxmlformats.org/presentationml/2006/ole">
              <mc:AlternateContent xmlns:mc="http://schemas.openxmlformats.org/markup-compatibility/2006">
                <mc:Choice xmlns:v="urn:schemas-microsoft-com:vml" Requires="v">
                  <p:oleObj spid="_x0000_s207941" name="公式" r:id="rId5" imgW="203040" imgH="241200" progId="Equation.3">
                    <p:embed/>
                  </p:oleObj>
                </mc:Choice>
                <mc:Fallback>
                  <p:oleObj name="公式" r:id="rId5" imgW="203040" imgH="241200" progId="Equation.3">
                    <p:embed/>
                    <p:pic>
                      <p:nvPicPr>
                        <p:cNvPr id="3079"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4210050"/>
                          <a:ext cx="379413"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80" name="Object 11"/>
            <p:cNvGraphicFramePr>
              <a:graphicFrameLocks noChangeAspect="1"/>
            </p:cNvGraphicFramePr>
            <p:nvPr/>
          </p:nvGraphicFramePr>
          <p:xfrm>
            <a:off x="1797050" y="4167188"/>
            <a:ext cx="641350" cy="576262"/>
          </p:xfrm>
          <a:graphic>
            <a:graphicData uri="http://schemas.openxmlformats.org/presentationml/2006/ole">
              <mc:AlternateContent xmlns:mc="http://schemas.openxmlformats.org/markup-compatibility/2006">
                <mc:Choice xmlns:v="urn:schemas-microsoft-com:vml" Requires="v">
                  <p:oleObj spid="_x0000_s207942" name="公式" r:id="rId7" imgW="126720" imgH="114120" progId="Equation.3">
                    <p:embed/>
                  </p:oleObj>
                </mc:Choice>
                <mc:Fallback>
                  <p:oleObj name="公式" r:id="rId7" imgW="126720" imgH="114120" progId="Equation.3">
                    <p:embed/>
                    <p:pic>
                      <p:nvPicPr>
                        <p:cNvPr id="308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97050" y="4167188"/>
                          <a:ext cx="641350"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81" name="Object 12"/>
            <p:cNvGraphicFramePr>
              <a:graphicFrameLocks noChangeAspect="1"/>
            </p:cNvGraphicFramePr>
            <p:nvPr/>
          </p:nvGraphicFramePr>
          <p:xfrm>
            <a:off x="4540250" y="4167188"/>
            <a:ext cx="641350" cy="576262"/>
          </p:xfrm>
          <a:graphic>
            <a:graphicData uri="http://schemas.openxmlformats.org/presentationml/2006/ole">
              <mc:AlternateContent xmlns:mc="http://schemas.openxmlformats.org/markup-compatibility/2006">
                <mc:Choice xmlns:v="urn:schemas-microsoft-com:vml" Requires="v">
                  <p:oleObj spid="_x0000_s207943" name="公式" r:id="rId9" imgW="126720" imgH="114120" progId="Equation.3">
                    <p:embed/>
                  </p:oleObj>
                </mc:Choice>
                <mc:Fallback>
                  <p:oleObj name="公式" r:id="rId9" imgW="126720" imgH="114120" progId="Equation.3">
                    <p:embed/>
                    <p:pic>
                      <p:nvPicPr>
                        <p:cNvPr id="3081"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40250" y="4167188"/>
                          <a:ext cx="641350"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82" name="Object 13"/>
            <p:cNvGraphicFramePr>
              <a:graphicFrameLocks noChangeAspect="1"/>
            </p:cNvGraphicFramePr>
            <p:nvPr/>
          </p:nvGraphicFramePr>
          <p:xfrm>
            <a:off x="6574295" y="4136572"/>
            <a:ext cx="610277" cy="500676"/>
          </p:xfrm>
          <a:graphic>
            <a:graphicData uri="http://schemas.openxmlformats.org/presentationml/2006/ole">
              <mc:AlternateContent xmlns:mc="http://schemas.openxmlformats.org/markup-compatibility/2006">
                <mc:Choice xmlns:v="urn:schemas-microsoft-com:vml" Requires="v">
                  <p:oleObj spid="_x0000_s207944" name="Equation" r:id="rId10" imgW="241200" imgH="177480" progId="Equation.DSMT4">
                    <p:embed/>
                  </p:oleObj>
                </mc:Choice>
                <mc:Fallback>
                  <p:oleObj name="Equation" r:id="rId10" imgW="241200" imgH="177480" progId="Equation.DSMT4">
                    <p:embed/>
                    <p:pic>
                      <p:nvPicPr>
                        <p:cNvPr id="3082"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74295" y="4136572"/>
                          <a:ext cx="610277" cy="5006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83" name="Object 14"/>
            <p:cNvGraphicFramePr>
              <a:graphicFrameLocks noChangeAspect="1"/>
            </p:cNvGraphicFramePr>
            <p:nvPr/>
          </p:nvGraphicFramePr>
          <p:xfrm>
            <a:off x="3735388" y="4210050"/>
            <a:ext cx="379413" cy="450850"/>
          </p:xfrm>
          <a:graphic>
            <a:graphicData uri="http://schemas.openxmlformats.org/presentationml/2006/ole">
              <mc:AlternateContent xmlns:mc="http://schemas.openxmlformats.org/markup-compatibility/2006">
                <mc:Choice xmlns:v="urn:schemas-microsoft-com:vml" Requires="v">
                  <p:oleObj spid="_x0000_s207945" name="公式" r:id="rId12" imgW="203040" imgH="241200" progId="Equation.3">
                    <p:embed/>
                  </p:oleObj>
                </mc:Choice>
                <mc:Fallback>
                  <p:oleObj name="公式" r:id="rId12" imgW="203040" imgH="241200" progId="Equation.3">
                    <p:embed/>
                    <p:pic>
                      <p:nvPicPr>
                        <p:cNvPr id="3083"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5388" y="4210050"/>
                          <a:ext cx="379413"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090" name="Group 15"/>
          <p:cNvGrpSpPr>
            <a:grpSpLocks/>
          </p:cNvGrpSpPr>
          <p:nvPr/>
        </p:nvGrpSpPr>
        <p:grpSpPr bwMode="auto">
          <a:xfrm>
            <a:off x="301625" y="566738"/>
            <a:ext cx="8153400" cy="1074737"/>
            <a:chOff x="288" y="412"/>
            <a:chExt cx="5136" cy="677"/>
          </a:xfrm>
        </p:grpSpPr>
        <p:sp>
          <p:nvSpPr>
            <p:cNvPr id="3101" name="Rectangle 16"/>
            <p:cNvSpPr>
              <a:spLocks noChangeArrowheads="1"/>
            </p:cNvSpPr>
            <p:nvPr/>
          </p:nvSpPr>
          <p:spPr bwMode="auto">
            <a:xfrm>
              <a:off x="288" y="556"/>
              <a:ext cx="3168" cy="32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刚体定轴转动的角动量定理</a:t>
              </a:r>
            </a:p>
          </p:txBody>
        </p:sp>
        <p:graphicFrame>
          <p:nvGraphicFramePr>
            <p:cNvPr id="3078" name="Object 17"/>
            <p:cNvGraphicFramePr>
              <a:graphicFrameLocks noChangeAspect="1"/>
            </p:cNvGraphicFramePr>
            <p:nvPr/>
          </p:nvGraphicFramePr>
          <p:xfrm>
            <a:off x="3216" y="412"/>
            <a:ext cx="2208" cy="677"/>
          </p:xfrm>
          <a:graphic>
            <a:graphicData uri="http://schemas.openxmlformats.org/presentationml/2006/ole">
              <mc:AlternateContent xmlns:mc="http://schemas.openxmlformats.org/markup-compatibility/2006">
                <mc:Choice xmlns:v="urn:schemas-microsoft-com:vml" Requires="v">
                  <p:oleObj spid="_x0000_s207946" name="Equation" r:id="rId13" imgW="1218960" imgH="355320" progId="Equation.3">
                    <p:embed/>
                  </p:oleObj>
                </mc:Choice>
                <mc:Fallback>
                  <p:oleObj name="Equation" r:id="rId13" imgW="1218960" imgH="355320" progId="Equation.3">
                    <p:embed/>
                    <p:pic>
                      <p:nvPicPr>
                        <p:cNvPr id="3078"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16" y="412"/>
                          <a:ext cx="2208" cy="677"/>
                        </a:xfrm>
                        <a:prstGeom prst="rect">
                          <a:avLst/>
                        </a:prstGeom>
                        <a:gradFill rotWithShape="0">
                          <a:gsLst>
                            <a:gs pos="0">
                              <a:schemeClr val="accent1"/>
                            </a:gs>
                            <a:gs pos="50000">
                              <a:srgbClr val="FFFFFF"/>
                            </a:gs>
                            <a:gs pos="100000">
                              <a:schemeClr val="accent1"/>
                            </a:gs>
                          </a:gsLst>
                          <a:lin ang="5400000" scaled="1"/>
                        </a:gra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32466" name="Rectangle 18"/>
          <p:cNvSpPr>
            <a:spLocks noChangeArrowheads="1"/>
          </p:cNvSpPr>
          <p:nvPr/>
        </p:nvSpPr>
        <p:spPr bwMode="auto">
          <a:xfrm>
            <a:off x="209550" y="1679575"/>
            <a:ext cx="6999288"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1" lang="zh-CN" altLang="en-US" sz="32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三、刚体定轴转动的角动量守恒定律</a:t>
            </a:r>
          </a:p>
        </p:txBody>
      </p:sp>
      <p:grpSp>
        <p:nvGrpSpPr>
          <p:cNvPr id="5" name="Group 19"/>
          <p:cNvGrpSpPr>
            <a:grpSpLocks/>
          </p:cNvGrpSpPr>
          <p:nvPr/>
        </p:nvGrpSpPr>
        <p:grpSpPr bwMode="auto">
          <a:xfrm>
            <a:off x="2185988" y="2625725"/>
            <a:ext cx="5208587" cy="533400"/>
            <a:chOff x="1440" y="1440"/>
            <a:chExt cx="3281" cy="336"/>
          </a:xfrm>
        </p:grpSpPr>
        <p:graphicFrame>
          <p:nvGraphicFramePr>
            <p:cNvPr id="3076" name="Object 20"/>
            <p:cNvGraphicFramePr>
              <a:graphicFrameLocks noChangeAspect="1"/>
            </p:cNvGraphicFramePr>
            <p:nvPr/>
          </p:nvGraphicFramePr>
          <p:xfrm>
            <a:off x="1736" y="1463"/>
            <a:ext cx="760" cy="313"/>
          </p:xfrm>
          <a:graphic>
            <a:graphicData uri="http://schemas.openxmlformats.org/presentationml/2006/ole">
              <mc:AlternateContent xmlns:mc="http://schemas.openxmlformats.org/markup-compatibility/2006">
                <mc:Choice xmlns:v="urn:schemas-microsoft-com:vml" Requires="v">
                  <p:oleObj spid="_x0000_s207947" name="Equation" r:id="rId15" imgW="431640" imgH="177480" progId="Equation.3">
                    <p:embed/>
                  </p:oleObj>
                </mc:Choice>
                <mc:Fallback>
                  <p:oleObj name="Equation" r:id="rId15" imgW="431640" imgH="177480" progId="Equation.3">
                    <p:embed/>
                    <p:pic>
                      <p:nvPicPr>
                        <p:cNvPr id="3076" name="Object 2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36" y="1463"/>
                          <a:ext cx="760" cy="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7" name="Object 21"/>
            <p:cNvGraphicFramePr>
              <a:graphicFrameLocks noChangeAspect="1"/>
            </p:cNvGraphicFramePr>
            <p:nvPr/>
          </p:nvGraphicFramePr>
          <p:xfrm>
            <a:off x="3124" y="1440"/>
            <a:ext cx="1597" cy="302"/>
          </p:xfrm>
          <a:graphic>
            <a:graphicData uri="http://schemas.openxmlformats.org/presentationml/2006/ole">
              <mc:AlternateContent xmlns:mc="http://schemas.openxmlformats.org/markup-compatibility/2006">
                <mc:Choice xmlns:v="urn:schemas-microsoft-com:vml" Requires="v">
                  <p:oleObj spid="_x0000_s207948" name="Equation" r:id="rId17" imgW="1815840" imgH="342720" progId="Equation.DSMT4">
                    <p:embed/>
                  </p:oleObj>
                </mc:Choice>
                <mc:Fallback>
                  <p:oleObj name="Equation" r:id="rId17" imgW="1815840" imgH="342720" progId="Equation.DSMT4">
                    <p:embed/>
                    <p:pic>
                      <p:nvPicPr>
                        <p:cNvPr id="3077" name="Object 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24" y="1440"/>
                          <a:ext cx="1597" cy="302"/>
                        </a:xfrm>
                        <a:prstGeom prst="rect">
                          <a:avLst/>
                        </a:prstGeom>
                        <a:gradFill rotWithShape="0">
                          <a:gsLst>
                            <a:gs pos="0">
                              <a:schemeClr val="accent1"/>
                            </a:gs>
                            <a:gs pos="50000">
                              <a:srgbClr val="FFFFFF"/>
                            </a:gs>
                            <a:gs pos="100000">
                              <a:schemeClr val="accent1"/>
                            </a:gs>
                          </a:gsLst>
                          <a:lin ang="5400000" scaled="1"/>
                        </a:gradFill>
                        <a:ln w="28575">
                          <a:solidFill>
                            <a:srgbClr val="FF00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99" name="Rectangle 22"/>
            <p:cNvSpPr>
              <a:spLocks noChangeArrowheads="1"/>
            </p:cNvSpPr>
            <p:nvPr/>
          </p:nvSpPr>
          <p:spPr bwMode="auto">
            <a:xfrm>
              <a:off x="2496" y="1449"/>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，则</a:t>
              </a:r>
            </a:p>
          </p:txBody>
        </p:sp>
        <p:sp>
          <p:nvSpPr>
            <p:cNvPr id="3100" name="Text Box 23"/>
            <p:cNvSpPr txBox="1">
              <a:spLocks noChangeArrowheads="1"/>
            </p:cNvSpPr>
            <p:nvPr/>
          </p:nvSpPr>
          <p:spPr bwMode="auto">
            <a:xfrm>
              <a:off x="1440" y="1440"/>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若</a:t>
              </a:r>
            </a:p>
          </p:txBody>
        </p:sp>
      </p:grpSp>
      <p:grpSp>
        <p:nvGrpSpPr>
          <p:cNvPr id="6" name="Group 24"/>
          <p:cNvGrpSpPr>
            <a:grpSpLocks/>
          </p:cNvGrpSpPr>
          <p:nvPr/>
        </p:nvGrpSpPr>
        <p:grpSpPr bwMode="auto">
          <a:xfrm>
            <a:off x="349250" y="2838450"/>
            <a:ext cx="1219200" cy="762000"/>
            <a:chOff x="288" y="432"/>
            <a:chExt cx="672" cy="480"/>
          </a:xfrm>
        </p:grpSpPr>
        <p:sp>
          <p:nvSpPr>
            <p:cNvPr id="232473" name="AutoShape 25"/>
            <p:cNvSpPr>
              <a:spLocks noChangeArrowheads="1"/>
            </p:cNvSpPr>
            <p:nvPr/>
          </p:nvSpPr>
          <p:spPr bwMode="auto">
            <a:xfrm>
              <a:off x="288" y="432"/>
              <a:ext cx="672" cy="480"/>
            </a:xfrm>
            <a:prstGeom prst="horizontalScroll">
              <a:avLst>
                <a:gd name="adj" fmla="val 12500"/>
              </a:avLst>
            </a:prstGeom>
            <a:solidFill>
              <a:srgbClr val="FF0000"/>
            </a:solidFill>
            <a:ln w="9525">
              <a:solidFill>
                <a:schemeClr val="tx1"/>
              </a:solidFill>
              <a:round/>
              <a:headEnd/>
              <a:tailEnd/>
            </a:ln>
            <a:effectLst>
              <a:outerShdw dist="107763" dir="13500000" algn="ctr" rotWithShape="0">
                <a:srgbClr val="336600"/>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098" name="Text Box 26"/>
            <p:cNvSpPr txBox="1">
              <a:spLocks noChangeArrowheads="1"/>
            </p:cNvSpPr>
            <p:nvPr/>
          </p:nvSpPr>
          <p:spPr bwMode="auto">
            <a:xfrm>
              <a:off x="384" y="489"/>
              <a:ext cx="576" cy="32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讨论</a:t>
              </a:r>
            </a:p>
          </p:txBody>
        </p:sp>
      </p:grpSp>
      <p:grpSp>
        <p:nvGrpSpPr>
          <p:cNvPr id="7" name="Group 27"/>
          <p:cNvGrpSpPr>
            <a:grpSpLocks/>
          </p:cNvGrpSpPr>
          <p:nvPr/>
        </p:nvGrpSpPr>
        <p:grpSpPr bwMode="auto">
          <a:xfrm>
            <a:off x="685800" y="5310188"/>
            <a:ext cx="8394700" cy="576262"/>
            <a:chOff x="432" y="3345"/>
            <a:chExt cx="5288" cy="363"/>
          </a:xfrm>
        </p:grpSpPr>
        <p:graphicFrame>
          <p:nvGraphicFramePr>
            <p:cNvPr id="3074" name="Object 28"/>
            <p:cNvGraphicFramePr>
              <a:graphicFrameLocks noChangeAspect="1"/>
            </p:cNvGraphicFramePr>
            <p:nvPr/>
          </p:nvGraphicFramePr>
          <p:xfrm>
            <a:off x="2575" y="3345"/>
            <a:ext cx="1607" cy="354"/>
          </p:xfrm>
          <a:graphic>
            <a:graphicData uri="http://schemas.openxmlformats.org/presentationml/2006/ole">
              <mc:AlternateContent xmlns:mc="http://schemas.openxmlformats.org/markup-compatibility/2006">
                <mc:Choice xmlns:v="urn:schemas-microsoft-com:vml" Requires="v">
                  <p:oleObj spid="_x0000_s207949" name="Equation" r:id="rId19" imgW="901440" imgH="190440" progId="Equation.3">
                    <p:embed/>
                  </p:oleObj>
                </mc:Choice>
                <mc:Fallback>
                  <p:oleObj name="Equation" r:id="rId19" imgW="901440" imgH="190440" progId="Equation.3">
                    <p:embed/>
                    <p:pic>
                      <p:nvPicPr>
                        <p:cNvPr id="3074" name="Object 2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575" y="3345"/>
                          <a:ext cx="1607" cy="3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95" name="Rectangle 29"/>
            <p:cNvSpPr>
              <a:spLocks noChangeArrowheads="1"/>
            </p:cNvSpPr>
            <p:nvPr/>
          </p:nvSpPr>
          <p:spPr bwMode="auto">
            <a:xfrm>
              <a:off x="432" y="3381"/>
              <a:ext cx="282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0066FF"/>
                </a:buClr>
                <a:buSzTx/>
                <a:buFont typeface="Wingdings" panose="05000000000000000000" pitchFamily="2" charset="2"/>
                <a:buChar char="Ø"/>
                <a:tabLst/>
                <a:defRPr/>
              </a:pPr>
              <a:r>
                <a:rPr kumimoji="1"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在</a:t>
              </a:r>
              <a:r>
                <a:rPr kumimoji="1"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冲击</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等问题中</a:t>
              </a:r>
            </a:p>
          </p:txBody>
        </p:sp>
        <p:graphicFrame>
          <p:nvGraphicFramePr>
            <p:cNvPr id="3075" name="Object 30"/>
            <p:cNvGraphicFramePr>
              <a:graphicFrameLocks noChangeAspect="1"/>
            </p:cNvGraphicFramePr>
            <p:nvPr/>
          </p:nvGraphicFramePr>
          <p:xfrm>
            <a:off x="4198" y="3411"/>
            <a:ext cx="703" cy="267"/>
          </p:xfrm>
          <a:graphic>
            <a:graphicData uri="http://schemas.openxmlformats.org/presentationml/2006/ole">
              <mc:AlternateContent xmlns:mc="http://schemas.openxmlformats.org/markup-compatibility/2006">
                <mc:Choice xmlns:v="urn:schemas-microsoft-com:vml" Requires="v">
                  <p:oleObj spid="_x0000_s207950" name="Equation" r:id="rId21" imgW="698400" imgH="266400" progId="Equation.3">
                    <p:embed/>
                  </p:oleObj>
                </mc:Choice>
                <mc:Fallback>
                  <p:oleObj name="Equation" r:id="rId21" imgW="698400" imgH="266400" progId="Equation.3">
                    <p:embed/>
                    <p:pic>
                      <p:nvPicPr>
                        <p:cNvPr id="3075" name="Object 3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198" y="3411"/>
                          <a:ext cx="703" cy="2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96" name="Text Box 31"/>
            <p:cNvSpPr txBox="1">
              <a:spLocks noChangeArrowheads="1"/>
            </p:cNvSpPr>
            <p:nvPr/>
          </p:nvSpPr>
          <p:spPr bwMode="auto">
            <a:xfrm>
              <a:off x="4875" y="3369"/>
              <a:ext cx="84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常量</a:t>
              </a:r>
            </a:p>
          </p:txBody>
        </p:sp>
      </p:grpSp>
    </p:spTree>
    <p:extLst>
      <p:ext uri="{BB962C8B-B14F-4D97-AF65-F5344CB8AC3E}">
        <p14:creationId xmlns:p14="http://schemas.microsoft.com/office/powerpoint/2010/main" val="24180467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2466"/>
                                        </p:tgtEl>
                                        <p:attrNameLst>
                                          <p:attrName>style.visibility</p:attrName>
                                        </p:attrNameLst>
                                      </p:cBhvr>
                                      <p:to>
                                        <p:strVal val="visible"/>
                                      </p:to>
                                    </p:set>
                                    <p:animEffect transition="in" filter="blinds(horizontal)">
                                      <p:cBhvr>
                                        <p:cTn id="7" dur="500"/>
                                        <p:tgtEl>
                                          <p:spTgt spid="2324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8" presetClass="entr" presetSubtype="16"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diamond(in)">
                                      <p:cBhvr>
                                        <p:cTn id="27" dur="20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32451"/>
                                        </p:tgtEl>
                                        <p:attrNameLst>
                                          <p:attrName>style.visibility</p:attrName>
                                        </p:attrNameLst>
                                      </p:cBhvr>
                                      <p:to>
                                        <p:strVal val="visible"/>
                                      </p:to>
                                    </p:set>
                                    <p:animEffect transition="in" filter="blinds(horizontal)">
                                      <p:cBhvr>
                                        <p:cTn id="32" dur="500"/>
                                        <p:tgtEl>
                                          <p:spTgt spid="23245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linds(horizontal)">
                                      <p:cBhvr>
                                        <p:cTn id="37" dur="500"/>
                                        <p:tgtEl>
                                          <p:spTgt spid="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32450"/>
                                        </p:tgtEl>
                                        <p:attrNameLst>
                                          <p:attrName>style.visibility</p:attrName>
                                        </p:attrNameLst>
                                      </p:cBhvr>
                                      <p:to>
                                        <p:strVal val="visible"/>
                                      </p:to>
                                    </p:set>
                                    <p:animEffect transition="in" filter="blinds(horizontal)">
                                      <p:cBhvr>
                                        <p:cTn id="42" dur="500"/>
                                        <p:tgtEl>
                                          <p:spTgt spid="2324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0" grpId="0" autoUpdateAnimBg="0"/>
      <p:bldP spid="232451" grpId="0" autoUpdateAnimBg="0"/>
      <p:bldP spid="232466"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609600" y="1066800"/>
            <a:ext cx="4038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有许多现象都可以用角动量守恒来说明</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a:t>
            </a:r>
          </a:p>
        </p:txBody>
      </p:sp>
      <p:sp>
        <p:nvSpPr>
          <p:cNvPr id="217093" name="Text Box 5"/>
          <p:cNvSpPr txBox="1">
            <a:spLocks noChangeArrowheads="1"/>
          </p:cNvSpPr>
          <p:nvPr/>
        </p:nvSpPr>
        <p:spPr bwMode="auto">
          <a:xfrm>
            <a:off x="750888" y="3960813"/>
            <a:ext cx="5334000" cy="528637"/>
          </a:xfrm>
          <a:prstGeom prst="rect">
            <a:avLst/>
          </a:prstGeom>
          <a:gradFill rotWithShape="0">
            <a:gsLst>
              <a:gs pos="0">
                <a:schemeClr val="accent1"/>
              </a:gs>
              <a:gs pos="50000">
                <a:srgbClr val="FFFFFF"/>
              </a:gs>
              <a:gs pos="100000">
                <a:schemeClr val="accent1"/>
              </a:gs>
            </a:gsLst>
            <a:lin ang="5400000" scaled="1"/>
          </a:gradFill>
          <a:ln w="9525">
            <a:solidFill>
              <a:schemeClr val="tx2"/>
            </a:solidFill>
            <a:miter lim="800000"/>
            <a:headEnd/>
            <a:tailEnd/>
          </a:ln>
          <a:effec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自然界中存在多种守恒定律</a:t>
            </a:r>
          </a:p>
        </p:txBody>
      </p:sp>
      <p:sp>
        <p:nvSpPr>
          <p:cNvPr id="217094" name="Text Box 6"/>
          <p:cNvSpPr txBox="1">
            <a:spLocks noChangeArrowheads="1"/>
          </p:cNvSpPr>
          <p:nvPr/>
        </p:nvSpPr>
        <p:spPr bwMode="auto">
          <a:xfrm>
            <a:off x="685800" y="4630738"/>
            <a:ext cx="3733800" cy="180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rgbClr val="0000FF"/>
              </a:buClr>
              <a:buSzTx/>
              <a:buFont typeface="Webdings" panose="05030102010509060703" pitchFamily="18" charset="2"/>
              <a:buChar char="2"/>
              <a:tabLst/>
              <a:defRPr/>
            </a:pPr>
            <a:r>
              <a:rPr kumimoji="1"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动量守恒定律</a:t>
            </a:r>
          </a:p>
          <a:p>
            <a:pPr marL="0" marR="0" lvl="0" indent="0" algn="l" defTabSz="914400" rtl="0" eaLnBrk="1" fontAlgn="base" latinLnBrk="0" hangingPunct="1">
              <a:lnSpc>
                <a:spcPct val="100000"/>
              </a:lnSpc>
              <a:spcBef>
                <a:spcPct val="50000"/>
              </a:spcBef>
              <a:spcAft>
                <a:spcPct val="0"/>
              </a:spcAft>
              <a:buClr>
                <a:srgbClr val="0000FF"/>
              </a:buClr>
              <a:buSzTx/>
              <a:buFont typeface="Webdings" panose="05030102010509060703" pitchFamily="18" charset="2"/>
              <a:buChar char="2"/>
              <a:tabLst/>
              <a:defRPr/>
            </a:pP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能量守恒定律</a:t>
            </a:r>
          </a:p>
          <a:p>
            <a:pPr marL="0" marR="0" lvl="0" indent="0" algn="l" defTabSz="914400" rtl="0" eaLnBrk="1" fontAlgn="base" latinLnBrk="0" hangingPunct="1">
              <a:lnSpc>
                <a:spcPct val="100000"/>
              </a:lnSpc>
              <a:spcBef>
                <a:spcPct val="50000"/>
              </a:spcBef>
              <a:spcAft>
                <a:spcPct val="0"/>
              </a:spcAft>
              <a:buClr>
                <a:srgbClr val="0000FF"/>
              </a:buClr>
              <a:buSzTx/>
              <a:buFont typeface="Webdings" panose="05030102010509060703" pitchFamily="18" charset="2"/>
              <a:buChar char="2"/>
              <a:tabLst/>
              <a:defRPr/>
            </a:pP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角动量守恒定律</a:t>
            </a:r>
          </a:p>
        </p:txBody>
      </p:sp>
      <p:sp>
        <p:nvSpPr>
          <p:cNvPr id="217095" name="Text Box 7"/>
          <p:cNvSpPr txBox="1">
            <a:spLocks noChangeArrowheads="1"/>
          </p:cNvSpPr>
          <p:nvPr/>
        </p:nvSpPr>
        <p:spPr bwMode="auto">
          <a:xfrm>
            <a:off x="5181600" y="4630738"/>
            <a:ext cx="3505200" cy="180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rgbClr val="0000FF"/>
              </a:buClr>
              <a:buSzTx/>
              <a:buFont typeface="Webdings" panose="05030102010509060703" pitchFamily="18" charset="2"/>
              <a:buChar char="2"/>
              <a:tabLst/>
              <a:defRPr/>
            </a:pP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电荷守恒定律</a:t>
            </a:r>
          </a:p>
          <a:p>
            <a:pPr marL="0" marR="0" lvl="0" indent="0" algn="l" defTabSz="914400" rtl="0" eaLnBrk="1" fontAlgn="base" latinLnBrk="0" hangingPunct="1">
              <a:lnSpc>
                <a:spcPct val="100000"/>
              </a:lnSpc>
              <a:spcBef>
                <a:spcPct val="50000"/>
              </a:spcBef>
              <a:spcAft>
                <a:spcPct val="0"/>
              </a:spcAft>
              <a:buClr>
                <a:srgbClr val="0000FF"/>
              </a:buClr>
              <a:buSzTx/>
              <a:buFont typeface="Webdings" panose="05030102010509060703" pitchFamily="18" charset="2"/>
              <a:buChar char="2"/>
              <a:tabLst/>
              <a:defRPr/>
            </a:pP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质量守恒定律</a:t>
            </a:r>
          </a:p>
          <a:p>
            <a:pPr marL="0" marR="0" lvl="0" indent="0" algn="l" defTabSz="914400" rtl="0" eaLnBrk="1" fontAlgn="base" latinLnBrk="0" hangingPunct="1">
              <a:lnSpc>
                <a:spcPct val="100000"/>
              </a:lnSpc>
              <a:spcBef>
                <a:spcPct val="50000"/>
              </a:spcBef>
              <a:spcAft>
                <a:spcPct val="0"/>
              </a:spcAft>
              <a:buClr>
                <a:srgbClr val="0000FF"/>
              </a:buClr>
              <a:buSzTx/>
              <a:buFont typeface="Webdings" panose="05030102010509060703" pitchFamily="18" charset="2"/>
              <a:buChar char="2"/>
              <a:tabLst/>
              <a:defRPr/>
            </a:pP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宇称守恒定律等</a:t>
            </a:r>
          </a:p>
        </p:txBody>
      </p:sp>
      <p:sp>
        <p:nvSpPr>
          <p:cNvPr id="217098" name="Text Box 10"/>
          <p:cNvSpPr txBox="1">
            <a:spLocks noChangeArrowheads="1"/>
          </p:cNvSpPr>
          <p:nvPr/>
        </p:nvSpPr>
        <p:spPr bwMode="auto">
          <a:xfrm>
            <a:off x="609600" y="2470150"/>
            <a:ext cx="382746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0000FF"/>
              </a:buClr>
              <a:buSzTx/>
              <a:buFont typeface="Wingdings" panose="05000000000000000000" pitchFamily="2" charset="2"/>
              <a:buChar char="Ø"/>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花样滑冰</a:t>
            </a:r>
          </a:p>
          <a:p>
            <a:pPr marL="0" marR="0" lvl="0" indent="0" algn="l" defTabSz="914400" rtl="0" eaLnBrk="1" fontAlgn="base" latinLnBrk="0" hangingPunct="1">
              <a:lnSpc>
                <a:spcPct val="100000"/>
              </a:lnSpc>
              <a:spcBef>
                <a:spcPct val="0"/>
              </a:spcBef>
              <a:spcAft>
                <a:spcPct val="0"/>
              </a:spcAft>
              <a:buClr>
                <a:srgbClr val="0000FF"/>
              </a:buClr>
              <a:buSzTx/>
              <a:buFont typeface="Wingdings" panose="05000000000000000000" pitchFamily="2" charset="2"/>
              <a:buChar char="Ø"/>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跳水运动员跳水</a:t>
            </a:r>
          </a:p>
        </p:txBody>
      </p:sp>
      <p:pic>
        <p:nvPicPr>
          <p:cNvPr id="217101" name="w11.avi">
            <a:hlinkClick r:id="" action="ppaction://media"/>
          </p:cNvPr>
          <p:cNvPicPr>
            <a:picLocks noRot="1" noChangeAspect="1" noChangeArrowheads="1"/>
          </p:cNvPicPr>
          <p:nvPr>
            <a:videoFile r:link="rId1"/>
          </p:nvPr>
        </p:nvPicPr>
        <p:blipFill>
          <a:blip r:embed="rId3">
            <a:extLst>
              <a:ext uri="{28A0092B-C50C-407E-A947-70E740481C1C}">
                <a14:useLocalDpi xmlns:a14="http://schemas.microsoft.com/office/drawing/2010/main" val="0"/>
              </a:ext>
            </a:extLst>
          </a:blip>
          <a:srcRect/>
          <a:stretch>
            <a:fillRect/>
          </a:stretch>
        </p:blipFill>
        <p:spPr bwMode="auto">
          <a:xfrm>
            <a:off x="4886325" y="1012825"/>
            <a:ext cx="33528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543592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17098"/>
                                        </p:tgtEl>
                                        <p:attrNameLst>
                                          <p:attrName>style.visibility</p:attrName>
                                        </p:attrNameLst>
                                      </p:cBhvr>
                                      <p:to>
                                        <p:strVal val="visible"/>
                                      </p:to>
                                    </p:set>
                                    <p:animEffect transition="in" filter="strips(downRight)">
                                      <p:cBhvr>
                                        <p:cTn id="7" dur="500"/>
                                        <p:tgtEl>
                                          <p:spTgt spid="2170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7093"/>
                                        </p:tgtEl>
                                        <p:attrNameLst>
                                          <p:attrName>style.visibility</p:attrName>
                                        </p:attrNameLst>
                                      </p:cBhvr>
                                      <p:to>
                                        <p:strVal val="visible"/>
                                      </p:to>
                                    </p:set>
                                    <p:animEffect transition="in" filter="wipe(left)">
                                      <p:cBhvr>
                                        <p:cTn id="12" dur="500"/>
                                        <p:tgtEl>
                                          <p:spTgt spid="2170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7094">
                                            <p:txEl>
                                              <p:pRg st="0" end="0"/>
                                            </p:txEl>
                                          </p:spTgt>
                                        </p:tgtEl>
                                        <p:attrNameLst>
                                          <p:attrName>style.visibility</p:attrName>
                                        </p:attrNameLst>
                                      </p:cBhvr>
                                      <p:to>
                                        <p:strVal val="visible"/>
                                      </p:to>
                                    </p:set>
                                    <p:animEffect transition="in" filter="wipe(left)">
                                      <p:cBhvr>
                                        <p:cTn id="17" dur="500"/>
                                        <p:tgtEl>
                                          <p:spTgt spid="217094">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7094">
                                            <p:txEl>
                                              <p:pRg st="1" end="1"/>
                                            </p:txEl>
                                          </p:spTgt>
                                        </p:tgtEl>
                                        <p:attrNameLst>
                                          <p:attrName>style.visibility</p:attrName>
                                        </p:attrNameLst>
                                      </p:cBhvr>
                                      <p:to>
                                        <p:strVal val="visible"/>
                                      </p:to>
                                    </p:set>
                                    <p:animEffect transition="in" filter="wipe(left)">
                                      <p:cBhvr>
                                        <p:cTn id="22" dur="500"/>
                                        <p:tgtEl>
                                          <p:spTgt spid="217094">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17094">
                                            <p:txEl>
                                              <p:pRg st="2" end="2"/>
                                            </p:txEl>
                                          </p:spTgt>
                                        </p:tgtEl>
                                        <p:attrNameLst>
                                          <p:attrName>style.visibility</p:attrName>
                                        </p:attrNameLst>
                                      </p:cBhvr>
                                      <p:to>
                                        <p:strVal val="visible"/>
                                      </p:to>
                                    </p:set>
                                    <p:animEffect transition="in" filter="wipe(left)">
                                      <p:cBhvr>
                                        <p:cTn id="27" dur="500"/>
                                        <p:tgtEl>
                                          <p:spTgt spid="217094">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217095">
                                            <p:txEl>
                                              <p:pRg st="0" end="0"/>
                                            </p:txEl>
                                          </p:spTgt>
                                        </p:tgtEl>
                                        <p:attrNameLst>
                                          <p:attrName>style.visibility</p:attrName>
                                        </p:attrNameLst>
                                      </p:cBhvr>
                                      <p:to>
                                        <p:strVal val="visible"/>
                                      </p:to>
                                    </p:set>
                                    <p:animEffect transition="in" filter="strips(downRight)">
                                      <p:cBhvr>
                                        <p:cTn id="32" dur="500"/>
                                        <p:tgtEl>
                                          <p:spTgt spid="217095">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217095">
                                            <p:txEl>
                                              <p:pRg st="1" end="1"/>
                                            </p:txEl>
                                          </p:spTgt>
                                        </p:tgtEl>
                                        <p:attrNameLst>
                                          <p:attrName>style.visibility</p:attrName>
                                        </p:attrNameLst>
                                      </p:cBhvr>
                                      <p:to>
                                        <p:strVal val="visible"/>
                                      </p:to>
                                    </p:set>
                                    <p:animEffect transition="in" filter="strips(downRight)">
                                      <p:cBhvr>
                                        <p:cTn id="37" dur="500"/>
                                        <p:tgtEl>
                                          <p:spTgt spid="217095">
                                            <p:txEl>
                                              <p:pRg st="1" end="1"/>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217095">
                                            <p:txEl>
                                              <p:pRg st="2" end="2"/>
                                            </p:txEl>
                                          </p:spTgt>
                                        </p:tgtEl>
                                        <p:attrNameLst>
                                          <p:attrName>style.visibility</p:attrName>
                                        </p:attrNameLst>
                                      </p:cBhvr>
                                      <p:to>
                                        <p:strVal val="visible"/>
                                      </p:to>
                                    </p:set>
                                    <p:animEffect transition="in" filter="strips(downRight)">
                                      <p:cBhvr>
                                        <p:cTn id="42" dur="500"/>
                                        <p:tgtEl>
                                          <p:spTgt spid="2170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43" restart="whenNotActive" fill="hold" evtFilter="cancelBubble" nodeType="interactiveSeq">
                <p:stCondLst>
                  <p:cond evt="onClick" delay="0">
                    <p:tgtEl>
                      <p:spTgt spid="217101"/>
                    </p:tgtEl>
                  </p:cond>
                </p:stCondLst>
                <p:endSync evt="end" delay="0">
                  <p:rtn val="all"/>
                </p:endSync>
                <p:childTnLst>
                  <p:par>
                    <p:cTn id="44" fill="hold" nodeType="clickPar">
                      <p:stCondLst>
                        <p:cond delay="0"/>
                      </p:stCondLst>
                      <p:childTnLst>
                        <p:par>
                          <p:cTn id="45" fill="hold" nodeType="withGroup">
                            <p:stCondLst>
                              <p:cond delay="0"/>
                            </p:stCondLst>
                            <p:childTnLst>
                              <p:par>
                                <p:cTn id="46" presetID="2" presetClass="mediacall" presetSubtype="0" fill="hold" nodeType="clickEffect">
                                  <p:stCondLst>
                                    <p:cond delay="0"/>
                                  </p:stCondLst>
                                  <p:childTnLst>
                                    <p:cmd type="call" cmd="togglePause">
                                      <p:cBhvr>
                                        <p:cTn id="47" dur="1" fill="hold"/>
                                        <p:tgtEl>
                                          <p:spTgt spid="217101"/>
                                        </p:tgtEl>
                                      </p:cBhvr>
                                    </p:cmd>
                                  </p:childTnLst>
                                </p:cTn>
                              </p:par>
                            </p:childTnLst>
                          </p:cTn>
                        </p:par>
                      </p:childTnLst>
                    </p:cTn>
                  </p:par>
                </p:childTnLst>
              </p:cTn>
              <p:nextCondLst>
                <p:cond evt="onClick" delay="0">
                  <p:tgtEl>
                    <p:spTgt spid="217101"/>
                  </p:tgtEl>
                </p:cond>
              </p:nextCondLst>
            </p:seq>
            <p:video>
              <p:cMediaNode>
                <p:cTn id="48" fill="hold" display="0">
                  <p:stCondLst>
                    <p:cond delay="indefinite"/>
                  </p:stCondLst>
                  <p:endCondLst>
                    <p:cond evt="onNext" delay="0">
                      <p:tgtEl>
                        <p:sldTgt/>
                      </p:tgtEl>
                    </p:cond>
                    <p:cond evt="onPrev" delay="0">
                      <p:tgtEl>
                        <p:sldTgt/>
                      </p:tgtEl>
                    </p:cond>
                  </p:endCondLst>
                </p:cTn>
                <p:tgtEl>
                  <p:spTgt spid="217101"/>
                </p:tgtEl>
              </p:cMediaNode>
            </p:video>
          </p:childTnLst>
        </p:cTn>
      </p:par>
    </p:tnLst>
    <p:bldLst>
      <p:bldP spid="217093" grpId="0" animBg="1" autoUpdateAnimBg="0"/>
      <p:bldP spid="217094" grpId="0" build="p" autoUpdateAnimBg="0"/>
      <p:bldP spid="217095" grpId="0" build="p" autoUpdateAnimBg="0"/>
      <p:bldP spid="217098"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4" name="Text Box 3"/>
          <p:cNvSpPr txBox="1">
            <a:spLocks noChangeArrowheads="1"/>
          </p:cNvSpPr>
          <p:nvPr/>
        </p:nvSpPr>
        <p:spPr bwMode="auto">
          <a:xfrm>
            <a:off x="177800" y="533400"/>
            <a:ext cx="8736013"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例</a:t>
            </a:r>
            <a:r>
              <a:rPr kumimoji="0" lang="en-US" altLang="zh-CN"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3</a:t>
            </a:r>
            <a:r>
              <a:rPr kumimoji="0"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质量很小长度为</a:t>
            </a:r>
            <a:r>
              <a:rPr kumimoji="0" lang="en-US" altLang="zh-CN" sz="2800" b="0" i="1"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l</a:t>
            </a:r>
            <a:r>
              <a:rPr kumimoji="0" lang="en-US" altLang="zh-CN" sz="2800" b="1" i="1"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的均匀细杆，可绕过其中心 </a:t>
            </a:r>
            <a:r>
              <a:rPr kumimoji="0" lang="en-US" altLang="zh-CN" sz="2800" b="0" i="1"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O</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并与纸面垂直的轴在竖直平面内转动。当细杆静止于水平位置时，有一只小虫以速率</a:t>
            </a:r>
            <a:r>
              <a:rPr kumimoji="0" lang="zh-CN" altLang="en-US" sz="2800" b="1" i="1"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垂直落在距点</a:t>
            </a:r>
            <a:r>
              <a:rPr kumimoji="0" lang="en-US" altLang="zh-CN" sz="2800" b="0" i="1"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O</a:t>
            </a:r>
            <a:r>
              <a:rPr kumimoji="0" lang="zh-CN" altLang="en-US" sz="2800" b="0"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为</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a:t>
            </a:r>
            <a:r>
              <a:rPr kumimoji="0" lang="en-US" altLang="zh-CN" sz="2800" b="0" i="1"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l</a:t>
            </a:r>
            <a:r>
              <a:rPr kumimoji="0" lang="en-US" altLang="zh-CN" sz="2800" b="0"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/4</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处</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并背离点</a:t>
            </a:r>
            <a:r>
              <a:rPr kumimoji="0" lang="en-US" altLang="zh-CN" sz="2800" b="0" i="1"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O</a:t>
            </a:r>
            <a:r>
              <a:rPr kumimoji="0" lang="en-US" altLang="zh-CN" sz="2800" b="1" i="1"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向细杆的端点</a:t>
            </a:r>
            <a:r>
              <a:rPr kumimoji="0" lang="en-US" altLang="zh-CN" sz="2800" b="0" i="1"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A</a:t>
            </a:r>
            <a:r>
              <a:rPr kumimoji="0" lang="en-US" altLang="zh-CN" sz="2800" b="1" i="1"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爬行。设小虫与细杆的质量均为</a:t>
            </a:r>
            <a:r>
              <a:rPr kumimoji="0" lang="en-US" altLang="zh-CN" sz="2800" b="0" i="1"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m</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。问：欲使细杆以恒定的角速度转动，小虫应以多大速率向细杆端点爬行</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a:t>
            </a:r>
          </a:p>
        </p:txBody>
      </p:sp>
      <p:graphicFrame>
        <p:nvGraphicFramePr>
          <p:cNvPr id="4098" name="Object 4"/>
          <p:cNvGraphicFramePr>
            <a:graphicFrameLocks noChangeAspect="1"/>
          </p:cNvGraphicFramePr>
          <p:nvPr/>
        </p:nvGraphicFramePr>
        <p:xfrm>
          <a:off x="5322888" y="1290638"/>
          <a:ext cx="504825" cy="647700"/>
        </p:xfrm>
        <a:graphic>
          <a:graphicData uri="http://schemas.openxmlformats.org/presentationml/2006/ole">
            <mc:AlternateContent xmlns:mc="http://schemas.openxmlformats.org/markup-compatibility/2006">
              <mc:Choice xmlns:v="urn:schemas-microsoft-com:vml" Requires="v">
                <p:oleObj spid="_x0000_s208934" name="Equation" r:id="rId4" imgW="177480" imgH="228600" progId="Equation.3">
                  <p:embed/>
                </p:oleObj>
              </mc:Choice>
              <mc:Fallback>
                <p:oleObj name="Equation" r:id="rId4" imgW="177480" imgH="228600" progId="Equation.3">
                  <p:embed/>
                  <p:pic>
                    <p:nvPicPr>
                      <p:cNvPr id="409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22888" y="1290638"/>
                        <a:ext cx="50482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285" name="Object 5"/>
          <p:cNvGraphicFramePr>
            <a:graphicFrameLocks noChangeAspect="1"/>
          </p:cNvGraphicFramePr>
          <p:nvPr/>
        </p:nvGraphicFramePr>
        <p:xfrm>
          <a:off x="285750" y="4681538"/>
          <a:ext cx="4191000" cy="1041400"/>
        </p:xfrm>
        <a:graphic>
          <a:graphicData uri="http://schemas.openxmlformats.org/presentationml/2006/ole">
            <mc:AlternateContent xmlns:mc="http://schemas.openxmlformats.org/markup-compatibility/2006">
              <mc:Choice xmlns:v="urn:schemas-microsoft-com:vml" Requires="v">
                <p:oleObj spid="_x0000_s208935" name="Equation" r:id="rId6" imgW="1739880" imgH="431640" progId="Equation.3">
                  <p:embed/>
                </p:oleObj>
              </mc:Choice>
              <mc:Fallback>
                <p:oleObj name="Equation" r:id="rId6" imgW="1739880" imgH="431640" progId="Equation.3">
                  <p:embed/>
                  <p:pic>
                    <p:nvPicPr>
                      <p:cNvPr id="225285"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5750" y="4681538"/>
                        <a:ext cx="41910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286" name="Object 6"/>
          <p:cNvGraphicFramePr>
            <a:graphicFrameLocks noChangeAspect="1"/>
          </p:cNvGraphicFramePr>
          <p:nvPr/>
        </p:nvGraphicFramePr>
        <p:xfrm>
          <a:off x="1219200" y="5584825"/>
          <a:ext cx="1752600" cy="1044575"/>
        </p:xfrm>
        <a:graphic>
          <a:graphicData uri="http://schemas.openxmlformats.org/presentationml/2006/ole">
            <mc:AlternateContent xmlns:mc="http://schemas.openxmlformats.org/markup-compatibility/2006">
              <mc:Choice xmlns:v="urn:schemas-microsoft-com:vml" Requires="v">
                <p:oleObj spid="_x0000_s208936" name="Equation" r:id="rId8" imgW="660240" imgH="393480" progId="Equation.3">
                  <p:embed/>
                </p:oleObj>
              </mc:Choice>
              <mc:Fallback>
                <p:oleObj name="Equation" r:id="rId8" imgW="660240" imgH="393480" progId="Equation.3">
                  <p:embed/>
                  <p:pic>
                    <p:nvPicPr>
                      <p:cNvPr id="225286"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19200" y="5584825"/>
                        <a:ext cx="1752600" cy="1044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287" name="Text Box 7"/>
          <p:cNvSpPr txBox="1">
            <a:spLocks noChangeArrowheads="1"/>
          </p:cNvSpPr>
          <p:nvPr/>
        </p:nvSpPr>
        <p:spPr bwMode="auto">
          <a:xfrm>
            <a:off x="0" y="3228975"/>
            <a:ext cx="8763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解：</a:t>
            </a:r>
            <a:r>
              <a:rPr kumimoji="0"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小虫与细杆的碰撞视为完全非弹性碰撞，碰撞中</a:t>
            </a:r>
          </a:p>
        </p:txBody>
      </p:sp>
      <p:sp>
        <p:nvSpPr>
          <p:cNvPr id="225289" name="Text Box 9"/>
          <p:cNvSpPr txBox="1">
            <a:spLocks noChangeArrowheads="1"/>
          </p:cNvSpPr>
          <p:nvPr/>
        </p:nvSpPr>
        <p:spPr bwMode="auto">
          <a:xfrm>
            <a:off x="215900" y="4168775"/>
            <a:ext cx="45307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碰撞前后系统角动量守恒。</a:t>
            </a:r>
          </a:p>
        </p:txBody>
      </p:sp>
      <p:graphicFrame>
        <p:nvGraphicFramePr>
          <p:cNvPr id="225290" name="Object 10"/>
          <p:cNvGraphicFramePr>
            <a:graphicFrameLocks noChangeAspect="1"/>
          </p:cNvGraphicFramePr>
          <p:nvPr/>
        </p:nvGraphicFramePr>
        <p:xfrm>
          <a:off x="252413" y="3684588"/>
          <a:ext cx="2008187" cy="485775"/>
        </p:xfrm>
        <a:graphic>
          <a:graphicData uri="http://schemas.openxmlformats.org/presentationml/2006/ole">
            <mc:AlternateContent xmlns:mc="http://schemas.openxmlformats.org/markup-compatibility/2006">
              <mc:Choice xmlns:v="urn:schemas-microsoft-com:vml" Requires="v">
                <p:oleObj spid="_x0000_s208937" name="公式" r:id="rId10" imgW="787320" imgH="190440" progId="Equation.3">
                  <p:embed/>
                </p:oleObj>
              </mc:Choice>
              <mc:Fallback>
                <p:oleObj name="公式" r:id="rId10" imgW="787320" imgH="190440" progId="Equation.3">
                  <p:embed/>
                  <p:pic>
                    <p:nvPicPr>
                      <p:cNvPr id="22529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2413" y="3684588"/>
                        <a:ext cx="2008187"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291" name="Text Box 11"/>
          <p:cNvSpPr txBox="1">
            <a:spLocks noChangeArrowheads="1"/>
          </p:cNvSpPr>
          <p:nvPr/>
        </p:nvSpPr>
        <p:spPr bwMode="auto">
          <a:xfrm>
            <a:off x="2433638" y="3698875"/>
            <a:ext cx="10620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忽略</a:t>
            </a:r>
          </a:p>
        </p:txBody>
      </p:sp>
      <p:graphicFrame>
        <p:nvGraphicFramePr>
          <p:cNvPr id="225292" name="Object 12"/>
          <p:cNvGraphicFramePr>
            <a:graphicFrameLocks noChangeAspect="1"/>
          </p:cNvGraphicFramePr>
          <p:nvPr/>
        </p:nvGraphicFramePr>
        <p:xfrm>
          <a:off x="3363913" y="3741738"/>
          <a:ext cx="644525" cy="420687"/>
        </p:xfrm>
        <a:graphic>
          <a:graphicData uri="http://schemas.openxmlformats.org/presentationml/2006/ole">
            <mc:AlternateContent xmlns:mc="http://schemas.openxmlformats.org/markup-compatibility/2006">
              <mc:Choice xmlns:v="urn:schemas-microsoft-com:vml" Requires="v">
                <p:oleObj spid="_x0000_s208938" name="公式" r:id="rId12" imgW="291960" imgH="190440" progId="Equation.3">
                  <p:embed/>
                </p:oleObj>
              </mc:Choice>
              <mc:Fallback>
                <p:oleObj name="公式" r:id="rId12" imgW="291960" imgH="190440" progId="Equation.3">
                  <p:embed/>
                  <p:pic>
                    <p:nvPicPr>
                      <p:cNvPr id="225292"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63913" y="3741738"/>
                        <a:ext cx="644525" cy="420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ontrols>
      <mc:AlternateContent xmlns:mc="http://schemas.openxmlformats.org/markup-compatibility/2006">
        <mc:Choice xmlns:v="urn:schemas-microsoft-com:vml" Requires="v">
          <p:control spid="208939" name="ShockwaveFlash2" r:id="rId2" imgW="4343400" imgH="2895480"/>
        </mc:Choice>
        <mc:Fallback>
          <p:control name="ShockwaveFlash2" r:id="rId2" imgW="4343400" imgH="2895480">
            <p:pic>
              <p:nvPicPr>
                <p:cNvPr id="4103" name="ShockwaveFlash2"/>
                <p:cNvPicPr preferRelativeResize="0">
                  <a:picLocks noChangeArrowheads="1" noChangeShapeType="1"/>
                </p:cNvPicPr>
                <p:nvPr/>
              </p:nvPicPr>
              <p:blipFill>
                <a:blip r:embed="rId14"/>
                <a:srcRect/>
                <a:stretch>
                  <a:fillRect/>
                </a:stretch>
              </p:blipFill>
              <p:spPr bwMode="auto">
                <a:xfrm>
                  <a:off x="4495800" y="3657600"/>
                  <a:ext cx="4343400" cy="28956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4098797358"/>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5287"/>
                                        </p:tgtEl>
                                        <p:attrNameLst>
                                          <p:attrName>style.visibility</p:attrName>
                                        </p:attrNameLst>
                                      </p:cBhvr>
                                      <p:to>
                                        <p:strVal val="visible"/>
                                      </p:to>
                                    </p:set>
                                    <p:anim calcmode="lin" valueType="num">
                                      <p:cBhvr additive="base">
                                        <p:cTn id="7" dur="500" fill="hold"/>
                                        <p:tgtEl>
                                          <p:spTgt spid="225287"/>
                                        </p:tgtEl>
                                        <p:attrNameLst>
                                          <p:attrName>ppt_x</p:attrName>
                                        </p:attrNameLst>
                                      </p:cBhvr>
                                      <p:tavLst>
                                        <p:tav tm="0">
                                          <p:val>
                                            <p:strVal val="#ppt_x"/>
                                          </p:val>
                                        </p:tav>
                                        <p:tav tm="100000">
                                          <p:val>
                                            <p:strVal val="#ppt_x"/>
                                          </p:val>
                                        </p:tav>
                                      </p:tavLst>
                                    </p:anim>
                                    <p:anim calcmode="lin" valueType="num">
                                      <p:cBhvr additive="base">
                                        <p:cTn id="8" dur="500" fill="hold"/>
                                        <p:tgtEl>
                                          <p:spTgt spid="22528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25290"/>
                                        </p:tgtEl>
                                        <p:attrNameLst>
                                          <p:attrName>style.visibility</p:attrName>
                                        </p:attrNameLst>
                                      </p:cBhvr>
                                      <p:to>
                                        <p:strVal val="visible"/>
                                      </p:to>
                                    </p:set>
                                    <p:anim calcmode="lin" valueType="num">
                                      <p:cBhvr additive="base">
                                        <p:cTn id="11" dur="500" fill="hold"/>
                                        <p:tgtEl>
                                          <p:spTgt spid="225290"/>
                                        </p:tgtEl>
                                        <p:attrNameLst>
                                          <p:attrName>ppt_x</p:attrName>
                                        </p:attrNameLst>
                                      </p:cBhvr>
                                      <p:tavLst>
                                        <p:tav tm="0">
                                          <p:val>
                                            <p:strVal val="#ppt_x"/>
                                          </p:val>
                                        </p:tav>
                                        <p:tav tm="100000">
                                          <p:val>
                                            <p:strVal val="#ppt_x"/>
                                          </p:val>
                                        </p:tav>
                                      </p:tavLst>
                                    </p:anim>
                                    <p:anim calcmode="lin" valueType="num">
                                      <p:cBhvr additive="base">
                                        <p:cTn id="12" dur="500" fill="hold"/>
                                        <p:tgtEl>
                                          <p:spTgt spid="22529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25291"/>
                                        </p:tgtEl>
                                        <p:attrNameLst>
                                          <p:attrName>style.visibility</p:attrName>
                                        </p:attrNameLst>
                                      </p:cBhvr>
                                      <p:to>
                                        <p:strVal val="visible"/>
                                      </p:to>
                                    </p:set>
                                    <p:anim calcmode="lin" valueType="num">
                                      <p:cBhvr additive="base">
                                        <p:cTn id="15" dur="500" fill="hold"/>
                                        <p:tgtEl>
                                          <p:spTgt spid="225291"/>
                                        </p:tgtEl>
                                        <p:attrNameLst>
                                          <p:attrName>ppt_x</p:attrName>
                                        </p:attrNameLst>
                                      </p:cBhvr>
                                      <p:tavLst>
                                        <p:tav tm="0">
                                          <p:val>
                                            <p:strVal val="#ppt_x"/>
                                          </p:val>
                                        </p:tav>
                                        <p:tav tm="100000">
                                          <p:val>
                                            <p:strVal val="#ppt_x"/>
                                          </p:val>
                                        </p:tav>
                                      </p:tavLst>
                                    </p:anim>
                                    <p:anim calcmode="lin" valueType="num">
                                      <p:cBhvr additive="base">
                                        <p:cTn id="16" dur="500" fill="hold"/>
                                        <p:tgtEl>
                                          <p:spTgt spid="225291"/>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25292"/>
                                        </p:tgtEl>
                                        <p:attrNameLst>
                                          <p:attrName>style.visibility</p:attrName>
                                        </p:attrNameLst>
                                      </p:cBhvr>
                                      <p:to>
                                        <p:strVal val="visible"/>
                                      </p:to>
                                    </p:set>
                                    <p:anim calcmode="lin" valueType="num">
                                      <p:cBhvr additive="base">
                                        <p:cTn id="19" dur="500" fill="hold"/>
                                        <p:tgtEl>
                                          <p:spTgt spid="225292"/>
                                        </p:tgtEl>
                                        <p:attrNameLst>
                                          <p:attrName>ppt_x</p:attrName>
                                        </p:attrNameLst>
                                      </p:cBhvr>
                                      <p:tavLst>
                                        <p:tav tm="0">
                                          <p:val>
                                            <p:strVal val="#ppt_x"/>
                                          </p:val>
                                        </p:tav>
                                        <p:tav tm="100000">
                                          <p:val>
                                            <p:strVal val="#ppt_x"/>
                                          </p:val>
                                        </p:tav>
                                      </p:tavLst>
                                    </p:anim>
                                    <p:anim calcmode="lin" valueType="num">
                                      <p:cBhvr additive="base">
                                        <p:cTn id="20" dur="500" fill="hold"/>
                                        <p:tgtEl>
                                          <p:spTgt spid="22529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25289"/>
                                        </p:tgtEl>
                                        <p:attrNameLst>
                                          <p:attrName>style.visibility</p:attrName>
                                        </p:attrNameLst>
                                      </p:cBhvr>
                                      <p:to>
                                        <p:strVal val="visible"/>
                                      </p:to>
                                    </p:set>
                                    <p:anim calcmode="lin" valueType="num">
                                      <p:cBhvr additive="base">
                                        <p:cTn id="23" dur="500" fill="hold"/>
                                        <p:tgtEl>
                                          <p:spTgt spid="225289"/>
                                        </p:tgtEl>
                                        <p:attrNameLst>
                                          <p:attrName>ppt_x</p:attrName>
                                        </p:attrNameLst>
                                      </p:cBhvr>
                                      <p:tavLst>
                                        <p:tav tm="0">
                                          <p:val>
                                            <p:strVal val="#ppt_x"/>
                                          </p:val>
                                        </p:tav>
                                        <p:tav tm="100000">
                                          <p:val>
                                            <p:strVal val="#ppt_x"/>
                                          </p:val>
                                        </p:tav>
                                      </p:tavLst>
                                    </p:anim>
                                    <p:anim calcmode="lin" valueType="num">
                                      <p:cBhvr additive="base">
                                        <p:cTn id="24" dur="500" fill="hold"/>
                                        <p:tgtEl>
                                          <p:spTgt spid="225289"/>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225285"/>
                                        </p:tgtEl>
                                        <p:attrNameLst>
                                          <p:attrName>style.visibility</p:attrName>
                                        </p:attrNameLst>
                                      </p:cBhvr>
                                      <p:to>
                                        <p:strVal val="visible"/>
                                      </p:to>
                                    </p:set>
                                    <p:animEffect transition="in" filter="blinds(horizontal)">
                                      <p:cBhvr>
                                        <p:cTn id="29" dur="500"/>
                                        <p:tgtEl>
                                          <p:spTgt spid="22528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225286"/>
                                        </p:tgtEl>
                                        <p:attrNameLst>
                                          <p:attrName>style.visibility</p:attrName>
                                        </p:attrNameLst>
                                      </p:cBhvr>
                                      <p:to>
                                        <p:strVal val="visible"/>
                                      </p:to>
                                    </p:set>
                                    <p:animEffect transition="in" filter="blinds(horizontal)">
                                      <p:cBhvr>
                                        <p:cTn id="34" dur="500"/>
                                        <p:tgtEl>
                                          <p:spTgt spid="2252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7" grpId="0"/>
      <p:bldP spid="225289" grpId="0"/>
      <p:bldP spid="22529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9" name="Text Box 5"/>
          <p:cNvSpPr txBox="1">
            <a:spLocks noChangeArrowheads="1"/>
          </p:cNvSpPr>
          <p:nvPr/>
        </p:nvSpPr>
        <p:spPr bwMode="auto">
          <a:xfrm>
            <a:off x="350838" y="617538"/>
            <a:ext cx="4033837"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由杆和小虫组成的系统</a:t>
            </a:r>
            <a:r>
              <a:rPr kumimoji="0"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内力矩为零</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（包括虫对杆的压力和杆对虫的支持力矩和相互的摩擦力矩），</a:t>
            </a:r>
            <a:r>
              <a:rPr kumimoji="0"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外力矩</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包括杆和小虫的重力矩，杆的重力矩为零。</a:t>
            </a:r>
            <a:r>
              <a:rPr kumimoji="0" lang="zh-CN" altLang="en-US" sz="2800" b="1"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rPr>
              <a:t>由角动量定理得：</a:t>
            </a:r>
          </a:p>
        </p:txBody>
      </p:sp>
      <p:graphicFrame>
        <p:nvGraphicFramePr>
          <p:cNvPr id="236550" name="Object 6"/>
          <p:cNvGraphicFramePr>
            <a:graphicFrameLocks noChangeAspect="1"/>
          </p:cNvGraphicFramePr>
          <p:nvPr/>
        </p:nvGraphicFramePr>
        <p:xfrm>
          <a:off x="1835150" y="4090988"/>
          <a:ext cx="4718050" cy="1138237"/>
        </p:xfrm>
        <a:graphic>
          <a:graphicData uri="http://schemas.openxmlformats.org/presentationml/2006/ole">
            <mc:AlternateContent xmlns:mc="http://schemas.openxmlformats.org/markup-compatibility/2006">
              <mc:Choice xmlns:v="urn:schemas-microsoft-com:vml" Requires="v">
                <p:oleObj spid="_x0000_s209934" name="Equation" r:id="rId4" imgW="1562040" imgH="393480" progId="Equation.3">
                  <p:embed/>
                </p:oleObj>
              </mc:Choice>
              <mc:Fallback>
                <p:oleObj name="Equation" r:id="rId4" imgW="1562040" imgH="393480" progId="Equation.3">
                  <p:embed/>
                  <p:pic>
                    <p:nvPicPr>
                      <p:cNvPr id="23655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150" y="4090988"/>
                        <a:ext cx="4718050" cy="1138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6551" name="Rectangle 7"/>
          <p:cNvSpPr>
            <a:spLocks noChangeArrowheads="1"/>
          </p:cNvSpPr>
          <p:nvPr/>
        </p:nvSpPr>
        <p:spPr bwMode="auto">
          <a:xfrm>
            <a:off x="1681163" y="4397375"/>
            <a:ext cx="725487" cy="523875"/>
          </a:xfrm>
          <a:prstGeom prst="rect">
            <a:avLst/>
          </a:prstGeom>
          <a:noFill/>
          <a:ln w="38100">
            <a:solidFill>
              <a:srgbClr val="CC00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36552" name="AutoShape 8"/>
          <p:cNvSpPr>
            <a:spLocks noChangeArrowheads="1"/>
          </p:cNvSpPr>
          <p:nvPr/>
        </p:nvSpPr>
        <p:spPr bwMode="auto">
          <a:xfrm>
            <a:off x="2017713" y="5029200"/>
            <a:ext cx="187325" cy="511175"/>
          </a:xfrm>
          <a:prstGeom prst="downArrow">
            <a:avLst>
              <a:gd name="adj1" fmla="val 50000"/>
              <a:gd name="adj2" fmla="val 68220"/>
            </a:avLst>
          </a:prstGeom>
          <a:solidFill>
            <a:srgbClr val="CC00CC"/>
          </a:solidFill>
          <a:ln w="9525">
            <a:solidFill>
              <a:schemeClr val="tx1"/>
            </a:solidFill>
            <a:miter lim="800000"/>
            <a:headEnd/>
            <a:tailEnd/>
          </a:ln>
        </p:spPr>
        <p:txBody>
          <a:bodyPr vert="eaVert"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36553" name="Text Box 9"/>
          <p:cNvSpPr txBox="1">
            <a:spLocks noChangeArrowheads="1"/>
          </p:cNvSpPr>
          <p:nvPr/>
        </p:nvSpPr>
        <p:spPr bwMode="auto">
          <a:xfrm>
            <a:off x="860425" y="5621338"/>
            <a:ext cx="3200400" cy="547687"/>
          </a:xfrm>
          <a:prstGeom prst="rect">
            <a:avLst/>
          </a:prstGeom>
          <a:noFill/>
          <a:ln w="28575">
            <a:solidFill>
              <a:srgbClr val="CC00CC"/>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只有小虫的重力矩</a:t>
            </a:r>
          </a:p>
        </p:txBody>
      </p:sp>
    </p:spTree>
    <p:controls>
      <mc:AlternateContent xmlns:mc="http://schemas.openxmlformats.org/markup-compatibility/2006">
        <mc:Choice xmlns:v="urn:schemas-microsoft-com:vml" Requires="v">
          <p:control spid="209935" name="ShockwaveFlash1" r:id="rId2" imgW="4343400" imgH="2954160"/>
        </mc:Choice>
        <mc:Fallback>
          <p:control name="ShockwaveFlash1" r:id="rId2" imgW="4343400" imgH="2954160">
            <p:pic>
              <p:nvPicPr>
                <p:cNvPr id="5123" name="ShockwaveFlash1"/>
                <p:cNvPicPr preferRelativeResize="0">
                  <a:picLocks noChangeArrowheads="1" noChangeShapeType="1"/>
                </p:cNvPicPr>
                <p:nvPr/>
              </p:nvPicPr>
              <p:blipFill>
                <a:blip r:embed="rId6"/>
                <a:srcRect/>
                <a:stretch>
                  <a:fillRect/>
                </a:stretch>
              </p:blipFill>
              <p:spPr bwMode="auto">
                <a:xfrm>
                  <a:off x="4343400" y="550863"/>
                  <a:ext cx="4343400" cy="2954337"/>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80681063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6549"/>
                                        </p:tgtEl>
                                        <p:attrNameLst>
                                          <p:attrName>style.visibility</p:attrName>
                                        </p:attrNameLst>
                                      </p:cBhvr>
                                      <p:to>
                                        <p:strVal val="visible"/>
                                      </p:to>
                                    </p:set>
                                    <p:anim calcmode="lin" valueType="num">
                                      <p:cBhvr additive="base">
                                        <p:cTn id="7" dur="500" fill="hold"/>
                                        <p:tgtEl>
                                          <p:spTgt spid="236549"/>
                                        </p:tgtEl>
                                        <p:attrNameLst>
                                          <p:attrName>ppt_x</p:attrName>
                                        </p:attrNameLst>
                                      </p:cBhvr>
                                      <p:tavLst>
                                        <p:tav tm="0">
                                          <p:val>
                                            <p:strVal val="#ppt_x"/>
                                          </p:val>
                                        </p:tav>
                                        <p:tav tm="100000">
                                          <p:val>
                                            <p:strVal val="#ppt_x"/>
                                          </p:val>
                                        </p:tav>
                                      </p:tavLst>
                                    </p:anim>
                                    <p:anim calcmode="lin" valueType="num">
                                      <p:cBhvr additive="base">
                                        <p:cTn id="8" dur="500" fill="hold"/>
                                        <p:tgtEl>
                                          <p:spTgt spid="23654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36550"/>
                                        </p:tgtEl>
                                        <p:attrNameLst>
                                          <p:attrName>style.visibility</p:attrName>
                                        </p:attrNameLst>
                                      </p:cBhvr>
                                      <p:to>
                                        <p:strVal val="visible"/>
                                      </p:to>
                                    </p:set>
                                    <p:anim calcmode="lin" valueType="num">
                                      <p:cBhvr additive="base">
                                        <p:cTn id="13" dur="500" fill="hold"/>
                                        <p:tgtEl>
                                          <p:spTgt spid="236550"/>
                                        </p:tgtEl>
                                        <p:attrNameLst>
                                          <p:attrName>ppt_x</p:attrName>
                                        </p:attrNameLst>
                                      </p:cBhvr>
                                      <p:tavLst>
                                        <p:tav tm="0">
                                          <p:val>
                                            <p:strVal val="#ppt_x"/>
                                          </p:val>
                                        </p:tav>
                                        <p:tav tm="100000">
                                          <p:val>
                                            <p:strVal val="#ppt_x"/>
                                          </p:val>
                                        </p:tav>
                                      </p:tavLst>
                                    </p:anim>
                                    <p:anim calcmode="lin" valueType="num">
                                      <p:cBhvr additive="base">
                                        <p:cTn id="14" dur="500" fill="hold"/>
                                        <p:tgtEl>
                                          <p:spTgt spid="23655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6551"/>
                                        </p:tgtEl>
                                        <p:attrNameLst>
                                          <p:attrName>style.visibility</p:attrName>
                                        </p:attrNameLst>
                                      </p:cBhvr>
                                      <p:to>
                                        <p:strVal val="visible"/>
                                      </p:to>
                                    </p:set>
                                    <p:anim calcmode="lin" valueType="num">
                                      <p:cBhvr additive="base">
                                        <p:cTn id="19" dur="500" fill="hold"/>
                                        <p:tgtEl>
                                          <p:spTgt spid="236551"/>
                                        </p:tgtEl>
                                        <p:attrNameLst>
                                          <p:attrName>ppt_x</p:attrName>
                                        </p:attrNameLst>
                                      </p:cBhvr>
                                      <p:tavLst>
                                        <p:tav tm="0">
                                          <p:val>
                                            <p:strVal val="#ppt_x"/>
                                          </p:val>
                                        </p:tav>
                                        <p:tav tm="100000">
                                          <p:val>
                                            <p:strVal val="#ppt_x"/>
                                          </p:val>
                                        </p:tav>
                                      </p:tavLst>
                                    </p:anim>
                                    <p:anim calcmode="lin" valueType="num">
                                      <p:cBhvr additive="base">
                                        <p:cTn id="20" dur="500" fill="hold"/>
                                        <p:tgtEl>
                                          <p:spTgt spid="23655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36552"/>
                                        </p:tgtEl>
                                        <p:attrNameLst>
                                          <p:attrName>style.visibility</p:attrName>
                                        </p:attrNameLst>
                                      </p:cBhvr>
                                      <p:to>
                                        <p:strVal val="visible"/>
                                      </p:to>
                                    </p:set>
                                    <p:anim calcmode="lin" valueType="num">
                                      <p:cBhvr additive="base">
                                        <p:cTn id="23" dur="500" fill="hold"/>
                                        <p:tgtEl>
                                          <p:spTgt spid="236552"/>
                                        </p:tgtEl>
                                        <p:attrNameLst>
                                          <p:attrName>ppt_x</p:attrName>
                                        </p:attrNameLst>
                                      </p:cBhvr>
                                      <p:tavLst>
                                        <p:tav tm="0">
                                          <p:val>
                                            <p:strVal val="#ppt_x"/>
                                          </p:val>
                                        </p:tav>
                                        <p:tav tm="100000">
                                          <p:val>
                                            <p:strVal val="#ppt_x"/>
                                          </p:val>
                                        </p:tav>
                                      </p:tavLst>
                                    </p:anim>
                                    <p:anim calcmode="lin" valueType="num">
                                      <p:cBhvr additive="base">
                                        <p:cTn id="24" dur="500" fill="hold"/>
                                        <p:tgtEl>
                                          <p:spTgt spid="23655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36553"/>
                                        </p:tgtEl>
                                        <p:attrNameLst>
                                          <p:attrName>style.visibility</p:attrName>
                                        </p:attrNameLst>
                                      </p:cBhvr>
                                      <p:to>
                                        <p:strVal val="visible"/>
                                      </p:to>
                                    </p:set>
                                    <p:anim calcmode="lin" valueType="num">
                                      <p:cBhvr additive="base">
                                        <p:cTn id="27" dur="500" fill="hold"/>
                                        <p:tgtEl>
                                          <p:spTgt spid="236553"/>
                                        </p:tgtEl>
                                        <p:attrNameLst>
                                          <p:attrName>ppt_x</p:attrName>
                                        </p:attrNameLst>
                                      </p:cBhvr>
                                      <p:tavLst>
                                        <p:tav tm="0">
                                          <p:val>
                                            <p:strVal val="#ppt_x"/>
                                          </p:val>
                                        </p:tav>
                                        <p:tav tm="100000">
                                          <p:val>
                                            <p:strVal val="#ppt_x"/>
                                          </p:val>
                                        </p:tav>
                                      </p:tavLst>
                                    </p:anim>
                                    <p:anim calcmode="lin" valueType="num">
                                      <p:cBhvr additive="base">
                                        <p:cTn id="28" dur="500" fill="hold"/>
                                        <p:tgtEl>
                                          <p:spTgt spid="2365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9" grpId="0"/>
      <p:bldP spid="236551" grpId="0" animBg="1"/>
      <p:bldP spid="236552" grpId="0" animBg="1"/>
      <p:bldP spid="23655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700" name="Rectangle 4"/>
          <p:cNvSpPr>
            <a:spLocks noChangeArrowheads="1"/>
          </p:cNvSpPr>
          <p:nvPr/>
        </p:nvSpPr>
        <p:spPr bwMode="auto">
          <a:xfrm>
            <a:off x="539750" y="908050"/>
            <a:ext cx="60499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4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4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4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4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刚体的运动形式：</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平动、转动 。</a:t>
            </a:r>
          </a:p>
        </p:txBody>
      </p:sp>
      <p:sp>
        <p:nvSpPr>
          <p:cNvPr id="157704" name="Text Box 8"/>
          <p:cNvSpPr txBox="1">
            <a:spLocks noChangeArrowheads="1"/>
          </p:cNvSpPr>
          <p:nvPr/>
        </p:nvSpPr>
        <p:spPr bwMode="auto">
          <a:xfrm>
            <a:off x="304800" y="3048000"/>
            <a:ext cx="4572000"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4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4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4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4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rPr>
              <a:t>平动：</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若刚体中所有点的运动轨迹都保持完全相同，或者说刚体内任意两点间的连线总是平行于它们的初始位置间的连线 。</a:t>
            </a:r>
          </a:p>
        </p:txBody>
      </p:sp>
    </p:spTree>
    <p:controls>
      <mc:AlternateContent xmlns:mc="http://schemas.openxmlformats.org/markup-compatibility/2006">
        <mc:Choice xmlns:v="urn:schemas-microsoft-com:vml" Requires="v">
          <p:control spid="176137" name="ShockwaveFlash1" r:id="rId2" imgW="3962520" imgH="3200400"/>
        </mc:Choice>
        <mc:Fallback>
          <p:control name="ShockwaveFlash1" r:id="rId2" imgW="3962520" imgH="3200400">
            <p:pic>
              <p:nvPicPr>
                <p:cNvPr id="1026" name="ShockwaveFlash1"/>
                <p:cNvPicPr preferRelativeResize="0">
                  <a:picLocks noChangeArrowheads="1" noChangeShapeType="1"/>
                </p:cNvPicPr>
                <p:nvPr/>
              </p:nvPicPr>
              <p:blipFill>
                <a:blip r:embed="rId4"/>
                <a:srcRect/>
                <a:stretch>
                  <a:fillRect/>
                </a:stretch>
              </p:blipFill>
              <p:spPr bwMode="auto">
                <a:xfrm>
                  <a:off x="4876800" y="3048000"/>
                  <a:ext cx="3962400" cy="32004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270414242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7700"/>
                                        </p:tgtEl>
                                        <p:attrNameLst>
                                          <p:attrName>style.visibility</p:attrName>
                                        </p:attrNameLst>
                                      </p:cBhvr>
                                      <p:to>
                                        <p:strVal val="visible"/>
                                      </p:to>
                                    </p:set>
                                    <p:animEffect transition="in" filter="box(in)">
                                      <p:cBhvr>
                                        <p:cTn id="7" dur="500"/>
                                        <p:tgtEl>
                                          <p:spTgt spid="1577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57704"/>
                                        </p:tgtEl>
                                        <p:attrNameLst>
                                          <p:attrName>style.visibility</p:attrName>
                                        </p:attrNameLst>
                                      </p:cBhvr>
                                      <p:to>
                                        <p:strVal val="visible"/>
                                      </p:to>
                                    </p:set>
                                    <p:animEffect transition="in" filter="blinds(vertical)">
                                      <p:cBhvr>
                                        <p:cTn id="12" dur="500"/>
                                        <p:tgtEl>
                                          <p:spTgt spid="1577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00" grpId="0" autoUpdateAnimBg="0"/>
      <p:bldP spid="157704"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3" name="Text Box 3"/>
          <p:cNvSpPr txBox="1">
            <a:spLocks noChangeArrowheads="1"/>
          </p:cNvSpPr>
          <p:nvPr/>
        </p:nvSpPr>
        <p:spPr bwMode="auto">
          <a:xfrm>
            <a:off x="492125" y="735013"/>
            <a:ext cx="3028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由角动量定理得：</a:t>
            </a:r>
          </a:p>
        </p:txBody>
      </p:sp>
      <p:grpSp>
        <p:nvGrpSpPr>
          <p:cNvPr id="2" name="Group 5"/>
          <p:cNvGrpSpPr>
            <a:grpSpLocks/>
          </p:cNvGrpSpPr>
          <p:nvPr/>
        </p:nvGrpSpPr>
        <p:grpSpPr bwMode="auto">
          <a:xfrm>
            <a:off x="223838" y="3249613"/>
            <a:ext cx="8001000" cy="1428750"/>
            <a:chOff x="192" y="2073"/>
            <a:chExt cx="5040" cy="900"/>
          </a:xfrm>
        </p:grpSpPr>
        <p:graphicFrame>
          <p:nvGraphicFramePr>
            <p:cNvPr id="6152" name="Object 6"/>
            <p:cNvGraphicFramePr>
              <a:graphicFrameLocks noChangeAspect="1"/>
            </p:cNvGraphicFramePr>
            <p:nvPr/>
          </p:nvGraphicFramePr>
          <p:xfrm>
            <a:off x="352" y="2256"/>
            <a:ext cx="4880" cy="717"/>
          </p:xfrm>
          <a:graphic>
            <a:graphicData uri="http://schemas.openxmlformats.org/presentationml/2006/ole">
              <mc:AlternateContent xmlns:mc="http://schemas.openxmlformats.org/markup-compatibility/2006">
                <mc:Choice xmlns:v="urn:schemas-microsoft-com:vml" Requires="v">
                  <p:oleObj spid="_x0000_s210988" name="Equation" r:id="rId4" imgW="2679480" imgH="393480" progId="Equation.3">
                    <p:embed/>
                  </p:oleObj>
                </mc:Choice>
                <mc:Fallback>
                  <p:oleObj name="Equation" r:id="rId4" imgW="2679480" imgH="393480" progId="Equation.3">
                    <p:embed/>
                    <p:pic>
                      <p:nvPicPr>
                        <p:cNvPr id="6152"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2" y="2256"/>
                          <a:ext cx="4880" cy="7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61" name="Text Box 7"/>
            <p:cNvSpPr txBox="1">
              <a:spLocks noChangeArrowheads="1"/>
            </p:cNvSpPr>
            <p:nvPr/>
          </p:nvSpPr>
          <p:spPr bwMode="auto">
            <a:xfrm>
              <a:off x="192" y="2073"/>
              <a:ext cx="5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即：</a:t>
              </a:r>
            </a:p>
          </p:txBody>
        </p:sp>
      </p:grpSp>
      <p:grpSp>
        <p:nvGrpSpPr>
          <p:cNvPr id="3" name="Group 8"/>
          <p:cNvGrpSpPr>
            <a:grpSpLocks/>
          </p:cNvGrpSpPr>
          <p:nvPr/>
        </p:nvGrpSpPr>
        <p:grpSpPr bwMode="auto">
          <a:xfrm>
            <a:off x="720725" y="4724400"/>
            <a:ext cx="3165475" cy="628650"/>
            <a:chOff x="454" y="2976"/>
            <a:chExt cx="1994" cy="396"/>
          </a:xfrm>
        </p:grpSpPr>
        <p:sp>
          <p:nvSpPr>
            <p:cNvPr id="6160" name="Text Box 9"/>
            <p:cNvSpPr txBox="1">
              <a:spLocks noChangeArrowheads="1"/>
            </p:cNvSpPr>
            <p:nvPr/>
          </p:nvSpPr>
          <p:spPr bwMode="auto">
            <a:xfrm>
              <a:off x="454" y="2976"/>
              <a:ext cx="10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考虑到：</a:t>
              </a:r>
            </a:p>
          </p:txBody>
        </p:sp>
        <p:graphicFrame>
          <p:nvGraphicFramePr>
            <p:cNvPr id="6151" name="Object 10"/>
            <p:cNvGraphicFramePr>
              <a:graphicFrameLocks noChangeAspect="1"/>
            </p:cNvGraphicFramePr>
            <p:nvPr/>
          </p:nvGraphicFramePr>
          <p:xfrm>
            <a:off x="1344" y="2976"/>
            <a:ext cx="1104" cy="396"/>
          </p:xfrm>
          <a:graphic>
            <a:graphicData uri="http://schemas.openxmlformats.org/presentationml/2006/ole">
              <mc:AlternateContent xmlns:mc="http://schemas.openxmlformats.org/markup-compatibility/2006">
                <mc:Choice xmlns:v="urn:schemas-microsoft-com:vml" Requires="v">
                  <p:oleObj spid="_x0000_s210989" name="Equation" r:id="rId6" imgW="431640" imgH="177480" progId="Equation.3">
                    <p:embed/>
                  </p:oleObj>
                </mc:Choice>
                <mc:Fallback>
                  <p:oleObj name="Equation" r:id="rId6" imgW="431640" imgH="177480" progId="Equation.3">
                    <p:embed/>
                    <p:pic>
                      <p:nvPicPr>
                        <p:cNvPr id="6151"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44" y="2976"/>
                          <a:ext cx="1104" cy="3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26315" name="Object 11"/>
          <p:cNvGraphicFramePr>
            <a:graphicFrameLocks noChangeAspect="1"/>
          </p:cNvGraphicFramePr>
          <p:nvPr/>
        </p:nvGraphicFramePr>
        <p:xfrm>
          <a:off x="1181100" y="5257800"/>
          <a:ext cx="6478588" cy="1350963"/>
        </p:xfrm>
        <a:graphic>
          <a:graphicData uri="http://schemas.openxmlformats.org/presentationml/2006/ole">
            <mc:AlternateContent xmlns:mc="http://schemas.openxmlformats.org/markup-compatibility/2006">
              <mc:Choice xmlns:v="urn:schemas-microsoft-com:vml" Requires="v">
                <p:oleObj spid="_x0000_s210990" name="Equation" r:id="rId8" imgW="2133360" imgH="444240" progId="Equation.3">
                  <p:embed/>
                </p:oleObj>
              </mc:Choice>
              <mc:Fallback>
                <p:oleObj name="Equation" r:id="rId8" imgW="2133360" imgH="444240" progId="Equation.3">
                  <p:embed/>
                  <p:pic>
                    <p:nvPicPr>
                      <p:cNvPr id="226315"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81100" y="5257800"/>
                        <a:ext cx="6478588" cy="1350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7" name="Object 17"/>
          <p:cNvGraphicFramePr>
            <a:graphicFrameLocks noChangeAspect="1"/>
          </p:cNvGraphicFramePr>
          <p:nvPr/>
        </p:nvGraphicFramePr>
        <p:xfrm>
          <a:off x="369888" y="1481138"/>
          <a:ext cx="4060825" cy="979487"/>
        </p:xfrm>
        <a:graphic>
          <a:graphicData uri="http://schemas.openxmlformats.org/presentationml/2006/ole">
            <mc:AlternateContent xmlns:mc="http://schemas.openxmlformats.org/markup-compatibility/2006">
              <mc:Choice xmlns:v="urn:schemas-microsoft-com:vml" Requires="v">
                <p:oleObj spid="_x0000_s210991" name="Equation" r:id="rId10" imgW="1562040" imgH="393480" progId="Equation.3">
                  <p:embed/>
                </p:oleObj>
              </mc:Choice>
              <mc:Fallback>
                <p:oleObj name="Equation" r:id="rId10" imgW="1562040" imgH="393480" progId="Equation.3">
                  <p:embed/>
                  <p:pic>
                    <p:nvPicPr>
                      <p:cNvPr id="6147" name="Object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9888" y="1481138"/>
                        <a:ext cx="4060825" cy="979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Group 23"/>
          <p:cNvGrpSpPr>
            <a:grpSpLocks/>
          </p:cNvGrpSpPr>
          <p:nvPr/>
        </p:nvGrpSpPr>
        <p:grpSpPr bwMode="auto">
          <a:xfrm>
            <a:off x="8088313" y="3695700"/>
            <a:ext cx="1055687" cy="1412875"/>
            <a:chOff x="4684" y="1338"/>
            <a:chExt cx="665" cy="890"/>
          </a:xfrm>
        </p:grpSpPr>
        <p:sp>
          <p:nvSpPr>
            <p:cNvPr id="6157" name="Line 18"/>
            <p:cNvSpPr>
              <a:spLocks noChangeShapeType="1"/>
            </p:cNvSpPr>
            <p:nvPr/>
          </p:nvSpPr>
          <p:spPr bwMode="auto">
            <a:xfrm>
              <a:off x="4972" y="1669"/>
              <a:ext cx="0" cy="559"/>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6149" name="Object 19"/>
            <p:cNvGraphicFramePr>
              <a:graphicFrameLocks noChangeAspect="1"/>
            </p:cNvGraphicFramePr>
            <p:nvPr/>
          </p:nvGraphicFramePr>
          <p:xfrm>
            <a:off x="5049" y="1767"/>
            <a:ext cx="300" cy="316"/>
          </p:xfrm>
          <a:graphic>
            <a:graphicData uri="http://schemas.openxmlformats.org/presentationml/2006/ole">
              <mc:AlternateContent xmlns:mc="http://schemas.openxmlformats.org/markup-compatibility/2006">
                <mc:Choice xmlns:v="urn:schemas-microsoft-com:vml" Requires="v">
                  <p:oleObj spid="_x0000_s210992" name="公式" r:id="rId12" imgW="241200" imgH="253800" progId="Equation.3">
                    <p:embed/>
                  </p:oleObj>
                </mc:Choice>
                <mc:Fallback>
                  <p:oleObj name="公式" r:id="rId12" imgW="241200" imgH="253800" progId="Equation.3">
                    <p:embed/>
                    <p:pic>
                      <p:nvPicPr>
                        <p:cNvPr id="6149" name="Object 1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49" y="1767"/>
                          <a:ext cx="300" cy="3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8" name="Line 20"/>
            <p:cNvSpPr>
              <a:spLocks noChangeShapeType="1"/>
            </p:cNvSpPr>
            <p:nvPr/>
          </p:nvSpPr>
          <p:spPr bwMode="auto">
            <a:xfrm flipH="1">
              <a:off x="4684" y="1338"/>
              <a:ext cx="466" cy="797"/>
            </a:xfrm>
            <a:prstGeom prst="line">
              <a:avLst/>
            </a:prstGeom>
            <a:noFill/>
            <a:ln w="38100">
              <a:solidFill>
                <a:srgbClr val="CC0000"/>
              </a:solidFill>
              <a:prstDash val="dash"/>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6159" name="Freeform 21"/>
            <p:cNvSpPr>
              <a:spLocks/>
            </p:cNvSpPr>
            <p:nvPr/>
          </p:nvSpPr>
          <p:spPr bwMode="auto">
            <a:xfrm>
              <a:off x="4862" y="1855"/>
              <a:ext cx="110" cy="42"/>
            </a:xfrm>
            <a:custGeom>
              <a:avLst/>
              <a:gdLst>
                <a:gd name="T0" fmla="*/ 0 w 110"/>
                <a:gd name="T1" fmla="*/ 0 h 42"/>
                <a:gd name="T2" fmla="*/ 76 w 110"/>
                <a:gd name="T3" fmla="*/ 42 h 42"/>
                <a:gd name="T4" fmla="*/ 110 w 110"/>
                <a:gd name="T5" fmla="*/ 34 h 42"/>
                <a:gd name="T6" fmla="*/ 0 60000 65536"/>
                <a:gd name="T7" fmla="*/ 0 60000 65536"/>
                <a:gd name="T8" fmla="*/ 0 60000 65536"/>
                <a:gd name="T9" fmla="*/ 0 w 110"/>
                <a:gd name="T10" fmla="*/ 0 h 42"/>
                <a:gd name="T11" fmla="*/ 110 w 110"/>
                <a:gd name="T12" fmla="*/ 42 h 42"/>
              </a:gdLst>
              <a:ahLst/>
              <a:cxnLst>
                <a:cxn ang="T6">
                  <a:pos x="T0" y="T1"/>
                </a:cxn>
                <a:cxn ang="T7">
                  <a:pos x="T2" y="T3"/>
                </a:cxn>
                <a:cxn ang="T8">
                  <a:pos x="T4" y="T5"/>
                </a:cxn>
              </a:cxnLst>
              <a:rect l="T9" t="T10" r="T11" b="T12"/>
              <a:pathLst>
                <a:path w="110" h="42">
                  <a:moveTo>
                    <a:pt x="0" y="0"/>
                  </a:moveTo>
                  <a:cubicBezTo>
                    <a:pt x="58" y="39"/>
                    <a:pt x="32" y="28"/>
                    <a:pt x="76" y="42"/>
                  </a:cubicBezTo>
                  <a:cubicBezTo>
                    <a:pt x="87" y="39"/>
                    <a:pt x="110" y="34"/>
                    <a:pt x="110" y="34"/>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6150" name="Object 22"/>
            <p:cNvGraphicFramePr>
              <a:graphicFrameLocks noChangeAspect="1"/>
            </p:cNvGraphicFramePr>
            <p:nvPr/>
          </p:nvGraphicFramePr>
          <p:xfrm>
            <a:off x="4771" y="1910"/>
            <a:ext cx="155" cy="218"/>
          </p:xfrm>
          <a:graphic>
            <a:graphicData uri="http://schemas.openxmlformats.org/presentationml/2006/ole">
              <mc:AlternateContent xmlns:mc="http://schemas.openxmlformats.org/markup-compatibility/2006">
                <mc:Choice xmlns:v="urn:schemas-microsoft-com:vml" Requires="v">
                  <p:oleObj spid="_x0000_s210993" name="公式" r:id="rId14" imgW="126720" imgH="177480" progId="Equation.3">
                    <p:embed/>
                  </p:oleObj>
                </mc:Choice>
                <mc:Fallback>
                  <p:oleObj name="公式" r:id="rId14" imgW="126720" imgH="177480" progId="Equation.3">
                    <p:embed/>
                    <p:pic>
                      <p:nvPicPr>
                        <p:cNvPr id="6150" name="Object 2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71" y="1910"/>
                          <a:ext cx="155" cy="2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ontrols>
      <mc:AlternateContent xmlns:mc="http://schemas.openxmlformats.org/markup-compatibility/2006">
        <mc:Choice xmlns:v="urn:schemas-microsoft-com:vml" Requires="v">
          <p:control spid="210994" name="ShockwaveFlash2" r:id="rId2" imgW="4343400" imgH="2954160"/>
        </mc:Choice>
        <mc:Fallback>
          <p:control name="ShockwaveFlash2" r:id="rId2" imgW="4343400" imgH="2954160">
            <p:pic>
              <p:nvPicPr>
                <p:cNvPr id="6148" name="ShockwaveFlash2"/>
                <p:cNvPicPr preferRelativeResize="0">
                  <a:picLocks noChangeArrowheads="1" noChangeShapeType="1"/>
                </p:cNvPicPr>
                <p:nvPr/>
              </p:nvPicPr>
              <p:blipFill>
                <a:blip r:embed="rId16"/>
                <a:srcRect/>
                <a:stretch>
                  <a:fillRect/>
                </a:stretch>
              </p:blipFill>
              <p:spPr bwMode="auto">
                <a:xfrm>
                  <a:off x="4606925" y="601663"/>
                  <a:ext cx="4343400" cy="2954337"/>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6710356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26315"/>
                                        </p:tgtEl>
                                        <p:attrNameLst>
                                          <p:attrName>style.visibility</p:attrName>
                                        </p:attrNameLst>
                                      </p:cBhvr>
                                      <p:to>
                                        <p:strVal val="visible"/>
                                      </p:to>
                                    </p:set>
                                    <p:anim calcmode="lin" valueType="num">
                                      <p:cBhvr additive="base">
                                        <p:cTn id="25" dur="500" fill="hold"/>
                                        <p:tgtEl>
                                          <p:spTgt spid="226315"/>
                                        </p:tgtEl>
                                        <p:attrNameLst>
                                          <p:attrName>ppt_x</p:attrName>
                                        </p:attrNameLst>
                                      </p:cBhvr>
                                      <p:tavLst>
                                        <p:tav tm="0">
                                          <p:val>
                                            <p:strVal val="#ppt_x"/>
                                          </p:val>
                                        </p:tav>
                                        <p:tav tm="100000">
                                          <p:val>
                                            <p:strVal val="#ppt_x"/>
                                          </p:val>
                                        </p:tav>
                                      </p:tavLst>
                                    </p:anim>
                                    <p:anim calcmode="lin" valueType="num">
                                      <p:cBhvr additive="base">
                                        <p:cTn id="26" dur="500" fill="hold"/>
                                        <p:tgtEl>
                                          <p:spTgt spid="2263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AutoShape 2"/>
          <p:cNvSpPr>
            <a:spLocks noChangeArrowheads="1"/>
          </p:cNvSpPr>
          <p:nvPr/>
        </p:nvSpPr>
        <p:spPr bwMode="auto">
          <a:xfrm>
            <a:off x="4038600" y="5562600"/>
            <a:ext cx="4648200" cy="228600"/>
          </a:xfrm>
          <a:prstGeom prst="cube">
            <a:avLst>
              <a:gd name="adj" fmla="val 83472"/>
            </a:avLst>
          </a:prstGeom>
          <a:solidFill>
            <a:schemeClr val="accent1"/>
          </a:solidFill>
          <a:ln w="9525">
            <a:solidFill>
              <a:schemeClr val="tx1"/>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173" name="Rectangle 3"/>
          <p:cNvSpPr>
            <a:spLocks noChangeArrowheads="1"/>
          </p:cNvSpPr>
          <p:nvPr/>
        </p:nvSpPr>
        <p:spPr bwMode="auto">
          <a:xfrm>
            <a:off x="3962400" y="3276600"/>
            <a:ext cx="4876800" cy="3200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174" name="Text Box 4"/>
          <p:cNvSpPr txBox="1">
            <a:spLocks noChangeArrowheads="1"/>
          </p:cNvSpPr>
          <p:nvPr/>
        </p:nvSpPr>
        <p:spPr bwMode="auto">
          <a:xfrm>
            <a:off x="279400" y="533400"/>
            <a:ext cx="8647113"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例</a:t>
            </a:r>
            <a:r>
              <a:rPr kumimoji="0" lang="en-US" altLang="zh-CN"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4</a:t>
            </a:r>
            <a:r>
              <a:rPr kumimoji="0"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一杂技演员 </a:t>
            </a:r>
            <a:r>
              <a:rPr kumimoji="0" lang="en-US" altLang="zh-CN" sz="2800" b="0"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M</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由距水平跷板高为 </a:t>
            </a:r>
            <a:r>
              <a:rPr kumimoji="0" lang="en-US" altLang="zh-CN" sz="2800" b="0" i="1"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h</a:t>
            </a:r>
            <a:r>
              <a:rPr kumimoji="0" lang="en-US" altLang="zh-CN" sz="2800" b="1" i="1"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处自由下落到跷板的一端</a:t>
            </a:r>
            <a:r>
              <a:rPr kumimoji="0" lang="en-US" altLang="zh-CN" sz="2800" b="0" i="1"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A</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，并把跷板另一端的演员</a:t>
            </a:r>
            <a:r>
              <a:rPr kumimoji="0" lang="en-US" altLang="zh-CN" sz="2800" b="0"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N</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弹了起来。设跷板是匀质的，长度为</a:t>
            </a:r>
            <a:r>
              <a:rPr kumimoji="0" lang="en-US" altLang="zh-CN" sz="2800" b="0" i="1"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l</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，质量为</a:t>
            </a:r>
            <a:r>
              <a:rPr kumimoji="0" lang="zh-CN" altLang="en-US" sz="2800" b="0" i="1"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a:t>
            </a:r>
            <a:r>
              <a:rPr kumimoji="0" lang="zh-CN" altLang="en-US" sz="2800" b="0"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跷板可绕中部支撑点</a:t>
            </a:r>
            <a:r>
              <a:rPr kumimoji="0" lang="en-US" altLang="zh-CN" sz="2800" b="0" i="1"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C</a:t>
            </a:r>
            <a:r>
              <a:rPr kumimoji="0" lang="en-US" altLang="zh-CN" sz="2800" b="1" i="1"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在竖直平面内转动，演员的质量均为</a:t>
            </a:r>
            <a:r>
              <a:rPr kumimoji="0" lang="en-US" altLang="zh-CN" sz="2800" b="0" i="1"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m</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。假定演员</a:t>
            </a:r>
            <a:r>
              <a:rPr kumimoji="0" lang="en-US" altLang="zh-CN" sz="2800" b="0"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M</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落在跷板上，与跷板的碰撞是完全非弹性碰撞。问演员</a:t>
            </a:r>
            <a:r>
              <a:rPr kumimoji="0" lang="en-US" altLang="zh-CN" sz="2800" b="0"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N</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可弹起多高</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a:t>
            </a:r>
          </a:p>
        </p:txBody>
      </p:sp>
      <p:grpSp>
        <p:nvGrpSpPr>
          <p:cNvPr id="7175" name="Group 5"/>
          <p:cNvGrpSpPr>
            <a:grpSpLocks/>
          </p:cNvGrpSpPr>
          <p:nvPr/>
        </p:nvGrpSpPr>
        <p:grpSpPr bwMode="auto">
          <a:xfrm>
            <a:off x="4191000" y="3429000"/>
            <a:ext cx="4495800" cy="3048000"/>
            <a:chOff x="2736" y="2064"/>
            <a:chExt cx="2832" cy="1920"/>
          </a:xfrm>
        </p:grpSpPr>
        <p:sp>
          <p:nvSpPr>
            <p:cNvPr id="7177" name="AutoShape 6"/>
            <p:cNvSpPr>
              <a:spLocks noChangeArrowheads="1"/>
            </p:cNvSpPr>
            <p:nvPr/>
          </p:nvSpPr>
          <p:spPr bwMode="auto">
            <a:xfrm>
              <a:off x="3984" y="3504"/>
              <a:ext cx="144" cy="144"/>
            </a:xfrm>
            <a:prstGeom prst="triangle">
              <a:avLst>
                <a:gd name="adj" fmla="val 50000"/>
              </a:avLst>
            </a:prstGeom>
            <a:solidFill>
              <a:srgbClr val="0066FF"/>
            </a:solidFill>
            <a:ln w="9525">
              <a:solidFill>
                <a:schemeClr val="tx1"/>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178" name="Line 7"/>
            <p:cNvSpPr>
              <a:spLocks noChangeShapeType="1"/>
            </p:cNvSpPr>
            <p:nvPr/>
          </p:nvSpPr>
          <p:spPr bwMode="auto">
            <a:xfrm>
              <a:off x="2784" y="3552"/>
              <a:ext cx="0" cy="336"/>
            </a:xfrm>
            <a:prstGeom prst="line">
              <a:avLst/>
            </a:prstGeom>
            <a:noFill/>
            <a:ln w="31750">
              <a:solidFill>
                <a:srgbClr val="3366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179" name="Line 8"/>
            <p:cNvSpPr>
              <a:spLocks noChangeShapeType="1"/>
            </p:cNvSpPr>
            <p:nvPr/>
          </p:nvSpPr>
          <p:spPr bwMode="auto">
            <a:xfrm>
              <a:off x="5376" y="3552"/>
              <a:ext cx="0" cy="336"/>
            </a:xfrm>
            <a:prstGeom prst="line">
              <a:avLst/>
            </a:prstGeom>
            <a:noFill/>
            <a:ln w="31750">
              <a:solidFill>
                <a:srgbClr val="3366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180" name="Line 9"/>
            <p:cNvSpPr>
              <a:spLocks noChangeShapeType="1"/>
            </p:cNvSpPr>
            <p:nvPr/>
          </p:nvSpPr>
          <p:spPr bwMode="auto">
            <a:xfrm>
              <a:off x="2784" y="3840"/>
              <a:ext cx="2592" cy="0"/>
            </a:xfrm>
            <a:prstGeom prst="line">
              <a:avLst/>
            </a:prstGeom>
            <a:noFill/>
            <a:ln w="31750">
              <a:solidFill>
                <a:srgbClr val="0066FF"/>
              </a:solidFill>
              <a:round/>
              <a:headEnd type="triangle" w="sm" len="lg"/>
              <a:tailEnd type="triangle" w="sm" len="lg"/>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181" name="Line 10"/>
            <p:cNvSpPr>
              <a:spLocks noChangeShapeType="1"/>
            </p:cNvSpPr>
            <p:nvPr/>
          </p:nvSpPr>
          <p:spPr bwMode="auto">
            <a:xfrm>
              <a:off x="4046" y="3690"/>
              <a:ext cx="0" cy="102"/>
            </a:xfrm>
            <a:prstGeom prst="line">
              <a:avLst/>
            </a:prstGeom>
            <a:noFill/>
            <a:ln w="31750">
              <a:solidFill>
                <a:srgbClr val="3366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182" name="Line 11"/>
            <p:cNvSpPr>
              <a:spLocks noChangeShapeType="1"/>
            </p:cNvSpPr>
            <p:nvPr/>
          </p:nvSpPr>
          <p:spPr bwMode="auto">
            <a:xfrm>
              <a:off x="4057" y="3744"/>
              <a:ext cx="1319" cy="0"/>
            </a:xfrm>
            <a:prstGeom prst="line">
              <a:avLst/>
            </a:prstGeom>
            <a:noFill/>
            <a:ln w="31750">
              <a:solidFill>
                <a:srgbClr val="0066FF"/>
              </a:solidFill>
              <a:round/>
              <a:headEnd type="triangle" w="sm" len="lg"/>
              <a:tailEnd type="triangle" w="sm" len="lg"/>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183" name="Text Box 12"/>
            <p:cNvSpPr txBox="1">
              <a:spLocks noChangeArrowheads="1"/>
            </p:cNvSpPr>
            <p:nvPr/>
          </p:nvSpPr>
          <p:spPr bwMode="auto">
            <a:xfrm>
              <a:off x="3792" y="3657"/>
              <a:ext cx="25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l</a:t>
              </a:r>
            </a:p>
          </p:txBody>
        </p:sp>
        <p:sp>
          <p:nvSpPr>
            <p:cNvPr id="7184" name="Text Box 13"/>
            <p:cNvSpPr txBox="1">
              <a:spLocks noChangeArrowheads="1"/>
            </p:cNvSpPr>
            <p:nvPr/>
          </p:nvSpPr>
          <p:spPr bwMode="auto">
            <a:xfrm>
              <a:off x="4502" y="3465"/>
              <a:ext cx="4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l</a:t>
              </a:r>
              <a:r>
                <a:rPr kumimoji="0" lang="en-US" altLang="zh-CN" sz="28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/2</a:t>
              </a:r>
            </a:p>
          </p:txBody>
        </p:sp>
        <p:sp>
          <p:nvSpPr>
            <p:cNvPr id="7185" name="Text Box 14"/>
            <p:cNvSpPr txBox="1">
              <a:spLocks noChangeArrowheads="1"/>
            </p:cNvSpPr>
            <p:nvPr/>
          </p:nvSpPr>
          <p:spPr bwMode="auto">
            <a:xfrm>
              <a:off x="3911" y="3120"/>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C</a:t>
              </a:r>
            </a:p>
          </p:txBody>
        </p:sp>
        <p:sp>
          <p:nvSpPr>
            <p:cNvPr id="7186" name="Text Box 15"/>
            <p:cNvSpPr txBox="1">
              <a:spLocks noChangeArrowheads="1"/>
            </p:cNvSpPr>
            <p:nvPr/>
          </p:nvSpPr>
          <p:spPr bwMode="auto">
            <a:xfrm>
              <a:off x="5063" y="3120"/>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A</a:t>
              </a:r>
            </a:p>
          </p:txBody>
        </p:sp>
        <p:sp>
          <p:nvSpPr>
            <p:cNvPr id="7187" name="Text Box 16"/>
            <p:cNvSpPr txBox="1">
              <a:spLocks noChangeArrowheads="1"/>
            </p:cNvSpPr>
            <p:nvPr/>
          </p:nvSpPr>
          <p:spPr bwMode="auto">
            <a:xfrm>
              <a:off x="2784" y="3465"/>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B</a:t>
              </a:r>
            </a:p>
          </p:txBody>
        </p:sp>
        <p:sp>
          <p:nvSpPr>
            <p:cNvPr id="7188" name="Text Box 17"/>
            <p:cNvSpPr txBox="1">
              <a:spLocks noChangeArrowheads="1"/>
            </p:cNvSpPr>
            <p:nvPr/>
          </p:nvSpPr>
          <p:spPr bwMode="auto">
            <a:xfrm>
              <a:off x="4905" y="2265"/>
              <a:ext cx="3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M</a:t>
              </a:r>
            </a:p>
          </p:txBody>
        </p:sp>
        <p:sp>
          <p:nvSpPr>
            <p:cNvPr id="7189" name="Text Box 18"/>
            <p:cNvSpPr txBox="1">
              <a:spLocks noChangeArrowheads="1"/>
            </p:cNvSpPr>
            <p:nvPr/>
          </p:nvSpPr>
          <p:spPr bwMode="auto">
            <a:xfrm>
              <a:off x="3072" y="3129"/>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N</a:t>
              </a:r>
            </a:p>
          </p:txBody>
        </p:sp>
        <p:sp>
          <p:nvSpPr>
            <p:cNvPr id="7190" name="Text Box 19"/>
            <p:cNvSpPr txBox="1">
              <a:spLocks noChangeArrowheads="1"/>
            </p:cNvSpPr>
            <p:nvPr/>
          </p:nvSpPr>
          <p:spPr bwMode="auto">
            <a:xfrm>
              <a:off x="5328" y="2679"/>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h</a:t>
              </a:r>
            </a:p>
          </p:txBody>
        </p:sp>
        <p:sp>
          <p:nvSpPr>
            <p:cNvPr id="7191" name="Line 20"/>
            <p:cNvSpPr>
              <a:spLocks noChangeShapeType="1"/>
            </p:cNvSpPr>
            <p:nvPr/>
          </p:nvSpPr>
          <p:spPr bwMode="auto">
            <a:xfrm>
              <a:off x="5184" y="2544"/>
              <a:ext cx="384" cy="0"/>
            </a:xfrm>
            <a:prstGeom prst="line">
              <a:avLst/>
            </a:prstGeom>
            <a:noFill/>
            <a:ln w="38100">
              <a:solidFill>
                <a:srgbClr val="3366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192" name="Line 21"/>
            <p:cNvSpPr>
              <a:spLocks noChangeShapeType="1"/>
            </p:cNvSpPr>
            <p:nvPr/>
          </p:nvSpPr>
          <p:spPr bwMode="auto">
            <a:xfrm>
              <a:off x="5184" y="3456"/>
              <a:ext cx="384" cy="0"/>
            </a:xfrm>
            <a:prstGeom prst="line">
              <a:avLst/>
            </a:prstGeom>
            <a:noFill/>
            <a:ln w="38100">
              <a:solidFill>
                <a:srgbClr val="3366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cxnSp>
          <p:nvCxnSpPr>
            <p:cNvPr id="7193" name="AutoShape 22"/>
            <p:cNvCxnSpPr>
              <a:cxnSpLocks noChangeShapeType="1"/>
            </p:cNvCxnSpPr>
            <p:nvPr/>
          </p:nvCxnSpPr>
          <p:spPr bwMode="auto">
            <a:xfrm>
              <a:off x="5376" y="2505"/>
              <a:ext cx="1" cy="951"/>
            </a:xfrm>
            <a:prstGeom prst="straightConnector1">
              <a:avLst/>
            </a:prstGeom>
            <a:noFill/>
            <a:ln w="31750">
              <a:solidFill>
                <a:srgbClr val="3366FF"/>
              </a:solidFill>
              <a:round/>
              <a:headEnd type="triangle" w="sm" len="lg"/>
              <a:tailEnd type="triangle" w="sm" len="lg"/>
            </a:ln>
            <a:extLst>
              <a:ext uri="{909E8E84-426E-40DD-AFC4-6F175D3DCCD1}">
                <a14:hiddenFill xmlns:a14="http://schemas.microsoft.com/office/drawing/2010/main">
                  <a:noFill/>
                </a14:hiddenFill>
              </a:ext>
            </a:extLst>
          </p:spPr>
        </p:cxnSp>
        <p:grpSp>
          <p:nvGrpSpPr>
            <p:cNvPr id="7194" name="Group 23"/>
            <p:cNvGrpSpPr>
              <a:grpSpLocks/>
            </p:cNvGrpSpPr>
            <p:nvPr/>
          </p:nvGrpSpPr>
          <p:grpSpPr bwMode="auto">
            <a:xfrm>
              <a:off x="5206" y="2064"/>
              <a:ext cx="314" cy="480"/>
              <a:chOff x="2422" y="2050"/>
              <a:chExt cx="459" cy="694"/>
            </a:xfrm>
          </p:grpSpPr>
          <p:sp>
            <p:nvSpPr>
              <p:cNvPr id="7222" name="Freeform 24"/>
              <p:cNvSpPr>
                <a:spLocks/>
              </p:cNvSpPr>
              <p:nvPr/>
            </p:nvSpPr>
            <p:spPr bwMode="auto">
              <a:xfrm>
                <a:off x="2422" y="2050"/>
                <a:ext cx="459" cy="694"/>
              </a:xfrm>
              <a:custGeom>
                <a:avLst/>
                <a:gdLst>
                  <a:gd name="T0" fmla="*/ 259 w 917"/>
                  <a:gd name="T1" fmla="*/ 140 h 1388"/>
                  <a:gd name="T2" fmla="*/ 273 w 917"/>
                  <a:gd name="T3" fmla="*/ 156 h 1388"/>
                  <a:gd name="T4" fmla="*/ 307 w 917"/>
                  <a:gd name="T5" fmla="*/ 167 h 1388"/>
                  <a:gd name="T6" fmla="*/ 338 w 917"/>
                  <a:gd name="T7" fmla="*/ 161 h 1388"/>
                  <a:gd name="T8" fmla="*/ 347 w 917"/>
                  <a:gd name="T9" fmla="*/ 132 h 1388"/>
                  <a:gd name="T10" fmla="*/ 354 w 917"/>
                  <a:gd name="T11" fmla="*/ 164 h 1388"/>
                  <a:gd name="T12" fmla="*/ 328 w 917"/>
                  <a:gd name="T13" fmla="*/ 200 h 1388"/>
                  <a:gd name="T14" fmla="*/ 286 w 917"/>
                  <a:gd name="T15" fmla="*/ 209 h 1388"/>
                  <a:gd name="T16" fmla="*/ 243 w 917"/>
                  <a:gd name="T17" fmla="*/ 188 h 1388"/>
                  <a:gd name="T18" fmla="*/ 220 w 917"/>
                  <a:gd name="T19" fmla="*/ 196 h 1388"/>
                  <a:gd name="T20" fmla="*/ 271 w 917"/>
                  <a:gd name="T21" fmla="*/ 217 h 1388"/>
                  <a:gd name="T22" fmla="*/ 355 w 917"/>
                  <a:gd name="T23" fmla="*/ 251 h 1388"/>
                  <a:gd name="T24" fmla="*/ 421 w 917"/>
                  <a:gd name="T25" fmla="*/ 300 h 1388"/>
                  <a:gd name="T26" fmla="*/ 457 w 917"/>
                  <a:gd name="T27" fmla="*/ 353 h 1388"/>
                  <a:gd name="T28" fmla="*/ 437 w 917"/>
                  <a:gd name="T29" fmla="*/ 376 h 1388"/>
                  <a:gd name="T30" fmla="*/ 408 w 917"/>
                  <a:gd name="T31" fmla="*/ 352 h 1388"/>
                  <a:gd name="T32" fmla="*/ 359 w 917"/>
                  <a:gd name="T33" fmla="*/ 323 h 1388"/>
                  <a:gd name="T34" fmla="*/ 316 w 917"/>
                  <a:gd name="T35" fmla="*/ 322 h 1388"/>
                  <a:gd name="T36" fmla="*/ 319 w 917"/>
                  <a:gd name="T37" fmla="*/ 387 h 1388"/>
                  <a:gd name="T38" fmla="*/ 368 w 917"/>
                  <a:gd name="T39" fmla="*/ 431 h 1388"/>
                  <a:gd name="T40" fmla="*/ 401 w 917"/>
                  <a:gd name="T41" fmla="*/ 564 h 1388"/>
                  <a:gd name="T42" fmla="*/ 429 w 917"/>
                  <a:gd name="T43" fmla="*/ 619 h 1388"/>
                  <a:gd name="T44" fmla="*/ 408 w 917"/>
                  <a:gd name="T45" fmla="*/ 627 h 1388"/>
                  <a:gd name="T46" fmla="*/ 358 w 917"/>
                  <a:gd name="T47" fmla="*/ 599 h 1388"/>
                  <a:gd name="T48" fmla="*/ 356 w 917"/>
                  <a:gd name="T49" fmla="*/ 543 h 1388"/>
                  <a:gd name="T50" fmla="*/ 321 w 917"/>
                  <a:gd name="T51" fmla="*/ 500 h 1388"/>
                  <a:gd name="T52" fmla="*/ 260 w 917"/>
                  <a:gd name="T53" fmla="*/ 483 h 1388"/>
                  <a:gd name="T54" fmla="*/ 207 w 917"/>
                  <a:gd name="T55" fmla="*/ 527 h 1388"/>
                  <a:gd name="T56" fmla="*/ 210 w 917"/>
                  <a:gd name="T57" fmla="*/ 615 h 1388"/>
                  <a:gd name="T58" fmla="*/ 221 w 917"/>
                  <a:gd name="T59" fmla="*/ 664 h 1388"/>
                  <a:gd name="T60" fmla="*/ 183 w 917"/>
                  <a:gd name="T61" fmla="*/ 694 h 1388"/>
                  <a:gd name="T62" fmla="*/ 167 w 917"/>
                  <a:gd name="T63" fmla="*/ 623 h 1388"/>
                  <a:gd name="T64" fmla="*/ 136 w 917"/>
                  <a:gd name="T65" fmla="*/ 571 h 1388"/>
                  <a:gd name="T66" fmla="*/ 133 w 917"/>
                  <a:gd name="T67" fmla="*/ 493 h 1388"/>
                  <a:gd name="T68" fmla="*/ 152 w 917"/>
                  <a:gd name="T69" fmla="*/ 427 h 1388"/>
                  <a:gd name="T70" fmla="*/ 116 w 917"/>
                  <a:gd name="T71" fmla="*/ 392 h 1388"/>
                  <a:gd name="T72" fmla="*/ 89 w 917"/>
                  <a:gd name="T73" fmla="*/ 386 h 1388"/>
                  <a:gd name="T74" fmla="*/ 39 w 917"/>
                  <a:gd name="T75" fmla="*/ 467 h 1388"/>
                  <a:gd name="T76" fmla="*/ 12 w 917"/>
                  <a:gd name="T77" fmla="*/ 493 h 1388"/>
                  <a:gd name="T78" fmla="*/ 12 w 917"/>
                  <a:gd name="T79" fmla="*/ 396 h 1388"/>
                  <a:gd name="T80" fmla="*/ 56 w 917"/>
                  <a:gd name="T81" fmla="*/ 314 h 1388"/>
                  <a:gd name="T82" fmla="*/ 114 w 917"/>
                  <a:gd name="T83" fmla="*/ 263 h 1388"/>
                  <a:gd name="T84" fmla="*/ 127 w 917"/>
                  <a:gd name="T85" fmla="*/ 239 h 1388"/>
                  <a:gd name="T86" fmla="*/ 90 w 917"/>
                  <a:gd name="T87" fmla="*/ 247 h 1388"/>
                  <a:gd name="T88" fmla="*/ 56 w 917"/>
                  <a:gd name="T89" fmla="*/ 221 h 1388"/>
                  <a:gd name="T90" fmla="*/ 44 w 917"/>
                  <a:gd name="T91" fmla="*/ 201 h 1388"/>
                  <a:gd name="T92" fmla="*/ 45 w 917"/>
                  <a:gd name="T93" fmla="*/ 182 h 1388"/>
                  <a:gd name="T94" fmla="*/ 23 w 917"/>
                  <a:gd name="T95" fmla="*/ 170 h 1388"/>
                  <a:gd name="T96" fmla="*/ 27 w 917"/>
                  <a:gd name="T97" fmla="*/ 109 h 1388"/>
                  <a:gd name="T98" fmla="*/ 43 w 917"/>
                  <a:gd name="T99" fmla="*/ 63 h 1388"/>
                  <a:gd name="T100" fmla="*/ 60 w 917"/>
                  <a:gd name="T101" fmla="*/ 25 h 1388"/>
                  <a:gd name="T102" fmla="*/ 119 w 917"/>
                  <a:gd name="T103" fmla="*/ 1 h 1388"/>
                  <a:gd name="T104" fmla="*/ 168 w 917"/>
                  <a:gd name="T105" fmla="*/ 4 h 1388"/>
                  <a:gd name="T106" fmla="*/ 214 w 917"/>
                  <a:gd name="T107" fmla="*/ 22 h 1388"/>
                  <a:gd name="T108" fmla="*/ 243 w 917"/>
                  <a:gd name="T109" fmla="*/ 50 h 1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917"/>
                  <a:gd name="T166" fmla="*/ 0 h 1388"/>
                  <a:gd name="T167" fmla="*/ 917 w 917"/>
                  <a:gd name="T168" fmla="*/ 1388 h 1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917" h="1388">
                    <a:moveTo>
                      <a:pt x="503" y="130"/>
                    </a:moveTo>
                    <a:lnTo>
                      <a:pt x="515" y="153"/>
                    </a:lnTo>
                    <a:lnTo>
                      <a:pt x="523" y="178"/>
                    </a:lnTo>
                    <a:lnTo>
                      <a:pt x="526" y="203"/>
                    </a:lnTo>
                    <a:lnTo>
                      <a:pt x="527" y="228"/>
                    </a:lnTo>
                    <a:lnTo>
                      <a:pt x="525" y="253"/>
                    </a:lnTo>
                    <a:lnTo>
                      <a:pt x="518" y="279"/>
                    </a:lnTo>
                    <a:lnTo>
                      <a:pt x="509" y="303"/>
                    </a:lnTo>
                    <a:lnTo>
                      <a:pt x="496" y="326"/>
                    </a:lnTo>
                    <a:lnTo>
                      <a:pt x="505" y="321"/>
                    </a:lnTo>
                    <a:lnTo>
                      <a:pt x="516" y="318"/>
                    </a:lnTo>
                    <a:lnTo>
                      <a:pt x="525" y="314"/>
                    </a:lnTo>
                    <a:lnTo>
                      <a:pt x="535" y="312"/>
                    </a:lnTo>
                    <a:lnTo>
                      <a:pt x="546" y="311"/>
                    </a:lnTo>
                    <a:lnTo>
                      <a:pt x="556" y="312"/>
                    </a:lnTo>
                    <a:lnTo>
                      <a:pt x="566" y="313"/>
                    </a:lnTo>
                    <a:lnTo>
                      <a:pt x="577" y="318"/>
                    </a:lnTo>
                    <a:lnTo>
                      <a:pt x="585" y="322"/>
                    </a:lnTo>
                    <a:lnTo>
                      <a:pt x="594" y="326"/>
                    </a:lnTo>
                    <a:lnTo>
                      <a:pt x="603" y="330"/>
                    </a:lnTo>
                    <a:lnTo>
                      <a:pt x="613" y="334"/>
                    </a:lnTo>
                    <a:lnTo>
                      <a:pt x="622" y="336"/>
                    </a:lnTo>
                    <a:lnTo>
                      <a:pt x="631" y="339"/>
                    </a:lnTo>
                    <a:lnTo>
                      <a:pt x="640" y="339"/>
                    </a:lnTo>
                    <a:lnTo>
                      <a:pt x="651" y="336"/>
                    </a:lnTo>
                    <a:lnTo>
                      <a:pt x="660" y="333"/>
                    </a:lnTo>
                    <a:lnTo>
                      <a:pt x="668" y="328"/>
                    </a:lnTo>
                    <a:lnTo>
                      <a:pt x="675" y="322"/>
                    </a:lnTo>
                    <a:lnTo>
                      <a:pt x="682" y="316"/>
                    </a:lnTo>
                    <a:lnTo>
                      <a:pt x="686" y="307"/>
                    </a:lnTo>
                    <a:lnTo>
                      <a:pt x="690" y="299"/>
                    </a:lnTo>
                    <a:lnTo>
                      <a:pt x="693" y="290"/>
                    </a:lnTo>
                    <a:lnTo>
                      <a:pt x="694" y="281"/>
                    </a:lnTo>
                    <a:lnTo>
                      <a:pt x="694" y="273"/>
                    </a:lnTo>
                    <a:lnTo>
                      <a:pt x="693" y="264"/>
                    </a:lnTo>
                    <a:lnTo>
                      <a:pt x="691" y="256"/>
                    </a:lnTo>
                    <a:lnTo>
                      <a:pt x="689" y="248"/>
                    </a:lnTo>
                    <a:lnTo>
                      <a:pt x="701" y="261"/>
                    </a:lnTo>
                    <a:lnTo>
                      <a:pt x="706" y="277"/>
                    </a:lnTo>
                    <a:lnTo>
                      <a:pt x="707" y="295"/>
                    </a:lnTo>
                    <a:lnTo>
                      <a:pt x="708" y="313"/>
                    </a:lnTo>
                    <a:lnTo>
                      <a:pt x="707" y="327"/>
                    </a:lnTo>
                    <a:lnTo>
                      <a:pt x="705" y="340"/>
                    </a:lnTo>
                    <a:lnTo>
                      <a:pt x="700" y="352"/>
                    </a:lnTo>
                    <a:lnTo>
                      <a:pt x="694" y="363"/>
                    </a:lnTo>
                    <a:lnTo>
                      <a:pt x="686" y="374"/>
                    </a:lnTo>
                    <a:lnTo>
                      <a:pt x="677" y="383"/>
                    </a:lnTo>
                    <a:lnTo>
                      <a:pt x="667" y="392"/>
                    </a:lnTo>
                    <a:lnTo>
                      <a:pt x="655" y="400"/>
                    </a:lnTo>
                    <a:lnTo>
                      <a:pt x="644" y="405"/>
                    </a:lnTo>
                    <a:lnTo>
                      <a:pt x="632" y="410"/>
                    </a:lnTo>
                    <a:lnTo>
                      <a:pt x="619" y="413"/>
                    </a:lnTo>
                    <a:lnTo>
                      <a:pt x="608" y="416"/>
                    </a:lnTo>
                    <a:lnTo>
                      <a:pt x="595" y="417"/>
                    </a:lnTo>
                    <a:lnTo>
                      <a:pt x="584" y="418"/>
                    </a:lnTo>
                    <a:lnTo>
                      <a:pt x="571" y="418"/>
                    </a:lnTo>
                    <a:lnTo>
                      <a:pt x="560" y="417"/>
                    </a:lnTo>
                    <a:lnTo>
                      <a:pt x="545" y="415"/>
                    </a:lnTo>
                    <a:lnTo>
                      <a:pt x="532" y="409"/>
                    </a:lnTo>
                    <a:lnTo>
                      <a:pt x="519" y="401"/>
                    </a:lnTo>
                    <a:lnTo>
                      <a:pt x="509" y="392"/>
                    </a:lnTo>
                    <a:lnTo>
                      <a:pt x="497" y="383"/>
                    </a:lnTo>
                    <a:lnTo>
                      <a:pt x="485" y="377"/>
                    </a:lnTo>
                    <a:lnTo>
                      <a:pt x="472" y="371"/>
                    </a:lnTo>
                    <a:lnTo>
                      <a:pt x="457" y="370"/>
                    </a:lnTo>
                    <a:lnTo>
                      <a:pt x="451" y="371"/>
                    </a:lnTo>
                    <a:lnTo>
                      <a:pt x="447" y="374"/>
                    </a:lnTo>
                    <a:lnTo>
                      <a:pt x="442" y="379"/>
                    </a:lnTo>
                    <a:lnTo>
                      <a:pt x="440" y="385"/>
                    </a:lnTo>
                    <a:lnTo>
                      <a:pt x="439" y="393"/>
                    </a:lnTo>
                    <a:lnTo>
                      <a:pt x="439" y="401"/>
                    </a:lnTo>
                    <a:lnTo>
                      <a:pt x="439" y="410"/>
                    </a:lnTo>
                    <a:lnTo>
                      <a:pt x="440" y="418"/>
                    </a:lnTo>
                    <a:lnTo>
                      <a:pt x="466" y="420"/>
                    </a:lnTo>
                    <a:lnTo>
                      <a:pt x="492" y="424"/>
                    </a:lnTo>
                    <a:lnTo>
                      <a:pt x="517" y="428"/>
                    </a:lnTo>
                    <a:lnTo>
                      <a:pt x="542" y="434"/>
                    </a:lnTo>
                    <a:lnTo>
                      <a:pt x="568" y="441"/>
                    </a:lnTo>
                    <a:lnTo>
                      <a:pt x="592" y="449"/>
                    </a:lnTo>
                    <a:lnTo>
                      <a:pt x="616" y="458"/>
                    </a:lnTo>
                    <a:lnTo>
                      <a:pt x="640" y="468"/>
                    </a:lnTo>
                    <a:lnTo>
                      <a:pt x="663" y="479"/>
                    </a:lnTo>
                    <a:lnTo>
                      <a:pt x="686" y="491"/>
                    </a:lnTo>
                    <a:lnTo>
                      <a:pt x="709" y="502"/>
                    </a:lnTo>
                    <a:lnTo>
                      <a:pt x="730" y="516"/>
                    </a:lnTo>
                    <a:lnTo>
                      <a:pt x="752" y="529"/>
                    </a:lnTo>
                    <a:lnTo>
                      <a:pt x="772" y="544"/>
                    </a:lnTo>
                    <a:lnTo>
                      <a:pt x="792" y="559"/>
                    </a:lnTo>
                    <a:lnTo>
                      <a:pt x="811" y="573"/>
                    </a:lnTo>
                    <a:lnTo>
                      <a:pt x="826" y="586"/>
                    </a:lnTo>
                    <a:lnTo>
                      <a:pt x="841" y="600"/>
                    </a:lnTo>
                    <a:lnTo>
                      <a:pt x="855" y="615"/>
                    </a:lnTo>
                    <a:lnTo>
                      <a:pt x="867" y="630"/>
                    </a:lnTo>
                    <a:lnTo>
                      <a:pt x="881" y="646"/>
                    </a:lnTo>
                    <a:lnTo>
                      <a:pt x="893" y="663"/>
                    </a:lnTo>
                    <a:lnTo>
                      <a:pt x="905" y="681"/>
                    </a:lnTo>
                    <a:lnTo>
                      <a:pt x="917" y="698"/>
                    </a:lnTo>
                    <a:lnTo>
                      <a:pt x="913" y="707"/>
                    </a:lnTo>
                    <a:lnTo>
                      <a:pt x="908" y="714"/>
                    </a:lnTo>
                    <a:lnTo>
                      <a:pt x="902" y="721"/>
                    </a:lnTo>
                    <a:lnTo>
                      <a:pt x="897" y="729"/>
                    </a:lnTo>
                    <a:lnTo>
                      <a:pt x="891" y="736"/>
                    </a:lnTo>
                    <a:lnTo>
                      <a:pt x="886" y="743"/>
                    </a:lnTo>
                    <a:lnTo>
                      <a:pt x="880" y="749"/>
                    </a:lnTo>
                    <a:lnTo>
                      <a:pt x="873" y="753"/>
                    </a:lnTo>
                    <a:lnTo>
                      <a:pt x="864" y="755"/>
                    </a:lnTo>
                    <a:lnTo>
                      <a:pt x="855" y="754"/>
                    </a:lnTo>
                    <a:lnTo>
                      <a:pt x="848" y="749"/>
                    </a:lnTo>
                    <a:lnTo>
                      <a:pt x="842" y="739"/>
                    </a:lnTo>
                    <a:lnTo>
                      <a:pt x="837" y="731"/>
                    </a:lnTo>
                    <a:lnTo>
                      <a:pt x="827" y="716"/>
                    </a:lnTo>
                    <a:lnTo>
                      <a:pt x="815" y="704"/>
                    </a:lnTo>
                    <a:lnTo>
                      <a:pt x="803" y="691"/>
                    </a:lnTo>
                    <a:lnTo>
                      <a:pt x="790" y="681"/>
                    </a:lnTo>
                    <a:lnTo>
                      <a:pt x="776" y="671"/>
                    </a:lnTo>
                    <a:lnTo>
                      <a:pt x="761" y="663"/>
                    </a:lnTo>
                    <a:lnTo>
                      <a:pt x="746" y="656"/>
                    </a:lnTo>
                    <a:lnTo>
                      <a:pt x="730" y="649"/>
                    </a:lnTo>
                    <a:lnTo>
                      <a:pt x="717" y="646"/>
                    </a:lnTo>
                    <a:lnTo>
                      <a:pt x="705" y="643"/>
                    </a:lnTo>
                    <a:lnTo>
                      <a:pt x="692" y="640"/>
                    </a:lnTo>
                    <a:lnTo>
                      <a:pt x="681" y="639"/>
                    </a:lnTo>
                    <a:lnTo>
                      <a:pt x="668" y="639"/>
                    </a:lnTo>
                    <a:lnTo>
                      <a:pt x="655" y="639"/>
                    </a:lnTo>
                    <a:lnTo>
                      <a:pt x="644" y="640"/>
                    </a:lnTo>
                    <a:lnTo>
                      <a:pt x="631" y="643"/>
                    </a:lnTo>
                    <a:lnTo>
                      <a:pt x="628" y="645"/>
                    </a:lnTo>
                    <a:lnTo>
                      <a:pt x="621" y="671"/>
                    </a:lnTo>
                    <a:lnTo>
                      <a:pt x="616" y="699"/>
                    </a:lnTo>
                    <a:lnTo>
                      <a:pt x="616" y="725"/>
                    </a:lnTo>
                    <a:lnTo>
                      <a:pt x="623" y="752"/>
                    </a:lnTo>
                    <a:lnTo>
                      <a:pt x="629" y="765"/>
                    </a:lnTo>
                    <a:lnTo>
                      <a:pt x="637" y="775"/>
                    </a:lnTo>
                    <a:lnTo>
                      <a:pt x="645" y="784"/>
                    </a:lnTo>
                    <a:lnTo>
                      <a:pt x="654" y="792"/>
                    </a:lnTo>
                    <a:lnTo>
                      <a:pt x="663" y="800"/>
                    </a:lnTo>
                    <a:lnTo>
                      <a:pt x="674" y="808"/>
                    </a:lnTo>
                    <a:lnTo>
                      <a:pt x="684" y="815"/>
                    </a:lnTo>
                    <a:lnTo>
                      <a:pt x="694" y="823"/>
                    </a:lnTo>
                    <a:lnTo>
                      <a:pt x="736" y="863"/>
                    </a:lnTo>
                    <a:lnTo>
                      <a:pt x="765" y="907"/>
                    </a:lnTo>
                    <a:lnTo>
                      <a:pt x="782" y="955"/>
                    </a:lnTo>
                    <a:lnTo>
                      <a:pt x="792" y="1001"/>
                    </a:lnTo>
                    <a:lnTo>
                      <a:pt x="797" y="1043"/>
                    </a:lnTo>
                    <a:lnTo>
                      <a:pt x="798" y="1081"/>
                    </a:lnTo>
                    <a:lnTo>
                      <a:pt x="799" y="1110"/>
                    </a:lnTo>
                    <a:lnTo>
                      <a:pt x="802" y="1127"/>
                    </a:lnTo>
                    <a:lnTo>
                      <a:pt x="808" y="1144"/>
                    </a:lnTo>
                    <a:lnTo>
                      <a:pt x="816" y="1160"/>
                    </a:lnTo>
                    <a:lnTo>
                      <a:pt x="826" y="1175"/>
                    </a:lnTo>
                    <a:lnTo>
                      <a:pt x="835" y="1191"/>
                    </a:lnTo>
                    <a:lnTo>
                      <a:pt x="844" y="1207"/>
                    </a:lnTo>
                    <a:lnTo>
                      <a:pt x="851" y="1222"/>
                    </a:lnTo>
                    <a:lnTo>
                      <a:pt x="858" y="1238"/>
                    </a:lnTo>
                    <a:lnTo>
                      <a:pt x="861" y="1254"/>
                    </a:lnTo>
                    <a:lnTo>
                      <a:pt x="860" y="1256"/>
                    </a:lnTo>
                    <a:lnTo>
                      <a:pt x="858" y="1258"/>
                    </a:lnTo>
                    <a:lnTo>
                      <a:pt x="855" y="1258"/>
                    </a:lnTo>
                    <a:lnTo>
                      <a:pt x="851" y="1258"/>
                    </a:lnTo>
                    <a:lnTo>
                      <a:pt x="834" y="1256"/>
                    </a:lnTo>
                    <a:lnTo>
                      <a:pt x="816" y="1254"/>
                    </a:lnTo>
                    <a:lnTo>
                      <a:pt x="798" y="1252"/>
                    </a:lnTo>
                    <a:lnTo>
                      <a:pt x="781" y="1250"/>
                    </a:lnTo>
                    <a:lnTo>
                      <a:pt x="763" y="1245"/>
                    </a:lnTo>
                    <a:lnTo>
                      <a:pt x="747" y="1238"/>
                    </a:lnTo>
                    <a:lnTo>
                      <a:pt x="735" y="1228"/>
                    </a:lnTo>
                    <a:lnTo>
                      <a:pt x="723" y="1215"/>
                    </a:lnTo>
                    <a:lnTo>
                      <a:pt x="716" y="1197"/>
                    </a:lnTo>
                    <a:lnTo>
                      <a:pt x="717" y="1176"/>
                    </a:lnTo>
                    <a:lnTo>
                      <a:pt x="721" y="1155"/>
                    </a:lnTo>
                    <a:lnTo>
                      <a:pt x="722" y="1134"/>
                    </a:lnTo>
                    <a:lnTo>
                      <a:pt x="721" y="1122"/>
                    </a:lnTo>
                    <a:lnTo>
                      <a:pt x="719" y="1110"/>
                    </a:lnTo>
                    <a:lnTo>
                      <a:pt x="715" y="1097"/>
                    </a:lnTo>
                    <a:lnTo>
                      <a:pt x="712" y="1085"/>
                    </a:lnTo>
                    <a:lnTo>
                      <a:pt x="707" y="1073"/>
                    </a:lnTo>
                    <a:lnTo>
                      <a:pt x="700" y="1062"/>
                    </a:lnTo>
                    <a:lnTo>
                      <a:pt x="693" y="1050"/>
                    </a:lnTo>
                    <a:lnTo>
                      <a:pt x="684" y="1040"/>
                    </a:lnTo>
                    <a:lnTo>
                      <a:pt x="671" y="1026"/>
                    </a:lnTo>
                    <a:lnTo>
                      <a:pt x="657" y="1013"/>
                    </a:lnTo>
                    <a:lnTo>
                      <a:pt x="642" y="1001"/>
                    </a:lnTo>
                    <a:lnTo>
                      <a:pt x="628" y="989"/>
                    </a:lnTo>
                    <a:lnTo>
                      <a:pt x="611" y="979"/>
                    </a:lnTo>
                    <a:lnTo>
                      <a:pt x="594" y="971"/>
                    </a:lnTo>
                    <a:lnTo>
                      <a:pt x="576" y="965"/>
                    </a:lnTo>
                    <a:lnTo>
                      <a:pt x="556" y="962"/>
                    </a:lnTo>
                    <a:lnTo>
                      <a:pt x="539" y="963"/>
                    </a:lnTo>
                    <a:lnTo>
                      <a:pt x="520" y="967"/>
                    </a:lnTo>
                    <a:lnTo>
                      <a:pt x="504" y="974"/>
                    </a:lnTo>
                    <a:lnTo>
                      <a:pt x="487" y="983"/>
                    </a:lnTo>
                    <a:lnTo>
                      <a:pt x="472" y="994"/>
                    </a:lnTo>
                    <a:lnTo>
                      <a:pt x="457" y="1007"/>
                    </a:lnTo>
                    <a:lnTo>
                      <a:pt x="443" y="1019"/>
                    </a:lnTo>
                    <a:lnTo>
                      <a:pt x="430" y="1032"/>
                    </a:lnTo>
                    <a:lnTo>
                      <a:pt x="414" y="1054"/>
                    </a:lnTo>
                    <a:lnTo>
                      <a:pt x="404" y="1077"/>
                    </a:lnTo>
                    <a:lnTo>
                      <a:pt x="397" y="1102"/>
                    </a:lnTo>
                    <a:lnTo>
                      <a:pt x="395" y="1127"/>
                    </a:lnTo>
                    <a:lnTo>
                      <a:pt x="396" y="1154"/>
                    </a:lnTo>
                    <a:lnTo>
                      <a:pt x="402" y="1179"/>
                    </a:lnTo>
                    <a:lnTo>
                      <a:pt x="409" y="1205"/>
                    </a:lnTo>
                    <a:lnTo>
                      <a:pt x="419" y="1229"/>
                    </a:lnTo>
                    <a:lnTo>
                      <a:pt x="428" y="1241"/>
                    </a:lnTo>
                    <a:lnTo>
                      <a:pt x="439" y="1252"/>
                    </a:lnTo>
                    <a:lnTo>
                      <a:pt x="448" y="1262"/>
                    </a:lnTo>
                    <a:lnTo>
                      <a:pt x="452" y="1275"/>
                    </a:lnTo>
                    <a:lnTo>
                      <a:pt x="451" y="1293"/>
                    </a:lnTo>
                    <a:lnTo>
                      <a:pt x="448" y="1311"/>
                    </a:lnTo>
                    <a:lnTo>
                      <a:pt x="441" y="1327"/>
                    </a:lnTo>
                    <a:lnTo>
                      <a:pt x="432" y="1340"/>
                    </a:lnTo>
                    <a:lnTo>
                      <a:pt x="419" y="1354"/>
                    </a:lnTo>
                    <a:lnTo>
                      <a:pt x="406" y="1367"/>
                    </a:lnTo>
                    <a:lnTo>
                      <a:pt x="391" y="1377"/>
                    </a:lnTo>
                    <a:lnTo>
                      <a:pt x="375" y="1387"/>
                    </a:lnTo>
                    <a:lnTo>
                      <a:pt x="371" y="1388"/>
                    </a:lnTo>
                    <a:lnTo>
                      <a:pt x="366" y="1388"/>
                    </a:lnTo>
                    <a:lnTo>
                      <a:pt x="361" y="1385"/>
                    </a:lnTo>
                    <a:lnTo>
                      <a:pt x="358" y="1383"/>
                    </a:lnTo>
                    <a:lnTo>
                      <a:pt x="344" y="1352"/>
                    </a:lnTo>
                    <a:lnTo>
                      <a:pt x="336" y="1319"/>
                    </a:lnTo>
                    <a:lnTo>
                      <a:pt x="334" y="1285"/>
                    </a:lnTo>
                    <a:lnTo>
                      <a:pt x="335" y="1251"/>
                    </a:lnTo>
                    <a:lnTo>
                      <a:pt x="334" y="1245"/>
                    </a:lnTo>
                    <a:lnTo>
                      <a:pt x="328" y="1240"/>
                    </a:lnTo>
                    <a:lnTo>
                      <a:pt x="322" y="1237"/>
                    </a:lnTo>
                    <a:lnTo>
                      <a:pt x="318" y="1231"/>
                    </a:lnTo>
                    <a:lnTo>
                      <a:pt x="303" y="1209"/>
                    </a:lnTo>
                    <a:lnTo>
                      <a:pt x="290" y="1187"/>
                    </a:lnTo>
                    <a:lnTo>
                      <a:pt x="280" y="1165"/>
                    </a:lnTo>
                    <a:lnTo>
                      <a:pt x="271" y="1142"/>
                    </a:lnTo>
                    <a:lnTo>
                      <a:pt x="265" y="1118"/>
                    </a:lnTo>
                    <a:lnTo>
                      <a:pt x="261" y="1095"/>
                    </a:lnTo>
                    <a:lnTo>
                      <a:pt x="258" y="1071"/>
                    </a:lnTo>
                    <a:lnTo>
                      <a:pt x="258" y="1047"/>
                    </a:lnTo>
                    <a:lnTo>
                      <a:pt x="259" y="1027"/>
                    </a:lnTo>
                    <a:lnTo>
                      <a:pt x="261" y="1007"/>
                    </a:lnTo>
                    <a:lnTo>
                      <a:pt x="266" y="986"/>
                    </a:lnTo>
                    <a:lnTo>
                      <a:pt x="271" y="965"/>
                    </a:lnTo>
                    <a:lnTo>
                      <a:pt x="277" y="944"/>
                    </a:lnTo>
                    <a:lnTo>
                      <a:pt x="284" y="925"/>
                    </a:lnTo>
                    <a:lnTo>
                      <a:pt x="292" y="905"/>
                    </a:lnTo>
                    <a:lnTo>
                      <a:pt x="301" y="887"/>
                    </a:lnTo>
                    <a:lnTo>
                      <a:pt x="305" y="871"/>
                    </a:lnTo>
                    <a:lnTo>
                      <a:pt x="303" y="854"/>
                    </a:lnTo>
                    <a:lnTo>
                      <a:pt x="296" y="838"/>
                    </a:lnTo>
                    <a:lnTo>
                      <a:pt x="286" y="823"/>
                    </a:lnTo>
                    <a:lnTo>
                      <a:pt x="277" y="814"/>
                    </a:lnTo>
                    <a:lnTo>
                      <a:pt x="267" y="806"/>
                    </a:lnTo>
                    <a:lnTo>
                      <a:pt x="255" y="799"/>
                    </a:lnTo>
                    <a:lnTo>
                      <a:pt x="243" y="792"/>
                    </a:lnTo>
                    <a:lnTo>
                      <a:pt x="231" y="785"/>
                    </a:lnTo>
                    <a:lnTo>
                      <a:pt x="220" y="778"/>
                    </a:lnTo>
                    <a:lnTo>
                      <a:pt x="209" y="769"/>
                    </a:lnTo>
                    <a:lnTo>
                      <a:pt x="201" y="758"/>
                    </a:lnTo>
                    <a:lnTo>
                      <a:pt x="194" y="759"/>
                    </a:lnTo>
                    <a:lnTo>
                      <a:pt x="187" y="762"/>
                    </a:lnTo>
                    <a:lnTo>
                      <a:pt x="183" y="767"/>
                    </a:lnTo>
                    <a:lnTo>
                      <a:pt x="177" y="773"/>
                    </a:lnTo>
                    <a:lnTo>
                      <a:pt x="157" y="792"/>
                    </a:lnTo>
                    <a:lnTo>
                      <a:pt x="140" y="812"/>
                    </a:lnTo>
                    <a:lnTo>
                      <a:pt x="123" y="834"/>
                    </a:lnTo>
                    <a:lnTo>
                      <a:pt x="108" y="857"/>
                    </a:lnTo>
                    <a:lnTo>
                      <a:pt x="94" y="881"/>
                    </a:lnTo>
                    <a:lnTo>
                      <a:pt x="84" y="907"/>
                    </a:lnTo>
                    <a:lnTo>
                      <a:pt x="77" y="935"/>
                    </a:lnTo>
                    <a:lnTo>
                      <a:pt x="72" y="964"/>
                    </a:lnTo>
                    <a:lnTo>
                      <a:pt x="72" y="1004"/>
                    </a:lnTo>
                    <a:lnTo>
                      <a:pt x="62" y="1003"/>
                    </a:lnTo>
                    <a:lnTo>
                      <a:pt x="51" y="1001"/>
                    </a:lnTo>
                    <a:lnTo>
                      <a:pt x="41" y="997"/>
                    </a:lnTo>
                    <a:lnTo>
                      <a:pt x="32" y="993"/>
                    </a:lnTo>
                    <a:lnTo>
                      <a:pt x="24" y="987"/>
                    </a:lnTo>
                    <a:lnTo>
                      <a:pt x="17" y="980"/>
                    </a:lnTo>
                    <a:lnTo>
                      <a:pt x="11" y="971"/>
                    </a:lnTo>
                    <a:lnTo>
                      <a:pt x="6" y="962"/>
                    </a:lnTo>
                    <a:lnTo>
                      <a:pt x="0" y="921"/>
                    </a:lnTo>
                    <a:lnTo>
                      <a:pt x="2" y="879"/>
                    </a:lnTo>
                    <a:lnTo>
                      <a:pt x="11" y="836"/>
                    </a:lnTo>
                    <a:lnTo>
                      <a:pt x="23" y="792"/>
                    </a:lnTo>
                    <a:lnTo>
                      <a:pt x="32" y="766"/>
                    </a:lnTo>
                    <a:lnTo>
                      <a:pt x="42" y="740"/>
                    </a:lnTo>
                    <a:lnTo>
                      <a:pt x="54" y="716"/>
                    </a:lnTo>
                    <a:lnTo>
                      <a:pt x="66" y="692"/>
                    </a:lnTo>
                    <a:lnTo>
                      <a:pt x="80" y="669"/>
                    </a:lnTo>
                    <a:lnTo>
                      <a:pt x="95" y="648"/>
                    </a:lnTo>
                    <a:lnTo>
                      <a:pt x="111" y="628"/>
                    </a:lnTo>
                    <a:lnTo>
                      <a:pt x="130" y="609"/>
                    </a:lnTo>
                    <a:lnTo>
                      <a:pt x="146" y="594"/>
                    </a:lnTo>
                    <a:lnTo>
                      <a:pt x="161" y="579"/>
                    </a:lnTo>
                    <a:lnTo>
                      <a:pt x="177" y="565"/>
                    </a:lnTo>
                    <a:lnTo>
                      <a:pt x="193" y="552"/>
                    </a:lnTo>
                    <a:lnTo>
                      <a:pt x="210" y="538"/>
                    </a:lnTo>
                    <a:lnTo>
                      <a:pt x="228" y="525"/>
                    </a:lnTo>
                    <a:lnTo>
                      <a:pt x="246" y="512"/>
                    </a:lnTo>
                    <a:lnTo>
                      <a:pt x="266" y="500"/>
                    </a:lnTo>
                    <a:lnTo>
                      <a:pt x="268" y="495"/>
                    </a:lnTo>
                    <a:lnTo>
                      <a:pt x="268" y="488"/>
                    </a:lnTo>
                    <a:lnTo>
                      <a:pt x="265" y="481"/>
                    </a:lnTo>
                    <a:lnTo>
                      <a:pt x="261" y="476"/>
                    </a:lnTo>
                    <a:lnTo>
                      <a:pt x="253" y="478"/>
                    </a:lnTo>
                    <a:lnTo>
                      <a:pt x="246" y="480"/>
                    </a:lnTo>
                    <a:lnTo>
                      <a:pt x="238" y="484"/>
                    </a:lnTo>
                    <a:lnTo>
                      <a:pt x="230" y="486"/>
                    </a:lnTo>
                    <a:lnTo>
                      <a:pt x="217" y="489"/>
                    </a:lnTo>
                    <a:lnTo>
                      <a:pt x="205" y="492"/>
                    </a:lnTo>
                    <a:lnTo>
                      <a:pt x="192" y="494"/>
                    </a:lnTo>
                    <a:lnTo>
                      <a:pt x="179" y="495"/>
                    </a:lnTo>
                    <a:lnTo>
                      <a:pt x="167" y="495"/>
                    </a:lnTo>
                    <a:lnTo>
                      <a:pt x="154" y="493"/>
                    </a:lnTo>
                    <a:lnTo>
                      <a:pt x="142" y="488"/>
                    </a:lnTo>
                    <a:lnTo>
                      <a:pt x="131" y="481"/>
                    </a:lnTo>
                    <a:lnTo>
                      <a:pt x="122" y="470"/>
                    </a:lnTo>
                    <a:lnTo>
                      <a:pt x="116" y="457"/>
                    </a:lnTo>
                    <a:lnTo>
                      <a:pt x="112" y="443"/>
                    </a:lnTo>
                    <a:lnTo>
                      <a:pt x="111" y="430"/>
                    </a:lnTo>
                    <a:lnTo>
                      <a:pt x="104" y="427"/>
                    </a:lnTo>
                    <a:lnTo>
                      <a:pt x="99" y="423"/>
                    </a:lnTo>
                    <a:lnTo>
                      <a:pt x="93" y="418"/>
                    </a:lnTo>
                    <a:lnTo>
                      <a:pt x="88" y="412"/>
                    </a:lnTo>
                    <a:lnTo>
                      <a:pt x="87" y="406"/>
                    </a:lnTo>
                    <a:lnTo>
                      <a:pt x="88" y="403"/>
                    </a:lnTo>
                    <a:lnTo>
                      <a:pt x="88" y="398"/>
                    </a:lnTo>
                    <a:lnTo>
                      <a:pt x="85" y="392"/>
                    </a:lnTo>
                    <a:lnTo>
                      <a:pt x="82" y="385"/>
                    </a:lnTo>
                    <a:lnTo>
                      <a:pt x="86" y="379"/>
                    </a:lnTo>
                    <a:lnTo>
                      <a:pt x="91" y="374"/>
                    </a:lnTo>
                    <a:lnTo>
                      <a:pt x="92" y="371"/>
                    </a:lnTo>
                    <a:lnTo>
                      <a:pt x="89" y="365"/>
                    </a:lnTo>
                    <a:lnTo>
                      <a:pt x="85" y="360"/>
                    </a:lnTo>
                    <a:lnTo>
                      <a:pt x="78" y="356"/>
                    </a:lnTo>
                    <a:lnTo>
                      <a:pt x="72" y="354"/>
                    </a:lnTo>
                    <a:lnTo>
                      <a:pt x="64" y="350"/>
                    </a:lnTo>
                    <a:lnTo>
                      <a:pt x="57" y="348"/>
                    </a:lnTo>
                    <a:lnTo>
                      <a:pt x="51" y="344"/>
                    </a:lnTo>
                    <a:lnTo>
                      <a:pt x="46" y="340"/>
                    </a:lnTo>
                    <a:lnTo>
                      <a:pt x="50" y="334"/>
                    </a:lnTo>
                    <a:lnTo>
                      <a:pt x="57" y="321"/>
                    </a:lnTo>
                    <a:lnTo>
                      <a:pt x="64" y="306"/>
                    </a:lnTo>
                    <a:lnTo>
                      <a:pt x="68" y="291"/>
                    </a:lnTo>
                    <a:lnTo>
                      <a:pt x="66" y="267"/>
                    </a:lnTo>
                    <a:lnTo>
                      <a:pt x="61" y="243"/>
                    </a:lnTo>
                    <a:lnTo>
                      <a:pt x="54" y="219"/>
                    </a:lnTo>
                    <a:lnTo>
                      <a:pt x="53" y="195"/>
                    </a:lnTo>
                    <a:lnTo>
                      <a:pt x="55" y="181"/>
                    </a:lnTo>
                    <a:lnTo>
                      <a:pt x="59" y="168"/>
                    </a:lnTo>
                    <a:lnTo>
                      <a:pt x="64" y="157"/>
                    </a:lnTo>
                    <a:lnTo>
                      <a:pt x="71" y="146"/>
                    </a:lnTo>
                    <a:lnTo>
                      <a:pt x="78" y="136"/>
                    </a:lnTo>
                    <a:lnTo>
                      <a:pt x="86" y="127"/>
                    </a:lnTo>
                    <a:lnTo>
                      <a:pt x="95" y="117"/>
                    </a:lnTo>
                    <a:lnTo>
                      <a:pt x="106" y="109"/>
                    </a:lnTo>
                    <a:lnTo>
                      <a:pt x="106" y="98"/>
                    </a:lnTo>
                    <a:lnTo>
                      <a:pt x="103" y="86"/>
                    </a:lnTo>
                    <a:lnTo>
                      <a:pt x="103" y="76"/>
                    </a:lnTo>
                    <a:lnTo>
                      <a:pt x="108" y="64"/>
                    </a:lnTo>
                    <a:lnTo>
                      <a:pt x="119" y="51"/>
                    </a:lnTo>
                    <a:lnTo>
                      <a:pt x="134" y="39"/>
                    </a:lnTo>
                    <a:lnTo>
                      <a:pt x="149" y="29"/>
                    </a:lnTo>
                    <a:lnTo>
                      <a:pt x="167" y="21"/>
                    </a:lnTo>
                    <a:lnTo>
                      <a:pt x="184" y="14"/>
                    </a:lnTo>
                    <a:lnTo>
                      <a:pt x="202" y="9"/>
                    </a:lnTo>
                    <a:lnTo>
                      <a:pt x="221" y="6"/>
                    </a:lnTo>
                    <a:lnTo>
                      <a:pt x="238" y="2"/>
                    </a:lnTo>
                    <a:lnTo>
                      <a:pt x="251" y="1"/>
                    </a:lnTo>
                    <a:lnTo>
                      <a:pt x="265" y="0"/>
                    </a:lnTo>
                    <a:lnTo>
                      <a:pt x="278" y="0"/>
                    </a:lnTo>
                    <a:lnTo>
                      <a:pt x="292" y="1"/>
                    </a:lnTo>
                    <a:lnTo>
                      <a:pt x="307" y="3"/>
                    </a:lnTo>
                    <a:lnTo>
                      <a:pt x="321" y="6"/>
                    </a:lnTo>
                    <a:lnTo>
                      <a:pt x="335" y="8"/>
                    </a:lnTo>
                    <a:lnTo>
                      <a:pt x="350" y="11"/>
                    </a:lnTo>
                    <a:lnTo>
                      <a:pt x="364" y="16"/>
                    </a:lnTo>
                    <a:lnTo>
                      <a:pt x="377" y="21"/>
                    </a:lnTo>
                    <a:lnTo>
                      <a:pt x="390" y="25"/>
                    </a:lnTo>
                    <a:lnTo>
                      <a:pt x="403" y="31"/>
                    </a:lnTo>
                    <a:lnTo>
                      <a:pt x="415" y="38"/>
                    </a:lnTo>
                    <a:lnTo>
                      <a:pt x="428" y="45"/>
                    </a:lnTo>
                    <a:lnTo>
                      <a:pt x="440" y="52"/>
                    </a:lnTo>
                    <a:lnTo>
                      <a:pt x="450" y="60"/>
                    </a:lnTo>
                    <a:lnTo>
                      <a:pt x="458" y="67"/>
                    </a:lnTo>
                    <a:lnTo>
                      <a:pt x="465" y="74"/>
                    </a:lnTo>
                    <a:lnTo>
                      <a:pt x="472" y="83"/>
                    </a:lnTo>
                    <a:lnTo>
                      <a:pt x="479" y="91"/>
                    </a:lnTo>
                    <a:lnTo>
                      <a:pt x="486" y="100"/>
                    </a:lnTo>
                    <a:lnTo>
                      <a:pt x="492" y="109"/>
                    </a:lnTo>
                    <a:lnTo>
                      <a:pt x="497" y="120"/>
                    </a:lnTo>
                    <a:lnTo>
                      <a:pt x="503" y="1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223" name="Freeform 25"/>
              <p:cNvSpPr>
                <a:spLocks/>
              </p:cNvSpPr>
              <p:nvPr/>
            </p:nvSpPr>
            <p:spPr bwMode="auto">
              <a:xfrm>
                <a:off x="2457" y="2094"/>
                <a:ext cx="188" cy="233"/>
              </a:xfrm>
              <a:custGeom>
                <a:avLst/>
                <a:gdLst>
                  <a:gd name="T0" fmla="*/ 104 w 375"/>
                  <a:gd name="T1" fmla="*/ 14 h 468"/>
                  <a:gd name="T2" fmla="*/ 115 w 375"/>
                  <a:gd name="T3" fmla="*/ 31 h 468"/>
                  <a:gd name="T4" fmla="*/ 127 w 375"/>
                  <a:gd name="T5" fmla="*/ 48 h 468"/>
                  <a:gd name="T6" fmla="*/ 137 w 375"/>
                  <a:gd name="T7" fmla="*/ 83 h 468"/>
                  <a:gd name="T8" fmla="*/ 145 w 375"/>
                  <a:gd name="T9" fmla="*/ 91 h 468"/>
                  <a:gd name="T10" fmla="*/ 155 w 375"/>
                  <a:gd name="T11" fmla="*/ 83 h 468"/>
                  <a:gd name="T12" fmla="*/ 167 w 375"/>
                  <a:gd name="T13" fmla="*/ 81 h 468"/>
                  <a:gd name="T14" fmla="*/ 175 w 375"/>
                  <a:gd name="T15" fmla="*/ 85 h 468"/>
                  <a:gd name="T16" fmla="*/ 176 w 375"/>
                  <a:gd name="T17" fmla="*/ 104 h 468"/>
                  <a:gd name="T18" fmla="*/ 161 w 375"/>
                  <a:gd name="T19" fmla="*/ 118 h 468"/>
                  <a:gd name="T20" fmla="*/ 153 w 375"/>
                  <a:gd name="T21" fmla="*/ 117 h 468"/>
                  <a:gd name="T22" fmla="*/ 150 w 375"/>
                  <a:gd name="T23" fmla="*/ 120 h 468"/>
                  <a:gd name="T24" fmla="*/ 160 w 375"/>
                  <a:gd name="T25" fmla="*/ 125 h 468"/>
                  <a:gd name="T26" fmla="*/ 170 w 375"/>
                  <a:gd name="T27" fmla="*/ 126 h 468"/>
                  <a:gd name="T28" fmla="*/ 171 w 375"/>
                  <a:gd name="T29" fmla="*/ 153 h 468"/>
                  <a:gd name="T30" fmla="*/ 178 w 375"/>
                  <a:gd name="T31" fmla="*/ 179 h 468"/>
                  <a:gd name="T32" fmla="*/ 186 w 375"/>
                  <a:gd name="T33" fmla="*/ 202 h 468"/>
                  <a:gd name="T34" fmla="*/ 173 w 375"/>
                  <a:gd name="T35" fmla="*/ 218 h 468"/>
                  <a:gd name="T36" fmla="*/ 157 w 375"/>
                  <a:gd name="T37" fmla="*/ 229 h 468"/>
                  <a:gd name="T38" fmla="*/ 138 w 375"/>
                  <a:gd name="T39" fmla="*/ 233 h 468"/>
                  <a:gd name="T40" fmla="*/ 117 w 375"/>
                  <a:gd name="T41" fmla="*/ 227 h 468"/>
                  <a:gd name="T42" fmla="*/ 110 w 375"/>
                  <a:gd name="T43" fmla="*/ 199 h 468"/>
                  <a:gd name="T44" fmla="*/ 118 w 375"/>
                  <a:gd name="T45" fmla="*/ 179 h 468"/>
                  <a:gd name="T46" fmla="*/ 129 w 375"/>
                  <a:gd name="T47" fmla="*/ 159 h 468"/>
                  <a:gd name="T48" fmla="*/ 136 w 375"/>
                  <a:gd name="T49" fmla="*/ 138 h 468"/>
                  <a:gd name="T50" fmla="*/ 138 w 375"/>
                  <a:gd name="T51" fmla="*/ 128 h 468"/>
                  <a:gd name="T52" fmla="*/ 125 w 375"/>
                  <a:gd name="T53" fmla="*/ 150 h 468"/>
                  <a:gd name="T54" fmla="*/ 107 w 375"/>
                  <a:gd name="T55" fmla="*/ 173 h 468"/>
                  <a:gd name="T56" fmla="*/ 99 w 375"/>
                  <a:gd name="T57" fmla="*/ 179 h 468"/>
                  <a:gd name="T58" fmla="*/ 81 w 375"/>
                  <a:gd name="T59" fmla="*/ 189 h 468"/>
                  <a:gd name="T60" fmla="*/ 63 w 375"/>
                  <a:gd name="T61" fmla="*/ 192 h 468"/>
                  <a:gd name="T62" fmla="*/ 46 w 375"/>
                  <a:gd name="T63" fmla="*/ 190 h 468"/>
                  <a:gd name="T64" fmla="*/ 38 w 375"/>
                  <a:gd name="T65" fmla="*/ 184 h 468"/>
                  <a:gd name="T66" fmla="*/ 32 w 375"/>
                  <a:gd name="T67" fmla="*/ 174 h 468"/>
                  <a:gd name="T68" fmla="*/ 35 w 375"/>
                  <a:gd name="T69" fmla="*/ 163 h 468"/>
                  <a:gd name="T70" fmla="*/ 53 w 375"/>
                  <a:gd name="T71" fmla="*/ 143 h 468"/>
                  <a:gd name="T72" fmla="*/ 42 w 375"/>
                  <a:gd name="T73" fmla="*/ 145 h 468"/>
                  <a:gd name="T74" fmla="*/ 31 w 375"/>
                  <a:gd name="T75" fmla="*/ 145 h 468"/>
                  <a:gd name="T76" fmla="*/ 24 w 375"/>
                  <a:gd name="T77" fmla="*/ 140 h 468"/>
                  <a:gd name="T78" fmla="*/ 24 w 375"/>
                  <a:gd name="T79" fmla="*/ 134 h 468"/>
                  <a:gd name="T80" fmla="*/ 32 w 375"/>
                  <a:gd name="T81" fmla="*/ 125 h 468"/>
                  <a:gd name="T82" fmla="*/ 29 w 375"/>
                  <a:gd name="T83" fmla="*/ 117 h 468"/>
                  <a:gd name="T84" fmla="*/ 22 w 375"/>
                  <a:gd name="T85" fmla="*/ 114 h 468"/>
                  <a:gd name="T86" fmla="*/ 13 w 375"/>
                  <a:gd name="T87" fmla="*/ 113 h 468"/>
                  <a:gd name="T88" fmla="*/ 23 w 375"/>
                  <a:gd name="T89" fmla="*/ 118 h 468"/>
                  <a:gd name="T90" fmla="*/ 23 w 375"/>
                  <a:gd name="T91" fmla="*/ 126 h 468"/>
                  <a:gd name="T92" fmla="*/ 18 w 375"/>
                  <a:gd name="T93" fmla="*/ 130 h 468"/>
                  <a:gd name="T94" fmla="*/ 10 w 375"/>
                  <a:gd name="T95" fmla="*/ 128 h 468"/>
                  <a:gd name="T96" fmla="*/ 2 w 375"/>
                  <a:gd name="T97" fmla="*/ 126 h 468"/>
                  <a:gd name="T98" fmla="*/ 6 w 375"/>
                  <a:gd name="T99" fmla="*/ 105 h 468"/>
                  <a:gd name="T100" fmla="*/ 3 w 375"/>
                  <a:gd name="T101" fmla="*/ 73 h 468"/>
                  <a:gd name="T102" fmla="*/ 8 w 375"/>
                  <a:gd name="T103" fmla="*/ 41 h 468"/>
                  <a:gd name="T104" fmla="*/ 14 w 375"/>
                  <a:gd name="T105" fmla="*/ 30 h 468"/>
                  <a:gd name="T106" fmla="*/ 21 w 375"/>
                  <a:gd name="T107" fmla="*/ 19 h 468"/>
                  <a:gd name="T108" fmla="*/ 27 w 375"/>
                  <a:gd name="T109" fmla="*/ 16 h 468"/>
                  <a:gd name="T110" fmla="*/ 32 w 375"/>
                  <a:gd name="T111" fmla="*/ 24 h 468"/>
                  <a:gd name="T112" fmla="*/ 54 w 375"/>
                  <a:gd name="T113" fmla="*/ 7 h 468"/>
                  <a:gd name="T114" fmla="*/ 79 w 375"/>
                  <a:gd name="T115" fmla="*/ 0 h 46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75"/>
                  <a:gd name="T175" fmla="*/ 0 h 468"/>
                  <a:gd name="T176" fmla="*/ 375 w 375"/>
                  <a:gd name="T177" fmla="*/ 468 h 46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75" h="468">
                    <a:moveTo>
                      <a:pt x="189" y="11"/>
                    </a:moveTo>
                    <a:lnTo>
                      <a:pt x="199" y="19"/>
                    </a:lnTo>
                    <a:lnTo>
                      <a:pt x="208" y="29"/>
                    </a:lnTo>
                    <a:lnTo>
                      <a:pt x="216" y="39"/>
                    </a:lnTo>
                    <a:lnTo>
                      <a:pt x="223" y="51"/>
                    </a:lnTo>
                    <a:lnTo>
                      <a:pt x="230" y="63"/>
                    </a:lnTo>
                    <a:lnTo>
                      <a:pt x="237" y="74"/>
                    </a:lnTo>
                    <a:lnTo>
                      <a:pt x="245" y="86"/>
                    </a:lnTo>
                    <a:lnTo>
                      <a:pt x="253" y="96"/>
                    </a:lnTo>
                    <a:lnTo>
                      <a:pt x="266" y="118"/>
                    </a:lnTo>
                    <a:lnTo>
                      <a:pt x="272" y="142"/>
                    </a:lnTo>
                    <a:lnTo>
                      <a:pt x="273" y="167"/>
                    </a:lnTo>
                    <a:lnTo>
                      <a:pt x="275" y="191"/>
                    </a:lnTo>
                    <a:lnTo>
                      <a:pt x="282" y="187"/>
                    </a:lnTo>
                    <a:lnTo>
                      <a:pt x="289" y="182"/>
                    </a:lnTo>
                    <a:lnTo>
                      <a:pt x="296" y="177"/>
                    </a:lnTo>
                    <a:lnTo>
                      <a:pt x="303" y="172"/>
                    </a:lnTo>
                    <a:lnTo>
                      <a:pt x="310" y="167"/>
                    </a:lnTo>
                    <a:lnTo>
                      <a:pt x="317" y="164"/>
                    </a:lnTo>
                    <a:lnTo>
                      <a:pt x="325" y="163"/>
                    </a:lnTo>
                    <a:lnTo>
                      <a:pt x="334" y="163"/>
                    </a:lnTo>
                    <a:lnTo>
                      <a:pt x="340" y="164"/>
                    </a:lnTo>
                    <a:lnTo>
                      <a:pt x="345" y="166"/>
                    </a:lnTo>
                    <a:lnTo>
                      <a:pt x="350" y="170"/>
                    </a:lnTo>
                    <a:lnTo>
                      <a:pt x="353" y="174"/>
                    </a:lnTo>
                    <a:lnTo>
                      <a:pt x="356" y="191"/>
                    </a:lnTo>
                    <a:lnTo>
                      <a:pt x="351" y="208"/>
                    </a:lnTo>
                    <a:lnTo>
                      <a:pt x="341" y="224"/>
                    </a:lnTo>
                    <a:lnTo>
                      <a:pt x="328" y="235"/>
                    </a:lnTo>
                    <a:lnTo>
                      <a:pt x="322" y="238"/>
                    </a:lnTo>
                    <a:lnTo>
                      <a:pt x="317" y="239"/>
                    </a:lnTo>
                    <a:lnTo>
                      <a:pt x="311" y="238"/>
                    </a:lnTo>
                    <a:lnTo>
                      <a:pt x="305" y="236"/>
                    </a:lnTo>
                    <a:lnTo>
                      <a:pt x="292" y="230"/>
                    </a:lnTo>
                    <a:lnTo>
                      <a:pt x="295" y="236"/>
                    </a:lnTo>
                    <a:lnTo>
                      <a:pt x="299" y="242"/>
                    </a:lnTo>
                    <a:lnTo>
                      <a:pt x="305" y="247"/>
                    </a:lnTo>
                    <a:lnTo>
                      <a:pt x="313" y="249"/>
                    </a:lnTo>
                    <a:lnTo>
                      <a:pt x="320" y="251"/>
                    </a:lnTo>
                    <a:lnTo>
                      <a:pt x="327" y="253"/>
                    </a:lnTo>
                    <a:lnTo>
                      <a:pt x="334" y="254"/>
                    </a:lnTo>
                    <a:lnTo>
                      <a:pt x="340" y="254"/>
                    </a:lnTo>
                    <a:lnTo>
                      <a:pt x="340" y="271"/>
                    </a:lnTo>
                    <a:lnTo>
                      <a:pt x="341" y="289"/>
                    </a:lnTo>
                    <a:lnTo>
                      <a:pt x="342" y="308"/>
                    </a:lnTo>
                    <a:lnTo>
                      <a:pt x="345" y="325"/>
                    </a:lnTo>
                    <a:lnTo>
                      <a:pt x="350" y="342"/>
                    </a:lnTo>
                    <a:lnTo>
                      <a:pt x="356" y="360"/>
                    </a:lnTo>
                    <a:lnTo>
                      <a:pt x="365" y="376"/>
                    </a:lnTo>
                    <a:lnTo>
                      <a:pt x="375" y="392"/>
                    </a:lnTo>
                    <a:lnTo>
                      <a:pt x="371" y="405"/>
                    </a:lnTo>
                    <a:lnTo>
                      <a:pt x="364" y="416"/>
                    </a:lnTo>
                    <a:lnTo>
                      <a:pt x="355" y="428"/>
                    </a:lnTo>
                    <a:lnTo>
                      <a:pt x="345" y="437"/>
                    </a:lnTo>
                    <a:lnTo>
                      <a:pt x="336" y="446"/>
                    </a:lnTo>
                    <a:lnTo>
                      <a:pt x="325" y="454"/>
                    </a:lnTo>
                    <a:lnTo>
                      <a:pt x="313" y="460"/>
                    </a:lnTo>
                    <a:lnTo>
                      <a:pt x="300" y="464"/>
                    </a:lnTo>
                    <a:lnTo>
                      <a:pt x="288" y="467"/>
                    </a:lnTo>
                    <a:lnTo>
                      <a:pt x="275" y="468"/>
                    </a:lnTo>
                    <a:lnTo>
                      <a:pt x="261" y="467"/>
                    </a:lnTo>
                    <a:lnTo>
                      <a:pt x="249" y="464"/>
                    </a:lnTo>
                    <a:lnTo>
                      <a:pt x="234" y="456"/>
                    </a:lnTo>
                    <a:lnTo>
                      <a:pt x="229" y="438"/>
                    </a:lnTo>
                    <a:lnTo>
                      <a:pt x="224" y="418"/>
                    </a:lnTo>
                    <a:lnTo>
                      <a:pt x="220" y="400"/>
                    </a:lnTo>
                    <a:lnTo>
                      <a:pt x="215" y="382"/>
                    </a:lnTo>
                    <a:lnTo>
                      <a:pt x="226" y="371"/>
                    </a:lnTo>
                    <a:lnTo>
                      <a:pt x="235" y="360"/>
                    </a:lnTo>
                    <a:lnTo>
                      <a:pt x="243" y="347"/>
                    </a:lnTo>
                    <a:lnTo>
                      <a:pt x="251" y="334"/>
                    </a:lnTo>
                    <a:lnTo>
                      <a:pt x="257" y="320"/>
                    </a:lnTo>
                    <a:lnTo>
                      <a:pt x="262" y="307"/>
                    </a:lnTo>
                    <a:lnTo>
                      <a:pt x="267" y="293"/>
                    </a:lnTo>
                    <a:lnTo>
                      <a:pt x="272" y="278"/>
                    </a:lnTo>
                    <a:lnTo>
                      <a:pt x="273" y="271"/>
                    </a:lnTo>
                    <a:lnTo>
                      <a:pt x="275" y="264"/>
                    </a:lnTo>
                    <a:lnTo>
                      <a:pt x="276" y="257"/>
                    </a:lnTo>
                    <a:lnTo>
                      <a:pt x="276" y="250"/>
                    </a:lnTo>
                    <a:lnTo>
                      <a:pt x="262" y="279"/>
                    </a:lnTo>
                    <a:lnTo>
                      <a:pt x="249" y="302"/>
                    </a:lnTo>
                    <a:lnTo>
                      <a:pt x="236" y="322"/>
                    </a:lnTo>
                    <a:lnTo>
                      <a:pt x="223" y="335"/>
                    </a:lnTo>
                    <a:lnTo>
                      <a:pt x="213" y="347"/>
                    </a:lnTo>
                    <a:lnTo>
                      <a:pt x="204" y="354"/>
                    </a:lnTo>
                    <a:lnTo>
                      <a:pt x="199" y="358"/>
                    </a:lnTo>
                    <a:lnTo>
                      <a:pt x="197" y="360"/>
                    </a:lnTo>
                    <a:lnTo>
                      <a:pt x="186" y="368"/>
                    </a:lnTo>
                    <a:lnTo>
                      <a:pt x="175" y="373"/>
                    </a:lnTo>
                    <a:lnTo>
                      <a:pt x="162" y="379"/>
                    </a:lnTo>
                    <a:lnTo>
                      <a:pt x="151" y="383"/>
                    </a:lnTo>
                    <a:lnTo>
                      <a:pt x="138" y="385"/>
                    </a:lnTo>
                    <a:lnTo>
                      <a:pt x="125" y="386"/>
                    </a:lnTo>
                    <a:lnTo>
                      <a:pt x="111" y="386"/>
                    </a:lnTo>
                    <a:lnTo>
                      <a:pt x="99" y="384"/>
                    </a:lnTo>
                    <a:lnTo>
                      <a:pt x="92" y="382"/>
                    </a:lnTo>
                    <a:lnTo>
                      <a:pt x="85" y="379"/>
                    </a:lnTo>
                    <a:lnTo>
                      <a:pt x="79" y="375"/>
                    </a:lnTo>
                    <a:lnTo>
                      <a:pt x="75" y="369"/>
                    </a:lnTo>
                    <a:lnTo>
                      <a:pt x="70" y="363"/>
                    </a:lnTo>
                    <a:lnTo>
                      <a:pt x="66" y="357"/>
                    </a:lnTo>
                    <a:lnTo>
                      <a:pt x="64" y="350"/>
                    </a:lnTo>
                    <a:lnTo>
                      <a:pt x="62" y="344"/>
                    </a:lnTo>
                    <a:lnTo>
                      <a:pt x="63" y="334"/>
                    </a:lnTo>
                    <a:lnTo>
                      <a:pt x="69" y="327"/>
                    </a:lnTo>
                    <a:lnTo>
                      <a:pt x="78" y="322"/>
                    </a:lnTo>
                    <a:lnTo>
                      <a:pt x="85" y="315"/>
                    </a:lnTo>
                    <a:lnTo>
                      <a:pt x="106" y="287"/>
                    </a:lnTo>
                    <a:lnTo>
                      <a:pt x="99" y="288"/>
                    </a:lnTo>
                    <a:lnTo>
                      <a:pt x="92" y="289"/>
                    </a:lnTo>
                    <a:lnTo>
                      <a:pt x="84" y="291"/>
                    </a:lnTo>
                    <a:lnTo>
                      <a:pt x="77" y="291"/>
                    </a:lnTo>
                    <a:lnTo>
                      <a:pt x="70" y="291"/>
                    </a:lnTo>
                    <a:lnTo>
                      <a:pt x="62" y="291"/>
                    </a:lnTo>
                    <a:lnTo>
                      <a:pt x="56" y="289"/>
                    </a:lnTo>
                    <a:lnTo>
                      <a:pt x="50" y="285"/>
                    </a:lnTo>
                    <a:lnTo>
                      <a:pt x="48" y="281"/>
                    </a:lnTo>
                    <a:lnTo>
                      <a:pt x="48" y="278"/>
                    </a:lnTo>
                    <a:lnTo>
                      <a:pt x="48" y="274"/>
                    </a:lnTo>
                    <a:lnTo>
                      <a:pt x="48" y="270"/>
                    </a:lnTo>
                    <a:lnTo>
                      <a:pt x="55" y="265"/>
                    </a:lnTo>
                    <a:lnTo>
                      <a:pt x="61" y="259"/>
                    </a:lnTo>
                    <a:lnTo>
                      <a:pt x="64" y="251"/>
                    </a:lnTo>
                    <a:lnTo>
                      <a:pt x="63" y="244"/>
                    </a:lnTo>
                    <a:lnTo>
                      <a:pt x="61" y="240"/>
                    </a:lnTo>
                    <a:lnTo>
                      <a:pt x="57" y="235"/>
                    </a:lnTo>
                    <a:lnTo>
                      <a:pt x="54" y="232"/>
                    </a:lnTo>
                    <a:lnTo>
                      <a:pt x="48" y="230"/>
                    </a:lnTo>
                    <a:lnTo>
                      <a:pt x="43" y="228"/>
                    </a:lnTo>
                    <a:lnTo>
                      <a:pt x="38" y="227"/>
                    </a:lnTo>
                    <a:lnTo>
                      <a:pt x="32" y="226"/>
                    </a:lnTo>
                    <a:lnTo>
                      <a:pt x="26" y="226"/>
                    </a:lnTo>
                    <a:lnTo>
                      <a:pt x="33" y="231"/>
                    </a:lnTo>
                    <a:lnTo>
                      <a:pt x="40" y="233"/>
                    </a:lnTo>
                    <a:lnTo>
                      <a:pt x="46" y="238"/>
                    </a:lnTo>
                    <a:lnTo>
                      <a:pt x="48" y="244"/>
                    </a:lnTo>
                    <a:lnTo>
                      <a:pt x="48" y="249"/>
                    </a:lnTo>
                    <a:lnTo>
                      <a:pt x="46" y="254"/>
                    </a:lnTo>
                    <a:lnTo>
                      <a:pt x="43" y="257"/>
                    </a:lnTo>
                    <a:lnTo>
                      <a:pt x="40" y="259"/>
                    </a:lnTo>
                    <a:lnTo>
                      <a:pt x="35" y="261"/>
                    </a:lnTo>
                    <a:lnTo>
                      <a:pt x="30" y="261"/>
                    </a:lnTo>
                    <a:lnTo>
                      <a:pt x="25" y="259"/>
                    </a:lnTo>
                    <a:lnTo>
                      <a:pt x="20" y="258"/>
                    </a:lnTo>
                    <a:lnTo>
                      <a:pt x="15" y="256"/>
                    </a:lnTo>
                    <a:lnTo>
                      <a:pt x="10" y="254"/>
                    </a:lnTo>
                    <a:lnTo>
                      <a:pt x="4" y="253"/>
                    </a:lnTo>
                    <a:lnTo>
                      <a:pt x="0" y="251"/>
                    </a:lnTo>
                    <a:lnTo>
                      <a:pt x="9" y="231"/>
                    </a:lnTo>
                    <a:lnTo>
                      <a:pt x="12" y="210"/>
                    </a:lnTo>
                    <a:lnTo>
                      <a:pt x="12" y="188"/>
                    </a:lnTo>
                    <a:lnTo>
                      <a:pt x="9" y="167"/>
                    </a:lnTo>
                    <a:lnTo>
                      <a:pt x="5" y="147"/>
                    </a:lnTo>
                    <a:lnTo>
                      <a:pt x="4" y="126"/>
                    </a:lnTo>
                    <a:lnTo>
                      <a:pt x="7" y="104"/>
                    </a:lnTo>
                    <a:lnTo>
                      <a:pt x="15" y="82"/>
                    </a:lnTo>
                    <a:lnTo>
                      <a:pt x="19" y="75"/>
                    </a:lnTo>
                    <a:lnTo>
                      <a:pt x="23" y="68"/>
                    </a:lnTo>
                    <a:lnTo>
                      <a:pt x="27" y="61"/>
                    </a:lnTo>
                    <a:lnTo>
                      <a:pt x="32" y="53"/>
                    </a:lnTo>
                    <a:lnTo>
                      <a:pt x="37" y="46"/>
                    </a:lnTo>
                    <a:lnTo>
                      <a:pt x="42" y="39"/>
                    </a:lnTo>
                    <a:lnTo>
                      <a:pt x="47" y="33"/>
                    </a:lnTo>
                    <a:lnTo>
                      <a:pt x="52" y="26"/>
                    </a:lnTo>
                    <a:lnTo>
                      <a:pt x="54" y="33"/>
                    </a:lnTo>
                    <a:lnTo>
                      <a:pt x="56" y="38"/>
                    </a:lnTo>
                    <a:lnTo>
                      <a:pt x="58" y="44"/>
                    </a:lnTo>
                    <a:lnTo>
                      <a:pt x="63" y="49"/>
                    </a:lnTo>
                    <a:lnTo>
                      <a:pt x="76" y="36"/>
                    </a:lnTo>
                    <a:lnTo>
                      <a:pt x="91" y="25"/>
                    </a:lnTo>
                    <a:lnTo>
                      <a:pt x="107" y="14"/>
                    </a:lnTo>
                    <a:lnTo>
                      <a:pt x="124" y="7"/>
                    </a:lnTo>
                    <a:lnTo>
                      <a:pt x="141" y="1"/>
                    </a:lnTo>
                    <a:lnTo>
                      <a:pt x="158" y="0"/>
                    </a:lnTo>
                    <a:lnTo>
                      <a:pt x="174" y="4"/>
                    </a:lnTo>
                    <a:lnTo>
                      <a:pt x="189" y="11"/>
                    </a:lnTo>
                    <a:close/>
                  </a:path>
                </a:pathLst>
              </a:custGeom>
              <a:solidFill>
                <a:srgbClr val="994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224" name="Freeform 26"/>
              <p:cNvSpPr>
                <a:spLocks/>
              </p:cNvSpPr>
              <p:nvPr/>
            </p:nvSpPr>
            <p:spPr bwMode="auto">
              <a:xfrm>
                <a:off x="2603" y="2181"/>
                <a:ext cx="27" cy="19"/>
              </a:xfrm>
              <a:custGeom>
                <a:avLst/>
                <a:gdLst>
                  <a:gd name="T0" fmla="*/ 19 w 53"/>
                  <a:gd name="T1" fmla="*/ 17 h 38"/>
                  <a:gd name="T2" fmla="*/ 19 w 53"/>
                  <a:gd name="T3" fmla="*/ 18 h 38"/>
                  <a:gd name="T4" fmla="*/ 19 w 53"/>
                  <a:gd name="T5" fmla="*/ 18 h 38"/>
                  <a:gd name="T6" fmla="*/ 18 w 53"/>
                  <a:gd name="T7" fmla="*/ 19 h 38"/>
                  <a:gd name="T8" fmla="*/ 18 w 53"/>
                  <a:gd name="T9" fmla="*/ 19 h 38"/>
                  <a:gd name="T10" fmla="*/ 18 w 53"/>
                  <a:gd name="T11" fmla="*/ 17 h 38"/>
                  <a:gd name="T12" fmla="*/ 18 w 53"/>
                  <a:gd name="T13" fmla="*/ 14 h 38"/>
                  <a:gd name="T14" fmla="*/ 18 w 53"/>
                  <a:gd name="T15" fmla="*/ 11 h 38"/>
                  <a:gd name="T16" fmla="*/ 16 w 53"/>
                  <a:gd name="T17" fmla="*/ 10 h 38"/>
                  <a:gd name="T18" fmla="*/ 11 w 53"/>
                  <a:gd name="T19" fmla="*/ 9 h 38"/>
                  <a:gd name="T20" fmla="*/ 8 w 53"/>
                  <a:gd name="T21" fmla="*/ 11 h 38"/>
                  <a:gd name="T22" fmla="*/ 4 w 53"/>
                  <a:gd name="T23" fmla="*/ 14 h 38"/>
                  <a:gd name="T24" fmla="*/ 0 w 53"/>
                  <a:gd name="T25" fmla="*/ 17 h 38"/>
                  <a:gd name="T26" fmla="*/ 1 w 53"/>
                  <a:gd name="T27" fmla="*/ 13 h 38"/>
                  <a:gd name="T28" fmla="*/ 2 w 53"/>
                  <a:gd name="T29" fmla="*/ 10 h 38"/>
                  <a:gd name="T30" fmla="*/ 3 w 53"/>
                  <a:gd name="T31" fmla="*/ 7 h 38"/>
                  <a:gd name="T32" fmla="*/ 5 w 53"/>
                  <a:gd name="T33" fmla="*/ 5 h 38"/>
                  <a:gd name="T34" fmla="*/ 7 w 53"/>
                  <a:gd name="T35" fmla="*/ 3 h 38"/>
                  <a:gd name="T36" fmla="*/ 10 w 53"/>
                  <a:gd name="T37" fmla="*/ 2 h 38"/>
                  <a:gd name="T38" fmla="*/ 13 w 53"/>
                  <a:gd name="T39" fmla="*/ 1 h 38"/>
                  <a:gd name="T40" fmla="*/ 15 w 53"/>
                  <a:gd name="T41" fmla="*/ 1 h 38"/>
                  <a:gd name="T42" fmla="*/ 18 w 53"/>
                  <a:gd name="T43" fmla="*/ 0 h 38"/>
                  <a:gd name="T44" fmla="*/ 21 w 53"/>
                  <a:gd name="T45" fmla="*/ 0 h 38"/>
                  <a:gd name="T46" fmla="*/ 24 w 53"/>
                  <a:gd name="T47" fmla="*/ 0 h 38"/>
                  <a:gd name="T48" fmla="*/ 27 w 53"/>
                  <a:gd name="T49" fmla="*/ 0 h 38"/>
                  <a:gd name="T50" fmla="*/ 22 w 53"/>
                  <a:gd name="T51" fmla="*/ 2 h 38"/>
                  <a:gd name="T52" fmla="*/ 21 w 53"/>
                  <a:gd name="T53" fmla="*/ 6 h 38"/>
                  <a:gd name="T54" fmla="*/ 22 w 53"/>
                  <a:gd name="T55" fmla="*/ 11 h 38"/>
                  <a:gd name="T56" fmla="*/ 19 w 53"/>
                  <a:gd name="T57" fmla="*/ 17 h 3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3"/>
                  <a:gd name="T88" fmla="*/ 0 h 38"/>
                  <a:gd name="T89" fmla="*/ 53 w 53"/>
                  <a:gd name="T90" fmla="*/ 38 h 3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3" h="38">
                    <a:moveTo>
                      <a:pt x="38" y="34"/>
                    </a:moveTo>
                    <a:lnTo>
                      <a:pt x="37" y="35"/>
                    </a:lnTo>
                    <a:lnTo>
                      <a:pt x="37" y="36"/>
                    </a:lnTo>
                    <a:lnTo>
                      <a:pt x="36" y="37"/>
                    </a:lnTo>
                    <a:lnTo>
                      <a:pt x="36" y="38"/>
                    </a:lnTo>
                    <a:lnTo>
                      <a:pt x="36" y="34"/>
                    </a:lnTo>
                    <a:lnTo>
                      <a:pt x="36" y="28"/>
                    </a:lnTo>
                    <a:lnTo>
                      <a:pt x="35" y="22"/>
                    </a:lnTo>
                    <a:lnTo>
                      <a:pt x="31" y="19"/>
                    </a:lnTo>
                    <a:lnTo>
                      <a:pt x="22" y="17"/>
                    </a:lnTo>
                    <a:lnTo>
                      <a:pt x="15" y="22"/>
                    </a:lnTo>
                    <a:lnTo>
                      <a:pt x="7" y="28"/>
                    </a:lnTo>
                    <a:lnTo>
                      <a:pt x="0" y="34"/>
                    </a:lnTo>
                    <a:lnTo>
                      <a:pt x="1" y="27"/>
                    </a:lnTo>
                    <a:lnTo>
                      <a:pt x="3" y="21"/>
                    </a:lnTo>
                    <a:lnTo>
                      <a:pt x="6" y="15"/>
                    </a:lnTo>
                    <a:lnTo>
                      <a:pt x="10" y="11"/>
                    </a:lnTo>
                    <a:lnTo>
                      <a:pt x="14" y="6"/>
                    </a:lnTo>
                    <a:lnTo>
                      <a:pt x="20" y="4"/>
                    </a:lnTo>
                    <a:lnTo>
                      <a:pt x="25" y="3"/>
                    </a:lnTo>
                    <a:lnTo>
                      <a:pt x="30" y="1"/>
                    </a:lnTo>
                    <a:lnTo>
                      <a:pt x="36" y="0"/>
                    </a:lnTo>
                    <a:lnTo>
                      <a:pt x="42" y="0"/>
                    </a:lnTo>
                    <a:lnTo>
                      <a:pt x="48" y="0"/>
                    </a:lnTo>
                    <a:lnTo>
                      <a:pt x="53" y="0"/>
                    </a:lnTo>
                    <a:lnTo>
                      <a:pt x="43" y="4"/>
                    </a:lnTo>
                    <a:lnTo>
                      <a:pt x="42" y="13"/>
                    </a:lnTo>
                    <a:lnTo>
                      <a:pt x="43" y="23"/>
                    </a:lnTo>
                    <a:lnTo>
                      <a:pt x="38"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225" name="Freeform 27"/>
              <p:cNvSpPr>
                <a:spLocks/>
              </p:cNvSpPr>
              <p:nvPr/>
            </p:nvSpPr>
            <p:spPr bwMode="auto">
              <a:xfrm>
                <a:off x="2486" y="2177"/>
                <a:ext cx="50" cy="19"/>
              </a:xfrm>
              <a:custGeom>
                <a:avLst/>
                <a:gdLst>
                  <a:gd name="T0" fmla="*/ 26 w 100"/>
                  <a:gd name="T1" fmla="*/ 19 h 37"/>
                  <a:gd name="T2" fmla="*/ 23 w 100"/>
                  <a:gd name="T3" fmla="*/ 18 h 37"/>
                  <a:gd name="T4" fmla="*/ 19 w 100"/>
                  <a:gd name="T5" fmla="*/ 18 h 37"/>
                  <a:gd name="T6" fmla="*/ 15 w 100"/>
                  <a:gd name="T7" fmla="*/ 16 h 37"/>
                  <a:gd name="T8" fmla="*/ 12 w 100"/>
                  <a:gd name="T9" fmla="*/ 14 h 37"/>
                  <a:gd name="T10" fmla="*/ 9 w 100"/>
                  <a:gd name="T11" fmla="*/ 12 h 37"/>
                  <a:gd name="T12" fmla="*/ 5 w 100"/>
                  <a:gd name="T13" fmla="*/ 9 h 37"/>
                  <a:gd name="T14" fmla="*/ 3 w 100"/>
                  <a:gd name="T15" fmla="*/ 6 h 37"/>
                  <a:gd name="T16" fmla="*/ 0 w 100"/>
                  <a:gd name="T17" fmla="*/ 3 h 37"/>
                  <a:gd name="T18" fmla="*/ 5 w 100"/>
                  <a:gd name="T19" fmla="*/ 5 h 37"/>
                  <a:gd name="T20" fmla="*/ 10 w 100"/>
                  <a:gd name="T21" fmla="*/ 6 h 37"/>
                  <a:gd name="T22" fmla="*/ 14 w 100"/>
                  <a:gd name="T23" fmla="*/ 7 h 37"/>
                  <a:gd name="T24" fmla="*/ 19 w 100"/>
                  <a:gd name="T25" fmla="*/ 8 h 37"/>
                  <a:gd name="T26" fmla="*/ 24 w 100"/>
                  <a:gd name="T27" fmla="*/ 8 h 37"/>
                  <a:gd name="T28" fmla="*/ 29 w 100"/>
                  <a:gd name="T29" fmla="*/ 8 h 37"/>
                  <a:gd name="T30" fmla="*/ 34 w 100"/>
                  <a:gd name="T31" fmla="*/ 7 h 37"/>
                  <a:gd name="T32" fmla="*/ 40 w 100"/>
                  <a:gd name="T33" fmla="*/ 5 h 37"/>
                  <a:gd name="T34" fmla="*/ 50 w 100"/>
                  <a:gd name="T35" fmla="*/ 0 h 37"/>
                  <a:gd name="T36" fmla="*/ 48 w 100"/>
                  <a:gd name="T37" fmla="*/ 3 h 37"/>
                  <a:gd name="T38" fmla="*/ 45 w 100"/>
                  <a:gd name="T39" fmla="*/ 7 h 37"/>
                  <a:gd name="T40" fmla="*/ 43 w 100"/>
                  <a:gd name="T41" fmla="*/ 10 h 37"/>
                  <a:gd name="T42" fmla="*/ 40 w 100"/>
                  <a:gd name="T43" fmla="*/ 12 h 37"/>
                  <a:gd name="T44" fmla="*/ 37 w 100"/>
                  <a:gd name="T45" fmla="*/ 15 h 37"/>
                  <a:gd name="T46" fmla="*/ 34 w 100"/>
                  <a:gd name="T47" fmla="*/ 17 h 37"/>
                  <a:gd name="T48" fmla="*/ 30 w 100"/>
                  <a:gd name="T49" fmla="*/ 18 h 37"/>
                  <a:gd name="T50" fmla="*/ 26 w 100"/>
                  <a:gd name="T51" fmla="*/ 19 h 3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00"/>
                  <a:gd name="T79" fmla="*/ 0 h 37"/>
                  <a:gd name="T80" fmla="*/ 100 w 100"/>
                  <a:gd name="T81" fmla="*/ 37 h 3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00" h="37">
                    <a:moveTo>
                      <a:pt x="52" y="37"/>
                    </a:moveTo>
                    <a:lnTo>
                      <a:pt x="45" y="36"/>
                    </a:lnTo>
                    <a:lnTo>
                      <a:pt x="37" y="35"/>
                    </a:lnTo>
                    <a:lnTo>
                      <a:pt x="30" y="31"/>
                    </a:lnTo>
                    <a:lnTo>
                      <a:pt x="23" y="28"/>
                    </a:lnTo>
                    <a:lnTo>
                      <a:pt x="17" y="23"/>
                    </a:lnTo>
                    <a:lnTo>
                      <a:pt x="10" y="18"/>
                    </a:lnTo>
                    <a:lnTo>
                      <a:pt x="5" y="12"/>
                    </a:lnTo>
                    <a:lnTo>
                      <a:pt x="0" y="6"/>
                    </a:lnTo>
                    <a:lnTo>
                      <a:pt x="10" y="10"/>
                    </a:lnTo>
                    <a:lnTo>
                      <a:pt x="19" y="12"/>
                    </a:lnTo>
                    <a:lnTo>
                      <a:pt x="28" y="14"/>
                    </a:lnTo>
                    <a:lnTo>
                      <a:pt x="38" y="16"/>
                    </a:lnTo>
                    <a:lnTo>
                      <a:pt x="48" y="16"/>
                    </a:lnTo>
                    <a:lnTo>
                      <a:pt x="58" y="16"/>
                    </a:lnTo>
                    <a:lnTo>
                      <a:pt x="68" y="14"/>
                    </a:lnTo>
                    <a:lnTo>
                      <a:pt x="79" y="10"/>
                    </a:lnTo>
                    <a:lnTo>
                      <a:pt x="100" y="0"/>
                    </a:lnTo>
                    <a:lnTo>
                      <a:pt x="95" y="6"/>
                    </a:lnTo>
                    <a:lnTo>
                      <a:pt x="90" y="13"/>
                    </a:lnTo>
                    <a:lnTo>
                      <a:pt x="86" y="19"/>
                    </a:lnTo>
                    <a:lnTo>
                      <a:pt x="80" y="24"/>
                    </a:lnTo>
                    <a:lnTo>
                      <a:pt x="74" y="30"/>
                    </a:lnTo>
                    <a:lnTo>
                      <a:pt x="67" y="34"/>
                    </a:lnTo>
                    <a:lnTo>
                      <a:pt x="60" y="36"/>
                    </a:lnTo>
                    <a:lnTo>
                      <a:pt x="52"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226" name="Freeform 28"/>
              <p:cNvSpPr>
                <a:spLocks/>
              </p:cNvSpPr>
              <p:nvPr/>
            </p:nvSpPr>
            <p:spPr bwMode="auto">
              <a:xfrm>
                <a:off x="2480" y="2276"/>
                <a:ext cx="278" cy="216"/>
              </a:xfrm>
              <a:custGeom>
                <a:avLst/>
                <a:gdLst>
                  <a:gd name="T0" fmla="*/ 271 w 555"/>
                  <a:gd name="T1" fmla="*/ 43 h 432"/>
                  <a:gd name="T2" fmla="*/ 263 w 555"/>
                  <a:gd name="T3" fmla="*/ 59 h 432"/>
                  <a:gd name="T4" fmla="*/ 262 w 555"/>
                  <a:gd name="T5" fmla="*/ 77 h 432"/>
                  <a:gd name="T6" fmla="*/ 260 w 555"/>
                  <a:gd name="T7" fmla="*/ 78 h 432"/>
                  <a:gd name="T8" fmla="*/ 255 w 555"/>
                  <a:gd name="T9" fmla="*/ 66 h 432"/>
                  <a:gd name="T10" fmla="*/ 244 w 555"/>
                  <a:gd name="T11" fmla="*/ 49 h 432"/>
                  <a:gd name="T12" fmla="*/ 229 w 555"/>
                  <a:gd name="T13" fmla="*/ 38 h 432"/>
                  <a:gd name="T14" fmla="*/ 240 w 555"/>
                  <a:gd name="T15" fmla="*/ 53 h 432"/>
                  <a:gd name="T16" fmla="*/ 247 w 555"/>
                  <a:gd name="T17" fmla="*/ 71 h 432"/>
                  <a:gd name="T18" fmla="*/ 242 w 555"/>
                  <a:gd name="T19" fmla="*/ 91 h 432"/>
                  <a:gd name="T20" fmla="*/ 227 w 555"/>
                  <a:gd name="T21" fmla="*/ 112 h 432"/>
                  <a:gd name="T22" fmla="*/ 206 w 555"/>
                  <a:gd name="T23" fmla="*/ 125 h 432"/>
                  <a:gd name="T24" fmla="*/ 191 w 555"/>
                  <a:gd name="T25" fmla="*/ 128 h 432"/>
                  <a:gd name="T26" fmla="*/ 183 w 555"/>
                  <a:gd name="T27" fmla="*/ 126 h 432"/>
                  <a:gd name="T28" fmla="*/ 175 w 555"/>
                  <a:gd name="T29" fmla="*/ 123 h 432"/>
                  <a:gd name="T30" fmla="*/ 186 w 555"/>
                  <a:gd name="T31" fmla="*/ 132 h 432"/>
                  <a:gd name="T32" fmla="*/ 200 w 555"/>
                  <a:gd name="T33" fmla="*/ 137 h 432"/>
                  <a:gd name="T34" fmla="*/ 213 w 555"/>
                  <a:gd name="T35" fmla="*/ 137 h 432"/>
                  <a:gd name="T36" fmla="*/ 221 w 555"/>
                  <a:gd name="T37" fmla="*/ 136 h 432"/>
                  <a:gd name="T38" fmla="*/ 229 w 555"/>
                  <a:gd name="T39" fmla="*/ 132 h 432"/>
                  <a:gd name="T40" fmla="*/ 236 w 555"/>
                  <a:gd name="T41" fmla="*/ 147 h 432"/>
                  <a:gd name="T42" fmla="*/ 233 w 555"/>
                  <a:gd name="T43" fmla="*/ 170 h 432"/>
                  <a:gd name="T44" fmla="*/ 224 w 555"/>
                  <a:gd name="T45" fmla="*/ 186 h 432"/>
                  <a:gd name="T46" fmla="*/ 210 w 555"/>
                  <a:gd name="T47" fmla="*/ 199 h 432"/>
                  <a:gd name="T48" fmla="*/ 183 w 555"/>
                  <a:gd name="T49" fmla="*/ 210 h 432"/>
                  <a:gd name="T50" fmla="*/ 151 w 555"/>
                  <a:gd name="T51" fmla="*/ 216 h 432"/>
                  <a:gd name="T52" fmla="*/ 118 w 555"/>
                  <a:gd name="T53" fmla="*/ 210 h 432"/>
                  <a:gd name="T54" fmla="*/ 110 w 555"/>
                  <a:gd name="T55" fmla="*/ 201 h 432"/>
                  <a:gd name="T56" fmla="*/ 106 w 555"/>
                  <a:gd name="T57" fmla="*/ 189 h 432"/>
                  <a:gd name="T58" fmla="*/ 95 w 555"/>
                  <a:gd name="T59" fmla="*/ 178 h 432"/>
                  <a:gd name="T60" fmla="*/ 117 w 555"/>
                  <a:gd name="T61" fmla="*/ 170 h 432"/>
                  <a:gd name="T62" fmla="*/ 133 w 555"/>
                  <a:gd name="T63" fmla="*/ 152 h 432"/>
                  <a:gd name="T64" fmla="*/ 136 w 555"/>
                  <a:gd name="T65" fmla="*/ 142 h 432"/>
                  <a:gd name="T66" fmla="*/ 123 w 555"/>
                  <a:gd name="T67" fmla="*/ 155 h 432"/>
                  <a:gd name="T68" fmla="*/ 107 w 555"/>
                  <a:gd name="T69" fmla="*/ 164 h 432"/>
                  <a:gd name="T70" fmla="*/ 88 w 555"/>
                  <a:gd name="T71" fmla="*/ 165 h 432"/>
                  <a:gd name="T72" fmla="*/ 69 w 555"/>
                  <a:gd name="T73" fmla="*/ 161 h 432"/>
                  <a:gd name="T74" fmla="*/ 54 w 555"/>
                  <a:gd name="T75" fmla="*/ 150 h 432"/>
                  <a:gd name="T76" fmla="*/ 41 w 555"/>
                  <a:gd name="T77" fmla="*/ 115 h 432"/>
                  <a:gd name="T78" fmla="*/ 40 w 555"/>
                  <a:gd name="T79" fmla="*/ 102 h 432"/>
                  <a:gd name="T80" fmla="*/ 36 w 555"/>
                  <a:gd name="T81" fmla="*/ 112 h 432"/>
                  <a:gd name="T82" fmla="*/ 32 w 555"/>
                  <a:gd name="T83" fmla="*/ 139 h 432"/>
                  <a:gd name="T84" fmla="*/ 30 w 555"/>
                  <a:gd name="T85" fmla="*/ 132 h 432"/>
                  <a:gd name="T86" fmla="*/ 23 w 555"/>
                  <a:gd name="T87" fmla="*/ 121 h 432"/>
                  <a:gd name="T88" fmla="*/ 13 w 555"/>
                  <a:gd name="T89" fmla="*/ 112 h 432"/>
                  <a:gd name="T90" fmla="*/ 0 w 555"/>
                  <a:gd name="T91" fmla="*/ 108 h 432"/>
                  <a:gd name="T92" fmla="*/ 25 w 555"/>
                  <a:gd name="T93" fmla="*/ 80 h 432"/>
                  <a:gd name="T94" fmla="*/ 55 w 555"/>
                  <a:gd name="T95" fmla="*/ 55 h 432"/>
                  <a:gd name="T96" fmla="*/ 80 w 555"/>
                  <a:gd name="T97" fmla="*/ 46 h 432"/>
                  <a:gd name="T98" fmla="*/ 95 w 555"/>
                  <a:gd name="T99" fmla="*/ 58 h 432"/>
                  <a:gd name="T100" fmla="*/ 114 w 555"/>
                  <a:gd name="T101" fmla="*/ 63 h 432"/>
                  <a:gd name="T102" fmla="*/ 139 w 555"/>
                  <a:gd name="T103" fmla="*/ 60 h 432"/>
                  <a:gd name="T104" fmla="*/ 163 w 555"/>
                  <a:gd name="T105" fmla="*/ 43 h 432"/>
                  <a:gd name="T106" fmla="*/ 179 w 555"/>
                  <a:gd name="T107" fmla="*/ 19 h 432"/>
                  <a:gd name="T108" fmla="*/ 184 w 555"/>
                  <a:gd name="T109" fmla="*/ 5 h 432"/>
                  <a:gd name="T110" fmla="*/ 198 w 555"/>
                  <a:gd name="T111" fmla="*/ 3 h 432"/>
                  <a:gd name="T112" fmla="*/ 216 w 555"/>
                  <a:gd name="T113" fmla="*/ 7 h 432"/>
                  <a:gd name="T114" fmla="*/ 233 w 555"/>
                  <a:gd name="T115" fmla="*/ 13 h 432"/>
                  <a:gd name="T116" fmla="*/ 251 w 555"/>
                  <a:gd name="T117" fmla="*/ 20 h 432"/>
                  <a:gd name="T118" fmla="*/ 267 w 555"/>
                  <a:gd name="T119" fmla="*/ 27 h 43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555"/>
                  <a:gd name="T181" fmla="*/ 0 h 432"/>
                  <a:gd name="T182" fmla="*/ 555 w 555"/>
                  <a:gd name="T183" fmla="*/ 432 h 43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555" h="432">
                    <a:moveTo>
                      <a:pt x="555" y="66"/>
                    </a:moveTo>
                    <a:lnTo>
                      <a:pt x="548" y="75"/>
                    </a:lnTo>
                    <a:lnTo>
                      <a:pt x="542" y="86"/>
                    </a:lnTo>
                    <a:lnTo>
                      <a:pt x="536" y="96"/>
                    </a:lnTo>
                    <a:lnTo>
                      <a:pt x="530" y="106"/>
                    </a:lnTo>
                    <a:lnTo>
                      <a:pt x="525" y="118"/>
                    </a:lnTo>
                    <a:lnTo>
                      <a:pt x="522" y="129"/>
                    </a:lnTo>
                    <a:lnTo>
                      <a:pt x="522" y="142"/>
                    </a:lnTo>
                    <a:lnTo>
                      <a:pt x="524" y="154"/>
                    </a:lnTo>
                    <a:lnTo>
                      <a:pt x="523" y="155"/>
                    </a:lnTo>
                    <a:lnTo>
                      <a:pt x="521" y="156"/>
                    </a:lnTo>
                    <a:lnTo>
                      <a:pt x="519" y="156"/>
                    </a:lnTo>
                    <a:lnTo>
                      <a:pt x="517" y="155"/>
                    </a:lnTo>
                    <a:lnTo>
                      <a:pt x="514" y="143"/>
                    </a:lnTo>
                    <a:lnTo>
                      <a:pt x="509" y="131"/>
                    </a:lnTo>
                    <a:lnTo>
                      <a:pt x="503" y="119"/>
                    </a:lnTo>
                    <a:lnTo>
                      <a:pt x="496" y="109"/>
                    </a:lnTo>
                    <a:lnTo>
                      <a:pt x="488" y="98"/>
                    </a:lnTo>
                    <a:lnTo>
                      <a:pt x="479" y="90"/>
                    </a:lnTo>
                    <a:lnTo>
                      <a:pt x="469" y="82"/>
                    </a:lnTo>
                    <a:lnTo>
                      <a:pt x="458" y="76"/>
                    </a:lnTo>
                    <a:lnTo>
                      <a:pt x="466" y="84"/>
                    </a:lnTo>
                    <a:lnTo>
                      <a:pt x="473" y="95"/>
                    </a:lnTo>
                    <a:lnTo>
                      <a:pt x="480" y="105"/>
                    </a:lnTo>
                    <a:lnTo>
                      <a:pt x="486" y="116"/>
                    </a:lnTo>
                    <a:lnTo>
                      <a:pt x="491" y="128"/>
                    </a:lnTo>
                    <a:lnTo>
                      <a:pt x="493" y="141"/>
                    </a:lnTo>
                    <a:lnTo>
                      <a:pt x="493" y="154"/>
                    </a:lnTo>
                    <a:lnTo>
                      <a:pt x="489" y="166"/>
                    </a:lnTo>
                    <a:lnTo>
                      <a:pt x="483" y="182"/>
                    </a:lnTo>
                    <a:lnTo>
                      <a:pt x="474" y="197"/>
                    </a:lnTo>
                    <a:lnTo>
                      <a:pt x="465" y="211"/>
                    </a:lnTo>
                    <a:lnTo>
                      <a:pt x="454" y="224"/>
                    </a:lnTo>
                    <a:lnTo>
                      <a:pt x="440" y="234"/>
                    </a:lnTo>
                    <a:lnTo>
                      <a:pt x="426" y="243"/>
                    </a:lnTo>
                    <a:lnTo>
                      <a:pt x="411" y="251"/>
                    </a:lnTo>
                    <a:lnTo>
                      <a:pt x="394" y="256"/>
                    </a:lnTo>
                    <a:lnTo>
                      <a:pt x="388" y="256"/>
                    </a:lnTo>
                    <a:lnTo>
                      <a:pt x="382" y="256"/>
                    </a:lnTo>
                    <a:lnTo>
                      <a:pt x="377" y="256"/>
                    </a:lnTo>
                    <a:lnTo>
                      <a:pt x="371" y="254"/>
                    </a:lnTo>
                    <a:lnTo>
                      <a:pt x="365" y="253"/>
                    </a:lnTo>
                    <a:lnTo>
                      <a:pt x="359" y="250"/>
                    </a:lnTo>
                    <a:lnTo>
                      <a:pt x="353" y="248"/>
                    </a:lnTo>
                    <a:lnTo>
                      <a:pt x="349" y="246"/>
                    </a:lnTo>
                    <a:lnTo>
                      <a:pt x="355" y="253"/>
                    </a:lnTo>
                    <a:lnTo>
                      <a:pt x="363" y="258"/>
                    </a:lnTo>
                    <a:lnTo>
                      <a:pt x="371" y="264"/>
                    </a:lnTo>
                    <a:lnTo>
                      <a:pt x="380" y="269"/>
                    </a:lnTo>
                    <a:lnTo>
                      <a:pt x="389" y="272"/>
                    </a:lnTo>
                    <a:lnTo>
                      <a:pt x="400" y="274"/>
                    </a:lnTo>
                    <a:lnTo>
                      <a:pt x="410" y="276"/>
                    </a:lnTo>
                    <a:lnTo>
                      <a:pt x="419" y="276"/>
                    </a:lnTo>
                    <a:lnTo>
                      <a:pt x="425" y="274"/>
                    </a:lnTo>
                    <a:lnTo>
                      <a:pt x="431" y="274"/>
                    </a:lnTo>
                    <a:lnTo>
                      <a:pt x="436" y="273"/>
                    </a:lnTo>
                    <a:lnTo>
                      <a:pt x="442" y="271"/>
                    </a:lnTo>
                    <a:lnTo>
                      <a:pt x="448" y="270"/>
                    </a:lnTo>
                    <a:lnTo>
                      <a:pt x="453" y="268"/>
                    </a:lnTo>
                    <a:lnTo>
                      <a:pt x="458" y="264"/>
                    </a:lnTo>
                    <a:lnTo>
                      <a:pt x="464" y="262"/>
                    </a:lnTo>
                    <a:lnTo>
                      <a:pt x="466" y="278"/>
                    </a:lnTo>
                    <a:lnTo>
                      <a:pt x="472" y="294"/>
                    </a:lnTo>
                    <a:lnTo>
                      <a:pt x="476" y="311"/>
                    </a:lnTo>
                    <a:lnTo>
                      <a:pt x="472" y="329"/>
                    </a:lnTo>
                    <a:lnTo>
                      <a:pt x="466" y="340"/>
                    </a:lnTo>
                    <a:lnTo>
                      <a:pt x="461" y="351"/>
                    </a:lnTo>
                    <a:lnTo>
                      <a:pt x="455" y="361"/>
                    </a:lnTo>
                    <a:lnTo>
                      <a:pt x="447" y="371"/>
                    </a:lnTo>
                    <a:lnTo>
                      <a:pt x="439" y="380"/>
                    </a:lnTo>
                    <a:lnTo>
                      <a:pt x="430" y="389"/>
                    </a:lnTo>
                    <a:lnTo>
                      <a:pt x="419" y="397"/>
                    </a:lnTo>
                    <a:lnTo>
                      <a:pt x="408" y="402"/>
                    </a:lnTo>
                    <a:lnTo>
                      <a:pt x="387" y="412"/>
                    </a:lnTo>
                    <a:lnTo>
                      <a:pt x="366" y="420"/>
                    </a:lnTo>
                    <a:lnTo>
                      <a:pt x="344" y="425"/>
                    </a:lnTo>
                    <a:lnTo>
                      <a:pt x="324" y="430"/>
                    </a:lnTo>
                    <a:lnTo>
                      <a:pt x="302" y="432"/>
                    </a:lnTo>
                    <a:lnTo>
                      <a:pt x="280" y="431"/>
                    </a:lnTo>
                    <a:lnTo>
                      <a:pt x="258" y="427"/>
                    </a:lnTo>
                    <a:lnTo>
                      <a:pt x="235" y="420"/>
                    </a:lnTo>
                    <a:lnTo>
                      <a:pt x="227" y="415"/>
                    </a:lnTo>
                    <a:lnTo>
                      <a:pt x="222" y="408"/>
                    </a:lnTo>
                    <a:lnTo>
                      <a:pt x="219" y="401"/>
                    </a:lnTo>
                    <a:lnTo>
                      <a:pt x="216" y="393"/>
                    </a:lnTo>
                    <a:lnTo>
                      <a:pt x="214" y="385"/>
                    </a:lnTo>
                    <a:lnTo>
                      <a:pt x="211" y="377"/>
                    </a:lnTo>
                    <a:lnTo>
                      <a:pt x="206" y="370"/>
                    </a:lnTo>
                    <a:lnTo>
                      <a:pt x="199" y="364"/>
                    </a:lnTo>
                    <a:lnTo>
                      <a:pt x="190" y="356"/>
                    </a:lnTo>
                    <a:lnTo>
                      <a:pt x="206" y="354"/>
                    </a:lnTo>
                    <a:lnTo>
                      <a:pt x="220" y="348"/>
                    </a:lnTo>
                    <a:lnTo>
                      <a:pt x="234" y="339"/>
                    </a:lnTo>
                    <a:lnTo>
                      <a:pt x="245" y="330"/>
                    </a:lnTo>
                    <a:lnTo>
                      <a:pt x="257" y="317"/>
                    </a:lnTo>
                    <a:lnTo>
                      <a:pt x="266" y="304"/>
                    </a:lnTo>
                    <a:lnTo>
                      <a:pt x="273" y="291"/>
                    </a:lnTo>
                    <a:lnTo>
                      <a:pt x="280" y="276"/>
                    </a:lnTo>
                    <a:lnTo>
                      <a:pt x="272" y="284"/>
                    </a:lnTo>
                    <a:lnTo>
                      <a:pt x="264" y="293"/>
                    </a:lnTo>
                    <a:lnTo>
                      <a:pt x="254" y="301"/>
                    </a:lnTo>
                    <a:lnTo>
                      <a:pt x="245" y="309"/>
                    </a:lnTo>
                    <a:lnTo>
                      <a:pt x="235" y="317"/>
                    </a:lnTo>
                    <a:lnTo>
                      <a:pt x="224" y="323"/>
                    </a:lnTo>
                    <a:lnTo>
                      <a:pt x="213" y="327"/>
                    </a:lnTo>
                    <a:lnTo>
                      <a:pt x="200" y="330"/>
                    </a:lnTo>
                    <a:lnTo>
                      <a:pt x="188" y="331"/>
                    </a:lnTo>
                    <a:lnTo>
                      <a:pt x="175" y="330"/>
                    </a:lnTo>
                    <a:lnTo>
                      <a:pt x="162" y="329"/>
                    </a:lnTo>
                    <a:lnTo>
                      <a:pt x="150" y="325"/>
                    </a:lnTo>
                    <a:lnTo>
                      <a:pt x="137" y="321"/>
                    </a:lnTo>
                    <a:lnTo>
                      <a:pt x="125" y="315"/>
                    </a:lnTo>
                    <a:lnTo>
                      <a:pt x="116" y="308"/>
                    </a:lnTo>
                    <a:lnTo>
                      <a:pt x="107" y="300"/>
                    </a:lnTo>
                    <a:lnTo>
                      <a:pt x="92" y="278"/>
                    </a:lnTo>
                    <a:lnTo>
                      <a:pt x="84" y="255"/>
                    </a:lnTo>
                    <a:lnTo>
                      <a:pt x="82" y="230"/>
                    </a:lnTo>
                    <a:lnTo>
                      <a:pt x="82" y="205"/>
                    </a:lnTo>
                    <a:lnTo>
                      <a:pt x="80" y="204"/>
                    </a:lnTo>
                    <a:lnTo>
                      <a:pt x="79" y="204"/>
                    </a:lnTo>
                    <a:lnTo>
                      <a:pt x="77" y="204"/>
                    </a:lnTo>
                    <a:lnTo>
                      <a:pt x="76" y="205"/>
                    </a:lnTo>
                    <a:lnTo>
                      <a:pt x="71" y="224"/>
                    </a:lnTo>
                    <a:lnTo>
                      <a:pt x="71" y="242"/>
                    </a:lnTo>
                    <a:lnTo>
                      <a:pt x="70" y="260"/>
                    </a:lnTo>
                    <a:lnTo>
                      <a:pt x="64" y="277"/>
                    </a:lnTo>
                    <a:lnTo>
                      <a:pt x="61" y="273"/>
                    </a:lnTo>
                    <a:lnTo>
                      <a:pt x="60" y="269"/>
                    </a:lnTo>
                    <a:lnTo>
                      <a:pt x="59" y="263"/>
                    </a:lnTo>
                    <a:lnTo>
                      <a:pt x="56" y="257"/>
                    </a:lnTo>
                    <a:lnTo>
                      <a:pt x="52" y="249"/>
                    </a:lnTo>
                    <a:lnTo>
                      <a:pt x="46" y="242"/>
                    </a:lnTo>
                    <a:lnTo>
                      <a:pt x="39" y="235"/>
                    </a:lnTo>
                    <a:lnTo>
                      <a:pt x="33" y="230"/>
                    </a:lnTo>
                    <a:lnTo>
                      <a:pt x="25" y="225"/>
                    </a:lnTo>
                    <a:lnTo>
                      <a:pt x="17" y="222"/>
                    </a:lnTo>
                    <a:lnTo>
                      <a:pt x="9" y="219"/>
                    </a:lnTo>
                    <a:lnTo>
                      <a:pt x="0" y="217"/>
                    </a:lnTo>
                    <a:lnTo>
                      <a:pt x="15" y="196"/>
                    </a:lnTo>
                    <a:lnTo>
                      <a:pt x="31" y="178"/>
                    </a:lnTo>
                    <a:lnTo>
                      <a:pt x="49" y="159"/>
                    </a:lnTo>
                    <a:lnTo>
                      <a:pt x="68" y="142"/>
                    </a:lnTo>
                    <a:lnTo>
                      <a:pt x="88" y="126"/>
                    </a:lnTo>
                    <a:lnTo>
                      <a:pt x="109" y="110"/>
                    </a:lnTo>
                    <a:lnTo>
                      <a:pt x="131" y="95"/>
                    </a:lnTo>
                    <a:lnTo>
                      <a:pt x="153" y="80"/>
                    </a:lnTo>
                    <a:lnTo>
                      <a:pt x="160" y="91"/>
                    </a:lnTo>
                    <a:lnTo>
                      <a:pt x="168" y="101"/>
                    </a:lnTo>
                    <a:lnTo>
                      <a:pt x="178" y="109"/>
                    </a:lnTo>
                    <a:lnTo>
                      <a:pt x="190" y="116"/>
                    </a:lnTo>
                    <a:lnTo>
                      <a:pt x="201" y="120"/>
                    </a:lnTo>
                    <a:lnTo>
                      <a:pt x="214" y="124"/>
                    </a:lnTo>
                    <a:lnTo>
                      <a:pt x="227" y="126"/>
                    </a:lnTo>
                    <a:lnTo>
                      <a:pt x="239" y="127"/>
                    </a:lnTo>
                    <a:lnTo>
                      <a:pt x="259" y="126"/>
                    </a:lnTo>
                    <a:lnTo>
                      <a:pt x="277" y="120"/>
                    </a:lnTo>
                    <a:lnTo>
                      <a:pt x="294" y="111"/>
                    </a:lnTo>
                    <a:lnTo>
                      <a:pt x="310" y="99"/>
                    </a:lnTo>
                    <a:lnTo>
                      <a:pt x="325" y="86"/>
                    </a:lnTo>
                    <a:lnTo>
                      <a:pt x="337" y="71"/>
                    </a:lnTo>
                    <a:lnTo>
                      <a:pt x="348" y="55"/>
                    </a:lnTo>
                    <a:lnTo>
                      <a:pt x="357" y="37"/>
                    </a:lnTo>
                    <a:lnTo>
                      <a:pt x="360" y="28"/>
                    </a:lnTo>
                    <a:lnTo>
                      <a:pt x="364" y="19"/>
                    </a:lnTo>
                    <a:lnTo>
                      <a:pt x="367" y="10"/>
                    </a:lnTo>
                    <a:lnTo>
                      <a:pt x="371" y="0"/>
                    </a:lnTo>
                    <a:lnTo>
                      <a:pt x="383" y="3"/>
                    </a:lnTo>
                    <a:lnTo>
                      <a:pt x="395" y="5"/>
                    </a:lnTo>
                    <a:lnTo>
                      <a:pt x="408" y="8"/>
                    </a:lnTo>
                    <a:lnTo>
                      <a:pt x="419" y="11"/>
                    </a:lnTo>
                    <a:lnTo>
                      <a:pt x="432" y="14"/>
                    </a:lnTo>
                    <a:lnTo>
                      <a:pt x="443" y="19"/>
                    </a:lnTo>
                    <a:lnTo>
                      <a:pt x="455" y="22"/>
                    </a:lnTo>
                    <a:lnTo>
                      <a:pt x="466" y="26"/>
                    </a:lnTo>
                    <a:lnTo>
                      <a:pt x="478" y="30"/>
                    </a:lnTo>
                    <a:lnTo>
                      <a:pt x="489" y="35"/>
                    </a:lnTo>
                    <a:lnTo>
                      <a:pt x="501" y="40"/>
                    </a:lnTo>
                    <a:lnTo>
                      <a:pt x="513" y="45"/>
                    </a:lnTo>
                    <a:lnTo>
                      <a:pt x="523" y="50"/>
                    </a:lnTo>
                    <a:lnTo>
                      <a:pt x="534" y="55"/>
                    </a:lnTo>
                    <a:lnTo>
                      <a:pt x="545" y="60"/>
                    </a:lnTo>
                    <a:lnTo>
                      <a:pt x="555" y="66"/>
                    </a:lnTo>
                    <a:close/>
                  </a:path>
                </a:pathLst>
              </a:custGeom>
              <a:solidFill>
                <a:srgbClr val="007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227" name="Freeform 29"/>
              <p:cNvSpPr>
                <a:spLocks/>
              </p:cNvSpPr>
              <p:nvPr/>
            </p:nvSpPr>
            <p:spPr bwMode="auto">
              <a:xfrm>
                <a:off x="2752" y="2317"/>
                <a:ext cx="117" cy="101"/>
              </a:xfrm>
              <a:custGeom>
                <a:avLst/>
                <a:gdLst>
                  <a:gd name="T0" fmla="*/ 115 w 234"/>
                  <a:gd name="T1" fmla="*/ 78 h 203"/>
                  <a:gd name="T2" fmla="*/ 117 w 234"/>
                  <a:gd name="T3" fmla="*/ 83 h 203"/>
                  <a:gd name="T4" fmla="*/ 115 w 234"/>
                  <a:gd name="T5" fmla="*/ 84 h 203"/>
                  <a:gd name="T6" fmla="*/ 110 w 234"/>
                  <a:gd name="T7" fmla="*/ 79 h 203"/>
                  <a:gd name="T8" fmla="*/ 106 w 234"/>
                  <a:gd name="T9" fmla="*/ 74 h 203"/>
                  <a:gd name="T10" fmla="*/ 101 w 234"/>
                  <a:gd name="T11" fmla="*/ 69 h 203"/>
                  <a:gd name="T12" fmla="*/ 102 w 234"/>
                  <a:gd name="T13" fmla="*/ 72 h 203"/>
                  <a:gd name="T14" fmla="*/ 110 w 234"/>
                  <a:gd name="T15" fmla="*/ 85 h 203"/>
                  <a:gd name="T16" fmla="*/ 113 w 234"/>
                  <a:gd name="T17" fmla="*/ 92 h 203"/>
                  <a:gd name="T18" fmla="*/ 112 w 234"/>
                  <a:gd name="T19" fmla="*/ 93 h 203"/>
                  <a:gd name="T20" fmla="*/ 112 w 234"/>
                  <a:gd name="T21" fmla="*/ 94 h 203"/>
                  <a:gd name="T22" fmla="*/ 111 w 234"/>
                  <a:gd name="T23" fmla="*/ 94 h 203"/>
                  <a:gd name="T24" fmla="*/ 108 w 234"/>
                  <a:gd name="T25" fmla="*/ 90 h 203"/>
                  <a:gd name="T26" fmla="*/ 104 w 234"/>
                  <a:gd name="T27" fmla="*/ 83 h 203"/>
                  <a:gd name="T28" fmla="*/ 99 w 234"/>
                  <a:gd name="T29" fmla="*/ 78 h 203"/>
                  <a:gd name="T30" fmla="*/ 94 w 234"/>
                  <a:gd name="T31" fmla="*/ 72 h 203"/>
                  <a:gd name="T32" fmla="*/ 92 w 234"/>
                  <a:gd name="T33" fmla="*/ 73 h 203"/>
                  <a:gd name="T34" fmla="*/ 100 w 234"/>
                  <a:gd name="T35" fmla="*/ 86 h 203"/>
                  <a:gd name="T36" fmla="*/ 108 w 234"/>
                  <a:gd name="T37" fmla="*/ 98 h 203"/>
                  <a:gd name="T38" fmla="*/ 102 w 234"/>
                  <a:gd name="T39" fmla="*/ 97 h 203"/>
                  <a:gd name="T40" fmla="*/ 94 w 234"/>
                  <a:gd name="T41" fmla="*/ 87 h 203"/>
                  <a:gd name="T42" fmla="*/ 82 w 234"/>
                  <a:gd name="T43" fmla="*/ 71 h 203"/>
                  <a:gd name="T44" fmla="*/ 62 w 234"/>
                  <a:gd name="T45" fmla="*/ 55 h 203"/>
                  <a:gd name="T46" fmla="*/ 39 w 234"/>
                  <a:gd name="T47" fmla="*/ 44 h 203"/>
                  <a:gd name="T48" fmla="*/ 13 w 234"/>
                  <a:gd name="T49" fmla="*/ 37 h 203"/>
                  <a:gd name="T50" fmla="*/ 0 w 234"/>
                  <a:gd name="T51" fmla="*/ 26 h 203"/>
                  <a:gd name="T52" fmla="*/ 8 w 234"/>
                  <a:gd name="T53" fmla="*/ 7 h 203"/>
                  <a:gd name="T54" fmla="*/ 23 w 234"/>
                  <a:gd name="T55" fmla="*/ 3 h 203"/>
                  <a:gd name="T56" fmla="*/ 37 w 234"/>
                  <a:gd name="T57" fmla="*/ 10 h 203"/>
                  <a:gd name="T58" fmla="*/ 50 w 234"/>
                  <a:gd name="T59" fmla="*/ 17 h 203"/>
                  <a:gd name="T60" fmla="*/ 63 w 234"/>
                  <a:gd name="T61" fmla="*/ 26 h 203"/>
                  <a:gd name="T62" fmla="*/ 76 w 234"/>
                  <a:gd name="T63" fmla="*/ 36 h 203"/>
                  <a:gd name="T64" fmla="*/ 88 w 234"/>
                  <a:gd name="T65" fmla="*/ 46 h 203"/>
                  <a:gd name="T66" fmla="*/ 99 w 234"/>
                  <a:gd name="T67" fmla="*/ 57 h 203"/>
                  <a:gd name="T68" fmla="*/ 109 w 234"/>
                  <a:gd name="T69" fmla="*/ 69 h 20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4"/>
                  <a:gd name="T106" fmla="*/ 0 h 203"/>
                  <a:gd name="T107" fmla="*/ 234 w 234"/>
                  <a:gd name="T108" fmla="*/ 203 h 20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4" h="203">
                    <a:moveTo>
                      <a:pt x="227" y="151"/>
                    </a:moveTo>
                    <a:lnTo>
                      <a:pt x="230" y="157"/>
                    </a:lnTo>
                    <a:lnTo>
                      <a:pt x="233" y="161"/>
                    </a:lnTo>
                    <a:lnTo>
                      <a:pt x="234" y="167"/>
                    </a:lnTo>
                    <a:lnTo>
                      <a:pt x="234" y="173"/>
                    </a:lnTo>
                    <a:lnTo>
                      <a:pt x="229" y="168"/>
                    </a:lnTo>
                    <a:lnTo>
                      <a:pt x="224" y="164"/>
                    </a:lnTo>
                    <a:lnTo>
                      <a:pt x="220" y="159"/>
                    </a:lnTo>
                    <a:lnTo>
                      <a:pt x="215" y="153"/>
                    </a:lnTo>
                    <a:lnTo>
                      <a:pt x="211" y="149"/>
                    </a:lnTo>
                    <a:lnTo>
                      <a:pt x="206" y="143"/>
                    </a:lnTo>
                    <a:lnTo>
                      <a:pt x="201" y="138"/>
                    </a:lnTo>
                    <a:lnTo>
                      <a:pt x="197" y="134"/>
                    </a:lnTo>
                    <a:lnTo>
                      <a:pt x="204" y="145"/>
                    </a:lnTo>
                    <a:lnTo>
                      <a:pt x="211" y="158"/>
                    </a:lnTo>
                    <a:lnTo>
                      <a:pt x="219" y="171"/>
                    </a:lnTo>
                    <a:lnTo>
                      <a:pt x="226" y="183"/>
                    </a:lnTo>
                    <a:lnTo>
                      <a:pt x="226" y="184"/>
                    </a:lnTo>
                    <a:lnTo>
                      <a:pt x="224" y="186"/>
                    </a:lnTo>
                    <a:lnTo>
                      <a:pt x="224" y="187"/>
                    </a:lnTo>
                    <a:lnTo>
                      <a:pt x="223" y="188"/>
                    </a:lnTo>
                    <a:lnTo>
                      <a:pt x="222" y="188"/>
                    </a:lnTo>
                    <a:lnTo>
                      <a:pt x="221" y="188"/>
                    </a:lnTo>
                    <a:lnTo>
                      <a:pt x="216" y="181"/>
                    </a:lnTo>
                    <a:lnTo>
                      <a:pt x="212" y="174"/>
                    </a:lnTo>
                    <a:lnTo>
                      <a:pt x="208" y="167"/>
                    </a:lnTo>
                    <a:lnTo>
                      <a:pt x="204" y="161"/>
                    </a:lnTo>
                    <a:lnTo>
                      <a:pt x="198" y="156"/>
                    </a:lnTo>
                    <a:lnTo>
                      <a:pt x="193" y="150"/>
                    </a:lnTo>
                    <a:lnTo>
                      <a:pt x="188" y="145"/>
                    </a:lnTo>
                    <a:lnTo>
                      <a:pt x="182" y="141"/>
                    </a:lnTo>
                    <a:lnTo>
                      <a:pt x="183" y="146"/>
                    </a:lnTo>
                    <a:lnTo>
                      <a:pt x="191" y="160"/>
                    </a:lnTo>
                    <a:lnTo>
                      <a:pt x="199" y="173"/>
                    </a:lnTo>
                    <a:lnTo>
                      <a:pt x="206" y="186"/>
                    </a:lnTo>
                    <a:lnTo>
                      <a:pt x="215" y="197"/>
                    </a:lnTo>
                    <a:lnTo>
                      <a:pt x="212" y="203"/>
                    </a:lnTo>
                    <a:lnTo>
                      <a:pt x="203" y="195"/>
                    </a:lnTo>
                    <a:lnTo>
                      <a:pt x="195" y="186"/>
                    </a:lnTo>
                    <a:lnTo>
                      <a:pt x="188" y="174"/>
                    </a:lnTo>
                    <a:lnTo>
                      <a:pt x="180" y="163"/>
                    </a:lnTo>
                    <a:lnTo>
                      <a:pt x="163" y="143"/>
                    </a:lnTo>
                    <a:lnTo>
                      <a:pt x="145" y="126"/>
                    </a:lnTo>
                    <a:lnTo>
                      <a:pt x="124" y="111"/>
                    </a:lnTo>
                    <a:lnTo>
                      <a:pt x="101" y="98"/>
                    </a:lnTo>
                    <a:lnTo>
                      <a:pt x="77" y="89"/>
                    </a:lnTo>
                    <a:lnTo>
                      <a:pt x="52" y="81"/>
                    </a:lnTo>
                    <a:lnTo>
                      <a:pt x="26" y="75"/>
                    </a:lnTo>
                    <a:lnTo>
                      <a:pt x="0" y="72"/>
                    </a:lnTo>
                    <a:lnTo>
                      <a:pt x="0" y="52"/>
                    </a:lnTo>
                    <a:lnTo>
                      <a:pt x="6" y="32"/>
                    </a:lnTo>
                    <a:lnTo>
                      <a:pt x="16" y="14"/>
                    </a:lnTo>
                    <a:lnTo>
                      <a:pt x="30" y="0"/>
                    </a:lnTo>
                    <a:lnTo>
                      <a:pt x="45" y="6"/>
                    </a:lnTo>
                    <a:lnTo>
                      <a:pt x="59" y="13"/>
                    </a:lnTo>
                    <a:lnTo>
                      <a:pt x="74" y="20"/>
                    </a:lnTo>
                    <a:lnTo>
                      <a:pt x="87" y="28"/>
                    </a:lnTo>
                    <a:lnTo>
                      <a:pt x="100" y="35"/>
                    </a:lnTo>
                    <a:lnTo>
                      <a:pt x="114" y="44"/>
                    </a:lnTo>
                    <a:lnTo>
                      <a:pt x="127" y="52"/>
                    </a:lnTo>
                    <a:lnTo>
                      <a:pt x="139" y="61"/>
                    </a:lnTo>
                    <a:lnTo>
                      <a:pt x="151" y="72"/>
                    </a:lnTo>
                    <a:lnTo>
                      <a:pt x="163" y="82"/>
                    </a:lnTo>
                    <a:lnTo>
                      <a:pt x="175" y="92"/>
                    </a:lnTo>
                    <a:lnTo>
                      <a:pt x="185" y="103"/>
                    </a:lnTo>
                    <a:lnTo>
                      <a:pt x="197" y="114"/>
                    </a:lnTo>
                    <a:lnTo>
                      <a:pt x="207" y="127"/>
                    </a:lnTo>
                    <a:lnTo>
                      <a:pt x="218" y="138"/>
                    </a:lnTo>
                    <a:lnTo>
                      <a:pt x="227" y="151"/>
                    </a:lnTo>
                    <a:close/>
                  </a:path>
                </a:pathLst>
              </a:custGeom>
              <a:solidFill>
                <a:srgbClr val="994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228" name="Freeform 30"/>
              <p:cNvSpPr>
                <a:spLocks/>
              </p:cNvSpPr>
              <p:nvPr/>
            </p:nvSpPr>
            <p:spPr bwMode="auto">
              <a:xfrm>
                <a:off x="2429" y="2390"/>
                <a:ext cx="74" cy="156"/>
              </a:xfrm>
              <a:custGeom>
                <a:avLst/>
                <a:gdLst>
                  <a:gd name="T0" fmla="*/ 74 w 148"/>
                  <a:gd name="T1" fmla="*/ 29 h 311"/>
                  <a:gd name="T2" fmla="*/ 74 w 148"/>
                  <a:gd name="T3" fmla="*/ 31 h 311"/>
                  <a:gd name="T4" fmla="*/ 74 w 148"/>
                  <a:gd name="T5" fmla="*/ 34 h 311"/>
                  <a:gd name="T6" fmla="*/ 72 w 148"/>
                  <a:gd name="T7" fmla="*/ 36 h 311"/>
                  <a:gd name="T8" fmla="*/ 70 w 148"/>
                  <a:gd name="T9" fmla="*/ 38 h 311"/>
                  <a:gd name="T10" fmla="*/ 62 w 148"/>
                  <a:gd name="T11" fmla="*/ 47 h 311"/>
                  <a:gd name="T12" fmla="*/ 54 w 148"/>
                  <a:gd name="T13" fmla="*/ 56 h 311"/>
                  <a:gd name="T14" fmla="*/ 47 w 148"/>
                  <a:gd name="T15" fmla="*/ 66 h 311"/>
                  <a:gd name="T16" fmla="*/ 40 w 148"/>
                  <a:gd name="T17" fmla="*/ 76 h 311"/>
                  <a:gd name="T18" fmla="*/ 34 w 148"/>
                  <a:gd name="T19" fmla="*/ 86 h 311"/>
                  <a:gd name="T20" fmla="*/ 29 w 148"/>
                  <a:gd name="T21" fmla="*/ 98 h 311"/>
                  <a:gd name="T22" fmla="*/ 24 w 148"/>
                  <a:gd name="T23" fmla="*/ 109 h 311"/>
                  <a:gd name="T24" fmla="*/ 21 w 148"/>
                  <a:gd name="T25" fmla="*/ 122 h 311"/>
                  <a:gd name="T26" fmla="*/ 19 w 148"/>
                  <a:gd name="T27" fmla="*/ 131 h 311"/>
                  <a:gd name="T28" fmla="*/ 19 w 148"/>
                  <a:gd name="T29" fmla="*/ 139 h 311"/>
                  <a:gd name="T30" fmla="*/ 20 w 148"/>
                  <a:gd name="T31" fmla="*/ 148 h 311"/>
                  <a:gd name="T32" fmla="*/ 21 w 148"/>
                  <a:gd name="T33" fmla="*/ 156 h 311"/>
                  <a:gd name="T34" fmla="*/ 17 w 148"/>
                  <a:gd name="T35" fmla="*/ 151 h 311"/>
                  <a:gd name="T36" fmla="*/ 15 w 148"/>
                  <a:gd name="T37" fmla="*/ 144 h 311"/>
                  <a:gd name="T38" fmla="*/ 14 w 148"/>
                  <a:gd name="T39" fmla="*/ 138 h 311"/>
                  <a:gd name="T40" fmla="*/ 13 w 148"/>
                  <a:gd name="T41" fmla="*/ 130 h 311"/>
                  <a:gd name="T42" fmla="*/ 13 w 148"/>
                  <a:gd name="T43" fmla="*/ 127 h 311"/>
                  <a:gd name="T44" fmla="*/ 13 w 148"/>
                  <a:gd name="T45" fmla="*/ 124 h 311"/>
                  <a:gd name="T46" fmla="*/ 13 w 148"/>
                  <a:gd name="T47" fmla="*/ 121 h 311"/>
                  <a:gd name="T48" fmla="*/ 13 w 148"/>
                  <a:gd name="T49" fmla="*/ 118 h 311"/>
                  <a:gd name="T50" fmla="*/ 10 w 148"/>
                  <a:gd name="T51" fmla="*/ 126 h 311"/>
                  <a:gd name="T52" fmla="*/ 9 w 148"/>
                  <a:gd name="T53" fmla="*/ 134 h 311"/>
                  <a:gd name="T54" fmla="*/ 9 w 148"/>
                  <a:gd name="T55" fmla="*/ 142 h 311"/>
                  <a:gd name="T56" fmla="*/ 10 w 148"/>
                  <a:gd name="T57" fmla="*/ 150 h 311"/>
                  <a:gd name="T58" fmla="*/ 7 w 148"/>
                  <a:gd name="T59" fmla="*/ 143 h 311"/>
                  <a:gd name="T60" fmla="*/ 6 w 148"/>
                  <a:gd name="T61" fmla="*/ 136 h 311"/>
                  <a:gd name="T62" fmla="*/ 5 w 148"/>
                  <a:gd name="T63" fmla="*/ 128 h 311"/>
                  <a:gd name="T64" fmla="*/ 5 w 148"/>
                  <a:gd name="T65" fmla="*/ 120 h 311"/>
                  <a:gd name="T66" fmla="*/ 4 w 148"/>
                  <a:gd name="T67" fmla="*/ 125 h 311"/>
                  <a:gd name="T68" fmla="*/ 3 w 148"/>
                  <a:gd name="T69" fmla="*/ 131 h 311"/>
                  <a:gd name="T70" fmla="*/ 3 w 148"/>
                  <a:gd name="T71" fmla="*/ 136 h 311"/>
                  <a:gd name="T72" fmla="*/ 2 w 148"/>
                  <a:gd name="T73" fmla="*/ 142 h 311"/>
                  <a:gd name="T74" fmla="*/ 0 w 148"/>
                  <a:gd name="T75" fmla="*/ 125 h 311"/>
                  <a:gd name="T76" fmla="*/ 0 w 148"/>
                  <a:gd name="T77" fmla="*/ 109 h 311"/>
                  <a:gd name="T78" fmla="*/ 2 w 148"/>
                  <a:gd name="T79" fmla="*/ 93 h 311"/>
                  <a:gd name="T80" fmla="*/ 6 w 148"/>
                  <a:gd name="T81" fmla="*/ 76 h 311"/>
                  <a:gd name="T82" fmla="*/ 11 w 148"/>
                  <a:gd name="T83" fmla="*/ 59 h 311"/>
                  <a:gd name="T84" fmla="*/ 19 w 148"/>
                  <a:gd name="T85" fmla="*/ 44 h 311"/>
                  <a:gd name="T86" fmla="*/ 26 w 148"/>
                  <a:gd name="T87" fmla="*/ 29 h 311"/>
                  <a:gd name="T88" fmla="*/ 35 w 148"/>
                  <a:gd name="T89" fmla="*/ 15 h 311"/>
                  <a:gd name="T90" fmla="*/ 46 w 148"/>
                  <a:gd name="T91" fmla="*/ 0 h 311"/>
                  <a:gd name="T92" fmla="*/ 50 w 148"/>
                  <a:gd name="T93" fmla="*/ 3 h 311"/>
                  <a:gd name="T94" fmla="*/ 54 w 148"/>
                  <a:gd name="T95" fmla="*/ 6 h 311"/>
                  <a:gd name="T96" fmla="*/ 58 w 148"/>
                  <a:gd name="T97" fmla="*/ 10 h 311"/>
                  <a:gd name="T98" fmla="*/ 61 w 148"/>
                  <a:gd name="T99" fmla="*/ 13 h 311"/>
                  <a:gd name="T100" fmla="*/ 65 w 148"/>
                  <a:gd name="T101" fmla="*/ 17 h 311"/>
                  <a:gd name="T102" fmla="*/ 68 w 148"/>
                  <a:gd name="T103" fmla="*/ 20 h 311"/>
                  <a:gd name="T104" fmla="*/ 71 w 148"/>
                  <a:gd name="T105" fmla="*/ 24 h 311"/>
                  <a:gd name="T106" fmla="*/ 74 w 148"/>
                  <a:gd name="T107" fmla="*/ 29 h 31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48"/>
                  <a:gd name="T163" fmla="*/ 0 h 311"/>
                  <a:gd name="T164" fmla="*/ 148 w 148"/>
                  <a:gd name="T165" fmla="*/ 311 h 31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48" h="311">
                    <a:moveTo>
                      <a:pt x="147" y="57"/>
                    </a:moveTo>
                    <a:lnTo>
                      <a:pt x="148" y="61"/>
                    </a:lnTo>
                    <a:lnTo>
                      <a:pt x="147" y="67"/>
                    </a:lnTo>
                    <a:lnTo>
                      <a:pt x="143" y="72"/>
                    </a:lnTo>
                    <a:lnTo>
                      <a:pt x="140" y="75"/>
                    </a:lnTo>
                    <a:lnTo>
                      <a:pt x="124" y="93"/>
                    </a:lnTo>
                    <a:lnTo>
                      <a:pt x="108" y="111"/>
                    </a:lnTo>
                    <a:lnTo>
                      <a:pt x="94" y="131"/>
                    </a:lnTo>
                    <a:lnTo>
                      <a:pt x="80" y="151"/>
                    </a:lnTo>
                    <a:lnTo>
                      <a:pt x="68" y="172"/>
                    </a:lnTo>
                    <a:lnTo>
                      <a:pt x="58" y="195"/>
                    </a:lnTo>
                    <a:lnTo>
                      <a:pt x="49" y="218"/>
                    </a:lnTo>
                    <a:lnTo>
                      <a:pt x="42" y="243"/>
                    </a:lnTo>
                    <a:lnTo>
                      <a:pt x="38" y="261"/>
                    </a:lnTo>
                    <a:lnTo>
                      <a:pt x="38" y="278"/>
                    </a:lnTo>
                    <a:lnTo>
                      <a:pt x="40" y="295"/>
                    </a:lnTo>
                    <a:lnTo>
                      <a:pt x="43" y="311"/>
                    </a:lnTo>
                    <a:lnTo>
                      <a:pt x="34" y="302"/>
                    </a:lnTo>
                    <a:lnTo>
                      <a:pt x="30" y="288"/>
                    </a:lnTo>
                    <a:lnTo>
                      <a:pt x="28" y="275"/>
                    </a:lnTo>
                    <a:lnTo>
                      <a:pt x="27" y="260"/>
                    </a:lnTo>
                    <a:lnTo>
                      <a:pt x="27" y="254"/>
                    </a:lnTo>
                    <a:lnTo>
                      <a:pt x="27" y="247"/>
                    </a:lnTo>
                    <a:lnTo>
                      <a:pt x="27" y="241"/>
                    </a:lnTo>
                    <a:lnTo>
                      <a:pt x="27" y="235"/>
                    </a:lnTo>
                    <a:lnTo>
                      <a:pt x="21" y="251"/>
                    </a:lnTo>
                    <a:lnTo>
                      <a:pt x="19" y="268"/>
                    </a:lnTo>
                    <a:lnTo>
                      <a:pt x="19" y="284"/>
                    </a:lnTo>
                    <a:lnTo>
                      <a:pt x="20" y="300"/>
                    </a:lnTo>
                    <a:lnTo>
                      <a:pt x="14" y="286"/>
                    </a:lnTo>
                    <a:lnTo>
                      <a:pt x="12" y="271"/>
                    </a:lnTo>
                    <a:lnTo>
                      <a:pt x="11" y="256"/>
                    </a:lnTo>
                    <a:lnTo>
                      <a:pt x="11" y="240"/>
                    </a:lnTo>
                    <a:lnTo>
                      <a:pt x="8" y="250"/>
                    </a:lnTo>
                    <a:lnTo>
                      <a:pt x="6" y="261"/>
                    </a:lnTo>
                    <a:lnTo>
                      <a:pt x="6" y="272"/>
                    </a:lnTo>
                    <a:lnTo>
                      <a:pt x="5" y="283"/>
                    </a:lnTo>
                    <a:lnTo>
                      <a:pt x="0" y="250"/>
                    </a:lnTo>
                    <a:lnTo>
                      <a:pt x="0" y="218"/>
                    </a:lnTo>
                    <a:lnTo>
                      <a:pt x="5" y="185"/>
                    </a:lnTo>
                    <a:lnTo>
                      <a:pt x="13" y="151"/>
                    </a:lnTo>
                    <a:lnTo>
                      <a:pt x="23" y="118"/>
                    </a:lnTo>
                    <a:lnTo>
                      <a:pt x="37" y="87"/>
                    </a:lnTo>
                    <a:lnTo>
                      <a:pt x="52" y="57"/>
                    </a:lnTo>
                    <a:lnTo>
                      <a:pt x="69" y="29"/>
                    </a:lnTo>
                    <a:lnTo>
                      <a:pt x="93" y="0"/>
                    </a:lnTo>
                    <a:lnTo>
                      <a:pt x="101" y="6"/>
                    </a:lnTo>
                    <a:lnTo>
                      <a:pt x="108" y="12"/>
                    </a:lnTo>
                    <a:lnTo>
                      <a:pt x="116" y="19"/>
                    </a:lnTo>
                    <a:lnTo>
                      <a:pt x="122" y="25"/>
                    </a:lnTo>
                    <a:lnTo>
                      <a:pt x="129" y="33"/>
                    </a:lnTo>
                    <a:lnTo>
                      <a:pt x="136" y="40"/>
                    </a:lnTo>
                    <a:lnTo>
                      <a:pt x="142" y="48"/>
                    </a:lnTo>
                    <a:lnTo>
                      <a:pt x="147" y="57"/>
                    </a:lnTo>
                    <a:close/>
                  </a:path>
                </a:pathLst>
              </a:custGeom>
              <a:solidFill>
                <a:srgbClr val="994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229" name="Freeform 31"/>
              <p:cNvSpPr>
                <a:spLocks/>
              </p:cNvSpPr>
              <p:nvPr/>
            </p:nvSpPr>
            <p:spPr bwMode="auto">
              <a:xfrm>
                <a:off x="2796" y="2631"/>
                <a:ext cx="44" cy="37"/>
              </a:xfrm>
              <a:custGeom>
                <a:avLst/>
                <a:gdLst>
                  <a:gd name="T0" fmla="*/ 44 w 89"/>
                  <a:gd name="T1" fmla="*/ 37 h 74"/>
                  <a:gd name="T2" fmla="*/ 38 w 89"/>
                  <a:gd name="T3" fmla="*/ 35 h 74"/>
                  <a:gd name="T4" fmla="*/ 32 w 89"/>
                  <a:gd name="T5" fmla="*/ 33 h 74"/>
                  <a:gd name="T6" fmla="*/ 25 w 89"/>
                  <a:gd name="T7" fmla="*/ 31 h 74"/>
                  <a:gd name="T8" fmla="*/ 19 w 89"/>
                  <a:gd name="T9" fmla="*/ 28 h 74"/>
                  <a:gd name="T10" fmla="*/ 13 w 89"/>
                  <a:gd name="T11" fmla="*/ 26 h 74"/>
                  <a:gd name="T12" fmla="*/ 7 w 89"/>
                  <a:gd name="T13" fmla="*/ 23 h 74"/>
                  <a:gd name="T14" fmla="*/ 3 w 89"/>
                  <a:gd name="T15" fmla="*/ 20 h 74"/>
                  <a:gd name="T16" fmla="*/ 0 w 89"/>
                  <a:gd name="T17" fmla="*/ 17 h 74"/>
                  <a:gd name="T18" fmla="*/ 3 w 89"/>
                  <a:gd name="T19" fmla="*/ 15 h 74"/>
                  <a:gd name="T20" fmla="*/ 6 w 89"/>
                  <a:gd name="T21" fmla="*/ 13 h 74"/>
                  <a:gd name="T22" fmla="*/ 9 w 89"/>
                  <a:gd name="T23" fmla="*/ 11 h 74"/>
                  <a:gd name="T24" fmla="*/ 11 w 89"/>
                  <a:gd name="T25" fmla="*/ 9 h 74"/>
                  <a:gd name="T26" fmla="*/ 14 w 89"/>
                  <a:gd name="T27" fmla="*/ 7 h 74"/>
                  <a:gd name="T28" fmla="*/ 17 w 89"/>
                  <a:gd name="T29" fmla="*/ 5 h 74"/>
                  <a:gd name="T30" fmla="*/ 18 w 89"/>
                  <a:gd name="T31" fmla="*/ 2 h 74"/>
                  <a:gd name="T32" fmla="*/ 21 w 89"/>
                  <a:gd name="T33" fmla="*/ 0 h 74"/>
                  <a:gd name="T34" fmla="*/ 24 w 89"/>
                  <a:gd name="T35" fmla="*/ 4 h 74"/>
                  <a:gd name="T36" fmla="*/ 27 w 89"/>
                  <a:gd name="T37" fmla="*/ 9 h 74"/>
                  <a:gd name="T38" fmla="*/ 30 w 89"/>
                  <a:gd name="T39" fmla="*/ 12 h 74"/>
                  <a:gd name="T40" fmla="*/ 34 w 89"/>
                  <a:gd name="T41" fmla="*/ 17 h 74"/>
                  <a:gd name="T42" fmla="*/ 37 w 89"/>
                  <a:gd name="T43" fmla="*/ 22 h 74"/>
                  <a:gd name="T44" fmla="*/ 40 w 89"/>
                  <a:gd name="T45" fmla="*/ 27 h 74"/>
                  <a:gd name="T46" fmla="*/ 42 w 89"/>
                  <a:gd name="T47" fmla="*/ 31 h 74"/>
                  <a:gd name="T48" fmla="*/ 44 w 89"/>
                  <a:gd name="T49" fmla="*/ 37 h 7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9"/>
                  <a:gd name="T76" fmla="*/ 0 h 74"/>
                  <a:gd name="T77" fmla="*/ 89 w 89"/>
                  <a:gd name="T78" fmla="*/ 74 h 7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9" h="74">
                    <a:moveTo>
                      <a:pt x="89" y="74"/>
                    </a:moveTo>
                    <a:lnTo>
                      <a:pt x="76" y="69"/>
                    </a:lnTo>
                    <a:lnTo>
                      <a:pt x="64" y="65"/>
                    </a:lnTo>
                    <a:lnTo>
                      <a:pt x="51" y="62"/>
                    </a:lnTo>
                    <a:lnTo>
                      <a:pt x="38" y="57"/>
                    </a:lnTo>
                    <a:lnTo>
                      <a:pt x="26" y="53"/>
                    </a:lnTo>
                    <a:lnTo>
                      <a:pt x="15" y="47"/>
                    </a:lnTo>
                    <a:lnTo>
                      <a:pt x="6" y="41"/>
                    </a:lnTo>
                    <a:lnTo>
                      <a:pt x="0" y="33"/>
                    </a:lnTo>
                    <a:lnTo>
                      <a:pt x="6" y="31"/>
                    </a:lnTo>
                    <a:lnTo>
                      <a:pt x="13" y="27"/>
                    </a:lnTo>
                    <a:lnTo>
                      <a:pt x="19" y="23"/>
                    </a:lnTo>
                    <a:lnTo>
                      <a:pt x="23" y="19"/>
                    </a:lnTo>
                    <a:lnTo>
                      <a:pt x="29" y="15"/>
                    </a:lnTo>
                    <a:lnTo>
                      <a:pt x="34" y="10"/>
                    </a:lnTo>
                    <a:lnTo>
                      <a:pt x="37" y="4"/>
                    </a:lnTo>
                    <a:lnTo>
                      <a:pt x="42" y="0"/>
                    </a:lnTo>
                    <a:lnTo>
                      <a:pt x="49" y="8"/>
                    </a:lnTo>
                    <a:lnTo>
                      <a:pt x="54" y="17"/>
                    </a:lnTo>
                    <a:lnTo>
                      <a:pt x="61" y="25"/>
                    </a:lnTo>
                    <a:lnTo>
                      <a:pt x="68" y="34"/>
                    </a:lnTo>
                    <a:lnTo>
                      <a:pt x="74" y="44"/>
                    </a:lnTo>
                    <a:lnTo>
                      <a:pt x="80" y="54"/>
                    </a:lnTo>
                    <a:lnTo>
                      <a:pt x="84" y="63"/>
                    </a:lnTo>
                    <a:lnTo>
                      <a:pt x="89" y="74"/>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230" name="Freeform 32"/>
              <p:cNvSpPr>
                <a:spLocks/>
              </p:cNvSpPr>
              <p:nvPr/>
            </p:nvSpPr>
            <p:spPr bwMode="auto">
              <a:xfrm>
                <a:off x="2602" y="2687"/>
                <a:ext cx="31" cy="48"/>
              </a:xfrm>
              <a:custGeom>
                <a:avLst/>
                <a:gdLst>
                  <a:gd name="T0" fmla="*/ 30 w 61"/>
                  <a:gd name="T1" fmla="*/ 12 h 96"/>
                  <a:gd name="T2" fmla="*/ 27 w 61"/>
                  <a:gd name="T3" fmla="*/ 18 h 96"/>
                  <a:gd name="T4" fmla="*/ 25 w 61"/>
                  <a:gd name="T5" fmla="*/ 23 h 96"/>
                  <a:gd name="T6" fmla="*/ 22 w 61"/>
                  <a:gd name="T7" fmla="*/ 27 h 96"/>
                  <a:gd name="T8" fmla="*/ 19 w 61"/>
                  <a:gd name="T9" fmla="*/ 32 h 96"/>
                  <a:gd name="T10" fmla="*/ 15 w 61"/>
                  <a:gd name="T11" fmla="*/ 37 h 96"/>
                  <a:gd name="T12" fmla="*/ 12 w 61"/>
                  <a:gd name="T13" fmla="*/ 41 h 96"/>
                  <a:gd name="T14" fmla="*/ 8 w 61"/>
                  <a:gd name="T15" fmla="*/ 45 h 96"/>
                  <a:gd name="T16" fmla="*/ 3 w 61"/>
                  <a:gd name="T17" fmla="*/ 48 h 96"/>
                  <a:gd name="T18" fmla="*/ 1 w 61"/>
                  <a:gd name="T19" fmla="*/ 40 h 96"/>
                  <a:gd name="T20" fmla="*/ 0 w 61"/>
                  <a:gd name="T21" fmla="*/ 30 h 96"/>
                  <a:gd name="T22" fmla="*/ 0 w 61"/>
                  <a:gd name="T23" fmla="*/ 21 h 96"/>
                  <a:gd name="T24" fmla="*/ 1 w 61"/>
                  <a:gd name="T25" fmla="*/ 12 h 96"/>
                  <a:gd name="T26" fmla="*/ 4 w 61"/>
                  <a:gd name="T27" fmla="*/ 12 h 96"/>
                  <a:gd name="T28" fmla="*/ 8 w 61"/>
                  <a:gd name="T29" fmla="*/ 11 h 96"/>
                  <a:gd name="T30" fmla="*/ 11 w 61"/>
                  <a:gd name="T31" fmla="*/ 10 h 96"/>
                  <a:gd name="T32" fmla="*/ 14 w 61"/>
                  <a:gd name="T33" fmla="*/ 8 h 96"/>
                  <a:gd name="T34" fmla="*/ 18 w 61"/>
                  <a:gd name="T35" fmla="*/ 6 h 96"/>
                  <a:gd name="T36" fmla="*/ 20 w 61"/>
                  <a:gd name="T37" fmla="*/ 5 h 96"/>
                  <a:gd name="T38" fmla="*/ 23 w 61"/>
                  <a:gd name="T39" fmla="*/ 2 h 96"/>
                  <a:gd name="T40" fmla="*/ 26 w 61"/>
                  <a:gd name="T41" fmla="*/ 0 h 96"/>
                  <a:gd name="T42" fmla="*/ 28 w 61"/>
                  <a:gd name="T43" fmla="*/ 3 h 96"/>
                  <a:gd name="T44" fmla="*/ 30 w 61"/>
                  <a:gd name="T45" fmla="*/ 6 h 96"/>
                  <a:gd name="T46" fmla="*/ 31 w 61"/>
                  <a:gd name="T47" fmla="*/ 9 h 96"/>
                  <a:gd name="T48" fmla="*/ 30 w 61"/>
                  <a:gd name="T49" fmla="*/ 12 h 9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1"/>
                  <a:gd name="T76" fmla="*/ 0 h 96"/>
                  <a:gd name="T77" fmla="*/ 61 w 61"/>
                  <a:gd name="T78" fmla="*/ 96 h 9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1" h="96">
                    <a:moveTo>
                      <a:pt x="60" y="25"/>
                    </a:moveTo>
                    <a:lnTo>
                      <a:pt x="54" y="35"/>
                    </a:lnTo>
                    <a:lnTo>
                      <a:pt x="50" y="46"/>
                    </a:lnTo>
                    <a:lnTo>
                      <a:pt x="44" y="55"/>
                    </a:lnTo>
                    <a:lnTo>
                      <a:pt x="37" y="64"/>
                    </a:lnTo>
                    <a:lnTo>
                      <a:pt x="30" y="73"/>
                    </a:lnTo>
                    <a:lnTo>
                      <a:pt x="23" y="81"/>
                    </a:lnTo>
                    <a:lnTo>
                      <a:pt x="15" y="89"/>
                    </a:lnTo>
                    <a:lnTo>
                      <a:pt x="6" y="96"/>
                    </a:lnTo>
                    <a:lnTo>
                      <a:pt x="2" y="79"/>
                    </a:lnTo>
                    <a:lnTo>
                      <a:pt x="0" y="61"/>
                    </a:lnTo>
                    <a:lnTo>
                      <a:pt x="0" y="42"/>
                    </a:lnTo>
                    <a:lnTo>
                      <a:pt x="1" y="24"/>
                    </a:lnTo>
                    <a:lnTo>
                      <a:pt x="8" y="23"/>
                    </a:lnTo>
                    <a:lnTo>
                      <a:pt x="15" y="21"/>
                    </a:lnTo>
                    <a:lnTo>
                      <a:pt x="21" y="19"/>
                    </a:lnTo>
                    <a:lnTo>
                      <a:pt x="28" y="16"/>
                    </a:lnTo>
                    <a:lnTo>
                      <a:pt x="35" y="12"/>
                    </a:lnTo>
                    <a:lnTo>
                      <a:pt x="40" y="9"/>
                    </a:lnTo>
                    <a:lnTo>
                      <a:pt x="46" y="4"/>
                    </a:lnTo>
                    <a:lnTo>
                      <a:pt x="52" y="0"/>
                    </a:lnTo>
                    <a:lnTo>
                      <a:pt x="55" y="5"/>
                    </a:lnTo>
                    <a:lnTo>
                      <a:pt x="60" y="11"/>
                    </a:lnTo>
                    <a:lnTo>
                      <a:pt x="61" y="17"/>
                    </a:lnTo>
                    <a:lnTo>
                      <a:pt x="60" y="25"/>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231" name="Freeform 33"/>
              <p:cNvSpPr>
                <a:spLocks/>
              </p:cNvSpPr>
              <p:nvPr/>
            </p:nvSpPr>
            <p:spPr bwMode="auto">
              <a:xfrm>
                <a:off x="2575" y="2356"/>
                <a:ext cx="97" cy="51"/>
              </a:xfrm>
              <a:custGeom>
                <a:avLst/>
                <a:gdLst>
                  <a:gd name="T0" fmla="*/ 53 w 195"/>
                  <a:gd name="T1" fmla="*/ 49 h 103"/>
                  <a:gd name="T2" fmla="*/ 63 w 195"/>
                  <a:gd name="T3" fmla="*/ 47 h 103"/>
                  <a:gd name="T4" fmla="*/ 72 w 195"/>
                  <a:gd name="T5" fmla="*/ 43 h 103"/>
                  <a:gd name="T6" fmla="*/ 80 w 195"/>
                  <a:gd name="T7" fmla="*/ 40 h 103"/>
                  <a:gd name="T8" fmla="*/ 87 w 195"/>
                  <a:gd name="T9" fmla="*/ 35 h 103"/>
                  <a:gd name="T10" fmla="*/ 92 w 195"/>
                  <a:gd name="T11" fmla="*/ 30 h 103"/>
                  <a:gd name="T12" fmla="*/ 95 w 195"/>
                  <a:gd name="T13" fmla="*/ 25 h 103"/>
                  <a:gd name="T14" fmla="*/ 97 w 195"/>
                  <a:gd name="T15" fmla="*/ 21 h 103"/>
                  <a:gd name="T16" fmla="*/ 97 w 195"/>
                  <a:gd name="T17" fmla="*/ 15 h 103"/>
                  <a:gd name="T18" fmla="*/ 95 w 195"/>
                  <a:gd name="T19" fmla="*/ 11 h 103"/>
                  <a:gd name="T20" fmla="*/ 91 w 195"/>
                  <a:gd name="T21" fmla="*/ 7 h 103"/>
                  <a:gd name="T22" fmla="*/ 86 w 195"/>
                  <a:gd name="T23" fmla="*/ 4 h 103"/>
                  <a:gd name="T24" fmla="*/ 80 w 195"/>
                  <a:gd name="T25" fmla="*/ 2 h 103"/>
                  <a:gd name="T26" fmla="*/ 72 w 195"/>
                  <a:gd name="T27" fmla="*/ 0 h 103"/>
                  <a:gd name="T28" fmla="*/ 63 w 195"/>
                  <a:gd name="T29" fmla="*/ 0 h 103"/>
                  <a:gd name="T30" fmla="*/ 54 w 195"/>
                  <a:gd name="T31" fmla="*/ 0 h 103"/>
                  <a:gd name="T32" fmla="*/ 44 w 195"/>
                  <a:gd name="T33" fmla="*/ 2 h 103"/>
                  <a:gd name="T34" fmla="*/ 34 w 195"/>
                  <a:gd name="T35" fmla="*/ 4 h 103"/>
                  <a:gd name="T36" fmla="*/ 26 w 195"/>
                  <a:gd name="T37" fmla="*/ 7 h 103"/>
                  <a:gd name="T38" fmla="*/ 18 w 195"/>
                  <a:gd name="T39" fmla="*/ 11 h 103"/>
                  <a:gd name="T40" fmla="*/ 11 w 195"/>
                  <a:gd name="T41" fmla="*/ 15 h 103"/>
                  <a:gd name="T42" fmla="*/ 5 w 195"/>
                  <a:gd name="T43" fmla="*/ 20 h 103"/>
                  <a:gd name="T44" fmla="*/ 2 w 195"/>
                  <a:gd name="T45" fmla="*/ 25 h 103"/>
                  <a:gd name="T46" fmla="*/ 0 w 195"/>
                  <a:gd name="T47" fmla="*/ 30 h 103"/>
                  <a:gd name="T48" fmla="*/ 0 w 195"/>
                  <a:gd name="T49" fmla="*/ 35 h 103"/>
                  <a:gd name="T50" fmla="*/ 2 w 195"/>
                  <a:gd name="T51" fmla="*/ 40 h 103"/>
                  <a:gd name="T52" fmla="*/ 5 w 195"/>
                  <a:gd name="T53" fmla="*/ 44 h 103"/>
                  <a:gd name="T54" fmla="*/ 11 w 195"/>
                  <a:gd name="T55" fmla="*/ 47 h 103"/>
                  <a:gd name="T56" fmla="*/ 18 w 195"/>
                  <a:gd name="T57" fmla="*/ 49 h 103"/>
                  <a:gd name="T58" fmla="*/ 25 w 195"/>
                  <a:gd name="T59" fmla="*/ 51 h 103"/>
                  <a:gd name="T60" fmla="*/ 34 w 195"/>
                  <a:gd name="T61" fmla="*/ 51 h 103"/>
                  <a:gd name="T62" fmla="*/ 43 w 195"/>
                  <a:gd name="T63" fmla="*/ 51 h 103"/>
                  <a:gd name="T64" fmla="*/ 53 w 195"/>
                  <a:gd name="T65" fmla="*/ 49 h 10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5"/>
                  <a:gd name="T100" fmla="*/ 0 h 103"/>
                  <a:gd name="T101" fmla="*/ 195 w 195"/>
                  <a:gd name="T102" fmla="*/ 103 h 10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5" h="103">
                    <a:moveTo>
                      <a:pt x="107" y="98"/>
                    </a:moveTo>
                    <a:lnTo>
                      <a:pt x="127" y="94"/>
                    </a:lnTo>
                    <a:lnTo>
                      <a:pt x="144" y="87"/>
                    </a:lnTo>
                    <a:lnTo>
                      <a:pt x="160" y="80"/>
                    </a:lnTo>
                    <a:lnTo>
                      <a:pt x="174" y="71"/>
                    </a:lnTo>
                    <a:lnTo>
                      <a:pt x="184" y="61"/>
                    </a:lnTo>
                    <a:lnTo>
                      <a:pt x="191" y="51"/>
                    </a:lnTo>
                    <a:lnTo>
                      <a:pt x="195" y="42"/>
                    </a:lnTo>
                    <a:lnTo>
                      <a:pt x="195" y="31"/>
                    </a:lnTo>
                    <a:lnTo>
                      <a:pt x="191" y="22"/>
                    </a:lnTo>
                    <a:lnTo>
                      <a:pt x="183" y="15"/>
                    </a:lnTo>
                    <a:lnTo>
                      <a:pt x="173" y="8"/>
                    </a:lnTo>
                    <a:lnTo>
                      <a:pt x="160" y="4"/>
                    </a:lnTo>
                    <a:lnTo>
                      <a:pt x="144" y="1"/>
                    </a:lnTo>
                    <a:lnTo>
                      <a:pt x="127" y="0"/>
                    </a:lnTo>
                    <a:lnTo>
                      <a:pt x="108" y="1"/>
                    </a:lnTo>
                    <a:lnTo>
                      <a:pt x="89" y="4"/>
                    </a:lnTo>
                    <a:lnTo>
                      <a:pt x="69" y="8"/>
                    </a:lnTo>
                    <a:lnTo>
                      <a:pt x="52" y="15"/>
                    </a:lnTo>
                    <a:lnTo>
                      <a:pt x="36" y="22"/>
                    </a:lnTo>
                    <a:lnTo>
                      <a:pt x="22" y="31"/>
                    </a:lnTo>
                    <a:lnTo>
                      <a:pt x="11" y="41"/>
                    </a:lnTo>
                    <a:lnTo>
                      <a:pt x="4" y="50"/>
                    </a:lnTo>
                    <a:lnTo>
                      <a:pt x="0" y="60"/>
                    </a:lnTo>
                    <a:lnTo>
                      <a:pt x="0" y="71"/>
                    </a:lnTo>
                    <a:lnTo>
                      <a:pt x="4" y="80"/>
                    </a:lnTo>
                    <a:lnTo>
                      <a:pt x="11" y="88"/>
                    </a:lnTo>
                    <a:lnTo>
                      <a:pt x="22" y="94"/>
                    </a:lnTo>
                    <a:lnTo>
                      <a:pt x="36" y="98"/>
                    </a:lnTo>
                    <a:lnTo>
                      <a:pt x="51" y="102"/>
                    </a:lnTo>
                    <a:lnTo>
                      <a:pt x="68" y="103"/>
                    </a:lnTo>
                    <a:lnTo>
                      <a:pt x="87" y="102"/>
                    </a:lnTo>
                    <a:lnTo>
                      <a:pt x="107" y="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232" name="Freeform 34"/>
              <p:cNvSpPr>
                <a:spLocks/>
              </p:cNvSpPr>
              <p:nvPr/>
            </p:nvSpPr>
            <p:spPr bwMode="auto">
              <a:xfrm>
                <a:off x="2609" y="2201"/>
                <a:ext cx="8" cy="8"/>
              </a:xfrm>
              <a:custGeom>
                <a:avLst/>
                <a:gdLst>
                  <a:gd name="T0" fmla="*/ 4 w 16"/>
                  <a:gd name="T1" fmla="*/ 8 h 17"/>
                  <a:gd name="T2" fmla="*/ 5 w 16"/>
                  <a:gd name="T3" fmla="*/ 8 h 17"/>
                  <a:gd name="T4" fmla="*/ 7 w 16"/>
                  <a:gd name="T5" fmla="*/ 7 h 17"/>
                  <a:gd name="T6" fmla="*/ 7 w 16"/>
                  <a:gd name="T7" fmla="*/ 5 h 17"/>
                  <a:gd name="T8" fmla="*/ 8 w 16"/>
                  <a:gd name="T9" fmla="*/ 4 h 17"/>
                  <a:gd name="T10" fmla="*/ 7 w 16"/>
                  <a:gd name="T11" fmla="*/ 2 h 17"/>
                  <a:gd name="T12" fmla="*/ 7 w 16"/>
                  <a:gd name="T13" fmla="*/ 1 h 17"/>
                  <a:gd name="T14" fmla="*/ 5 w 16"/>
                  <a:gd name="T15" fmla="*/ 0 h 17"/>
                  <a:gd name="T16" fmla="*/ 4 w 16"/>
                  <a:gd name="T17" fmla="*/ 0 h 17"/>
                  <a:gd name="T18" fmla="*/ 2 w 16"/>
                  <a:gd name="T19" fmla="*/ 0 h 17"/>
                  <a:gd name="T20" fmla="*/ 1 w 16"/>
                  <a:gd name="T21" fmla="*/ 1 h 17"/>
                  <a:gd name="T22" fmla="*/ 1 w 16"/>
                  <a:gd name="T23" fmla="*/ 2 h 17"/>
                  <a:gd name="T24" fmla="*/ 0 w 16"/>
                  <a:gd name="T25" fmla="*/ 4 h 17"/>
                  <a:gd name="T26" fmla="*/ 1 w 16"/>
                  <a:gd name="T27" fmla="*/ 5 h 17"/>
                  <a:gd name="T28" fmla="*/ 1 w 16"/>
                  <a:gd name="T29" fmla="*/ 7 h 17"/>
                  <a:gd name="T30" fmla="*/ 2 w 16"/>
                  <a:gd name="T31" fmla="*/ 8 h 17"/>
                  <a:gd name="T32" fmla="*/ 4 w 16"/>
                  <a:gd name="T33" fmla="*/ 8 h 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
                  <a:gd name="T52" fmla="*/ 0 h 17"/>
                  <a:gd name="T53" fmla="*/ 16 w 16"/>
                  <a:gd name="T54" fmla="*/ 17 h 1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 h="17">
                    <a:moveTo>
                      <a:pt x="8" y="17"/>
                    </a:moveTo>
                    <a:lnTo>
                      <a:pt x="11" y="16"/>
                    </a:lnTo>
                    <a:lnTo>
                      <a:pt x="14" y="15"/>
                    </a:lnTo>
                    <a:lnTo>
                      <a:pt x="15" y="11"/>
                    </a:lnTo>
                    <a:lnTo>
                      <a:pt x="16" y="8"/>
                    </a:lnTo>
                    <a:lnTo>
                      <a:pt x="15" y="4"/>
                    </a:lnTo>
                    <a:lnTo>
                      <a:pt x="14" y="2"/>
                    </a:lnTo>
                    <a:lnTo>
                      <a:pt x="11" y="1"/>
                    </a:lnTo>
                    <a:lnTo>
                      <a:pt x="8" y="0"/>
                    </a:lnTo>
                    <a:lnTo>
                      <a:pt x="4" y="1"/>
                    </a:lnTo>
                    <a:lnTo>
                      <a:pt x="2" y="2"/>
                    </a:lnTo>
                    <a:lnTo>
                      <a:pt x="1" y="4"/>
                    </a:lnTo>
                    <a:lnTo>
                      <a:pt x="0" y="8"/>
                    </a:lnTo>
                    <a:lnTo>
                      <a:pt x="1" y="11"/>
                    </a:lnTo>
                    <a:lnTo>
                      <a:pt x="2" y="15"/>
                    </a:lnTo>
                    <a:lnTo>
                      <a:pt x="4" y="16"/>
                    </a:lnTo>
                    <a:lnTo>
                      <a:pt x="8"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233" name="Freeform 35"/>
              <p:cNvSpPr>
                <a:spLocks/>
              </p:cNvSpPr>
              <p:nvPr/>
            </p:nvSpPr>
            <p:spPr bwMode="auto">
              <a:xfrm>
                <a:off x="2570" y="2334"/>
                <a:ext cx="110" cy="63"/>
              </a:xfrm>
              <a:custGeom>
                <a:avLst/>
                <a:gdLst>
                  <a:gd name="T0" fmla="*/ 0 w 221"/>
                  <a:gd name="T1" fmla="*/ 36 h 124"/>
                  <a:gd name="T2" fmla="*/ 5 w 221"/>
                  <a:gd name="T3" fmla="*/ 37 h 124"/>
                  <a:gd name="T4" fmla="*/ 13 w 221"/>
                  <a:gd name="T5" fmla="*/ 41 h 124"/>
                  <a:gd name="T6" fmla="*/ 21 w 221"/>
                  <a:gd name="T7" fmla="*/ 46 h 124"/>
                  <a:gd name="T8" fmla="*/ 31 w 221"/>
                  <a:gd name="T9" fmla="*/ 50 h 124"/>
                  <a:gd name="T10" fmla="*/ 39 w 221"/>
                  <a:gd name="T11" fmla="*/ 55 h 124"/>
                  <a:gd name="T12" fmla="*/ 47 w 221"/>
                  <a:gd name="T13" fmla="*/ 59 h 124"/>
                  <a:gd name="T14" fmla="*/ 52 w 221"/>
                  <a:gd name="T15" fmla="*/ 62 h 124"/>
                  <a:gd name="T16" fmla="*/ 54 w 221"/>
                  <a:gd name="T17" fmla="*/ 63 h 124"/>
                  <a:gd name="T18" fmla="*/ 110 w 221"/>
                  <a:gd name="T19" fmla="*/ 0 h 124"/>
                  <a:gd name="T20" fmla="*/ 51 w 221"/>
                  <a:gd name="T21" fmla="*/ 44 h 124"/>
                  <a:gd name="T22" fmla="*/ 0 w 221"/>
                  <a:gd name="T23" fmla="*/ 36 h 1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21"/>
                  <a:gd name="T37" fmla="*/ 0 h 124"/>
                  <a:gd name="T38" fmla="*/ 221 w 221"/>
                  <a:gd name="T39" fmla="*/ 124 h 1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21" h="124">
                    <a:moveTo>
                      <a:pt x="0" y="70"/>
                    </a:moveTo>
                    <a:lnTo>
                      <a:pt x="10" y="73"/>
                    </a:lnTo>
                    <a:lnTo>
                      <a:pt x="26" y="80"/>
                    </a:lnTo>
                    <a:lnTo>
                      <a:pt x="43" y="90"/>
                    </a:lnTo>
                    <a:lnTo>
                      <a:pt x="62" y="99"/>
                    </a:lnTo>
                    <a:lnTo>
                      <a:pt x="79" y="108"/>
                    </a:lnTo>
                    <a:lnTo>
                      <a:pt x="94" y="116"/>
                    </a:lnTo>
                    <a:lnTo>
                      <a:pt x="104" y="122"/>
                    </a:lnTo>
                    <a:lnTo>
                      <a:pt x="108" y="124"/>
                    </a:lnTo>
                    <a:lnTo>
                      <a:pt x="221" y="0"/>
                    </a:lnTo>
                    <a:lnTo>
                      <a:pt x="102" y="86"/>
                    </a:lnTo>
                    <a:lnTo>
                      <a:pt x="0" y="70"/>
                    </a:lnTo>
                    <a:close/>
                  </a:path>
                </a:pathLst>
              </a:custGeom>
              <a:solidFill>
                <a:srgbClr val="7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234" name="Freeform 36"/>
              <p:cNvSpPr>
                <a:spLocks/>
              </p:cNvSpPr>
              <p:nvPr/>
            </p:nvSpPr>
            <p:spPr bwMode="auto">
              <a:xfrm>
                <a:off x="2524" y="2074"/>
                <a:ext cx="128" cy="76"/>
              </a:xfrm>
              <a:custGeom>
                <a:avLst/>
                <a:gdLst>
                  <a:gd name="T0" fmla="*/ 0 w 255"/>
                  <a:gd name="T1" fmla="*/ 7 h 151"/>
                  <a:gd name="T2" fmla="*/ 2 w 255"/>
                  <a:gd name="T3" fmla="*/ 7 h 151"/>
                  <a:gd name="T4" fmla="*/ 5 w 255"/>
                  <a:gd name="T5" fmla="*/ 7 h 151"/>
                  <a:gd name="T6" fmla="*/ 9 w 255"/>
                  <a:gd name="T7" fmla="*/ 6 h 151"/>
                  <a:gd name="T8" fmla="*/ 15 w 255"/>
                  <a:gd name="T9" fmla="*/ 5 h 151"/>
                  <a:gd name="T10" fmla="*/ 22 w 255"/>
                  <a:gd name="T11" fmla="*/ 4 h 151"/>
                  <a:gd name="T12" fmla="*/ 31 w 255"/>
                  <a:gd name="T13" fmla="*/ 4 h 151"/>
                  <a:gd name="T14" fmla="*/ 40 w 255"/>
                  <a:gd name="T15" fmla="*/ 6 h 151"/>
                  <a:gd name="T16" fmla="*/ 50 w 255"/>
                  <a:gd name="T17" fmla="*/ 7 h 151"/>
                  <a:gd name="T18" fmla="*/ 60 w 255"/>
                  <a:gd name="T19" fmla="*/ 10 h 151"/>
                  <a:gd name="T20" fmla="*/ 71 w 255"/>
                  <a:gd name="T21" fmla="*/ 14 h 151"/>
                  <a:gd name="T22" fmla="*/ 82 w 255"/>
                  <a:gd name="T23" fmla="*/ 19 h 151"/>
                  <a:gd name="T24" fmla="*/ 92 w 255"/>
                  <a:gd name="T25" fmla="*/ 26 h 151"/>
                  <a:gd name="T26" fmla="*/ 102 w 255"/>
                  <a:gd name="T27" fmla="*/ 35 h 151"/>
                  <a:gd name="T28" fmla="*/ 112 w 255"/>
                  <a:gd name="T29" fmla="*/ 46 h 151"/>
                  <a:gd name="T30" fmla="*/ 120 w 255"/>
                  <a:gd name="T31" fmla="*/ 60 h 151"/>
                  <a:gd name="T32" fmla="*/ 128 w 255"/>
                  <a:gd name="T33" fmla="*/ 76 h 151"/>
                  <a:gd name="T34" fmla="*/ 128 w 255"/>
                  <a:gd name="T35" fmla="*/ 75 h 151"/>
                  <a:gd name="T36" fmla="*/ 127 w 255"/>
                  <a:gd name="T37" fmla="*/ 72 h 151"/>
                  <a:gd name="T38" fmla="*/ 125 w 255"/>
                  <a:gd name="T39" fmla="*/ 67 h 151"/>
                  <a:gd name="T40" fmla="*/ 123 w 255"/>
                  <a:gd name="T41" fmla="*/ 60 h 151"/>
                  <a:gd name="T42" fmla="*/ 120 w 255"/>
                  <a:gd name="T43" fmla="*/ 53 h 151"/>
                  <a:gd name="T44" fmla="*/ 116 w 255"/>
                  <a:gd name="T45" fmla="*/ 45 h 151"/>
                  <a:gd name="T46" fmla="*/ 111 w 255"/>
                  <a:gd name="T47" fmla="*/ 37 h 151"/>
                  <a:gd name="T48" fmla="*/ 104 w 255"/>
                  <a:gd name="T49" fmla="*/ 29 h 151"/>
                  <a:gd name="T50" fmla="*/ 97 w 255"/>
                  <a:gd name="T51" fmla="*/ 21 h 151"/>
                  <a:gd name="T52" fmla="*/ 87 w 255"/>
                  <a:gd name="T53" fmla="*/ 14 h 151"/>
                  <a:gd name="T54" fmla="*/ 77 w 255"/>
                  <a:gd name="T55" fmla="*/ 8 h 151"/>
                  <a:gd name="T56" fmla="*/ 66 w 255"/>
                  <a:gd name="T57" fmla="*/ 4 h 151"/>
                  <a:gd name="T58" fmla="*/ 52 w 255"/>
                  <a:gd name="T59" fmla="*/ 1 h 151"/>
                  <a:gd name="T60" fmla="*/ 37 w 255"/>
                  <a:gd name="T61" fmla="*/ 0 h 151"/>
                  <a:gd name="T62" fmla="*/ 19 w 255"/>
                  <a:gd name="T63" fmla="*/ 3 h 151"/>
                  <a:gd name="T64" fmla="*/ 0 w 255"/>
                  <a:gd name="T65" fmla="*/ 7 h 15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55"/>
                  <a:gd name="T100" fmla="*/ 0 h 151"/>
                  <a:gd name="T101" fmla="*/ 255 w 255"/>
                  <a:gd name="T102" fmla="*/ 151 h 15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55" h="151">
                    <a:moveTo>
                      <a:pt x="0" y="14"/>
                    </a:moveTo>
                    <a:lnTo>
                      <a:pt x="3" y="14"/>
                    </a:lnTo>
                    <a:lnTo>
                      <a:pt x="9" y="13"/>
                    </a:lnTo>
                    <a:lnTo>
                      <a:pt x="18" y="11"/>
                    </a:lnTo>
                    <a:lnTo>
                      <a:pt x="29" y="9"/>
                    </a:lnTo>
                    <a:lnTo>
                      <a:pt x="44" y="8"/>
                    </a:lnTo>
                    <a:lnTo>
                      <a:pt x="62" y="8"/>
                    </a:lnTo>
                    <a:lnTo>
                      <a:pt x="80" y="11"/>
                    </a:lnTo>
                    <a:lnTo>
                      <a:pt x="100" y="13"/>
                    </a:lnTo>
                    <a:lnTo>
                      <a:pt x="120" y="19"/>
                    </a:lnTo>
                    <a:lnTo>
                      <a:pt x="142" y="27"/>
                    </a:lnTo>
                    <a:lnTo>
                      <a:pt x="163" y="38"/>
                    </a:lnTo>
                    <a:lnTo>
                      <a:pt x="184" y="52"/>
                    </a:lnTo>
                    <a:lnTo>
                      <a:pt x="203" y="70"/>
                    </a:lnTo>
                    <a:lnTo>
                      <a:pt x="223" y="92"/>
                    </a:lnTo>
                    <a:lnTo>
                      <a:pt x="240" y="119"/>
                    </a:lnTo>
                    <a:lnTo>
                      <a:pt x="255" y="151"/>
                    </a:lnTo>
                    <a:lnTo>
                      <a:pt x="255" y="149"/>
                    </a:lnTo>
                    <a:lnTo>
                      <a:pt x="253" y="143"/>
                    </a:lnTo>
                    <a:lnTo>
                      <a:pt x="249" y="133"/>
                    </a:lnTo>
                    <a:lnTo>
                      <a:pt x="245" y="120"/>
                    </a:lnTo>
                    <a:lnTo>
                      <a:pt x="239" y="106"/>
                    </a:lnTo>
                    <a:lnTo>
                      <a:pt x="231" y="90"/>
                    </a:lnTo>
                    <a:lnTo>
                      <a:pt x="221" y="74"/>
                    </a:lnTo>
                    <a:lnTo>
                      <a:pt x="208" y="58"/>
                    </a:lnTo>
                    <a:lnTo>
                      <a:pt x="193" y="42"/>
                    </a:lnTo>
                    <a:lnTo>
                      <a:pt x="174" y="28"/>
                    </a:lnTo>
                    <a:lnTo>
                      <a:pt x="154" y="16"/>
                    </a:lnTo>
                    <a:lnTo>
                      <a:pt x="131" y="7"/>
                    </a:lnTo>
                    <a:lnTo>
                      <a:pt x="103" y="1"/>
                    </a:lnTo>
                    <a:lnTo>
                      <a:pt x="73" y="0"/>
                    </a:lnTo>
                    <a:lnTo>
                      <a:pt x="38" y="5"/>
                    </a:lnTo>
                    <a:lnTo>
                      <a:pt x="0" y="14"/>
                    </a:lnTo>
                    <a:close/>
                  </a:path>
                </a:pathLst>
              </a:custGeom>
              <a:solidFill>
                <a:srgbClr val="007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235" name="Freeform 37"/>
              <p:cNvSpPr>
                <a:spLocks/>
              </p:cNvSpPr>
              <p:nvPr/>
            </p:nvSpPr>
            <p:spPr bwMode="auto">
              <a:xfrm>
                <a:off x="2578" y="2107"/>
                <a:ext cx="53" cy="47"/>
              </a:xfrm>
              <a:custGeom>
                <a:avLst/>
                <a:gdLst>
                  <a:gd name="T0" fmla="*/ 0 w 106"/>
                  <a:gd name="T1" fmla="*/ 0 h 94"/>
                  <a:gd name="T2" fmla="*/ 2 w 106"/>
                  <a:gd name="T3" fmla="*/ 1 h 94"/>
                  <a:gd name="T4" fmla="*/ 6 w 106"/>
                  <a:gd name="T5" fmla="*/ 2 h 94"/>
                  <a:gd name="T6" fmla="*/ 13 w 106"/>
                  <a:gd name="T7" fmla="*/ 5 h 94"/>
                  <a:gd name="T8" fmla="*/ 21 w 106"/>
                  <a:gd name="T9" fmla="*/ 9 h 94"/>
                  <a:gd name="T10" fmla="*/ 29 w 106"/>
                  <a:gd name="T11" fmla="*/ 15 h 94"/>
                  <a:gd name="T12" fmla="*/ 38 w 106"/>
                  <a:gd name="T13" fmla="*/ 24 h 94"/>
                  <a:gd name="T14" fmla="*/ 46 w 106"/>
                  <a:gd name="T15" fmla="*/ 35 h 94"/>
                  <a:gd name="T16" fmla="*/ 53 w 106"/>
                  <a:gd name="T17" fmla="*/ 47 h 94"/>
                  <a:gd name="T18" fmla="*/ 52 w 106"/>
                  <a:gd name="T19" fmla="*/ 46 h 94"/>
                  <a:gd name="T20" fmla="*/ 51 w 106"/>
                  <a:gd name="T21" fmla="*/ 40 h 94"/>
                  <a:gd name="T22" fmla="*/ 49 w 106"/>
                  <a:gd name="T23" fmla="*/ 33 h 94"/>
                  <a:gd name="T24" fmla="*/ 44 w 106"/>
                  <a:gd name="T25" fmla="*/ 24 h 94"/>
                  <a:gd name="T26" fmla="*/ 38 w 106"/>
                  <a:gd name="T27" fmla="*/ 15 h 94"/>
                  <a:gd name="T28" fmla="*/ 28 w 106"/>
                  <a:gd name="T29" fmla="*/ 8 h 94"/>
                  <a:gd name="T30" fmla="*/ 16 w 106"/>
                  <a:gd name="T31" fmla="*/ 2 h 94"/>
                  <a:gd name="T32" fmla="*/ 0 w 106"/>
                  <a:gd name="T33" fmla="*/ 0 h 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6"/>
                  <a:gd name="T52" fmla="*/ 0 h 94"/>
                  <a:gd name="T53" fmla="*/ 106 w 106"/>
                  <a:gd name="T54" fmla="*/ 94 h 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6" h="94">
                    <a:moveTo>
                      <a:pt x="0" y="0"/>
                    </a:moveTo>
                    <a:lnTo>
                      <a:pt x="3" y="1"/>
                    </a:lnTo>
                    <a:lnTo>
                      <a:pt x="11" y="4"/>
                    </a:lnTo>
                    <a:lnTo>
                      <a:pt x="25" y="10"/>
                    </a:lnTo>
                    <a:lnTo>
                      <a:pt x="41" y="18"/>
                    </a:lnTo>
                    <a:lnTo>
                      <a:pt x="58" y="31"/>
                    </a:lnTo>
                    <a:lnTo>
                      <a:pt x="76" y="47"/>
                    </a:lnTo>
                    <a:lnTo>
                      <a:pt x="92" y="69"/>
                    </a:lnTo>
                    <a:lnTo>
                      <a:pt x="106" y="94"/>
                    </a:lnTo>
                    <a:lnTo>
                      <a:pt x="104" y="91"/>
                    </a:lnTo>
                    <a:lnTo>
                      <a:pt x="102" y="79"/>
                    </a:lnTo>
                    <a:lnTo>
                      <a:pt x="98" y="65"/>
                    </a:lnTo>
                    <a:lnTo>
                      <a:pt x="88" y="48"/>
                    </a:lnTo>
                    <a:lnTo>
                      <a:pt x="76" y="31"/>
                    </a:lnTo>
                    <a:lnTo>
                      <a:pt x="56" y="16"/>
                    </a:lnTo>
                    <a:lnTo>
                      <a:pt x="32" y="4"/>
                    </a:lnTo>
                    <a:lnTo>
                      <a:pt x="0" y="0"/>
                    </a:lnTo>
                    <a:close/>
                  </a:path>
                </a:pathLst>
              </a:custGeom>
              <a:solidFill>
                <a:srgbClr val="007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236" name="Freeform 38"/>
              <p:cNvSpPr>
                <a:spLocks/>
              </p:cNvSpPr>
              <p:nvPr/>
            </p:nvSpPr>
            <p:spPr bwMode="auto">
              <a:xfrm>
                <a:off x="2481" y="2143"/>
                <a:ext cx="63" cy="21"/>
              </a:xfrm>
              <a:custGeom>
                <a:avLst/>
                <a:gdLst>
                  <a:gd name="T0" fmla="*/ 0 w 126"/>
                  <a:gd name="T1" fmla="*/ 21 h 43"/>
                  <a:gd name="T2" fmla="*/ 1 w 126"/>
                  <a:gd name="T3" fmla="*/ 19 h 43"/>
                  <a:gd name="T4" fmla="*/ 4 w 126"/>
                  <a:gd name="T5" fmla="*/ 14 h 43"/>
                  <a:gd name="T6" fmla="*/ 9 w 126"/>
                  <a:gd name="T7" fmla="*/ 8 h 43"/>
                  <a:gd name="T8" fmla="*/ 16 w 126"/>
                  <a:gd name="T9" fmla="*/ 3 h 43"/>
                  <a:gd name="T10" fmla="*/ 25 w 126"/>
                  <a:gd name="T11" fmla="*/ 0 h 43"/>
                  <a:gd name="T12" fmla="*/ 36 w 126"/>
                  <a:gd name="T13" fmla="*/ 1 h 43"/>
                  <a:gd name="T14" fmla="*/ 49 w 126"/>
                  <a:gd name="T15" fmla="*/ 7 h 43"/>
                  <a:gd name="T16" fmla="*/ 63 w 126"/>
                  <a:gd name="T17" fmla="*/ 21 h 43"/>
                  <a:gd name="T18" fmla="*/ 61 w 126"/>
                  <a:gd name="T19" fmla="*/ 20 h 43"/>
                  <a:gd name="T20" fmla="*/ 57 w 126"/>
                  <a:gd name="T21" fmla="*/ 17 h 43"/>
                  <a:gd name="T22" fmla="*/ 50 w 126"/>
                  <a:gd name="T23" fmla="*/ 13 h 43"/>
                  <a:gd name="T24" fmla="*/ 41 w 126"/>
                  <a:gd name="T25" fmla="*/ 9 h 43"/>
                  <a:gd name="T26" fmla="*/ 31 w 126"/>
                  <a:gd name="T27" fmla="*/ 6 h 43"/>
                  <a:gd name="T28" fmla="*/ 20 w 126"/>
                  <a:gd name="T29" fmla="*/ 7 h 43"/>
                  <a:gd name="T30" fmla="*/ 10 w 126"/>
                  <a:gd name="T31" fmla="*/ 11 h 43"/>
                  <a:gd name="T32" fmla="*/ 0 w 126"/>
                  <a:gd name="T33" fmla="*/ 21 h 4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6"/>
                  <a:gd name="T52" fmla="*/ 0 h 43"/>
                  <a:gd name="T53" fmla="*/ 126 w 126"/>
                  <a:gd name="T54" fmla="*/ 43 h 4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6" h="43">
                    <a:moveTo>
                      <a:pt x="0" y="42"/>
                    </a:moveTo>
                    <a:lnTo>
                      <a:pt x="2" y="38"/>
                    </a:lnTo>
                    <a:lnTo>
                      <a:pt x="8" y="28"/>
                    </a:lnTo>
                    <a:lnTo>
                      <a:pt x="18" y="16"/>
                    </a:lnTo>
                    <a:lnTo>
                      <a:pt x="32" y="6"/>
                    </a:lnTo>
                    <a:lnTo>
                      <a:pt x="50" y="0"/>
                    </a:lnTo>
                    <a:lnTo>
                      <a:pt x="71" y="2"/>
                    </a:lnTo>
                    <a:lnTo>
                      <a:pt x="97" y="15"/>
                    </a:lnTo>
                    <a:lnTo>
                      <a:pt x="126" y="43"/>
                    </a:lnTo>
                    <a:lnTo>
                      <a:pt x="122" y="41"/>
                    </a:lnTo>
                    <a:lnTo>
                      <a:pt x="113" y="34"/>
                    </a:lnTo>
                    <a:lnTo>
                      <a:pt x="99" y="26"/>
                    </a:lnTo>
                    <a:lnTo>
                      <a:pt x="82" y="18"/>
                    </a:lnTo>
                    <a:lnTo>
                      <a:pt x="61" y="13"/>
                    </a:lnTo>
                    <a:lnTo>
                      <a:pt x="40" y="14"/>
                    </a:lnTo>
                    <a:lnTo>
                      <a:pt x="20" y="23"/>
                    </a:lnTo>
                    <a:lnTo>
                      <a:pt x="0"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237" name="Freeform 39"/>
              <p:cNvSpPr>
                <a:spLocks/>
              </p:cNvSpPr>
              <p:nvPr/>
            </p:nvSpPr>
            <p:spPr bwMode="auto">
              <a:xfrm>
                <a:off x="2730" y="2474"/>
                <a:ext cx="76" cy="149"/>
              </a:xfrm>
              <a:custGeom>
                <a:avLst/>
                <a:gdLst>
                  <a:gd name="T0" fmla="*/ 0 w 152"/>
                  <a:gd name="T1" fmla="*/ 0 h 299"/>
                  <a:gd name="T2" fmla="*/ 3 w 152"/>
                  <a:gd name="T3" fmla="*/ 1 h 299"/>
                  <a:gd name="T4" fmla="*/ 11 w 152"/>
                  <a:gd name="T5" fmla="*/ 6 h 299"/>
                  <a:gd name="T6" fmla="*/ 23 w 152"/>
                  <a:gd name="T7" fmla="*/ 14 h 299"/>
                  <a:gd name="T8" fmla="*/ 38 w 152"/>
                  <a:gd name="T9" fmla="*/ 27 h 299"/>
                  <a:gd name="T10" fmla="*/ 51 w 152"/>
                  <a:gd name="T11" fmla="*/ 46 h 299"/>
                  <a:gd name="T12" fmla="*/ 63 w 152"/>
                  <a:gd name="T13" fmla="*/ 73 h 299"/>
                  <a:gd name="T14" fmla="*/ 72 w 152"/>
                  <a:gd name="T15" fmla="*/ 106 h 299"/>
                  <a:gd name="T16" fmla="*/ 74 w 152"/>
                  <a:gd name="T17" fmla="*/ 149 h 299"/>
                  <a:gd name="T18" fmla="*/ 74 w 152"/>
                  <a:gd name="T19" fmla="*/ 147 h 299"/>
                  <a:gd name="T20" fmla="*/ 75 w 152"/>
                  <a:gd name="T21" fmla="*/ 143 h 299"/>
                  <a:gd name="T22" fmla="*/ 76 w 152"/>
                  <a:gd name="T23" fmla="*/ 137 h 299"/>
                  <a:gd name="T24" fmla="*/ 76 w 152"/>
                  <a:gd name="T25" fmla="*/ 128 h 299"/>
                  <a:gd name="T26" fmla="*/ 76 w 152"/>
                  <a:gd name="T27" fmla="*/ 118 h 299"/>
                  <a:gd name="T28" fmla="*/ 76 w 152"/>
                  <a:gd name="T29" fmla="*/ 106 h 299"/>
                  <a:gd name="T30" fmla="*/ 75 w 152"/>
                  <a:gd name="T31" fmla="*/ 94 h 299"/>
                  <a:gd name="T32" fmla="*/ 73 w 152"/>
                  <a:gd name="T33" fmla="*/ 81 h 299"/>
                  <a:gd name="T34" fmla="*/ 70 w 152"/>
                  <a:gd name="T35" fmla="*/ 68 h 299"/>
                  <a:gd name="T36" fmla="*/ 65 w 152"/>
                  <a:gd name="T37" fmla="*/ 55 h 299"/>
                  <a:gd name="T38" fmla="*/ 59 w 152"/>
                  <a:gd name="T39" fmla="*/ 42 h 299"/>
                  <a:gd name="T40" fmla="*/ 51 w 152"/>
                  <a:gd name="T41" fmla="*/ 30 h 299"/>
                  <a:gd name="T42" fmla="*/ 42 w 152"/>
                  <a:gd name="T43" fmla="*/ 20 h 299"/>
                  <a:gd name="T44" fmla="*/ 30 w 152"/>
                  <a:gd name="T45" fmla="*/ 11 h 299"/>
                  <a:gd name="T46" fmla="*/ 16 w 152"/>
                  <a:gd name="T47" fmla="*/ 5 h 299"/>
                  <a:gd name="T48" fmla="*/ 0 w 152"/>
                  <a:gd name="T49" fmla="*/ 0 h 29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2"/>
                  <a:gd name="T76" fmla="*/ 0 h 299"/>
                  <a:gd name="T77" fmla="*/ 152 w 152"/>
                  <a:gd name="T78" fmla="*/ 299 h 29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2" h="299">
                    <a:moveTo>
                      <a:pt x="0" y="0"/>
                    </a:moveTo>
                    <a:lnTo>
                      <a:pt x="7" y="3"/>
                    </a:lnTo>
                    <a:lnTo>
                      <a:pt x="23" y="12"/>
                    </a:lnTo>
                    <a:lnTo>
                      <a:pt x="47" y="28"/>
                    </a:lnTo>
                    <a:lnTo>
                      <a:pt x="75" y="55"/>
                    </a:lnTo>
                    <a:lnTo>
                      <a:pt x="102" y="93"/>
                    </a:lnTo>
                    <a:lnTo>
                      <a:pt x="127" y="146"/>
                    </a:lnTo>
                    <a:lnTo>
                      <a:pt x="143" y="213"/>
                    </a:lnTo>
                    <a:lnTo>
                      <a:pt x="148" y="299"/>
                    </a:lnTo>
                    <a:lnTo>
                      <a:pt x="148" y="295"/>
                    </a:lnTo>
                    <a:lnTo>
                      <a:pt x="150" y="287"/>
                    </a:lnTo>
                    <a:lnTo>
                      <a:pt x="151" y="275"/>
                    </a:lnTo>
                    <a:lnTo>
                      <a:pt x="152" y="257"/>
                    </a:lnTo>
                    <a:lnTo>
                      <a:pt x="152" y="237"/>
                    </a:lnTo>
                    <a:lnTo>
                      <a:pt x="151" y="213"/>
                    </a:lnTo>
                    <a:lnTo>
                      <a:pt x="150" y="188"/>
                    </a:lnTo>
                    <a:lnTo>
                      <a:pt x="145" y="163"/>
                    </a:lnTo>
                    <a:lnTo>
                      <a:pt x="139" y="136"/>
                    </a:lnTo>
                    <a:lnTo>
                      <a:pt x="130" y="110"/>
                    </a:lnTo>
                    <a:lnTo>
                      <a:pt x="119" y="84"/>
                    </a:lnTo>
                    <a:lnTo>
                      <a:pt x="102" y="61"/>
                    </a:lnTo>
                    <a:lnTo>
                      <a:pt x="84" y="41"/>
                    </a:lnTo>
                    <a:lnTo>
                      <a:pt x="61" y="23"/>
                    </a:lnTo>
                    <a:lnTo>
                      <a:pt x="32" y="10"/>
                    </a:lnTo>
                    <a:lnTo>
                      <a:pt x="0" y="0"/>
                    </a:lnTo>
                    <a:close/>
                  </a:path>
                </a:pathLst>
              </a:custGeom>
              <a:solidFill>
                <a:srgbClr val="7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238" name="Freeform 40"/>
              <p:cNvSpPr>
                <a:spLocks/>
              </p:cNvSpPr>
              <p:nvPr/>
            </p:nvSpPr>
            <p:spPr bwMode="auto">
              <a:xfrm>
                <a:off x="2566" y="2519"/>
                <a:ext cx="13" cy="111"/>
              </a:xfrm>
              <a:custGeom>
                <a:avLst/>
                <a:gdLst>
                  <a:gd name="T0" fmla="*/ 13 w 25"/>
                  <a:gd name="T1" fmla="*/ 0 h 222"/>
                  <a:gd name="T2" fmla="*/ 12 w 25"/>
                  <a:gd name="T3" fmla="*/ 3 h 222"/>
                  <a:gd name="T4" fmla="*/ 9 w 25"/>
                  <a:gd name="T5" fmla="*/ 11 h 222"/>
                  <a:gd name="T6" fmla="*/ 5 w 25"/>
                  <a:gd name="T7" fmla="*/ 22 h 222"/>
                  <a:gd name="T8" fmla="*/ 2 w 25"/>
                  <a:gd name="T9" fmla="*/ 37 h 222"/>
                  <a:gd name="T10" fmla="*/ 0 w 25"/>
                  <a:gd name="T11" fmla="*/ 54 h 222"/>
                  <a:gd name="T12" fmla="*/ 1 w 25"/>
                  <a:gd name="T13" fmla="*/ 72 h 222"/>
                  <a:gd name="T14" fmla="*/ 5 w 25"/>
                  <a:gd name="T15" fmla="*/ 92 h 222"/>
                  <a:gd name="T16" fmla="*/ 13 w 25"/>
                  <a:gd name="T17" fmla="*/ 111 h 222"/>
                  <a:gd name="T18" fmla="*/ 10 w 25"/>
                  <a:gd name="T19" fmla="*/ 100 h 222"/>
                  <a:gd name="T20" fmla="*/ 7 w 25"/>
                  <a:gd name="T21" fmla="*/ 72 h 222"/>
                  <a:gd name="T22" fmla="*/ 6 w 25"/>
                  <a:gd name="T23" fmla="*/ 37 h 222"/>
                  <a:gd name="T24" fmla="*/ 13 w 25"/>
                  <a:gd name="T25" fmla="*/ 0 h 22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5"/>
                  <a:gd name="T40" fmla="*/ 0 h 222"/>
                  <a:gd name="T41" fmla="*/ 25 w 25"/>
                  <a:gd name="T42" fmla="*/ 222 h 22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5" h="222">
                    <a:moveTo>
                      <a:pt x="25" y="0"/>
                    </a:moveTo>
                    <a:lnTo>
                      <a:pt x="23" y="6"/>
                    </a:lnTo>
                    <a:lnTo>
                      <a:pt x="17" y="21"/>
                    </a:lnTo>
                    <a:lnTo>
                      <a:pt x="10" y="44"/>
                    </a:lnTo>
                    <a:lnTo>
                      <a:pt x="3" y="73"/>
                    </a:lnTo>
                    <a:lnTo>
                      <a:pt x="0" y="108"/>
                    </a:lnTo>
                    <a:lnTo>
                      <a:pt x="1" y="144"/>
                    </a:lnTo>
                    <a:lnTo>
                      <a:pt x="9" y="184"/>
                    </a:lnTo>
                    <a:lnTo>
                      <a:pt x="25" y="222"/>
                    </a:lnTo>
                    <a:lnTo>
                      <a:pt x="20" y="200"/>
                    </a:lnTo>
                    <a:lnTo>
                      <a:pt x="13" y="144"/>
                    </a:lnTo>
                    <a:lnTo>
                      <a:pt x="11" y="73"/>
                    </a:lnTo>
                    <a:lnTo>
                      <a:pt x="25" y="0"/>
                    </a:lnTo>
                    <a:close/>
                  </a:path>
                </a:pathLst>
              </a:custGeom>
              <a:solidFill>
                <a:srgbClr val="7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239" name="Freeform 41"/>
              <p:cNvSpPr>
                <a:spLocks/>
              </p:cNvSpPr>
              <p:nvPr/>
            </p:nvSpPr>
            <p:spPr bwMode="auto">
              <a:xfrm>
                <a:off x="2594" y="2509"/>
                <a:ext cx="61" cy="13"/>
              </a:xfrm>
              <a:custGeom>
                <a:avLst/>
                <a:gdLst>
                  <a:gd name="T0" fmla="*/ 0 w 122"/>
                  <a:gd name="T1" fmla="*/ 0 h 26"/>
                  <a:gd name="T2" fmla="*/ 1 w 122"/>
                  <a:gd name="T3" fmla="*/ 1 h 26"/>
                  <a:gd name="T4" fmla="*/ 2 w 122"/>
                  <a:gd name="T5" fmla="*/ 3 h 26"/>
                  <a:gd name="T6" fmla="*/ 5 w 122"/>
                  <a:gd name="T7" fmla="*/ 6 h 26"/>
                  <a:gd name="T8" fmla="*/ 10 w 122"/>
                  <a:gd name="T9" fmla="*/ 9 h 26"/>
                  <a:gd name="T10" fmla="*/ 17 w 122"/>
                  <a:gd name="T11" fmla="*/ 11 h 26"/>
                  <a:gd name="T12" fmla="*/ 28 w 122"/>
                  <a:gd name="T13" fmla="*/ 13 h 26"/>
                  <a:gd name="T14" fmla="*/ 43 w 122"/>
                  <a:gd name="T15" fmla="*/ 13 h 26"/>
                  <a:gd name="T16" fmla="*/ 61 w 122"/>
                  <a:gd name="T17" fmla="*/ 12 h 26"/>
                  <a:gd name="T18" fmla="*/ 60 w 122"/>
                  <a:gd name="T19" fmla="*/ 12 h 26"/>
                  <a:gd name="T20" fmla="*/ 55 w 122"/>
                  <a:gd name="T21" fmla="*/ 11 h 26"/>
                  <a:gd name="T22" fmla="*/ 47 w 122"/>
                  <a:gd name="T23" fmla="*/ 10 h 26"/>
                  <a:gd name="T24" fmla="*/ 39 w 122"/>
                  <a:gd name="T25" fmla="*/ 10 h 26"/>
                  <a:gd name="T26" fmla="*/ 29 w 122"/>
                  <a:gd name="T27" fmla="*/ 8 h 26"/>
                  <a:gd name="T28" fmla="*/ 19 w 122"/>
                  <a:gd name="T29" fmla="*/ 6 h 26"/>
                  <a:gd name="T30" fmla="*/ 9 w 122"/>
                  <a:gd name="T31" fmla="*/ 3 h 26"/>
                  <a:gd name="T32" fmla="*/ 0 w 122"/>
                  <a:gd name="T33" fmla="*/ 0 h 2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2"/>
                  <a:gd name="T52" fmla="*/ 0 h 26"/>
                  <a:gd name="T53" fmla="*/ 122 w 122"/>
                  <a:gd name="T54" fmla="*/ 26 h 2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2" h="26">
                    <a:moveTo>
                      <a:pt x="0" y="0"/>
                    </a:moveTo>
                    <a:lnTo>
                      <a:pt x="1" y="1"/>
                    </a:lnTo>
                    <a:lnTo>
                      <a:pt x="3" y="5"/>
                    </a:lnTo>
                    <a:lnTo>
                      <a:pt x="9" y="11"/>
                    </a:lnTo>
                    <a:lnTo>
                      <a:pt x="19" y="17"/>
                    </a:lnTo>
                    <a:lnTo>
                      <a:pt x="34" y="22"/>
                    </a:lnTo>
                    <a:lnTo>
                      <a:pt x="56" y="25"/>
                    </a:lnTo>
                    <a:lnTo>
                      <a:pt x="85" y="26"/>
                    </a:lnTo>
                    <a:lnTo>
                      <a:pt x="122" y="23"/>
                    </a:lnTo>
                    <a:lnTo>
                      <a:pt x="119" y="23"/>
                    </a:lnTo>
                    <a:lnTo>
                      <a:pt x="109" y="22"/>
                    </a:lnTo>
                    <a:lnTo>
                      <a:pt x="94" y="20"/>
                    </a:lnTo>
                    <a:lnTo>
                      <a:pt x="77" y="19"/>
                    </a:lnTo>
                    <a:lnTo>
                      <a:pt x="58" y="16"/>
                    </a:lnTo>
                    <a:lnTo>
                      <a:pt x="38" y="12"/>
                    </a:lnTo>
                    <a:lnTo>
                      <a:pt x="17" y="7"/>
                    </a:lnTo>
                    <a:lnTo>
                      <a:pt x="0" y="0"/>
                    </a:lnTo>
                    <a:close/>
                  </a:path>
                </a:pathLst>
              </a:custGeom>
              <a:solidFill>
                <a:srgbClr val="7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7195" name="Group 42"/>
            <p:cNvGrpSpPr>
              <a:grpSpLocks/>
            </p:cNvGrpSpPr>
            <p:nvPr/>
          </p:nvGrpSpPr>
          <p:grpSpPr bwMode="auto">
            <a:xfrm>
              <a:off x="2736" y="3024"/>
              <a:ext cx="288" cy="480"/>
              <a:chOff x="3744" y="2228"/>
              <a:chExt cx="486" cy="668"/>
            </a:xfrm>
          </p:grpSpPr>
          <p:sp>
            <p:nvSpPr>
              <p:cNvPr id="7196" name="Freeform 43"/>
              <p:cNvSpPr>
                <a:spLocks/>
              </p:cNvSpPr>
              <p:nvPr/>
            </p:nvSpPr>
            <p:spPr bwMode="auto">
              <a:xfrm>
                <a:off x="3744" y="2228"/>
                <a:ext cx="486" cy="668"/>
              </a:xfrm>
              <a:custGeom>
                <a:avLst/>
                <a:gdLst>
                  <a:gd name="T0" fmla="*/ 335 w 971"/>
                  <a:gd name="T1" fmla="*/ 52 h 1334"/>
                  <a:gd name="T2" fmla="*/ 350 w 971"/>
                  <a:gd name="T3" fmla="*/ 99 h 1334"/>
                  <a:gd name="T4" fmla="*/ 333 w 971"/>
                  <a:gd name="T5" fmla="*/ 164 h 1334"/>
                  <a:gd name="T6" fmla="*/ 308 w 971"/>
                  <a:gd name="T7" fmla="*/ 217 h 1334"/>
                  <a:gd name="T8" fmla="*/ 354 w 971"/>
                  <a:gd name="T9" fmla="*/ 226 h 1334"/>
                  <a:gd name="T10" fmla="*/ 401 w 971"/>
                  <a:gd name="T11" fmla="*/ 207 h 1334"/>
                  <a:gd name="T12" fmla="*/ 436 w 971"/>
                  <a:gd name="T13" fmla="*/ 171 h 1334"/>
                  <a:gd name="T14" fmla="*/ 435 w 971"/>
                  <a:gd name="T15" fmla="*/ 149 h 1334"/>
                  <a:gd name="T16" fmla="*/ 421 w 971"/>
                  <a:gd name="T17" fmla="*/ 132 h 1334"/>
                  <a:gd name="T18" fmla="*/ 432 w 971"/>
                  <a:gd name="T19" fmla="*/ 101 h 1334"/>
                  <a:gd name="T20" fmla="*/ 462 w 971"/>
                  <a:gd name="T21" fmla="*/ 97 h 1334"/>
                  <a:gd name="T22" fmla="*/ 484 w 971"/>
                  <a:gd name="T23" fmla="*/ 115 h 1334"/>
                  <a:gd name="T24" fmla="*/ 478 w 971"/>
                  <a:gd name="T25" fmla="*/ 131 h 1334"/>
                  <a:gd name="T26" fmla="*/ 469 w 971"/>
                  <a:gd name="T27" fmla="*/ 185 h 1334"/>
                  <a:gd name="T28" fmla="*/ 451 w 971"/>
                  <a:gd name="T29" fmla="*/ 243 h 1334"/>
                  <a:gd name="T30" fmla="*/ 420 w 971"/>
                  <a:gd name="T31" fmla="*/ 287 h 1334"/>
                  <a:gd name="T32" fmla="*/ 374 w 971"/>
                  <a:gd name="T33" fmla="*/ 317 h 1334"/>
                  <a:gd name="T34" fmla="*/ 345 w 971"/>
                  <a:gd name="T35" fmla="*/ 340 h 1334"/>
                  <a:gd name="T36" fmla="*/ 322 w 971"/>
                  <a:gd name="T37" fmla="*/ 375 h 1334"/>
                  <a:gd name="T38" fmla="*/ 320 w 971"/>
                  <a:gd name="T39" fmla="*/ 476 h 1334"/>
                  <a:gd name="T40" fmla="*/ 299 w 971"/>
                  <a:gd name="T41" fmla="*/ 564 h 1334"/>
                  <a:gd name="T42" fmla="*/ 277 w 971"/>
                  <a:gd name="T43" fmla="*/ 590 h 1334"/>
                  <a:gd name="T44" fmla="*/ 261 w 971"/>
                  <a:gd name="T45" fmla="*/ 628 h 1334"/>
                  <a:gd name="T46" fmla="*/ 244 w 971"/>
                  <a:gd name="T47" fmla="*/ 663 h 1334"/>
                  <a:gd name="T48" fmla="*/ 223 w 971"/>
                  <a:gd name="T49" fmla="*/ 640 h 1334"/>
                  <a:gd name="T50" fmla="*/ 214 w 971"/>
                  <a:gd name="T51" fmla="*/ 601 h 1334"/>
                  <a:gd name="T52" fmla="*/ 215 w 971"/>
                  <a:gd name="T53" fmla="*/ 505 h 1334"/>
                  <a:gd name="T54" fmla="*/ 167 w 971"/>
                  <a:gd name="T55" fmla="*/ 477 h 1334"/>
                  <a:gd name="T56" fmla="*/ 103 w 971"/>
                  <a:gd name="T57" fmla="*/ 487 h 1334"/>
                  <a:gd name="T58" fmla="*/ 68 w 971"/>
                  <a:gd name="T59" fmla="*/ 537 h 1334"/>
                  <a:gd name="T60" fmla="*/ 38 w 971"/>
                  <a:gd name="T61" fmla="*/ 562 h 1334"/>
                  <a:gd name="T62" fmla="*/ 9 w 971"/>
                  <a:gd name="T63" fmla="*/ 550 h 1334"/>
                  <a:gd name="T64" fmla="*/ 30 w 971"/>
                  <a:gd name="T65" fmla="*/ 516 h 1334"/>
                  <a:gd name="T66" fmla="*/ 53 w 971"/>
                  <a:gd name="T67" fmla="*/ 434 h 1334"/>
                  <a:gd name="T68" fmla="*/ 83 w 971"/>
                  <a:gd name="T69" fmla="*/ 406 h 1334"/>
                  <a:gd name="T70" fmla="*/ 94 w 971"/>
                  <a:gd name="T71" fmla="*/ 378 h 1334"/>
                  <a:gd name="T72" fmla="*/ 81 w 971"/>
                  <a:gd name="T73" fmla="*/ 326 h 1334"/>
                  <a:gd name="T74" fmla="*/ 51 w 971"/>
                  <a:gd name="T75" fmla="*/ 269 h 1334"/>
                  <a:gd name="T76" fmla="*/ 17 w 971"/>
                  <a:gd name="T77" fmla="*/ 182 h 1334"/>
                  <a:gd name="T78" fmla="*/ 4 w 971"/>
                  <a:gd name="T79" fmla="*/ 120 h 1334"/>
                  <a:gd name="T80" fmla="*/ 11 w 971"/>
                  <a:gd name="T81" fmla="*/ 92 h 1334"/>
                  <a:gd name="T82" fmla="*/ 47 w 971"/>
                  <a:gd name="T83" fmla="*/ 88 h 1334"/>
                  <a:gd name="T84" fmla="*/ 73 w 971"/>
                  <a:gd name="T85" fmla="*/ 113 h 1334"/>
                  <a:gd name="T86" fmla="*/ 58 w 971"/>
                  <a:gd name="T87" fmla="*/ 138 h 1334"/>
                  <a:gd name="T88" fmla="*/ 76 w 971"/>
                  <a:gd name="T89" fmla="*/ 196 h 1334"/>
                  <a:gd name="T90" fmla="*/ 129 w 971"/>
                  <a:gd name="T91" fmla="*/ 237 h 1334"/>
                  <a:gd name="T92" fmla="*/ 151 w 971"/>
                  <a:gd name="T93" fmla="*/ 243 h 1334"/>
                  <a:gd name="T94" fmla="*/ 130 w 971"/>
                  <a:gd name="T95" fmla="*/ 219 h 1334"/>
                  <a:gd name="T96" fmla="*/ 125 w 971"/>
                  <a:gd name="T97" fmla="*/ 196 h 1334"/>
                  <a:gd name="T98" fmla="*/ 123 w 971"/>
                  <a:gd name="T99" fmla="*/ 160 h 1334"/>
                  <a:gd name="T100" fmla="*/ 112 w 971"/>
                  <a:gd name="T101" fmla="*/ 132 h 1334"/>
                  <a:gd name="T102" fmla="*/ 122 w 971"/>
                  <a:gd name="T103" fmla="*/ 107 h 1334"/>
                  <a:gd name="T104" fmla="*/ 144 w 971"/>
                  <a:gd name="T105" fmla="*/ 71 h 1334"/>
                  <a:gd name="T106" fmla="*/ 171 w 971"/>
                  <a:gd name="T107" fmla="*/ 42 h 1334"/>
                  <a:gd name="T108" fmla="*/ 164 w 971"/>
                  <a:gd name="T109" fmla="*/ 14 h 1334"/>
                  <a:gd name="T110" fmla="*/ 183 w 971"/>
                  <a:gd name="T111" fmla="*/ 22 h 1334"/>
                  <a:gd name="T112" fmla="*/ 213 w 971"/>
                  <a:gd name="T113" fmla="*/ 11 h 1334"/>
                  <a:gd name="T114" fmla="*/ 254 w 971"/>
                  <a:gd name="T115" fmla="*/ 0 h 1334"/>
                  <a:gd name="T116" fmla="*/ 301 w 971"/>
                  <a:gd name="T117" fmla="*/ 10 h 1334"/>
                  <a:gd name="T118" fmla="*/ 319 w 971"/>
                  <a:gd name="T119" fmla="*/ 25 h 133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71"/>
                  <a:gd name="T181" fmla="*/ 0 h 1334"/>
                  <a:gd name="T182" fmla="*/ 971 w 971"/>
                  <a:gd name="T183" fmla="*/ 1334 h 133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71" h="1334">
                    <a:moveTo>
                      <a:pt x="646" y="61"/>
                    </a:moveTo>
                    <a:lnTo>
                      <a:pt x="652" y="69"/>
                    </a:lnTo>
                    <a:lnTo>
                      <a:pt x="657" y="78"/>
                    </a:lnTo>
                    <a:lnTo>
                      <a:pt x="661" y="86"/>
                    </a:lnTo>
                    <a:lnTo>
                      <a:pt x="666" y="95"/>
                    </a:lnTo>
                    <a:lnTo>
                      <a:pt x="669" y="104"/>
                    </a:lnTo>
                    <a:lnTo>
                      <a:pt x="673" y="114"/>
                    </a:lnTo>
                    <a:lnTo>
                      <a:pt x="677" y="123"/>
                    </a:lnTo>
                    <a:lnTo>
                      <a:pt x="682" y="132"/>
                    </a:lnTo>
                    <a:lnTo>
                      <a:pt x="690" y="153"/>
                    </a:lnTo>
                    <a:lnTo>
                      <a:pt x="697" y="175"/>
                    </a:lnTo>
                    <a:lnTo>
                      <a:pt x="700" y="198"/>
                    </a:lnTo>
                    <a:lnTo>
                      <a:pt x="703" y="222"/>
                    </a:lnTo>
                    <a:lnTo>
                      <a:pt x="700" y="246"/>
                    </a:lnTo>
                    <a:lnTo>
                      <a:pt x="696" y="269"/>
                    </a:lnTo>
                    <a:lnTo>
                      <a:pt x="689" y="291"/>
                    </a:lnTo>
                    <a:lnTo>
                      <a:pt x="677" y="312"/>
                    </a:lnTo>
                    <a:lnTo>
                      <a:pt x="666" y="328"/>
                    </a:lnTo>
                    <a:lnTo>
                      <a:pt x="653" y="344"/>
                    </a:lnTo>
                    <a:lnTo>
                      <a:pt x="640" y="360"/>
                    </a:lnTo>
                    <a:lnTo>
                      <a:pt x="629" y="377"/>
                    </a:lnTo>
                    <a:lnTo>
                      <a:pt x="621" y="396"/>
                    </a:lnTo>
                    <a:lnTo>
                      <a:pt x="616" y="414"/>
                    </a:lnTo>
                    <a:lnTo>
                      <a:pt x="615" y="434"/>
                    </a:lnTo>
                    <a:lnTo>
                      <a:pt x="621" y="454"/>
                    </a:lnTo>
                    <a:lnTo>
                      <a:pt x="639" y="457"/>
                    </a:lnTo>
                    <a:lnTo>
                      <a:pt x="657" y="457"/>
                    </a:lnTo>
                    <a:lnTo>
                      <a:pt x="674" y="457"/>
                    </a:lnTo>
                    <a:lnTo>
                      <a:pt x="691" y="456"/>
                    </a:lnTo>
                    <a:lnTo>
                      <a:pt x="708" y="452"/>
                    </a:lnTo>
                    <a:lnTo>
                      <a:pt x="725" y="449"/>
                    </a:lnTo>
                    <a:lnTo>
                      <a:pt x="741" y="443"/>
                    </a:lnTo>
                    <a:lnTo>
                      <a:pt x="757" y="437"/>
                    </a:lnTo>
                    <a:lnTo>
                      <a:pt x="772" y="430"/>
                    </a:lnTo>
                    <a:lnTo>
                      <a:pt x="787" y="422"/>
                    </a:lnTo>
                    <a:lnTo>
                      <a:pt x="801" y="413"/>
                    </a:lnTo>
                    <a:lnTo>
                      <a:pt x="814" y="403"/>
                    </a:lnTo>
                    <a:lnTo>
                      <a:pt x="827" y="391"/>
                    </a:lnTo>
                    <a:lnTo>
                      <a:pt x="840" y="380"/>
                    </a:lnTo>
                    <a:lnTo>
                      <a:pt x="852" y="366"/>
                    </a:lnTo>
                    <a:lnTo>
                      <a:pt x="864" y="352"/>
                    </a:lnTo>
                    <a:lnTo>
                      <a:pt x="871" y="342"/>
                    </a:lnTo>
                    <a:lnTo>
                      <a:pt x="878" y="331"/>
                    </a:lnTo>
                    <a:lnTo>
                      <a:pt x="881" y="320"/>
                    </a:lnTo>
                    <a:lnTo>
                      <a:pt x="884" y="307"/>
                    </a:lnTo>
                    <a:lnTo>
                      <a:pt x="879" y="304"/>
                    </a:lnTo>
                    <a:lnTo>
                      <a:pt x="874" y="301"/>
                    </a:lnTo>
                    <a:lnTo>
                      <a:pt x="870" y="298"/>
                    </a:lnTo>
                    <a:lnTo>
                      <a:pt x="864" y="294"/>
                    </a:lnTo>
                    <a:lnTo>
                      <a:pt x="859" y="290"/>
                    </a:lnTo>
                    <a:lnTo>
                      <a:pt x="855" y="286"/>
                    </a:lnTo>
                    <a:lnTo>
                      <a:pt x="850" y="282"/>
                    </a:lnTo>
                    <a:lnTo>
                      <a:pt x="847" y="276"/>
                    </a:lnTo>
                    <a:lnTo>
                      <a:pt x="842" y="263"/>
                    </a:lnTo>
                    <a:lnTo>
                      <a:pt x="840" y="251"/>
                    </a:lnTo>
                    <a:lnTo>
                      <a:pt x="841" y="238"/>
                    </a:lnTo>
                    <a:lnTo>
                      <a:pt x="844" y="225"/>
                    </a:lnTo>
                    <a:lnTo>
                      <a:pt x="850" y="216"/>
                    </a:lnTo>
                    <a:lnTo>
                      <a:pt x="857" y="209"/>
                    </a:lnTo>
                    <a:lnTo>
                      <a:pt x="864" y="202"/>
                    </a:lnTo>
                    <a:lnTo>
                      <a:pt x="873" y="198"/>
                    </a:lnTo>
                    <a:lnTo>
                      <a:pt x="882" y="195"/>
                    </a:lnTo>
                    <a:lnTo>
                      <a:pt x="893" y="193"/>
                    </a:lnTo>
                    <a:lnTo>
                      <a:pt x="903" y="192"/>
                    </a:lnTo>
                    <a:lnTo>
                      <a:pt x="914" y="192"/>
                    </a:lnTo>
                    <a:lnTo>
                      <a:pt x="923" y="193"/>
                    </a:lnTo>
                    <a:lnTo>
                      <a:pt x="932" y="197"/>
                    </a:lnTo>
                    <a:lnTo>
                      <a:pt x="941" y="201"/>
                    </a:lnTo>
                    <a:lnTo>
                      <a:pt x="949" y="207"/>
                    </a:lnTo>
                    <a:lnTo>
                      <a:pt x="956" y="214"/>
                    </a:lnTo>
                    <a:lnTo>
                      <a:pt x="962" y="222"/>
                    </a:lnTo>
                    <a:lnTo>
                      <a:pt x="968" y="230"/>
                    </a:lnTo>
                    <a:lnTo>
                      <a:pt x="971" y="239"/>
                    </a:lnTo>
                    <a:lnTo>
                      <a:pt x="971" y="244"/>
                    </a:lnTo>
                    <a:lnTo>
                      <a:pt x="970" y="246"/>
                    </a:lnTo>
                    <a:lnTo>
                      <a:pt x="967" y="247"/>
                    </a:lnTo>
                    <a:lnTo>
                      <a:pt x="964" y="249"/>
                    </a:lnTo>
                    <a:lnTo>
                      <a:pt x="955" y="262"/>
                    </a:lnTo>
                    <a:lnTo>
                      <a:pt x="948" y="276"/>
                    </a:lnTo>
                    <a:lnTo>
                      <a:pt x="943" y="290"/>
                    </a:lnTo>
                    <a:lnTo>
                      <a:pt x="942" y="306"/>
                    </a:lnTo>
                    <a:lnTo>
                      <a:pt x="942" y="328"/>
                    </a:lnTo>
                    <a:lnTo>
                      <a:pt x="940" y="349"/>
                    </a:lnTo>
                    <a:lnTo>
                      <a:pt x="938" y="369"/>
                    </a:lnTo>
                    <a:lnTo>
                      <a:pt x="933" y="390"/>
                    </a:lnTo>
                    <a:lnTo>
                      <a:pt x="929" y="411"/>
                    </a:lnTo>
                    <a:lnTo>
                      <a:pt x="923" y="430"/>
                    </a:lnTo>
                    <a:lnTo>
                      <a:pt x="916" y="450"/>
                    </a:lnTo>
                    <a:lnTo>
                      <a:pt x="909" y="469"/>
                    </a:lnTo>
                    <a:lnTo>
                      <a:pt x="902" y="486"/>
                    </a:lnTo>
                    <a:lnTo>
                      <a:pt x="894" y="502"/>
                    </a:lnTo>
                    <a:lnTo>
                      <a:pt x="885" y="517"/>
                    </a:lnTo>
                    <a:lnTo>
                      <a:pt x="876" y="532"/>
                    </a:lnTo>
                    <a:lnTo>
                      <a:pt x="864" y="547"/>
                    </a:lnTo>
                    <a:lnTo>
                      <a:pt x="851" y="560"/>
                    </a:lnTo>
                    <a:lnTo>
                      <a:pt x="839" y="573"/>
                    </a:lnTo>
                    <a:lnTo>
                      <a:pt x="825" y="586"/>
                    </a:lnTo>
                    <a:lnTo>
                      <a:pt x="811" y="597"/>
                    </a:lnTo>
                    <a:lnTo>
                      <a:pt x="796" y="608"/>
                    </a:lnTo>
                    <a:lnTo>
                      <a:pt x="780" y="618"/>
                    </a:lnTo>
                    <a:lnTo>
                      <a:pt x="765" y="626"/>
                    </a:lnTo>
                    <a:lnTo>
                      <a:pt x="748" y="634"/>
                    </a:lnTo>
                    <a:lnTo>
                      <a:pt x="731" y="640"/>
                    </a:lnTo>
                    <a:lnTo>
                      <a:pt x="715" y="646"/>
                    </a:lnTo>
                    <a:lnTo>
                      <a:pt x="698" y="649"/>
                    </a:lnTo>
                    <a:lnTo>
                      <a:pt x="696" y="651"/>
                    </a:lnTo>
                    <a:lnTo>
                      <a:pt x="693" y="665"/>
                    </a:lnTo>
                    <a:lnTo>
                      <a:pt x="689" y="678"/>
                    </a:lnTo>
                    <a:lnTo>
                      <a:pt x="682" y="691"/>
                    </a:lnTo>
                    <a:lnTo>
                      <a:pt x="675" y="702"/>
                    </a:lnTo>
                    <a:lnTo>
                      <a:pt x="667" y="715"/>
                    </a:lnTo>
                    <a:lnTo>
                      <a:pt x="659" y="726"/>
                    </a:lnTo>
                    <a:lnTo>
                      <a:pt x="651" y="738"/>
                    </a:lnTo>
                    <a:lnTo>
                      <a:pt x="643" y="749"/>
                    </a:lnTo>
                    <a:lnTo>
                      <a:pt x="631" y="780"/>
                    </a:lnTo>
                    <a:lnTo>
                      <a:pt x="630" y="816"/>
                    </a:lnTo>
                    <a:lnTo>
                      <a:pt x="634" y="852"/>
                    </a:lnTo>
                    <a:lnTo>
                      <a:pt x="637" y="888"/>
                    </a:lnTo>
                    <a:lnTo>
                      <a:pt x="639" y="919"/>
                    </a:lnTo>
                    <a:lnTo>
                      <a:pt x="640" y="951"/>
                    </a:lnTo>
                    <a:lnTo>
                      <a:pt x="640" y="982"/>
                    </a:lnTo>
                    <a:lnTo>
                      <a:pt x="639" y="1013"/>
                    </a:lnTo>
                    <a:lnTo>
                      <a:pt x="635" y="1044"/>
                    </a:lnTo>
                    <a:lnTo>
                      <a:pt x="627" y="1073"/>
                    </a:lnTo>
                    <a:lnTo>
                      <a:pt x="614" y="1101"/>
                    </a:lnTo>
                    <a:lnTo>
                      <a:pt x="598" y="1126"/>
                    </a:lnTo>
                    <a:lnTo>
                      <a:pt x="591" y="1135"/>
                    </a:lnTo>
                    <a:lnTo>
                      <a:pt x="584" y="1144"/>
                    </a:lnTo>
                    <a:lnTo>
                      <a:pt x="576" y="1154"/>
                    </a:lnTo>
                    <a:lnTo>
                      <a:pt x="569" y="1162"/>
                    </a:lnTo>
                    <a:lnTo>
                      <a:pt x="561" y="1171"/>
                    </a:lnTo>
                    <a:lnTo>
                      <a:pt x="553" y="1179"/>
                    </a:lnTo>
                    <a:lnTo>
                      <a:pt x="545" y="1187"/>
                    </a:lnTo>
                    <a:lnTo>
                      <a:pt x="536" y="1194"/>
                    </a:lnTo>
                    <a:lnTo>
                      <a:pt x="534" y="1198"/>
                    </a:lnTo>
                    <a:lnTo>
                      <a:pt x="532" y="1212"/>
                    </a:lnTo>
                    <a:lnTo>
                      <a:pt x="528" y="1232"/>
                    </a:lnTo>
                    <a:lnTo>
                      <a:pt x="522" y="1255"/>
                    </a:lnTo>
                    <a:lnTo>
                      <a:pt x="516" y="1280"/>
                    </a:lnTo>
                    <a:lnTo>
                      <a:pt x="510" y="1302"/>
                    </a:lnTo>
                    <a:lnTo>
                      <a:pt x="506" y="1322"/>
                    </a:lnTo>
                    <a:lnTo>
                      <a:pt x="501" y="1334"/>
                    </a:lnTo>
                    <a:lnTo>
                      <a:pt x="494" y="1331"/>
                    </a:lnTo>
                    <a:lnTo>
                      <a:pt x="488" y="1325"/>
                    </a:lnTo>
                    <a:lnTo>
                      <a:pt x="481" y="1318"/>
                    </a:lnTo>
                    <a:lnTo>
                      <a:pt x="476" y="1312"/>
                    </a:lnTo>
                    <a:lnTo>
                      <a:pt x="468" y="1304"/>
                    </a:lnTo>
                    <a:lnTo>
                      <a:pt x="460" y="1296"/>
                    </a:lnTo>
                    <a:lnTo>
                      <a:pt x="453" y="1287"/>
                    </a:lnTo>
                    <a:lnTo>
                      <a:pt x="445" y="1278"/>
                    </a:lnTo>
                    <a:lnTo>
                      <a:pt x="439" y="1269"/>
                    </a:lnTo>
                    <a:lnTo>
                      <a:pt x="433" y="1259"/>
                    </a:lnTo>
                    <a:lnTo>
                      <a:pt x="427" y="1250"/>
                    </a:lnTo>
                    <a:lnTo>
                      <a:pt x="424" y="1240"/>
                    </a:lnTo>
                    <a:lnTo>
                      <a:pt x="422" y="1219"/>
                    </a:lnTo>
                    <a:lnTo>
                      <a:pt x="428" y="1201"/>
                    </a:lnTo>
                    <a:lnTo>
                      <a:pt x="438" y="1181"/>
                    </a:lnTo>
                    <a:lnTo>
                      <a:pt x="446" y="1163"/>
                    </a:lnTo>
                    <a:lnTo>
                      <a:pt x="451" y="1122"/>
                    </a:lnTo>
                    <a:lnTo>
                      <a:pt x="451" y="1082"/>
                    </a:lnTo>
                    <a:lnTo>
                      <a:pt x="443" y="1044"/>
                    </a:lnTo>
                    <a:lnTo>
                      <a:pt x="430" y="1008"/>
                    </a:lnTo>
                    <a:lnTo>
                      <a:pt x="418" y="991"/>
                    </a:lnTo>
                    <a:lnTo>
                      <a:pt x="404" y="978"/>
                    </a:lnTo>
                    <a:lnTo>
                      <a:pt x="389" y="968"/>
                    </a:lnTo>
                    <a:lnTo>
                      <a:pt x="372" y="960"/>
                    </a:lnTo>
                    <a:lnTo>
                      <a:pt x="352" y="955"/>
                    </a:lnTo>
                    <a:lnTo>
                      <a:pt x="334" y="952"/>
                    </a:lnTo>
                    <a:lnTo>
                      <a:pt x="313" y="951"/>
                    </a:lnTo>
                    <a:lnTo>
                      <a:pt x="294" y="952"/>
                    </a:lnTo>
                    <a:lnTo>
                      <a:pt x="271" y="954"/>
                    </a:lnTo>
                    <a:lnTo>
                      <a:pt x="249" y="958"/>
                    </a:lnTo>
                    <a:lnTo>
                      <a:pt x="227" y="964"/>
                    </a:lnTo>
                    <a:lnTo>
                      <a:pt x="205" y="972"/>
                    </a:lnTo>
                    <a:lnTo>
                      <a:pt x="185" y="981"/>
                    </a:lnTo>
                    <a:lnTo>
                      <a:pt x="167" y="995"/>
                    </a:lnTo>
                    <a:lnTo>
                      <a:pt x="151" y="1010"/>
                    </a:lnTo>
                    <a:lnTo>
                      <a:pt x="136" y="1029"/>
                    </a:lnTo>
                    <a:lnTo>
                      <a:pt x="133" y="1046"/>
                    </a:lnTo>
                    <a:lnTo>
                      <a:pt x="135" y="1072"/>
                    </a:lnTo>
                    <a:lnTo>
                      <a:pt x="136" y="1097"/>
                    </a:lnTo>
                    <a:lnTo>
                      <a:pt x="132" y="1112"/>
                    </a:lnTo>
                    <a:lnTo>
                      <a:pt x="125" y="1114"/>
                    </a:lnTo>
                    <a:lnTo>
                      <a:pt x="113" y="1118"/>
                    </a:lnTo>
                    <a:lnTo>
                      <a:pt x="97" y="1120"/>
                    </a:lnTo>
                    <a:lnTo>
                      <a:pt x="76" y="1122"/>
                    </a:lnTo>
                    <a:lnTo>
                      <a:pt x="55" y="1125"/>
                    </a:lnTo>
                    <a:lnTo>
                      <a:pt x="34" y="1126"/>
                    </a:lnTo>
                    <a:lnTo>
                      <a:pt x="17" y="1125"/>
                    </a:lnTo>
                    <a:lnTo>
                      <a:pt x="3" y="1124"/>
                    </a:lnTo>
                    <a:lnTo>
                      <a:pt x="9" y="1111"/>
                    </a:lnTo>
                    <a:lnTo>
                      <a:pt x="17" y="1099"/>
                    </a:lnTo>
                    <a:lnTo>
                      <a:pt x="25" y="1089"/>
                    </a:lnTo>
                    <a:lnTo>
                      <a:pt x="34" y="1078"/>
                    </a:lnTo>
                    <a:lnTo>
                      <a:pt x="42" y="1067"/>
                    </a:lnTo>
                    <a:lnTo>
                      <a:pt x="50" y="1056"/>
                    </a:lnTo>
                    <a:lnTo>
                      <a:pt x="56" y="1043"/>
                    </a:lnTo>
                    <a:lnTo>
                      <a:pt x="59" y="1030"/>
                    </a:lnTo>
                    <a:lnTo>
                      <a:pt x="62" y="1000"/>
                    </a:lnTo>
                    <a:lnTo>
                      <a:pt x="67" y="970"/>
                    </a:lnTo>
                    <a:lnTo>
                      <a:pt x="72" y="943"/>
                    </a:lnTo>
                    <a:lnTo>
                      <a:pt x="80" y="915"/>
                    </a:lnTo>
                    <a:lnTo>
                      <a:pt x="91" y="890"/>
                    </a:lnTo>
                    <a:lnTo>
                      <a:pt x="106" y="867"/>
                    </a:lnTo>
                    <a:lnTo>
                      <a:pt x="123" y="845"/>
                    </a:lnTo>
                    <a:lnTo>
                      <a:pt x="146" y="825"/>
                    </a:lnTo>
                    <a:lnTo>
                      <a:pt x="151" y="822"/>
                    </a:lnTo>
                    <a:lnTo>
                      <a:pt x="155" y="818"/>
                    </a:lnTo>
                    <a:lnTo>
                      <a:pt x="160" y="814"/>
                    </a:lnTo>
                    <a:lnTo>
                      <a:pt x="165" y="810"/>
                    </a:lnTo>
                    <a:lnTo>
                      <a:pt x="169" y="807"/>
                    </a:lnTo>
                    <a:lnTo>
                      <a:pt x="174" y="803"/>
                    </a:lnTo>
                    <a:lnTo>
                      <a:pt x="178" y="800"/>
                    </a:lnTo>
                    <a:lnTo>
                      <a:pt x="183" y="798"/>
                    </a:lnTo>
                    <a:lnTo>
                      <a:pt x="185" y="776"/>
                    </a:lnTo>
                    <a:lnTo>
                      <a:pt x="188" y="754"/>
                    </a:lnTo>
                    <a:lnTo>
                      <a:pt x="186" y="732"/>
                    </a:lnTo>
                    <a:lnTo>
                      <a:pt x="181" y="711"/>
                    </a:lnTo>
                    <a:lnTo>
                      <a:pt x="175" y="696"/>
                    </a:lnTo>
                    <a:lnTo>
                      <a:pt x="169" y="681"/>
                    </a:lnTo>
                    <a:lnTo>
                      <a:pt x="166" y="666"/>
                    </a:lnTo>
                    <a:lnTo>
                      <a:pt x="161" y="651"/>
                    </a:lnTo>
                    <a:lnTo>
                      <a:pt x="158" y="636"/>
                    </a:lnTo>
                    <a:lnTo>
                      <a:pt x="152" y="621"/>
                    </a:lnTo>
                    <a:lnTo>
                      <a:pt x="146" y="606"/>
                    </a:lnTo>
                    <a:lnTo>
                      <a:pt x="138" y="593"/>
                    </a:lnTo>
                    <a:lnTo>
                      <a:pt x="120" y="565"/>
                    </a:lnTo>
                    <a:lnTo>
                      <a:pt x="102" y="537"/>
                    </a:lnTo>
                    <a:lnTo>
                      <a:pt x="86" y="510"/>
                    </a:lnTo>
                    <a:lnTo>
                      <a:pt x="71" y="482"/>
                    </a:lnTo>
                    <a:lnTo>
                      <a:pt x="57" y="454"/>
                    </a:lnTo>
                    <a:lnTo>
                      <a:pt x="47" y="425"/>
                    </a:lnTo>
                    <a:lnTo>
                      <a:pt x="39" y="395"/>
                    </a:lnTo>
                    <a:lnTo>
                      <a:pt x="34" y="363"/>
                    </a:lnTo>
                    <a:lnTo>
                      <a:pt x="33" y="335"/>
                    </a:lnTo>
                    <a:lnTo>
                      <a:pt x="34" y="306"/>
                    </a:lnTo>
                    <a:lnTo>
                      <a:pt x="31" y="278"/>
                    </a:lnTo>
                    <a:lnTo>
                      <a:pt x="21" y="253"/>
                    </a:lnTo>
                    <a:lnTo>
                      <a:pt x="15" y="246"/>
                    </a:lnTo>
                    <a:lnTo>
                      <a:pt x="8" y="239"/>
                    </a:lnTo>
                    <a:lnTo>
                      <a:pt x="2" y="231"/>
                    </a:lnTo>
                    <a:lnTo>
                      <a:pt x="0" y="222"/>
                    </a:lnTo>
                    <a:lnTo>
                      <a:pt x="2" y="210"/>
                    </a:lnTo>
                    <a:lnTo>
                      <a:pt x="6" y="200"/>
                    </a:lnTo>
                    <a:lnTo>
                      <a:pt x="12" y="192"/>
                    </a:lnTo>
                    <a:lnTo>
                      <a:pt x="21" y="184"/>
                    </a:lnTo>
                    <a:lnTo>
                      <a:pt x="32" y="178"/>
                    </a:lnTo>
                    <a:lnTo>
                      <a:pt x="44" y="173"/>
                    </a:lnTo>
                    <a:lnTo>
                      <a:pt x="56" y="172"/>
                    </a:lnTo>
                    <a:lnTo>
                      <a:pt x="69" y="171"/>
                    </a:lnTo>
                    <a:lnTo>
                      <a:pt x="82" y="173"/>
                    </a:lnTo>
                    <a:lnTo>
                      <a:pt x="94" y="176"/>
                    </a:lnTo>
                    <a:lnTo>
                      <a:pt x="106" y="180"/>
                    </a:lnTo>
                    <a:lnTo>
                      <a:pt x="116" y="186"/>
                    </a:lnTo>
                    <a:lnTo>
                      <a:pt x="127" y="194"/>
                    </a:lnTo>
                    <a:lnTo>
                      <a:pt x="135" y="203"/>
                    </a:lnTo>
                    <a:lnTo>
                      <a:pt x="142" y="214"/>
                    </a:lnTo>
                    <a:lnTo>
                      <a:pt x="145" y="226"/>
                    </a:lnTo>
                    <a:lnTo>
                      <a:pt x="144" y="241"/>
                    </a:lnTo>
                    <a:lnTo>
                      <a:pt x="139" y="254"/>
                    </a:lnTo>
                    <a:lnTo>
                      <a:pt x="130" y="266"/>
                    </a:lnTo>
                    <a:lnTo>
                      <a:pt x="118" y="275"/>
                    </a:lnTo>
                    <a:lnTo>
                      <a:pt x="116" y="276"/>
                    </a:lnTo>
                    <a:lnTo>
                      <a:pt x="115" y="276"/>
                    </a:lnTo>
                    <a:lnTo>
                      <a:pt x="114" y="277"/>
                    </a:lnTo>
                    <a:lnTo>
                      <a:pt x="113" y="279"/>
                    </a:lnTo>
                    <a:lnTo>
                      <a:pt x="117" y="308"/>
                    </a:lnTo>
                    <a:lnTo>
                      <a:pt x="125" y="338"/>
                    </a:lnTo>
                    <a:lnTo>
                      <a:pt x="137" y="366"/>
                    </a:lnTo>
                    <a:lnTo>
                      <a:pt x="152" y="391"/>
                    </a:lnTo>
                    <a:lnTo>
                      <a:pt x="170" y="415"/>
                    </a:lnTo>
                    <a:lnTo>
                      <a:pt x="192" y="437"/>
                    </a:lnTo>
                    <a:lnTo>
                      <a:pt x="216" y="454"/>
                    </a:lnTo>
                    <a:lnTo>
                      <a:pt x="244" y="468"/>
                    </a:lnTo>
                    <a:lnTo>
                      <a:pt x="251" y="471"/>
                    </a:lnTo>
                    <a:lnTo>
                      <a:pt x="258" y="473"/>
                    </a:lnTo>
                    <a:lnTo>
                      <a:pt x="265" y="475"/>
                    </a:lnTo>
                    <a:lnTo>
                      <a:pt x="273" y="478"/>
                    </a:lnTo>
                    <a:lnTo>
                      <a:pt x="280" y="480"/>
                    </a:lnTo>
                    <a:lnTo>
                      <a:pt x="287" y="482"/>
                    </a:lnTo>
                    <a:lnTo>
                      <a:pt x="295" y="483"/>
                    </a:lnTo>
                    <a:lnTo>
                      <a:pt x="302" y="486"/>
                    </a:lnTo>
                    <a:lnTo>
                      <a:pt x="302" y="452"/>
                    </a:lnTo>
                    <a:lnTo>
                      <a:pt x="294" y="450"/>
                    </a:lnTo>
                    <a:lnTo>
                      <a:pt x="286" y="448"/>
                    </a:lnTo>
                    <a:lnTo>
                      <a:pt x="276" y="445"/>
                    </a:lnTo>
                    <a:lnTo>
                      <a:pt x="268" y="442"/>
                    </a:lnTo>
                    <a:lnTo>
                      <a:pt x="260" y="438"/>
                    </a:lnTo>
                    <a:lnTo>
                      <a:pt x="253" y="435"/>
                    </a:lnTo>
                    <a:lnTo>
                      <a:pt x="248" y="429"/>
                    </a:lnTo>
                    <a:lnTo>
                      <a:pt x="244" y="421"/>
                    </a:lnTo>
                    <a:lnTo>
                      <a:pt x="243" y="412"/>
                    </a:lnTo>
                    <a:lnTo>
                      <a:pt x="245" y="401"/>
                    </a:lnTo>
                    <a:lnTo>
                      <a:pt x="249" y="391"/>
                    </a:lnTo>
                    <a:lnTo>
                      <a:pt x="251" y="382"/>
                    </a:lnTo>
                    <a:lnTo>
                      <a:pt x="258" y="340"/>
                    </a:lnTo>
                    <a:lnTo>
                      <a:pt x="253" y="336"/>
                    </a:lnTo>
                    <a:lnTo>
                      <a:pt x="249" y="331"/>
                    </a:lnTo>
                    <a:lnTo>
                      <a:pt x="246" y="325"/>
                    </a:lnTo>
                    <a:lnTo>
                      <a:pt x="246" y="320"/>
                    </a:lnTo>
                    <a:lnTo>
                      <a:pt x="250" y="308"/>
                    </a:lnTo>
                    <a:lnTo>
                      <a:pt x="257" y="299"/>
                    </a:lnTo>
                    <a:lnTo>
                      <a:pt x="262" y="289"/>
                    </a:lnTo>
                    <a:lnTo>
                      <a:pt x="262" y="277"/>
                    </a:lnTo>
                    <a:lnTo>
                      <a:pt x="228" y="268"/>
                    </a:lnTo>
                    <a:lnTo>
                      <a:pt x="224" y="264"/>
                    </a:lnTo>
                    <a:lnTo>
                      <a:pt x="223" y="260"/>
                    </a:lnTo>
                    <a:lnTo>
                      <a:pt x="223" y="255"/>
                    </a:lnTo>
                    <a:lnTo>
                      <a:pt x="226" y="252"/>
                    </a:lnTo>
                    <a:lnTo>
                      <a:pt x="231" y="239"/>
                    </a:lnTo>
                    <a:lnTo>
                      <a:pt x="237" y="226"/>
                    </a:lnTo>
                    <a:lnTo>
                      <a:pt x="244" y="214"/>
                    </a:lnTo>
                    <a:lnTo>
                      <a:pt x="251" y="202"/>
                    </a:lnTo>
                    <a:lnTo>
                      <a:pt x="258" y="190"/>
                    </a:lnTo>
                    <a:lnTo>
                      <a:pt x="265" y="178"/>
                    </a:lnTo>
                    <a:lnTo>
                      <a:pt x="273" y="165"/>
                    </a:lnTo>
                    <a:lnTo>
                      <a:pt x="280" y="154"/>
                    </a:lnTo>
                    <a:lnTo>
                      <a:pt x="287" y="142"/>
                    </a:lnTo>
                    <a:lnTo>
                      <a:pt x="295" y="132"/>
                    </a:lnTo>
                    <a:lnTo>
                      <a:pt x="304" y="123"/>
                    </a:lnTo>
                    <a:lnTo>
                      <a:pt x="313" y="112"/>
                    </a:lnTo>
                    <a:lnTo>
                      <a:pt x="322" y="103"/>
                    </a:lnTo>
                    <a:lnTo>
                      <a:pt x="333" y="93"/>
                    </a:lnTo>
                    <a:lnTo>
                      <a:pt x="342" y="84"/>
                    </a:lnTo>
                    <a:lnTo>
                      <a:pt x="352" y="74"/>
                    </a:lnTo>
                    <a:lnTo>
                      <a:pt x="360" y="70"/>
                    </a:lnTo>
                    <a:lnTo>
                      <a:pt x="349" y="62"/>
                    </a:lnTo>
                    <a:lnTo>
                      <a:pt x="340" y="51"/>
                    </a:lnTo>
                    <a:lnTo>
                      <a:pt x="332" y="40"/>
                    </a:lnTo>
                    <a:lnTo>
                      <a:pt x="327" y="27"/>
                    </a:lnTo>
                    <a:lnTo>
                      <a:pt x="332" y="32"/>
                    </a:lnTo>
                    <a:lnTo>
                      <a:pt x="337" y="36"/>
                    </a:lnTo>
                    <a:lnTo>
                      <a:pt x="343" y="40"/>
                    </a:lnTo>
                    <a:lnTo>
                      <a:pt x="350" y="42"/>
                    </a:lnTo>
                    <a:lnTo>
                      <a:pt x="357" y="43"/>
                    </a:lnTo>
                    <a:lnTo>
                      <a:pt x="365" y="43"/>
                    </a:lnTo>
                    <a:lnTo>
                      <a:pt x="372" y="43"/>
                    </a:lnTo>
                    <a:lnTo>
                      <a:pt x="379" y="41"/>
                    </a:lnTo>
                    <a:lnTo>
                      <a:pt x="390" y="36"/>
                    </a:lnTo>
                    <a:lnTo>
                      <a:pt x="403" y="32"/>
                    </a:lnTo>
                    <a:lnTo>
                      <a:pt x="415" y="26"/>
                    </a:lnTo>
                    <a:lnTo>
                      <a:pt x="426" y="21"/>
                    </a:lnTo>
                    <a:lnTo>
                      <a:pt x="439" y="16"/>
                    </a:lnTo>
                    <a:lnTo>
                      <a:pt x="450" y="11"/>
                    </a:lnTo>
                    <a:lnTo>
                      <a:pt x="463" y="6"/>
                    </a:lnTo>
                    <a:lnTo>
                      <a:pt x="476" y="3"/>
                    </a:lnTo>
                    <a:lnTo>
                      <a:pt x="492" y="1"/>
                    </a:lnTo>
                    <a:lnTo>
                      <a:pt x="508" y="0"/>
                    </a:lnTo>
                    <a:lnTo>
                      <a:pt x="525" y="0"/>
                    </a:lnTo>
                    <a:lnTo>
                      <a:pt x="541" y="1"/>
                    </a:lnTo>
                    <a:lnTo>
                      <a:pt x="557" y="3"/>
                    </a:lnTo>
                    <a:lnTo>
                      <a:pt x="574" y="8"/>
                    </a:lnTo>
                    <a:lnTo>
                      <a:pt x="589" y="12"/>
                    </a:lnTo>
                    <a:lnTo>
                      <a:pt x="602" y="19"/>
                    </a:lnTo>
                    <a:lnTo>
                      <a:pt x="609" y="23"/>
                    </a:lnTo>
                    <a:lnTo>
                      <a:pt x="615" y="27"/>
                    </a:lnTo>
                    <a:lnTo>
                      <a:pt x="621" y="32"/>
                    </a:lnTo>
                    <a:lnTo>
                      <a:pt x="627" y="38"/>
                    </a:lnTo>
                    <a:lnTo>
                      <a:pt x="632" y="43"/>
                    </a:lnTo>
                    <a:lnTo>
                      <a:pt x="637" y="49"/>
                    </a:lnTo>
                    <a:lnTo>
                      <a:pt x="642" y="55"/>
                    </a:lnTo>
                    <a:lnTo>
                      <a:pt x="646" y="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197" name="Freeform 44"/>
              <p:cNvSpPr>
                <a:spLocks/>
              </p:cNvSpPr>
              <p:nvPr/>
            </p:nvSpPr>
            <p:spPr bwMode="auto">
              <a:xfrm>
                <a:off x="3864" y="2253"/>
                <a:ext cx="178" cy="253"/>
              </a:xfrm>
              <a:custGeom>
                <a:avLst/>
                <a:gdLst>
                  <a:gd name="T0" fmla="*/ 116 w 356"/>
                  <a:gd name="T1" fmla="*/ 9 h 506"/>
                  <a:gd name="T2" fmla="*/ 103 w 356"/>
                  <a:gd name="T3" fmla="*/ 17 h 506"/>
                  <a:gd name="T4" fmla="*/ 95 w 356"/>
                  <a:gd name="T5" fmla="*/ 19 h 506"/>
                  <a:gd name="T6" fmla="*/ 121 w 356"/>
                  <a:gd name="T7" fmla="*/ 16 h 506"/>
                  <a:gd name="T8" fmla="*/ 156 w 356"/>
                  <a:gd name="T9" fmla="*/ 12 h 506"/>
                  <a:gd name="T10" fmla="*/ 147 w 356"/>
                  <a:gd name="T11" fmla="*/ 30 h 506"/>
                  <a:gd name="T12" fmla="*/ 133 w 356"/>
                  <a:gd name="T13" fmla="*/ 53 h 506"/>
                  <a:gd name="T14" fmla="*/ 135 w 356"/>
                  <a:gd name="T15" fmla="*/ 87 h 506"/>
                  <a:gd name="T16" fmla="*/ 123 w 356"/>
                  <a:gd name="T17" fmla="*/ 121 h 506"/>
                  <a:gd name="T18" fmla="*/ 131 w 356"/>
                  <a:gd name="T19" fmla="*/ 117 h 506"/>
                  <a:gd name="T20" fmla="*/ 155 w 356"/>
                  <a:gd name="T21" fmla="*/ 94 h 506"/>
                  <a:gd name="T22" fmla="*/ 174 w 356"/>
                  <a:gd name="T23" fmla="*/ 99 h 506"/>
                  <a:gd name="T24" fmla="*/ 171 w 356"/>
                  <a:gd name="T25" fmla="*/ 115 h 506"/>
                  <a:gd name="T26" fmla="*/ 155 w 356"/>
                  <a:gd name="T27" fmla="*/ 125 h 506"/>
                  <a:gd name="T28" fmla="*/ 140 w 356"/>
                  <a:gd name="T29" fmla="*/ 123 h 506"/>
                  <a:gd name="T30" fmla="*/ 138 w 356"/>
                  <a:gd name="T31" fmla="*/ 129 h 506"/>
                  <a:gd name="T32" fmla="*/ 168 w 356"/>
                  <a:gd name="T33" fmla="*/ 141 h 506"/>
                  <a:gd name="T34" fmla="*/ 175 w 356"/>
                  <a:gd name="T35" fmla="*/ 174 h 506"/>
                  <a:gd name="T36" fmla="*/ 178 w 356"/>
                  <a:gd name="T37" fmla="*/ 201 h 506"/>
                  <a:gd name="T38" fmla="*/ 160 w 356"/>
                  <a:gd name="T39" fmla="*/ 224 h 506"/>
                  <a:gd name="T40" fmla="*/ 138 w 356"/>
                  <a:gd name="T41" fmla="*/ 242 h 506"/>
                  <a:gd name="T42" fmla="*/ 111 w 356"/>
                  <a:gd name="T43" fmla="*/ 251 h 506"/>
                  <a:gd name="T44" fmla="*/ 82 w 356"/>
                  <a:gd name="T45" fmla="*/ 253 h 506"/>
                  <a:gd name="T46" fmla="*/ 59 w 356"/>
                  <a:gd name="T47" fmla="*/ 247 h 506"/>
                  <a:gd name="T48" fmla="*/ 45 w 356"/>
                  <a:gd name="T49" fmla="*/ 229 h 506"/>
                  <a:gd name="T50" fmla="*/ 41 w 356"/>
                  <a:gd name="T51" fmla="*/ 204 h 506"/>
                  <a:gd name="T52" fmla="*/ 83 w 356"/>
                  <a:gd name="T53" fmla="*/ 198 h 506"/>
                  <a:gd name="T54" fmla="*/ 118 w 356"/>
                  <a:gd name="T55" fmla="*/ 178 h 506"/>
                  <a:gd name="T56" fmla="*/ 135 w 356"/>
                  <a:gd name="T57" fmla="*/ 160 h 506"/>
                  <a:gd name="T58" fmla="*/ 149 w 356"/>
                  <a:gd name="T59" fmla="*/ 140 h 506"/>
                  <a:gd name="T60" fmla="*/ 136 w 356"/>
                  <a:gd name="T61" fmla="*/ 153 h 506"/>
                  <a:gd name="T62" fmla="*/ 104 w 356"/>
                  <a:gd name="T63" fmla="*/ 175 h 506"/>
                  <a:gd name="T64" fmla="*/ 67 w 356"/>
                  <a:gd name="T65" fmla="*/ 187 h 506"/>
                  <a:gd name="T66" fmla="*/ 44 w 356"/>
                  <a:gd name="T67" fmla="*/ 187 h 506"/>
                  <a:gd name="T68" fmla="*/ 21 w 356"/>
                  <a:gd name="T69" fmla="*/ 186 h 506"/>
                  <a:gd name="T70" fmla="*/ 18 w 356"/>
                  <a:gd name="T71" fmla="*/ 176 h 506"/>
                  <a:gd name="T72" fmla="*/ 22 w 356"/>
                  <a:gd name="T73" fmla="*/ 148 h 506"/>
                  <a:gd name="T74" fmla="*/ 14 w 356"/>
                  <a:gd name="T75" fmla="*/ 138 h 506"/>
                  <a:gd name="T76" fmla="*/ 31 w 356"/>
                  <a:gd name="T77" fmla="*/ 137 h 506"/>
                  <a:gd name="T78" fmla="*/ 53 w 356"/>
                  <a:gd name="T79" fmla="*/ 132 h 506"/>
                  <a:gd name="T80" fmla="*/ 61 w 356"/>
                  <a:gd name="T81" fmla="*/ 124 h 506"/>
                  <a:gd name="T82" fmla="*/ 47 w 356"/>
                  <a:gd name="T83" fmla="*/ 128 h 506"/>
                  <a:gd name="T84" fmla="*/ 25 w 356"/>
                  <a:gd name="T85" fmla="*/ 129 h 506"/>
                  <a:gd name="T86" fmla="*/ 24 w 356"/>
                  <a:gd name="T87" fmla="*/ 117 h 506"/>
                  <a:gd name="T88" fmla="*/ 36 w 356"/>
                  <a:gd name="T89" fmla="*/ 117 h 506"/>
                  <a:gd name="T90" fmla="*/ 44 w 356"/>
                  <a:gd name="T91" fmla="*/ 110 h 506"/>
                  <a:gd name="T92" fmla="*/ 39 w 356"/>
                  <a:gd name="T93" fmla="*/ 97 h 506"/>
                  <a:gd name="T94" fmla="*/ 23 w 356"/>
                  <a:gd name="T95" fmla="*/ 95 h 506"/>
                  <a:gd name="T96" fmla="*/ 29 w 356"/>
                  <a:gd name="T97" fmla="*/ 96 h 506"/>
                  <a:gd name="T98" fmla="*/ 34 w 356"/>
                  <a:gd name="T99" fmla="*/ 105 h 506"/>
                  <a:gd name="T100" fmla="*/ 31 w 356"/>
                  <a:gd name="T101" fmla="*/ 110 h 506"/>
                  <a:gd name="T102" fmla="*/ 18 w 356"/>
                  <a:gd name="T103" fmla="*/ 109 h 506"/>
                  <a:gd name="T104" fmla="*/ 3 w 356"/>
                  <a:gd name="T105" fmla="*/ 106 h 506"/>
                  <a:gd name="T106" fmla="*/ 13 w 356"/>
                  <a:gd name="T107" fmla="*/ 77 h 506"/>
                  <a:gd name="T108" fmla="*/ 40 w 356"/>
                  <a:gd name="T109" fmla="*/ 43 h 506"/>
                  <a:gd name="T110" fmla="*/ 56 w 356"/>
                  <a:gd name="T111" fmla="*/ 24 h 506"/>
                  <a:gd name="T112" fmla="*/ 69 w 356"/>
                  <a:gd name="T113" fmla="*/ 14 h 506"/>
                  <a:gd name="T114" fmla="*/ 90 w 356"/>
                  <a:gd name="T115" fmla="*/ 9 h 506"/>
                  <a:gd name="T116" fmla="*/ 113 w 356"/>
                  <a:gd name="T117" fmla="*/ 1 h 50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56"/>
                  <a:gd name="T178" fmla="*/ 0 h 506"/>
                  <a:gd name="T179" fmla="*/ 356 w 356"/>
                  <a:gd name="T180" fmla="*/ 506 h 50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56" h="506">
                    <a:moveTo>
                      <a:pt x="252" y="0"/>
                    </a:moveTo>
                    <a:lnTo>
                      <a:pt x="246" y="6"/>
                    </a:lnTo>
                    <a:lnTo>
                      <a:pt x="239" y="12"/>
                    </a:lnTo>
                    <a:lnTo>
                      <a:pt x="233" y="17"/>
                    </a:lnTo>
                    <a:lnTo>
                      <a:pt x="226" y="22"/>
                    </a:lnTo>
                    <a:lnTo>
                      <a:pt x="219" y="27"/>
                    </a:lnTo>
                    <a:lnTo>
                      <a:pt x="212" y="30"/>
                    </a:lnTo>
                    <a:lnTo>
                      <a:pt x="206" y="33"/>
                    </a:lnTo>
                    <a:lnTo>
                      <a:pt x="199" y="37"/>
                    </a:lnTo>
                    <a:lnTo>
                      <a:pt x="196" y="38"/>
                    </a:lnTo>
                    <a:lnTo>
                      <a:pt x="194" y="38"/>
                    </a:lnTo>
                    <a:lnTo>
                      <a:pt x="191" y="38"/>
                    </a:lnTo>
                    <a:lnTo>
                      <a:pt x="188" y="38"/>
                    </a:lnTo>
                    <a:lnTo>
                      <a:pt x="207" y="40"/>
                    </a:lnTo>
                    <a:lnTo>
                      <a:pt x="225" y="38"/>
                    </a:lnTo>
                    <a:lnTo>
                      <a:pt x="242" y="31"/>
                    </a:lnTo>
                    <a:lnTo>
                      <a:pt x="261" y="24"/>
                    </a:lnTo>
                    <a:lnTo>
                      <a:pt x="278" y="20"/>
                    </a:lnTo>
                    <a:lnTo>
                      <a:pt x="295" y="19"/>
                    </a:lnTo>
                    <a:lnTo>
                      <a:pt x="312" y="23"/>
                    </a:lnTo>
                    <a:lnTo>
                      <a:pt x="329" y="36"/>
                    </a:lnTo>
                    <a:lnTo>
                      <a:pt x="317" y="43"/>
                    </a:lnTo>
                    <a:lnTo>
                      <a:pt x="306" y="50"/>
                    </a:lnTo>
                    <a:lnTo>
                      <a:pt x="294" y="59"/>
                    </a:lnTo>
                    <a:lnTo>
                      <a:pt x="285" y="69"/>
                    </a:lnTo>
                    <a:lnTo>
                      <a:pt x="277" y="81"/>
                    </a:lnTo>
                    <a:lnTo>
                      <a:pt x="270" y="92"/>
                    </a:lnTo>
                    <a:lnTo>
                      <a:pt x="265" y="105"/>
                    </a:lnTo>
                    <a:lnTo>
                      <a:pt x="264" y="119"/>
                    </a:lnTo>
                    <a:lnTo>
                      <a:pt x="265" y="137"/>
                    </a:lnTo>
                    <a:lnTo>
                      <a:pt x="269" y="156"/>
                    </a:lnTo>
                    <a:lnTo>
                      <a:pt x="270" y="174"/>
                    </a:lnTo>
                    <a:lnTo>
                      <a:pt x="268" y="192"/>
                    </a:lnTo>
                    <a:lnTo>
                      <a:pt x="261" y="210"/>
                    </a:lnTo>
                    <a:lnTo>
                      <a:pt x="254" y="226"/>
                    </a:lnTo>
                    <a:lnTo>
                      <a:pt x="246" y="241"/>
                    </a:lnTo>
                    <a:lnTo>
                      <a:pt x="238" y="257"/>
                    </a:lnTo>
                    <a:lnTo>
                      <a:pt x="240" y="257"/>
                    </a:lnTo>
                    <a:lnTo>
                      <a:pt x="250" y="245"/>
                    </a:lnTo>
                    <a:lnTo>
                      <a:pt x="262" y="233"/>
                    </a:lnTo>
                    <a:lnTo>
                      <a:pt x="272" y="219"/>
                    </a:lnTo>
                    <a:lnTo>
                      <a:pt x="284" y="206"/>
                    </a:lnTo>
                    <a:lnTo>
                      <a:pt x="295" y="196"/>
                    </a:lnTo>
                    <a:lnTo>
                      <a:pt x="309" y="188"/>
                    </a:lnTo>
                    <a:lnTo>
                      <a:pt x="324" y="186"/>
                    </a:lnTo>
                    <a:lnTo>
                      <a:pt x="340" y="190"/>
                    </a:lnTo>
                    <a:lnTo>
                      <a:pt x="345" y="194"/>
                    </a:lnTo>
                    <a:lnTo>
                      <a:pt x="347" y="197"/>
                    </a:lnTo>
                    <a:lnTo>
                      <a:pt x="348" y="203"/>
                    </a:lnTo>
                    <a:lnTo>
                      <a:pt x="348" y="207"/>
                    </a:lnTo>
                    <a:lnTo>
                      <a:pt x="346" y="219"/>
                    </a:lnTo>
                    <a:lnTo>
                      <a:pt x="342" y="229"/>
                    </a:lnTo>
                    <a:lnTo>
                      <a:pt x="333" y="240"/>
                    </a:lnTo>
                    <a:lnTo>
                      <a:pt x="324" y="245"/>
                    </a:lnTo>
                    <a:lnTo>
                      <a:pt x="317" y="248"/>
                    </a:lnTo>
                    <a:lnTo>
                      <a:pt x="310" y="249"/>
                    </a:lnTo>
                    <a:lnTo>
                      <a:pt x="302" y="249"/>
                    </a:lnTo>
                    <a:lnTo>
                      <a:pt x="295" y="249"/>
                    </a:lnTo>
                    <a:lnTo>
                      <a:pt x="287" y="248"/>
                    </a:lnTo>
                    <a:lnTo>
                      <a:pt x="280" y="245"/>
                    </a:lnTo>
                    <a:lnTo>
                      <a:pt x="274" y="243"/>
                    </a:lnTo>
                    <a:lnTo>
                      <a:pt x="268" y="241"/>
                    </a:lnTo>
                    <a:lnTo>
                      <a:pt x="269" y="250"/>
                    </a:lnTo>
                    <a:lnTo>
                      <a:pt x="276" y="257"/>
                    </a:lnTo>
                    <a:lnTo>
                      <a:pt x="284" y="262"/>
                    </a:lnTo>
                    <a:lnTo>
                      <a:pt x="292" y="266"/>
                    </a:lnTo>
                    <a:lnTo>
                      <a:pt x="325" y="270"/>
                    </a:lnTo>
                    <a:lnTo>
                      <a:pt x="336" y="282"/>
                    </a:lnTo>
                    <a:lnTo>
                      <a:pt x="343" y="297"/>
                    </a:lnTo>
                    <a:lnTo>
                      <a:pt x="346" y="313"/>
                    </a:lnTo>
                    <a:lnTo>
                      <a:pt x="348" y="329"/>
                    </a:lnTo>
                    <a:lnTo>
                      <a:pt x="350" y="347"/>
                    </a:lnTo>
                    <a:lnTo>
                      <a:pt x="350" y="364"/>
                    </a:lnTo>
                    <a:lnTo>
                      <a:pt x="351" y="380"/>
                    </a:lnTo>
                    <a:lnTo>
                      <a:pt x="354" y="396"/>
                    </a:lnTo>
                    <a:lnTo>
                      <a:pt x="356" y="402"/>
                    </a:lnTo>
                    <a:lnTo>
                      <a:pt x="348" y="415"/>
                    </a:lnTo>
                    <a:lnTo>
                      <a:pt x="339" y="426"/>
                    </a:lnTo>
                    <a:lnTo>
                      <a:pt x="330" y="438"/>
                    </a:lnTo>
                    <a:lnTo>
                      <a:pt x="320" y="448"/>
                    </a:lnTo>
                    <a:lnTo>
                      <a:pt x="309" y="458"/>
                    </a:lnTo>
                    <a:lnTo>
                      <a:pt x="299" y="468"/>
                    </a:lnTo>
                    <a:lnTo>
                      <a:pt x="286" y="476"/>
                    </a:lnTo>
                    <a:lnTo>
                      <a:pt x="275" y="483"/>
                    </a:lnTo>
                    <a:lnTo>
                      <a:pt x="262" y="490"/>
                    </a:lnTo>
                    <a:lnTo>
                      <a:pt x="249" y="494"/>
                    </a:lnTo>
                    <a:lnTo>
                      <a:pt x="236" y="499"/>
                    </a:lnTo>
                    <a:lnTo>
                      <a:pt x="222" y="502"/>
                    </a:lnTo>
                    <a:lnTo>
                      <a:pt x="208" y="505"/>
                    </a:lnTo>
                    <a:lnTo>
                      <a:pt x="194" y="506"/>
                    </a:lnTo>
                    <a:lnTo>
                      <a:pt x="179" y="506"/>
                    </a:lnTo>
                    <a:lnTo>
                      <a:pt x="164" y="505"/>
                    </a:lnTo>
                    <a:lnTo>
                      <a:pt x="153" y="503"/>
                    </a:lnTo>
                    <a:lnTo>
                      <a:pt x="141" y="501"/>
                    </a:lnTo>
                    <a:lnTo>
                      <a:pt x="130" y="498"/>
                    </a:lnTo>
                    <a:lnTo>
                      <a:pt x="119" y="493"/>
                    </a:lnTo>
                    <a:lnTo>
                      <a:pt x="109" y="487"/>
                    </a:lnTo>
                    <a:lnTo>
                      <a:pt x="101" y="479"/>
                    </a:lnTo>
                    <a:lnTo>
                      <a:pt x="94" y="470"/>
                    </a:lnTo>
                    <a:lnTo>
                      <a:pt x="89" y="457"/>
                    </a:lnTo>
                    <a:lnTo>
                      <a:pt x="87" y="445"/>
                    </a:lnTo>
                    <a:lnTo>
                      <a:pt x="85" y="433"/>
                    </a:lnTo>
                    <a:lnTo>
                      <a:pt x="83" y="420"/>
                    </a:lnTo>
                    <a:lnTo>
                      <a:pt x="82" y="408"/>
                    </a:lnTo>
                    <a:lnTo>
                      <a:pt x="104" y="408"/>
                    </a:lnTo>
                    <a:lnTo>
                      <a:pt x="126" y="405"/>
                    </a:lnTo>
                    <a:lnTo>
                      <a:pt x="146" y="401"/>
                    </a:lnTo>
                    <a:lnTo>
                      <a:pt x="165" y="395"/>
                    </a:lnTo>
                    <a:lnTo>
                      <a:pt x="184" y="388"/>
                    </a:lnTo>
                    <a:lnTo>
                      <a:pt x="202" y="379"/>
                    </a:lnTo>
                    <a:lnTo>
                      <a:pt x="219" y="367"/>
                    </a:lnTo>
                    <a:lnTo>
                      <a:pt x="236" y="355"/>
                    </a:lnTo>
                    <a:lnTo>
                      <a:pt x="245" y="347"/>
                    </a:lnTo>
                    <a:lnTo>
                      <a:pt x="253" y="339"/>
                    </a:lnTo>
                    <a:lnTo>
                      <a:pt x="262" y="329"/>
                    </a:lnTo>
                    <a:lnTo>
                      <a:pt x="270" y="320"/>
                    </a:lnTo>
                    <a:lnTo>
                      <a:pt x="277" y="310"/>
                    </a:lnTo>
                    <a:lnTo>
                      <a:pt x="284" y="301"/>
                    </a:lnTo>
                    <a:lnTo>
                      <a:pt x="291" y="290"/>
                    </a:lnTo>
                    <a:lnTo>
                      <a:pt x="297" y="280"/>
                    </a:lnTo>
                    <a:lnTo>
                      <a:pt x="291" y="286"/>
                    </a:lnTo>
                    <a:lnTo>
                      <a:pt x="285" y="293"/>
                    </a:lnTo>
                    <a:lnTo>
                      <a:pt x="279" y="300"/>
                    </a:lnTo>
                    <a:lnTo>
                      <a:pt x="272" y="306"/>
                    </a:lnTo>
                    <a:lnTo>
                      <a:pt x="256" y="319"/>
                    </a:lnTo>
                    <a:lnTo>
                      <a:pt x="241" y="331"/>
                    </a:lnTo>
                    <a:lnTo>
                      <a:pt x="224" y="341"/>
                    </a:lnTo>
                    <a:lnTo>
                      <a:pt x="208" y="350"/>
                    </a:lnTo>
                    <a:lnTo>
                      <a:pt x="189" y="359"/>
                    </a:lnTo>
                    <a:lnTo>
                      <a:pt x="172" y="365"/>
                    </a:lnTo>
                    <a:lnTo>
                      <a:pt x="153" y="371"/>
                    </a:lnTo>
                    <a:lnTo>
                      <a:pt x="133" y="373"/>
                    </a:lnTo>
                    <a:lnTo>
                      <a:pt x="121" y="374"/>
                    </a:lnTo>
                    <a:lnTo>
                      <a:pt x="110" y="374"/>
                    </a:lnTo>
                    <a:lnTo>
                      <a:pt x="98" y="374"/>
                    </a:lnTo>
                    <a:lnTo>
                      <a:pt x="87" y="374"/>
                    </a:lnTo>
                    <a:lnTo>
                      <a:pt x="75" y="374"/>
                    </a:lnTo>
                    <a:lnTo>
                      <a:pt x="64" y="373"/>
                    </a:lnTo>
                    <a:lnTo>
                      <a:pt x="53" y="372"/>
                    </a:lnTo>
                    <a:lnTo>
                      <a:pt x="42" y="371"/>
                    </a:lnTo>
                    <a:lnTo>
                      <a:pt x="36" y="369"/>
                    </a:lnTo>
                    <a:lnTo>
                      <a:pt x="35" y="363"/>
                    </a:lnTo>
                    <a:lnTo>
                      <a:pt x="35" y="357"/>
                    </a:lnTo>
                    <a:lnTo>
                      <a:pt x="36" y="351"/>
                    </a:lnTo>
                    <a:lnTo>
                      <a:pt x="40" y="338"/>
                    </a:lnTo>
                    <a:lnTo>
                      <a:pt x="44" y="324"/>
                    </a:lnTo>
                    <a:lnTo>
                      <a:pt x="47" y="310"/>
                    </a:lnTo>
                    <a:lnTo>
                      <a:pt x="45" y="295"/>
                    </a:lnTo>
                    <a:lnTo>
                      <a:pt x="42" y="290"/>
                    </a:lnTo>
                    <a:lnTo>
                      <a:pt x="36" y="286"/>
                    </a:lnTo>
                    <a:lnTo>
                      <a:pt x="32" y="281"/>
                    </a:lnTo>
                    <a:lnTo>
                      <a:pt x="29" y="275"/>
                    </a:lnTo>
                    <a:lnTo>
                      <a:pt x="30" y="266"/>
                    </a:lnTo>
                    <a:lnTo>
                      <a:pt x="41" y="271"/>
                    </a:lnTo>
                    <a:lnTo>
                      <a:pt x="51" y="273"/>
                    </a:lnTo>
                    <a:lnTo>
                      <a:pt x="63" y="274"/>
                    </a:lnTo>
                    <a:lnTo>
                      <a:pt x="74" y="273"/>
                    </a:lnTo>
                    <a:lnTo>
                      <a:pt x="86" y="272"/>
                    </a:lnTo>
                    <a:lnTo>
                      <a:pt x="97" y="268"/>
                    </a:lnTo>
                    <a:lnTo>
                      <a:pt x="106" y="264"/>
                    </a:lnTo>
                    <a:lnTo>
                      <a:pt x="116" y="257"/>
                    </a:lnTo>
                    <a:lnTo>
                      <a:pt x="118" y="253"/>
                    </a:lnTo>
                    <a:lnTo>
                      <a:pt x="120" y="250"/>
                    </a:lnTo>
                    <a:lnTo>
                      <a:pt x="123" y="247"/>
                    </a:lnTo>
                    <a:lnTo>
                      <a:pt x="124" y="243"/>
                    </a:lnTo>
                    <a:lnTo>
                      <a:pt x="115" y="248"/>
                    </a:lnTo>
                    <a:lnTo>
                      <a:pt x="105" y="252"/>
                    </a:lnTo>
                    <a:lnTo>
                      <a:pt x="95" y="256"/>
                    </a:lnTo>
                    <a:lnTo>
                      <a:pt x="83" y="258"/>
                    </a:lnTo>
                    <a:lnTo>
                      <a:pt x="73" y="259"/>
                    </a:lnTo>
                    <a:lnTo>
                      <a:pt x="62" y="258"/>
                    </a:lnTo>
                    <a:lnTo>
                      <a:pt x="50" y="257"/>
                    </a:lnTo>
                    <a:lnTo>
                      <a:pt x="40" y="253"/>
                    </a:lnTo>
                    <a:lnTo>
                      <a:pt x="44" y="244"/>
                    </a:lnTo>
                    <a:lnTo>
                      <a:pt x="47" y="237"/>
                    </a:lnTo>
                    <a:lnTo>
                      <a:pt x="49" y="234"/>
                    </a:lnTo>
                    <a:lnTo>
                      <a:pt x="50" y="233"/>
                    </a:lnTo>
                    <a:lnTo>
                      <a:pt x="57" y="234"/>
                    </a:lnTo>
                    <a:lnTo>
                      <a:pt x="65" y="234"/>
                    </a:lnTo>
                    <a:lnTo>
                      <a:pt x="72" y="234"/>
                    </a:lnTo>
                    <a:lnTo>
                      <a:pt x="79" y="230"/>
                    </a:lnTo>
                    <a:lnTo>
                      <a:pt x="82" y="227"/>
                    </a:lnTo>
                    <a:lnTo>
                      <a:pt x="86" y="224"/>
                    </a:lnTo>
                    <a:lnTo>
                      <a:pt x="87" y="219"/>
                    </a:lnTo>
                    <a:lnTo>
                      <a:pt x="88" y="214"/>
                    </a:lnTo>
                    <a:lnTo>
                      <a:pt x="86" y="206"/>
                    </a:lnTo>
                    <a:lnTo>
                      <a:pt x="82" y="199"/>
                    </a:lnTo>
                    <a:lnTo>
                      <a:pt x="78" y="194"/>
                    </a:lnTo>
                    <a:lnTo>
                      <a:pt x="71" y="189"/>
                    </a:lnTo>
                    <a:lnTo>
                      <a:pt x="63" y="187"/>
                    </a:lnTo>
                    <a:lnTo>
                      <a:pt x="55" y="187"/>
                    </a:lnTo>
                    <a:lnTo>
                      <a:pt x="47" y="190"/>
                    </a:lnTo>
                    <a:lnTo>
                      <a:pt x="40" y="194"/>
                    </a:lnTo>
                    <a:lnTo>
                      <a:pt x="45" y="192"/>
                    </a:lnTo>
                    <a:lnTo>
                      <a:pt x="52" y="191"/>
                    </a:lnTo>
                    <a:lnTo>
                      <a:pt x="59" y="191"/>
                    </a:lnTo>
                    <a:lnTo>
                      <a:pt x="65" y="194"/>
                    </a:lnTo>
                    <a:lnTo>
                      <a:pt x="68" y="198"/>
                    </a:lnTo>
                    <a:lnTo>
                      <a:pt x="70" y="204"/>
                    </a:lnTo>
                    <a:lnTo>
                      <a:pt x="68" y="210"/>
                    </a:lnTo>
                    <a:lnTo>
                      <a:pt x="67" y="214"/>
                    </a:lnTo>
                    <a:lnTo>
                      <a:pt x="66" y="217"/>
                    </a:lnTo>
                    <a:lnTo>
                      <a:pt x="64" y="219"/>
                    </a:lnTo>
                    <a:lnTo>
                      <a:pt x="62" y="220"/>
                    </a:lnTo>
                    <a:lnTo>
                      <a:pt x="59" y="220"/>
                    </a:lnTo>
                    <a:lnTo>
                      <a:pt x="51" y="219"/>
                    </a:lnTo>
                    <a:lnTo>
                      <a:pt x="44" y="219"/>
                    </a:lnTo>
                    <a:lnTo>
                      <a:pt x="36" y="218"/>
                    </a:lnTo>
                    <a:lnTo>
                      <a:pt x="29" y="215"/>
                    </a:lnTo>
                    <a:lnTo>
                      <a:pt x="22" y="214"/>
                    </a:lnTo>
                    <a:lnTo>
                      <a:pt x="15" y="213"/>
                    </a:lnTo>
                    <a:lnTo>
                      <a:pt x="7" y="211"/>
                    </a:lnTo>
                    <a:lnTo>
                      <a:pt x="0" y="210"/>
                    </a:lnTo>
                    <a:lnTo>
                      <a:pt x="7" y="190"/>
                    </a:lnTo>
                    <a:lnTo>
                      <a:pt x="17" y="172"/>
                    </a:lnTo>
                    <a:lnTo>
                      <a:pt x="27" y="153"/>
                    </a:lnTo>
                    <a:lnTo>
                      <a:pt x="38" y="136"/>
                    </a:lnTo>
                    <a:lnTo>
                      <a:pt x="51" y="119"/>
                    </a:lnTo>
                    <a:lnTo>
                      <a:pt x="65" y="103"/>
                    </a:lnTo>
                    <a:lnTo>
                      <a:pt x="80" y="85"/>
                    </a:lnTo>
                    <a:lnTo>
                      <a:pt x="94" y="69"/>
                    </a:lnTo>
                    <a:lnTo>
                      <a:pt x="100" y="62"/>
                    </a:lnTo>
                    <a:lnTo>
                      <a:pt x="105" y="55"/>
                    </a:lnTo>
                    <a:lnTo>
                      <a:pt x="112" y="48"/>
                    </a:lnTo>
                    <a:lnTo>
                      <a:pt x="118" y="42"/>
                    </a:lnTo>
                    <a:lnTo>
                      <a:pt x="125" y="36"/>
                    </a:lnTo>
                    <a:lnTo>
                      <a:pt x="131" y="31"/>
                    </a:lnTo>
                    <a:lnTo>
                      <a:pt x="138" y="28"/>
                    </a:lnTo>
                    <a:lnTo>
                      <a:pt x="146" y="25"/>
                    </a:lnTo>
                    <a:lnTo>
                      <a:pt x="158" y="23"/>
                    </a:lnTo>
                    <a:lnTo>
                      <a:pt x="170" y="21"/>
                    </a:lnTo>
                    <a:lnTo>
                      <a:pt x="181" y="17"/>
                    </a:lnTo>
                    <a:lnTo>
                      <a:pt x="193" y="13"/>
                    </a:lnTo>
                    <a:lnTo>
                      <a:pt x="204" y="9"/>
                    </a:lnTo>
                    <a:lnTo>
                      <a:pt x="216" y="6"/>
                    </a:lnTo>
                    <a:lnTo>
                      <a:pt x="227" y="2"/>
                    </a:lnTo>
                    <a:lnTo>
                      <a:pt x="239" y="0"/>
                    </a:lnTo>
                    <a:lnTo>
                      <a:pt x="252" y="0"/>
                    </a:lnTo>
                    <a:close/>
                  </a:path>
                </a:pathLst>
              </a:custGeom>
              <a:solidFill>
                <a:srgbClr val="F2BF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198" name="Freeform 45"/>
              <p:cNvSpPr>
                <a:spLocks/>
              </p:cNvSpPr>
              <p:nvPr/>
            </p:nvSpPr>
            <p:spPr bwMode="auto">
              <a:xfrm>
                <a:off x="3922" y="2293"/>
                <a:ext cx="64" cy="31"/>
              </a:xfrm>
              <a:custGeom>
                <a:avLst/>
                <a:gdLst>
                  <a:gd name="T0" fmla="*/ 64 w 127"/>
                  <a:gd name="T1" fmla="*/ 31 h 62"/>
                  <a:gd name="T2" fmla="*/ 59 w 127"/>
                  <a:gd name="T3" fmla="*/ 27 h 62"/>
                  <a:gd name="T4" fmla="*/ 54 w 127"/>
                  <a:gd name="T5" fmla="*/ 22 h 62"/>
                  <a:gd name="T6" fmla="*/ 49 w 127"/>
                  <a:gd name="T7" fmla="*/ 18 h 62"/>
                  <a:gd name="T8" fmla="*/ 44 w 127"/>
                  <a:gd name="T9" fmla="*/ 14 h 62"/>
                  <a:gd name="T10" fmla="*/ 39 w 127"/>
                  <a:gd name="T11" fmla="*/ 11 h 62"/>
                  <a:gd name="T12" fmla="*/ 34 w 127"/>
                  <a:gd name="T13" fmla="*/ 8 h 62"/>
                  <a:gd name="T14" fmla="*/ 27 w 127"/>
                  <a:gd name="T15" fmla="*/ 7 h 62"/>
                  <a:gd name="T16" fmla="*/ 21 w 127"/>
                  <a:gd name="T17" fmla="*/ 8 h 62"/>
                  <a:gd name="T18" fmla="*/ 0 w 127"/>
                  <a:gd name="T19" fmla="*/ 8 h 62"/>
                  <a:gd name="T20" fmla="*/ 5 w 127"/>
                  <a:gd name="T21" fmla="*/ 5 h 62"/>
                  <a:gd name="T22" fmla="*/ 10 w 127"/>
                  <a:gd name="T23" fmla="*/ 3 h 62"/>
                  <a:gd name="T24" fmla="*/ 15 w 127"/>
                  <a:gd name="T25" fmla="*/ 1 h 62"/>
                  <a:gd name="T26" fmla="*/ 21 w 127"/>
                  <a:gd name="T27" fmla="*/ 0 h 62"/>
                  <a:gd name="T28" fmla="*/ 27 w 127"/>
                  <a:gd name="T29" fmla="*/ 0 h 62"/>
                  <a:gd name="T30" fmla="*/ 32 w 127"/>
                  <a:gd name="T31" fmla="*/ 1 h 62"/>
                  <a:gd name="T32" fmla="*/ 38 w 127"/>
                  <a:gd name="T33" fmla="*/ 2 h 62"/>
                  <a:gd name="T34" fmla="*/ 43 w 127"/>
                  <a:gd name="T35" fmla="*/ 5 h 62"/>
                  <a:gd name="T36" fmla="*/ 46 w 127"/>
                  <a:gd name="T37" fmla="*/ 7 h 62"/>
                  <a:gd name="T38" fmla="*/ 49 w 127"/>
                  <a:gd name="T39" fmla="*/ 10 h 62"/>
                  <a:gd name="T40" fmla="*/ 52 w 127"/>
                  <a:gd name="T41" fmla="*/ 13 h 62"/>
                  <a:gd name="T42" fmla="*/ 55 w 127"/>
                  <a:gd name="T43" fmla="*/ 17 h 62"/>
                  <a:gd name="T44" fmla="*/ 57 w 127"/>
                  <a:gd name="T45" fmla="*/ 20 h 62"/>
                  <a:gd name="T46" fmla="*/ 60 w 127"/>
                  <a:gd name="T47" fmla="*/ 24 h 62"/>
                  <a:gd name="T48" fmla="*/ 62 w 127"/>
                  <a:gd name="T49" fmla="*/ 28 h 62"/>
                  <a:gd name="T50" fmla="*/ 64 w 127"/>
                  <a:gd name="T51" fmla="*/ 31 h 6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7"/>
                  <a:gd name="T79" fmla="*/ 0 h 62"/>
                  <a:gd name="T80" fmla="*/ 127 w 127"/>
                  <a:gd name="T81" fmla="*/ 62 h 6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7" h="62">
                    <a:moveTo>
                      <a:pt x="127" y="62"/>
                    </a:moveTo>
                    <a:lnTo>
                      <a:pt x="117" y="54"/>
                    </a:lnTo>
                    <a:lnTo>
                      <a:pt x="107" y="44"/>
                    </a:lnTo>
                    <a:lnTo>
                      <a:pt x="98" y="36"/>
                    </a:lnTo>
                    <a:lnTo>
                      <a:pt x="87" y="27"/>
                    </a:lnTo>
                    <a:lnTo>
                      <a:pt x="77" y="21"/>
                    </a:lnTo>
                    <a:lnTo>
                      <a:pt x="67" y="16"/>
                    </a:lnTo>
                    <a:lnTo>
                      <a:pt x="54" y="13"/>
                    </a:lnTo>
                    <a:lnTo>
                      <a:pt x="41" y="15"/>
                    </a:lnTo>
                    <a:lnTo>
                      <a:pt x="0" y="15"/>
                    </a:lnTo>
                    <a:lnTo>
                      <a:pt x="9" y="9"/>
                    </a:lnTo>
                    <a:lnTo>
                      <a:pt x="19" y="5"/>
                    </a:lnTo>
                    <a:lnTo>
                      <a:pt x="30" y="2"/>
                    </a:lnTo>
                    <a:lnTo>
                      <a:pt x="41" y="0"/>
                    </a:lnTo>
                    <a:lnTo>
                      <a:pt x="53" y="0"/>
                    </a:lnTo>
                    <a:lnTo>
                      <a:pt x="64" y="1"/>
                    </a:lnTo>
                    <a:lnTo>
                      <a:pt x="75" y="3"/>
                    </a:lnTo>
                    <a:lnTo>
                      <a:pt x="85" y="9"/>
                    </a:lnTo>
                    <a:lnTo>
                      <a:pt x="92" y="13"/>
                    </a:lnTo>
                    <a:lnTo>
                      <a:pt x="98" y="19"/>
                    </a:lnTo>
                    <a:lnTo>
                      <a:pt x="104" y="26"/>
                    </a:lnTo>
                    <a:lnTo>
                      <a:pt x="109" y="33"/>
                    </a:lnTo>
                    <a:lnTo>
                      <a:pt x="114" y="40"/>
                    </a:lnTo>
                    <a:lnTo>
                      <a:pt x="119" y="47"/>
                    </a:lnTo>
                    <a:lnTo>
                      <a:pt x="123" y="55"/>
                    </a:lnTo>
                    <a:lnTo>
                      <a:pt x="127"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199" name="Freeform 46"/>
              <p:cNvSpPr>
                <a:spLocks/>
              </p:cNvSpPr>
              <p:nvPr/>
            </p:nvSpPr>
            <p:spPr bwMode="auto">
              <a:xfrm>
                <a:off x="3921" y="2316"/>
                <a:ext cx="39" cy="15"/>
              </a:xfrm>
              <a:custGeom>
                <a:avLst/>
                <a:gdLst>
                  <a:gd name="T0" fmla="*/ 39 w 80"/>
                  <a:gd name="T1" fmla="*/ 3 h 31"/>
                  <a:gd name="T2" fmla="*/ 37 w 80"/>
                  <a:gd name="T3" fmla="*/ 6 h 31"/>
                  <a:gd name="T4" fmla="*/ 33 w 80"/>
                  <a:gd name="T5" fmla="*/ 10 h 31"/>
                  <a:gd name="T6" fmla="*/ 31 w 80"/>
                  <a:gd name="T7" fmla="*/ 12 h 31"/>
                  <a:gd name="T8" fmla="*/ 27 w 80"/>
                  <a:gd name="T9" fmla="*/ 14 h 31"/>
                  <a:gd name="T10" fmla="*/ 23 w 80"/>
                  <a:gd name="T11" fmla="*/ 15 h 31"/>
                  <a:gd name="T12" fmla="*/ 20 w 80"/>
                  <a:gd name="T13" fmla="*/ 15 h 31"/>
                  <a:gd name="T14" fmla="*/ 15 w 80"/>
                  <a:gd name="T15" fmla="*/ 15 h 31"/>
                  <a:gd name="T16" fmla="*/ 11 w 80"/>
                  <a:gd name="T17" fmla="*/ 15 h 31"/>
                  <a:gd name="T18" fmla="*/ 7 w 80"/>
                  <a:gd name="T19" fmla="*/ 13 h 31"/>
                  <a:gd name="T20" fmla="*/ 3 w 80"/>
                  <a:gd name="T21" fmla="*/ 9 h 31"/>
                  <a:gd name="T22" fmla="*/ 1 w 80"/>
                  <a:gd name="T23" fmla="*/ 5 h 31"/>
                  <a:gd name="T24" fmla="*/ 0 w 80"/>
                  <a:gd name="T25" fmla="*/ 1 h 31"/>
                  <a:gd name="T26" fmla="*/ 0 w 80"/>
                  <a:gd name="T27" fmla="*/ 0 h 31"/>
                  <a:gd name="T28" fmla="*/ 5 w 80"/>
                  <a:gd name="T29" fmla="*/ 2 h 31"/>
                  <a:gd name="T30" fmla="*/ 9 w 80"/>
                  <a:gd name="T31" fmla="*/ 4 h 31"/>
                  <a:gd name="T32" fmla="*/ 14 w 80"/>
                  <a:gd name="T33" fmla="*/ 5 h 31"/>
                  <a:gd name="T34" fmla="*/ 19 w 80"/>
                  <a:gd name="T35" fmla="*/ 5 h 31"/>
                  <a:gd name="T36" fmla="*/ 24 w 80"/>
                  <a:gd name="T37" fmla="*/ 5 h 31"/>
                  <a:gd name="T38" fmla="*/ 29 w 80"/>
                  <a:gd name="T39" fmla="*/ 5 h 31"/>
                  <a:gd name="T40" fmla="*/ 34 w 80"/>
                  <a:gd name="T41" fmla="*/ 4 h 31"/>
                  <a:gd name="T42" fmla="*/ 39 w 80"/>
                  <a:gd name="T43" fmla="*/ 3 h 3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0"/>
                  <a:gd name="T67" fmla="*/ 0 h 31"/>
                  <a:gd name="T68" fmla="*/ 80 w 80"/>
                  <a:gd name="T69" fmla="*/ 31 h 3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0" h="31">
                    <a:moveTo>
                      <a:pt x="80" y="7"/>
                    </a:moveTo>
                    <a:lnTo>
                      <a:pt x="75" y="13"/>
                    </a:lnTo>
                    <a:lnTo>
                      <a:pt x="68" y="20"/>
                    </a:lnTo>
                    <a:lnTo>
                      <a:pt x="63" y="25"/>
                    </a:lnTo>
                    <a:lnTo>
                      <a:pt x="56" y="28"/>
                    </a:lnTo>
                    <a:lnTo>
                      <a:pt x="48" y="30"/>
                    </a:lnTo>
                    <a:lnTo>
                      <a:pt x="40" y="31"/>
                    </a:lnTo>
                    <a:lnTo>
                      <a:pt x="31" y="31"/>
                    </a:lnTo>
                    <a:lnTo>
                      <a:pt x="23" y="30"/>
                    </a:lnTo>
                    <a:lnTo>
                      <a:pt x="14" y="26"/>
                    </a:lnTo>
                    <a:lnTo>
                      <a:pt x="7" y="19"/>
                    </a:lnTo>
                    <a:lnTo>
                      <a:pt x="3" y="11"/>
                    </a:lnTo>
                    <a:lnTo>
                      <a:pt x="0" y="2"/>
                    </a:lnTo>
                    <a:lnTo>
                      <a:pt x="0" y="0"/>
                    </a:lnTo>
                    <a:lnTo>
                      <a:pt x="10" y="4"/>
                    </a:lnTo>
                    <a:lnTo>
                      <a:pt x="19" y="8"/>
                    </a:lnTo>
                    <a:lnTo>
                      <a:pt x="28" y="10"/>
                    </a:lnTo>
                    <a:lnTo>
                      <a:pt x="38" y="11"/>
                    </a:lnTo>
                    <a:lnTo>
                      <a:pt x="50" y="11"/>
                    </a:lnTo>
                    <a:lnTo>
                      <a:pt x="60" y="11"/>
                    </a:lnTo>
                    <a:lnTo>
                      <a:pt x="70" y="9"/>
                    </a:lnTo>
                    <a:lnTo>
                      <a:pt x="8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200" name="Freeform 47"/>
              <p:cNvSpPr>
                <a:spLocks/>
              </p:cNvSpPr>
              <p:nvPr/>
            </p:nvSpPr>
            <p:spPr bwMode="auto">
              <a:xfrm>
                <a:off x="3756" y="2321"/>
                <a:ext cx="49" cy="43"/>
              </a:xfrm>
              <a:custGeom>
                <a:avLst/>
                <a:gdLst>
                  <a:gd name="T0" fmla="*/ 47 w 98"/>
                  <a:gd name="T1" fmla="*/ 10 h 85"/>
                  <a:gd name="T2" fmla="*/ 48 w 98"/>
                  <a:gd name="T3" fmla="*/ 13 h 85"/>
                  <a:gd name="T4" fmla="*/ 49 w 98"/>
                  <a:gd name="T5" fmla="*/ 16 h 85"/>
                  <a:gd name="T6" fmla="*/ 49 w 98"/>
                  <a:gd name="T7" fmla="*/ 19 h 85"/>
                  <a:gd name="T8" fmla="*/ 49 w 98"/>
                  <a:gd name="T9" fmla="*/ 23 h 85"/>
                  <a:gd name="T10" fmla="*/ 46 w 98"/>
                  <a:gd name="T11" fmla="*/ 19 h 85"/>
                  <a:gd name="T12" fmla="*/ 43 w 98"/>
                  <a:gd name="T13" fmla="*/ 15 h 85"/>
                  <a:gd name="T14" fmla="*/ 40 w 98"/>
                  <a:gd name="T15" fmla="*/ 11 h 85"/>
                  <a:gd name="T16" fmla="*/ 36 w 98"/>
                  <a:gd name="T17" fmla="*/ 8 h 85"/>
                  <a:gd name="T18" fmla="*/ 38 w 98"/>
                  <a:gd name="T19" fmla="*/ 11 h 85"/>
                  <a:gd name="T20" fmla="*/ 40 w 98"/>
                  <a:gd name="T21" fmla="*/ 15 h 85"/>
                  <a:gd name="T22" fmla="*/ 42 w 98"/>
                  <a:gd name="T23" fmla="*/ 20 h 85"/>
                  <a:gd name="T24" fmla="*/ 42 w 98"/>
                  <a:gd name="T25" fmla="*/ 24 h 85"/>
                  <a:gd name="T26" fmla="*/ 42 w 98"/>
                  <a:gd name="T27" fmla="*/ 28 h 85"/>
                  <a:gd name="T28" fmla="*/ 41 w 98"/>
                  <a:gd name="T29" fmla="*/ 31 h 85"/>
                  <a:gd name="T30" fmla="*/ 40 w 98"/>
                  <a:gd name="T31" fmla="*/ 35 h 85"/>
                  <a:gd name="T32" fmla="*/ 39 w 98"/>
                  <a:gd name="T33" fmla="*/ 38 h 85"/>
                  <a:gd name="T34" fmla="*/ 38 w 98"/>
                  <a:gd name="T35" fmla="*/ 30 h 85"/>
                  <a:gd name="T36" fmla="*/ 36 w 98"/>
                  <a:gd name="T37" fmla="*/ 23 h 85"/>
                  <a:gd name="T38" fmla="*/ 31 w 98"/>
                  <a:gd name="T39" fmla="*/ 16 h 85"/>
                  <a:gd name="T40" fmla="*/ 26 w 98"/>
                  <a:gd name="T41" fmla="*/ 10 h 85"/>
                  <a:gd name="T42" fmla="*/ 26 w 98"/>
                  <a:gd name="T43" fmla="*/ 12 h 85"/>
                  <a:gd name="T44" fmla="*/ 27 w 98"/>
                  <a:gd name="T45" fmla="*/ 15 h 85"/>
                  <a:gd name="T46" fmla="*/ 28 w 98"/>
                  <a:gd name="T47" fmla="*/ 17 h 85"/>
                  <a:gd name="T48" fmla="*/ 30 w 98"/>
                  <a:gd name="T49" fmla="*/ 19 h 85"/>
                  <a:gd name="T50" fmla="*/ 31 w 98"/>
                  <a:gd name="T51" fmla="*/ 26 h 85"/>
                  <a:gd name="T52" fmla="*/ 31 w 98"/>
                  <a:gd name="T53" fmla="*/ 32 h 85"/>
                  <a:gd name="T54" fmla="*/ 29 w 98"/>
                  <a:gd name="T55" fmla="*/ 38 h 85"/>
                  <a:gd name="T56" fmla="*/ 26 w 98"/>
                  <a:gd name="T57" fmla="*/ 43 h 85"/>
                  <a:gd name="T58" fmla="*/ 25 w 98"/>
                  <a:gd name="T59" fmla="*/ 39 h 85"/>
                  <a:gd name="T60" fmla="*/ 25 w 98"/>
                  <a:gd name="T61" fmla="*/ 35 h 85"/>
                  <a:gd name="T62" fmla="*/ 25 w 98"/>
                  <a:gd name="T63" fmla="*/ 31 h 85"/>
                  <a:gd name="T64" fmla="*/ 24 w 98"/>
                  <a:gd name="T65" fmla="*/ 27 h 85"/>
                  <a:gd name="T66" fmla="*/ 21 w 98"/>
                  <a:gd name="T67" fmla="*/ 23 h 85"/>
                  <a:gd name="T68" fmla="*/ 18 w 98"/>
                  <a:gd name="T69" fmla="*/ 19 h 85"/>
                  <a:gd name="T70" fmla="*/ 13 w 98"/>
                  <a:gd name="T71" fmla="*/ 16 h 85"/>
                  <a:gd name="T72" fmla="*/ 9 w 98"/>
                  <a:gd name="T73" fmla="*/ 14 h 85"/>
                  <a:gd name="T74" fmla="*/ 6 w 98"/>
                  <a:gd name="T75" fmla="*/ 14 h 85"/>
                  <a:gd name="T76" fmla="*/ 5 w 98"/>
                  <a:gd name="T77" fmla="*/ 14 h 85"/>
                  <a:gd name="T78" fmla="*/ 2 w 98"/>
                  <a:gd name="T79" fmla="*/ 14 h 85"/>
                  <a:gd name="T80" fmla="*/ 0 w 98"/>
                  <a:gd name="T81" fmla="*/ 15 h 85"/>
                  <a:gd name="T82" fmla="*/ 1 w 98"/>
                  <a:gd name="T83" fmla="*/ 12 h 85"/>
                  <a:gd name="T84" fmla="*/ 3 w 98"/>
                  <a:gd name="T85" fmla="*/ 9 h 85"/>
                  <a:gd name="T86" fmla="*/ 6 w 98"/>
                  <a:gd name="T87" fmla="*/ 7 h 85"/>
                  <a:gd name="T88" fmla="*/ 9 w 98"/>
                  <a:gd name="T89" fmla="*/ 6 h 85"/>
                  <a:gd name="T90" fmla="*/ 12 w 98"/>
                  <a:gd name="T91" fmla="*/ 5 h 85"/>
                  <a:gd name="T92" fmla="*/ 14 w 98"/>
                  <a:gd name="T93" fmla="*/ 4 h 85"/>
                  <a:gd name="T94" fmla="*/ 18 w 98"/>
                  <a:gd name="T95" fmla="*/ 3 h 85"/>
                  <a:gd name="T96" fmla="*/ 21 w 98"/>
                  <a:gd name="T97" fmla="*/ 1 h 85"/>
                  <a:gd name="T98" fmla="*/ 24 w 98"/>
                  <a:gd name="T99" fmla="*/ 0 h 85"/>
                  <a:gd name="T100" fmla="*/ 28 w 98"/>
                  <a:gd name="T101" fmla="*/ 0 h 85"/>
                  <a:gd name="T102" fmla="*/ 31 w 98"/>
                  <a:gd name="T103" fmla="*/ 0 h 85"/>
                  <a:gd name="T104" fmla="*/ 36 w 98"/>
                  <a:gd name="T105" fmla="*/ 1 h 85"/>
                  <a:gd name="T106" fmla="*/ 39 w 98"/>
                  <a:gd name="T107" fmla="*/ 3 h 85"/>
                  <a:gd name="T108" fmla="*/ 42 w 98"/>
                  <a:gd name="T109" fmla="*/ 4 h 85"/>
                  <a:gd name="T110" fmla="*/ 45 w 98"/>
                  <a:gd name="T111" fmla="*/ 7 h 85"/>
                  <a:gd name="T112" fmla="*/ 47 w 98"/>
                  <a:gd name="T113" fmla="*/ 10 h 8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98"/>
                  <a:gd name="T172" fmla="*/ 0 h 85"/>
                  <a:gd name="T173" fmla="*/ 98 w 98"/>
                  <a:gd name="T174" fmla="*/ 85 h 85"/>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98" h="85">
                    <a:moveTo>
                      <a:pt x="93" y="20"/>
                    </a:moveTo>
                    <a:lnTo>
                      <a:pt x="95" y="25"/>
                    </a:lnTo>
                    <a:lnTo>
                      <a:pt x="97" y="31"/>
                    </a:lnTo>
                    <a:lnTo>
                      <a:pt x="98" y="38"/>
                    </a:lnTo>
                    <a:lnTo>
                      <a:pt x="97" y="45"/>
                    </a:lnTo>
                    <a:lnTo>
                      <a:pt x="92" y="37"/>
                    </a:lnTo>
                    <a:lnTo>
                      <a:pt x="86" y="29"/>
                    </a:lnTo>
                    <a:lnTo>
                      <a:pt x="79" y="22"/>
                    </a:lnTo>
                    <a:lnTo>
                      <a:pt x="72" y="15"/>
                    </a:lnTo>
                    <a:lnTo>
                      <a:pt x="76" y="22"/>
                    </a:lnTo>
                    <a:lnTo>
                      <a:pt x="80" y="30"/>
                    </a:lnTo>
                    <a:lnTo>
                      <a:pt x="83" y="39"/>
                    </a:lnTo>
                    <a:lnTo>
                      <a:pt x="84" y="48"/>
                    </a:lnTo>
                    <a:lnTo>
                      <a:pt x="84" y="55"/>
                    </a:lnTo>
                    <a:lnTo>
                      <a:pt x="82" y="62"/>
                    </a:lnTo>
                    <a:lnTo>
                      <a:pt x="80" y="69"/>
                    </a:lnTo>
                    <a:lnTo>
                      <a:pt x="78" y="76"/>
                    </a:lnTo>
                    <a:lnTo>
                      <a:pt x="76" y="60"/>
                    </a:lnTo>
                    <a:lnTo>
                      <a:pt x="71" y="45"/>
                    </a:lnTo>
                    <a:lnTo>
                      <a:pt x="63" y="31"/>
                    </a:lnTo>
                    <a:lnTo>
                      <a:pt x="52" y="20"/>
                    </a:lnTo>
                    <a:lnTo>
                      <a:pt x="52" y="24"/>
                    </a:lnTo>
                    <a:lnTo>
                      <a:pt x="54" y="29"/>
                    </a:lnTo>
                    <a:lnTo>
                      <a:pt x="57" y="33"/>
                    </a:lnTo>
                    <a:lnTo>
                      <a:pt x="60" y="38"/>
                    </a:lnTo>
                    <a:lnTo>
                      <a:pt x="62" y="51"/>
                    </a:lnTo>
                    <a:lnTo>
                      <a:pt x="62" y="63"/>
                    </a:lnTo>
                    <a:lnTo>
                      <a:pt x="59" y="75"/>
                    </a:lnTo>
                    <a:lnTo>
                      <a:pt x="52" y="85"/>
                    </a:lnTo>
                    <a:lnTo>
                      <a:pt x="51" y="78"/>
                    </a:lnTo>
                    <a:lnTo>
                      <a:pt x="51" y="69"/>
                    </a:lnTo>
                    <a:lnTo>
                      <a:pt x="51" y="61"/>
                    </a:lnTo>
                    <a:lnTo>
                      <a:pt x="48" y="54"/>
                    </a:lnTo>
                    <a:lnTo>
                      <a:pt x="42" y="46"/>
                    </a:lnTo>
                    <a:lnTo>
                      <a:pt x="36" y="38"/>
                    </a:lnTo>
                    <a:lnTo>
                      <a:pt x="26" y="31"/>
                    </a:lnTo>
                    <a:lnTo>
                      <a:pt x="17" y="28"/>
                    </a:lnTo>
                    <a:lnTo>
                      <a:pt x="12" y="28"/>
                    </a:lnTo>
                    <a:lnTo>
                      <a:pt x="9" y="28"/>
                    </a:lnTo>
                    <a:lnTo>
                      <a:pt x="4" y="28"/>
                    </a:lnTo>
                    <a:lnTo>
                      <a:pt x="0" y="29"/>
                    </a:lnTo>
                    <a:lnTo>
                      <a:pt x="2" y="23"/>
                    </a:lnTo>
                    <a:lnTo>
                      <a:pt x="6" y="18"/>
                    </a:lnTo>
                    <a:lnTo>
                      <a:pt x="11" y="14"/>
                    </a:lnTo>
                    <a:lnTo>
                      <a:pt x="17" y="12"/>
                    </a:lnTo>
                    <a:lnTo>
                      <a:pt x="23" y="9"/>
                    </a:lnTo>
                    <a:lnTo>
                      <a:pt x="29" y="7"/>
                    </a:lnTo>
                    <a:lnTo>
                      <a:pt x="36" y="5"/>
                    </a:lnTo>
                    <a:lnTo>
                      <a:pt x="41" y="2"/>
                    </a:lnTo>
                    <a:lnTo>
                      <a:pt x="48" y="0"/>
                    </a:lnTo>
                    <a:lnTo>
                      <a:pt x="56" y="0"/>
                    </a:lnTo>
                    <a:lnTo>
                      <a:pt x="63" y="0"/>
                    </a:lnTo>
                    <a:lnTo>
                      <a:pt x="71" y="1"/>
                    </a:lnTo>
                    <a:lnTo>
                      <a:pt x="77" y="5"/>
                    </a:lnTo>
                    <a:lnTo>
                      <a:pt x="84" y="8"/>
                    </a:lnTo>
                    <a:lnTo>
                      <a:pt x="89" y="14"/>
                    </a:lnTo>
                    <a:lnTo>
                      <a:pt x="93" y="20"/>
                    </a:lnTo>
                    <a:close/>
                  </a:path>
                </a:pathLst>
              </a:custGeom>
              <a:solidFill>
                <a:srgbClr val="F2BF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201" name="Freeform 48"/>
              <p:cNvSpPr>
                <a:spLocks/>
              </p:cNvSpPr>
              <p:nvPr/>
            </p:nvSpPr>
            <p:spPr bwMode="auto">
              <a:xfrm>
                <a:off x="4172" y="2330"/>
                <a:ext cx="50" cy="41"/>
              </a:xfrm>
              <a:custGeom>
                <a:avLst/>
                <a:gdLst>
                  <a:gd name="T0" fmla="*/ 43 w 100"/>
                  <a:gd name="T1" fmla="*/ 7 h 81"/>
                  <a:gd name="T2" fmla="*/ 47 w 100"/>
                  <a:gd name="T3" fmla="*/ 15 h 81"/>
                  <a:gd name="T4" fmla="*/ 46 w 100"/>
                  <a:gd name="T5" fmla="*/ 19 h 81"/>
                  <a:gd name="T6" fmla="*/ 37 w 100"/>
                  <a:gd name="T7" fmla="*/ 23 h 81"/>
                  <a:gd name="T8" fmla="*/ 34 w 100"/>
                  <a:gd name="T9" fmla="*/ 32 h 81"/>
                  <a:gd name="T10" fmla="*/ 31 w 100"/>
                  <a:gd name="T11" fmla="*/ 40 h 81"/>
                  <a:gd name="T12" fmla="*/ 25 w 100"/>
                  <a:gd name="T13" fmla="*/ 40 h 81"/>
                  <a:gd name="T14" fmla="*/ 21 w 100"/>
                  <a:gd name="T15" fmla="*/ 35 h 81"/>
                  <a:gd name="T16" fmla="*/ 21 w 100"/>
                  <a:gd name="T17" fmla="*/ 26 h 81"/>
                  <a:gd name="T18" fmla="*/ 27 w 100"/>
                  <a:gd name="T19" fmla="*/ 17 h 81"/>
                  <a:gd name="T20" fmla="*/ 30 w 100"/>
                  <a:gd name="T21" fmla="*/ 12 h 81"/>
                  <a:gd name="T22" fmla="*/ 26 w 100"/>
                  <a:gd name="T23" fmla="*/ 13 h 81"/>
                  <a:gd name="T24" fmla="*/ 21 w 100"/>
                  <a:gd name="T25" fmla="*/ 17 h 81"/>
                  <a:gd name="T26" fmla="*/ 15 w 100"/>
                  <a:gd name="T27" fmla="*/ 25 h 81"/>
                  <a:gd name="T28" fmla="*/ 13 w 100"/>
                  <a:gd name="T29" fmla="*/ 32 h 81"/>
                  <a:gd name="T30" fmla="*/ 13 w 100"/>
                  <a:gd name="T31" fmla="*/ 38 h 81"/>
                  <a:gd name="T32" fmla="*/ 13 w 100"/>
                  <a:gd name="T33" fmla="*/ 40 h 81"/>
                  <a:gd name="T34" fmla="*/ 9 w 100"/>
                  <a:gd name="T35" fmla="*/ 38 h 81"/>
                  <a:gd name="T36" fmla="*/ 8 w 100"/>
                  <a:gd name="T37" fmla="*/ 29 h 81"/>
                  <a:gd name="T38" fmla="*/ 11 w 100"/>
                  <a:gd name="T39" fmla="*/ 17 h 81"/>
                  <a:gd name="T40" fmla="*/ 21 w 100"/>
                  <a:gd name="T41" fmla="*/ 7 h 81"/>
                  <a:gd name="T42" fmla="*/ 15 w 100"/>
                  <a:gd name="T43" fmla="*/ 9 h 81"/>
                  <a:gd name="T44" fmla="*/ 11 w 100"/>
                  <a:gd name="T45" fmla="*/ 12 h 81"/>
                  <a:gd name="T46" fmla="*/ 6 w 100"/>
                  <a:gd name="T47" fmla="*/ 16 h 81"/>
                  <a:gd name="T48" fmla="*/ 3 w 100"/>
                  <a:gd name="T49" fmla="*/ 21 h 81"/>
                  <a:gd name="T50" fmla="*/ 1 w 100"/>
                  <a:gd name="T51" fmla="*/ 26 h 81"/>
                  <a:gd name="T52" fmla="*/ 0 w 100"/>
                  <a:gd name="T53" fmla="*/ 31 h 81"/>
                  <a:gd name="T54" fmla="*/ 2 w 100"/>
                  <a:gd name="T55" fmla="*/ 17 h 81"/>
                  <a:gd name="T56" fmla="*/ 12 w 100"/>
                  <a:gd name="T57" fmla="*/ 6 h 81"/>
                  <a:gd name="T58" fmla="*/ 18 w 100"/>
                  <a:gd name="T59" fmla="*/ 3 h 81"/>
                  <a:gd name="T60" fmla="*/ 25 w 100"/>
                  <a:gd name="T61" fmla="*/ 0 h 81"/>
                  <a:gd name="T62" fmla="*/ 32 w 100"/>
                  <a:gd name="T63" fmla="*/ 1 h 81"/>
                  <a:gd name="T64" fmla="*/ 39 w 100"/>
                  <a:gd name="T65" fmla="*/ 4 h 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0"/>
                  <a:gd name="T100" fmla="*/ 0 h 81"/>
                  <a:gd name="T101" fmla="*/ 100 w 100"/>
                  <a:gd name="T102" fmla="*/ 81 h 8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0" h="81">
                    <a:moveTo>
                      <a:pt x="78" y="7"/>
                    </a:moveTo>
                    <a:lnTo>
                      <a:pt x="85" y="14"/>
                    </a:lnTo>
                    <a:lnTo>
                      <a:pt x="90" y="21"/>
                    </a:lnTo>
                    <a:lnTo>
                      <a:pt x="94" y="29"/>
                    </a:lnTo>
                    <a:lnTo>
                      <a:pt x="100" y="36"/>
                    </a:lnTo>
                    <a:lnTo>
                      <a:pt x="91" y="38"/>
                    </a:lnTo>
                    <a:lnTo>
                      <a:pt x="82" y="41"/>
                    </a:lnTo>
                    <a:lnTo>
                      <a:pt x="74" y="46"/>
                    </a:lnTo>
                    <a:lnTo>
                      <a:pt x="68" y="55"/>
                    </a:lnTo>
                    <a:lnTo>
                      <a:pt x="67" y="63"/>
                    </a:lnTo>
                    <a:lnTo>
                      <a:pt x="64" y="72"/>
                    </a:lnTo>
                    <a:lnTo>
                      <a:pt x="62" y="79"/>
                    </a:lnTo>
                    <a:lnTo>
                      <a:pt x="54" y="81"/>
                    </a:lnTo>
                    <a:lnTo>
                      <a:pt x="49" y="80"/>
                    </a:lnTo>
                    <a:lnTo>
                      <a:pt x="45" y="75"/>
                    </a:lnTo>
                    <a:lnTo>
                      <a:pt x="41" y="70"/>
                    </a:lnTo>
                    <a:lnTo>
                      <a:pt x="40" y="65"/>
                    </a:lnTo>
                    <a:lnTo>
                      <a:pt x="41" y="52"/>
                    </a:lnTo>
                    <a:lnTo>
                      <a:pt x="47" y="42"/>
                    </a:lnTo>
                    <a:lnTo>
                      <a:pt x="55" y="33"/>
                    </a:lnTo>
                    <a:lnTo>
                      <a:pt x="64" y="25"/>
                    </a:lnTo>
                    <a:lnTo>
                      <a:pt x="60" y="23"/>
                    </a:lnTo>
                    <a:lnTo>
                      <a:pt x="56" y="25"/>
                    </a:lnTo>
                    <a:lnTo>
                      <a:pt x="52" y="26"/>
                    </a:lnTo>
                    <a:lnTo>
                      <a:pt x="48" y="28"/>
                    </a:lnTo>
                    <a:lnTo>
                      <a:pt x="41" y="34"/>
                    </a:lnTo>
                    <a:lnTo>
                      <a:pt x="34" y="41"/>
                    </a:lnTo>
                    <a:lnTo>
                      <a:pt x="30" y="49"/>
                    </a:lnTo>
                    <a:lnTo>
                      <a:pt x="27" y="57"/>
                    </a:lnTo>
                    <a:lnTo>
                      <a:pt x="26" y="63"/>
                    </a:lnTo>
                    <a:lnTo>
                      <a:pt x="27" y="70"/>
                    </a:lnTo>
                    <a:lnTo>
                      <a:pt x="27" y="75"/>
                    </a:lnTo>
                    <a:lnTo>
                      <a:pt x="30" y="81"/>
                    </a:lnTo>
                    <a:lnTo>
                      <a:pt x="25" y="80"/>
                    </a:lnTo>
                    <a:lnTo>
                      <a:pt x="22" y="78"/>
                    </a:lnTo>
                    <a:lnTo>
                      <a:pt x="18" y="75"/>
                    </a:lnTo>
                    <a:lnTo>
                      <a:pt x="17" y="71"/>
                    </a:lnTo>
                    <a:lnTo>
                      <a:pt x="16" y="58"/>
                    </a:lnTo>
                    <a:lnTo>
                      <a:pt x="17" y="45"/>
                    </a:lnTo>
                    <a:lnTo>
                      <a:pt x="22" y="34"/>
                    </a:lnTo>
                    <a:lnTo>
                      <a:pt x="30" y="25"/>
                    </a:lnTo>
                    <a:lnTo>
                      <a:pt x="42" y="14"/>
                    </a:lnTo>
                    <a:lnTo>
                      <a:pt x="37" y="15"/>
                    </a:lnTo>
                    <a:lnTo>
                      <a:pt x="31" y="17"/>
                    </a:lnTo>
                    <a:lnTo>
                      <a:pt x="26" y="20"/>
                    </a:lnTo>
                    <a:lnTo>
                      <a:pt x="22" y="23"/>
                    </a:lnTo>
                    <a:lnTo>
                      <a:pt x="17" y="27"/>
                    </a:lnTo>
                    <a:lnTo>
                      <a:pt x="12" y="32"/>
                    </a:lnTo>
                    <a:lnTo>
                      <a:pt x="9" y="37"/>
                    </a:lnTo>
                    <a:lnTo>
                      <a:pt x="7" y="42"/>
                    </a:lnTo>
                    <a:lnTo>
                      <a:pt x="4" y="46"/>
                    </a:lnTo>
                    <a:lnTo>
                      <a:pt x="2" y="51"/>
                    </a:lnTo>
                    <a:lnTo>
                      <a:pt x="1" y="56"/>
                    </a:lnTo>
                    <a:lnTo>
                      <a:pt x="0" y="61"/>
                    </a:lnTo>
                    <a:lnTo>
                      <a:pt x="0" y="46"/>
                    </a:lnTo>
                    <a:lnTo>
                      <a:pt x="3" y="33"/>
                    </a:lnTo>
                    <a:lnTo>
                      <a:pt x="11" y="20"/>
                    </a:lnTo>
                    <a:lnTo>
                      <a:pt x="23" y="11"/>
                    </a:lnTo>
                    <a:lnTo>
                      <a:pt x="29" y="7"/>
                    </a:lnTo>
                    <a:lnTo>
                      <a:pt x="35" y="5"/>
                    </a:lnTo>
                    <a:lnTo>
                      <a:pt x="42" y="3"/>
                    </a:lnTo>
                    <a:lnTo>
                      <a:pt x="50" y="0"/>
                    </a:lnTo>
                    <a:lnTo>
                      <a:pt x="57" y="0"/>
                    </a:lnTo>
                    <a:lnTo>
                      <a:pt x="64" y="2"/>
                    </a:lnTo>
                    <a:lnTo>
                      <a:pt x="71" y="4"/>
                    </a:lnTo>
                    <a:lnTo>
                      <a:pt x="78" y="7"/>
                    </a:lnTo>
                    <a:close/>
                  </a:path>
                </a:pathLst>
              </a:custGeom>
              <a:solidFill>
                <a:srgbClr val="F2BF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202" name="Freeform 49"/>
              <p:cNvSpPr>
                <a:spLocks/>
              </p:cNvSpPr>
              <p:nvPr/>
            </p:nvSpPr>
            <p:spPr bwMode="auto">
              <a:xfrm>
                <a:off x="4003" y="2353"/>
                <a:ext cx="30" cy="20"/>
              </a:xfrm>
              <a:custGeom>
                <a:avLst/>
                <a:gdLst>
                  <a:gd name="T0" fmla="*/ 30 w 60"/>
                  <a:gd name="T1" fmla="*/ 5 h 40"/>
                  <a:gd name="T2" fmla="*/ 24 w 60"/>
                  <a:gd name="T3" fmla="*/ 6 h 40"/>
                  <a:gd name="T4" fmla="*/ 23 w 60"/>
                  <a:gd name="T5" fmla="*/ 10 h 40"/>
                  <a:gd name="T6" fmla="*/ 22 w 60"/>
                  <a:gd name="T7" fmla="*/ 13 h 40"/>
                  <a:gd name="T8" fmla="*/ 19 w 60"/>
                  <a:gd name="T9" fmla="*/ 17 h 40"/>
                  <a:gd name="T10" fmla="*/ 15 w 60"/>
                  <a:gd name="T11" fmla="*/ 20 h 40"/>
                  <a:gd name="T12" fmla="*/ 15 w 60"/>
                  <a:gd name="T13" fmla="*/ 19 h 40"/>
                  <a:gd name="T14" fmla="*/ 15 w 60"/>
                  <a:gd name="T15" fmla="*/ 17 h 40"/>
                  <a:gd name="T16" fmla="*/ 16 w 60"/>
                  <a:gd name="T17" fmla="*/ 16 h 40"/>
                  <a:gd name="T18" fmla="*/ 17 w 60"/>
                  <a:gd name="T19" fmla="*/ 14 h 40"/>
                  <a:gd name="T20" fmla="*/ 15 w 60"/>
                  <a:gd name="T21" fmla="*/ 9 h 40"/>
                  <a:gd name="T22" fmla="*/ 12 w 60"/>
                  <a:gd name="T23" fmla="*/ 11 h 40"/>
                  <a:gd name="T24" fmla="*/ 9 w 60"/>
                  <a:gd name="T25" fmla="*/ 13 h 40"/>
                  <a:gd name="T26" fmla="*/ 5 w 60"/>
                  <a:gd name="T27" fmla="*/ 16 h 40"/>
                  <a:gd name="T28" fmla="*/ 0 w 60"/>
                  <a:gd name="T29" fmla="*/ 17 h 40"/>
                  <a:gd name="T30" fmla="*/ 3 w 60"/>
                  <a:gd name="T31" fmla="*/ 11 h 40"/>
                  <a:gd name="T32" fmla="*/ 7 w 60"/>
                  <a:gd name="T33" fmla="*/ 6 h 40"/>
                  <a:gd name="T34" fmla="*/ 11 w 60"/>
                  <a:gd name="T35" fmla="*/ 3 h 40"/>
                  <a:gd name="T36" fmla="*/ 17 w 60"/>
                  <a:gd name="T37" fmla="*/ 0 h 40"/>
                  <a:gd name="T38" fmla="*/ 20 w 60"/>
                  <a:gd name="T39" fmla="*/ 1 h 40"/>
                  <a:gd name="T40" fmla="*/ 24 w 60"/>
                  <a:gd name="T41" fmla="*/ 2 h 40"/>
                  <a:gd name="T42" fmla="*/ 27 w 60"/>
                  <a:gd name="T43" fmla="*/ 3 h 40"/>
                  <a:gd name="T44" fmla="*/ 30 w 60"/>
                  <a:gd name="T45" fmla="*/ 5 h 4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0"/>
                  <a:gd name="T70" fmla="*/ 0 h 40"/>
                  <a:gd name="T71" fmla="*/ 60 w 60"/>
                  <a:gd name="T72" fmla="*/ 40 h 4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0" h="40">
                    <a:moveTo>
                      <a:pt x="60" y="11"/>
                    </a:moveTo>
                    <a:lnTo>
                      <a:pt x="47" y="12"/>
                    </a:lnTo>
                    <a:lnTo>
                      <a:pt x="46" y="20"/>
                    </a:lnTo>
                    <a:lnTo>
                      <a:pt x="43" y="27"/>
                    </a:lnTo>
                    <a:lnTo>
                      <a:pt x="38" y="34"/>
                    </a:lnTo>
                    <a:lnTo>
                      <a:pt x="31" y="40"/>
                    </a:lnTo>
                    <a:lnTo>
                      <a:pt x="30" y="37"/>
                    </a:lnTo>
                    <a:lnTo>
                      <a:pt x="31" y="34"/>
                    </a:lnTo>
                    <a:lnTo>
                      <a:pt x="32" y="32"/>
                    </a:lnTo>
                    <a:lnTo>
                      <a:pt x="34" y="28"/>
                    </a:lnTo>
                    <a:lnTo>
                      <a:pt x="31" y="18"/>
                    </a:lnTo>
                    <a:lnTo>
                      <a:pt x="24" y="22"/>
                    </a:lnTo>
                    <a:lnTo>
                      <a:pt x="17" y="27"/>
                    </a:lnTo>
                    <a:lnTo>
                      <a:pt x="9" y="32"/>
                    </a:lnTo>
                    <a:lnTo>
                      <a:pt x="0" y="33"/>
                    </a:lnTo>
                    <a:lnTo>
                      <a:pt x="6" y="22"/>
                    </a:lnTo>
                    <a:lnTo>
                      <a:pt x="14" y="13"/>
                    </a:lnTo>
                    <a:lnTo>
                      <a:pt x="22" y="5"/>
                    </a:lnTo>
                    <a:lnTo>
                      <a:pt x="34" y="0"/>
                    </a:lnTo>
                    <a:lnTo>
                      <a:pt x="40" y="2"/>
                    </a:lnTo>
                    <a:lnTo>
                      <a:pt x="47" y="4"/>
                    </a:lnTo>
                    <a:lnTo>
                      <a:pt x="54" y="7"/>
                    </a:lnTo>
                    <a:lnTo>
                      <a:pt x="6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203" name="Freeform 50"/>
              <p:cNvSpPr>
                <a:spLocks/>
              </p:cNvSpPr>
              <p:nvPr/>
            </p:nvSpPr>
            <p:spPr bwMode="auto">
              <a:xfrm>
                <a:off x="3773" y="2370"/>
                <a:ext cx="51" cy="108"/>
              </a:xfrm>
              <a:custGeom>
                <a:avLst/>
                <a:gdLst>
                  <a:gd name="T0" fmla="*/ 17 w 104"/>
                  <a:gd name="T1" fmla="*/ 1 h 216"/>
                  <a:gd name="T2" fmla="*/ 18 w 104"/>
                  <a:gd name="T3" fmla="*/ 12 h 216"/>
                  <a:gd name="T4" fmla="*/ 20 w 104"/>
                  <a:gd name="T5" fmla="*/ 23 h 216"/>
                  <a:gd name="T6" fmla="*/ 23 w 104"/>
                  <a:gd name="T7" fmla="*/ 33 h 216"/>
                  <a:gd name="T8" fmla="*/ 28 w 104"/>
                  <a:gd name="T9" fmla="*/ 43 h 216"/>
                  <a:gd name="T10" fmla="*/ 32 w 104"/>
                  <a:gd name="T11" fmla="*/ 53 h 216"/>
                  <a:gd name="T12" fmla="*/ 38 w 104"/>
                  <a:gd name="T13" fmla="*/ 61 h 216"/>
                  <a:gd name="T14" fmla="*/ 44 w 104"/>
                  <a:gd name="T15" fmla="*/ 71 h 216"/>
                  <a:gd name="T16" fmla="*/ 51 w 104"/>
                  <a:gd name="T17" fmla="*/ 80 h 216"/>
                  <a:gd name="T18" fmla="*/ 48 w 104"/>
                  <a:gd name="T19" fmla="*/ 82 h 216"/>
                  <a:gd name="T20" fmla="*/ 44 w 104"/>
                  <a:gd name="T21" fmla="*/ 85 h 216"/>
                  <a:gd name="T22" fmla="*/ 40 w 104"/>
                  <a:gd name="T23" fmla="*/ 88 h 216"/>
                  <a:gd name="T24" fmla="*/ 37 w 104"/>
                  <a:gd name="T25" fmla="*/ 92 h 216"/>
                  <a:gd name="T26" fmla="*/ 34 w 104"/>
                  <a:gd name="T27" fmla="*/ 96 h 216"/>
                  <a:gd name="T28" fmla="*/ 31 w 104"/>
                  <a:gd name="T29" fmla="*/ 100 h 216"/>
                  <a:gd name="T30" fmla="*/ 29 w 104"/>
                  <a:gd name="T31" fmla="*/ 104 h 216"/>
                  <a:gd name="T32" fmla="*/ 28 w 104"/>
                  <a:gd name="T33" fmla="*/ 108 h 216"/>
                  <a:gd name="T34" fmla="*/ 21 w 104"/>
                  <a:gd name="T35" fmla="*/ 97 h 216"/>
                  <a:gd name="T36" fmla="*/ 15 w 104"/>
                  <a:gd name="T37" fmla="*/ 84 h 216"/>
                  <a:gd name="T38" fmla="*/ 10 w 104"/>
                  <a:gd name="T39" fmla="*/ 72 h 216"/>
                  <a:gd name="T40" fmla="*/ 6 w 104"/>
                  <a:gd name="T41" fmla="*/ 58 h 216"/>
                  <a:gd name="T42" fmla="*/ 3 w 104"/>
                  <a:gd name="T43" fmla="*/ 45 h 216"/>
                  <a:gd name="T44" fmla="*/ 1 w 104"/>
                  <a:gd name="T45" fmla="*/ 30 h 216"/>
                  <a:gd name="T46" fmla="*/ 0 w 104"/>
                  <a:gd name="T47" fmla="*/ 15 h 216"/>
                  <a:gd name="T48" fmla="*/ 0 w 104"/>
                  <a:gd name="T49" fmla="*/ 0 h 216"/>
                  <a:gd name="T50" fmla="*/ 4 w 104"/>
                  <a:gd name="T51" fmla="*/ 1 h 216"/>
                  <a:gd name="T52" fmla="*/ 9 w 104"/>
                  <a:gd name="T53" fmla="*/ 1 h 216"/>
                  <a:gd name="T54" fmla="*/ 13 w 104"/>
                  <a:gd name="T55" fmla="*/ 1 h 216"/>
                  <a:gd name="T56" fmla="*/ 17 w 104"/>
                  <a:gd name="T57" fmla="*/ 1 h 21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04"/>
                  <a:gd name="T88" fmla="*/ 0 h 216"/>
                  <a:gd name="T89" fmla="*/ 104 w 104"/>
                  <a:gd name="T90" fmla="*/ 216 h 21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04" h="216">
                    <a:moveTo>
                      <a:pt x="34" y="2"/>
                    </a:moveTo>
                    <a:lnTo>
                      <a:pt x="36" y="24"/>
                    </a:lnTo>
                    <a:lnTo>
                      <a:pt x="41" y="45"/>
                    </a:lnTo>
                    <a:lnTo>
                      <a:pt x="47" y="66"/>
                    </a:lnTo>
                    <a:lnTo>
                      <a:pt x="57" y="85"/>
                    </a:lnTo>
                    <a:lnTo>
                      <a:pt x="66" y="105"/>
                    </a:lnTo>
                    <a:lnTo>
                      <a:pt x="77" y="123"/>
                    </a:lnTo>
                    <a:lnTo>
                      <a:pt x="90" y="142"/>
                    </a:lnTo>
                    <a:lnTo>
                      <a:pt x="104" y="159"/>
                    </a:lnTo>
                    <a:lnTo>
                      <a:pt x="97" y="163"/>
                    </a:lnTo>
                    <a:lnTo>
                      <a:pt x="89" y="169"/>
                    </a:lnTo>
                    <a:lnTo>
                      <a:pt x="82" y="176"/>
                    </a:lnTo>
                    <a:lnTo>
                      <a:pt x="75" y="183"/>
                    </a:lnTo>
                    <a:lnTo>
                      <a:pt x="69" y="191"/>
                    </a:lnTo>
                    <a:lnTo>
                      <a:pt x="64" y="199"/>
                    </a:lnTo>
                    <a:lnTo>
                      <a:pt x="60" y="208"/>
                    </a:lnTo>
                    <a:lnTo>
                      <a:pt x="57" y="216"/>
                    </a:lnTo>
                    <a:lnTo>
                      <a:pt x="42" y="193"/>
                    </a:lnTo>
                    <a:lnTo>
                      <a:pt x="30" y="168"/>
                    </a:lnTo>
                    <a:lnTo>
                      <a:pt x="20" y="143"/>
                    </a:lnTo>
                    <a:lnTo>
                      <a:pt x="12" y="116"/>
                    </a:lnTo>
                    <a:lnTo>
                      <a:pt x="6" y="89"/>
                    </a:lnTo>
                    <a:lnTo>
                      <a:pt x="3" y="60"/>
                    </a:lnTo>
                    <a:lnTo>
                      <a:pt x="0" y="30"/>
                    </a:lnTo>
                    <a:lnTo>
                      <a:pt x="1" y="0"/>
                    </a:lnTo>
                    <a:lnTo>
                      <a:pt x="9" y="1"/>
                    </a:lnTo>
                    <a:lnTo>
                      <a:pt x="18" y="2"/>
                    </a:lnTo>
                    <a:lnTo>
                      <a:pt x="26" y="2"/>
                    </a:lnTo>
                    <a:lnTo>
                      <a:pt x="34" y="2"/>
                    </a:lnTo>
                    <a:close/>
                  </a:path>
                </a:pathLst>
              </a:custGeom>
              <a:solidFill>
                <a:srgbClr val="F2BF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204" name="Freeform 51"/>
              <p:cNvSpPr>
                <a:spLocks/>
              </p:cNvSpPr>
              <p:nvPr/>
            </p:nvSpPr>
            <p:spPr bwMode="auto">
              <a:xfrm>
                <a:off x="4123" y="2381"/>
                <a:ext cx="82" cy="146"/>
              </a:xfrm>
              <a:custGeom>
                <a:avLst/>
                <a:gdLst>
                  <a:gd name="T0" fmla="*/ 82 w 163"/>
                  <a:gd name="T1" fmla="*/ 0 h 292"/>
                  <a:gd name="T2" fmla="*/ 82 w 163"/>
                  <a:gd name="T3" fmla="*/ 15 h 292"/>
                  <a:gd name="T4" fmla="*/ 80 w 163"/>
                  <a:gd name="T5" fmla="*/ 31 h 292"/>
                  <a:gd name="T6" fmla="*/ 76 w 163"/>
                  <a:gd name="T7" fmla="*/ 46 h 292"/>
                  <a:gd name="T8" fmla="*/ 72 w 163"/>
                  <a:gd name="T9" fmla="*/ 61 h 292"/>
                  <a:gd name="T10" fmla="*/ 67 w 163"/>
                  <a:gd name="T11" fmla="*/ 73 h 292"/>
                  <a:gd name="T12" fmla="*/ 62 w 163"/>
                  <a:gd name="T13" fmla="*/ 85 h 292"/>
                  <a:gd name="T14" fmla="*/ 55 w 163"/>
                  <a:gd name="T15" fmla="*/ 97 h 292"/>
                  <a:gd name="T16" fmla="*/ 47 w 163"/>
                  <a:gd name="T17" fmla="*/ 108 h 292"/>
                  <a:gd name="T18" fmla="*/ 39 w 163"/>
                  <a:gd name="T19" fmla="*/ 119 h 292"/>
                  <a:gd name="T20" fmla="*/ 30 w 163"/>
                  <a:gd name="T21" fmla="*/ 130 h 292"/>
                  <a:gd name="T22" fmla="*/ 19 w 163"/>
                  <a:gd name="T23" fmla="*/ 139 h 292"/>
                  <a:gd name="T24" fmla="*/ 7 w 163"/>
                  <a:gd name="T25" fmla="*/ 146 h 292"/>
                  <a:gd name="T26" fmla="*/ 13 w 163"/>
                  <a:gd name="T27" fmla="*/ 133 h 292"/>
                  <a:gd name="T28" fmla="*/ 15 w 163"/>
                  <a:gd name="T29" fmla="*/ 116 h 292"/>
                  <a:gd name="T30" fmla="*/ 13 w 163"/>
                  <a:gd name="T31" fmla="*/ 100 h 292"/>
                  <a:gd name="T32" fmla="*/ 7 w 163"/>
                  <a:gd name="T33" fmla="*/ 86 h 292"/>
                  <a:gd name="T34" fmla="*/ 0 w 163"/>
                  <a:gd name="T35" fmla="*/ 79 h 292"/>
                  <a:gd name="T36" fmla="*/ 9 w 163"/>
                  <a:gd name="T37" fmla="*/ 75 h 292"/>
                  <a:gd name="T38" fmla="*/ 18 w 163"/>
                  <a:gd name="T39" fmla="*/ 72 h 292"/>
                  <a:gd name="T40" fmla="*/ 27 w 163"/>
                  <a:gd name="T41" fmla="*/ 66 h 292"/>
                  <a:gd name="T42" fmla="*/ 36 w 163"/>
                  <a:gd name="T43" fmla="*/ 60 h 292"/>
                  <a:gd name="T44" fmla="*/ 44 w 163"/>
                  <a:gd name="T45" fmla="*/ 53 h 292"/>
                  <a:gd name="T46" fmla="*/ 51 w 163"/>
                  <a:gd name="T47" fmla="*/ 46 h 292"/>
                  <a:gd name="T48" fmla="*/ 58 w 163"/>
                  <a:gd name="T49" fmla="*/ 37 h 292"/>
                  <a:gd name="T50" fmla="*/ 62 w 163"/>
                  <a:gd name="T51" fmla="*/ 28 h 292"/>
                  <a:gd name="T52" fmla="*/ 65 w 163"/>
                  <a:gd name="T53" fmla="*/ 22 h 292"/>
                  <a:gd name="T54" fmla="*/ 68 w 163"/>
                  <a:gd name="T55" fmla="*/ 15 h 292"/>
                  <a:gd name="T56" fmla="*/ 70 w 163"/>
                  <a:gd name="T57" fmla="*/ 9 h 292"/>
                  <a:gd name="T58" fmla="*/ 72 w 163"/>
                  <a:gd name="T59" fmla="*/ 2 h 292"/>
                  <a:gd name="T60" fmla="*/ 74 w 163"/>
                  <a:gd name="T61" fmla="*/ 1 h 292"/>
                  <a:gd name="T62" fmla="*/ 77 w 163"/>
                  <a:gd name="T63" fmla="*/ 1 h 292"/>
                  <a:gd name="T64" fmla="*/ 80 w 163"/>
                  <a:gd name="T65" fmla="*/ 1 h 292"/>
                  <a:gd name="T66" fmla="*/ 82 w 163"/>
                  <a:gd name="T67" fmla="*/ 0 h 29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63"/>
                  <a:gd name="T103" fmla="*/ 0 h 292"/>
                  <a:gd name="T104" fmla="*/ 163 w 163"/>
                  <a:gd name="T105" fmla="*/ 292 h 29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63" h="292">
                    <a:moveTo>
                      <a:pt x="163" y="0"/>
                    </a:moveTo>
                    <a:lnTo>
                      <a:pt x="163" y="31"/>
                    </a:lnTo>
                    <a:lnTo>
                      <a:pt x="159" y="62"/>
                    </a:lnTo>
                    <a:lnTo>
                      <a:pt x="151" y="92"/>
                    </a:lnTo>
                    <a:lnTo>
                      <a:pt x="143" y="122"/>
                    </a:lnTo>
                    <a:lnTo>
                      <a:pt x="133" y="146"/>
                    </a:lnTo>
                    <a:lnTo>
                      <a:pt x="123" y="171"/>
                    </a:lnTo>
                    <a:lnTo>
                      <a:pt x="109" y="194"/>
                    </a:lnTo>
                    <a:lnTo>
                      <a:pt x="94" y="217"/>
                    </a:lnTo>
                    <a:lnTo>
                      <a:pt x="77" y="239"/>
                    </a:lnTo>
                    <a:lnTo>
                      <a:pt x="59" y="259"/>
                    </a:lnTo>
                    <a:lnTo>
                      <a:pt x="37" y="277"/>
                    </a:lnTo>
                    <a:lnTo>
                      <a:pt x="14" y="292"/>
                    </a:lnTo>
                    <a:lnTo>
                      <a:pt x="25" y="265"/>
                    </a:lnTo>
                    <a:lnTo>
                      <a:pt x="30" y="232"/>
                    </a:lnTo>
                    <a:lnTo>
                      <a:pt x="26" y="201"/>
                    </a:lnTo>
                    <a:lnTo>
                      <a:pt x="14" y="173"/>
                    </a:lnTo>
                    <a:lnTo>
                      <a:pt x="0" y="159"/>
                    </a:lnTo>
                    <a:lnTo>
                      <a:pt x="17" y="151"/>
                    </a:lnTo>
                    <a:lnTo>
                      <a:pt x="36" y="143"/>
                    </a:lnTo>
                    <a:lnTo>
                      <a:pt x="54" y="132"/>
                    </a:lnTo>
                    <a:lnTo>
                      <a:pt x="71" y="121"/>
                    </a:lnTo>
                    <a:lnTo>
                      <a:pt x="87" y="107"/>
                    </a:lnTo>
                    <a:lnTo>
                      <a:pt x="102" y="92"/>
                    </a:lnTo>
                    <a:lnTo>
                      <a:pt x="115" y="75"/>
                    </a:lnTo>
                    <a:lnTo>
                      <a:pt x="124" y="56"/>
                    </a:lnTo>
                    <a:lnTo>
                      <a:pt x="129" y="44"/>
                    </a:lnTo>
                    <a:lnTo>
                      <a:pt x="135" y="30"/>
                    </a:lnTo>
                    <a:lnTo>
                      <a:pt x="139" y="17"/>
                    </a:lnTo>
                    <a:lnTo>
                      <a:pt x="143" y="4"/>
                    </a:lnTo>
                    <a:lnTo>
                      <a:pt x="148" y="3"/>
                    </a:lnTo>
                    <a:lnTo>
                      <a:pt x="153" y="2"/>
                    </a:lnTo>
                    <a:lnTo>
                      <a:pt x="159" y="1"/>
                    </a:lnTo>
                    <a:lnTo>
                      <a:pt x="163" y="0"/>
                    </a:lnTo>
                    <a:close/>
                  </a:path>
                </a:pathLst>
              </a:custGeom>
              <a:solidFill>
                <a:srgbClr val="F2BF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205" name="Freeform 52"/>
              <p:cNvSpPr>
                <a:spLocks/>
              </p:cNvSpPr>
              <p:nvPr/>
            </p:nvSpPr>
            <p:spPr bwMode="auto">
              <a:xfrm>
                <a:off x="3808" y="2455"/>
                <a:ext cx="52" cy="50"/>
              </a:xfrm>
              <a:custGeom>
                <a:avLst/>
                <a:gdLst>
                  <a:gd name="T0" fmla="*/ 52 w 103"/>
                  <a:gd name="T1" fmla="*/ 19 h 100"/>
                  <a:gd name="T2" fmla="*/ 47 w 103"/>
                  <a:gd name="T3" fmla="*/ 20 h 100"/>
                  <a:gd name="T4" fmla="*/ 41 w 103"/>
                  <a:gd name="T5" fmla="*/ 23 h 100"/>
                  <a:gd name="T6" fmla="*/ 36 w 103"/>
                  <a:gd name="T7" fmla="*/ 26 h 100"/>
                  <a:gd name="T8" fmla="*/ 30 w 103"/>
                  <a:gd name="T9" fmla="*/ 29 h 100"/>
                  <a:gd name="T10" fmla="*/ 25 w 103"/>
                  <a:gd name="T11" fmla="*/ 34 h 100"/>
                  <a:gd name="T12" fmla="*/ 21 w 103"/>
                  <a:gd name="T13" fmla="*/ 39 h 100"/>
                  <a:gd name="T14" fmla="*/ 17 w 103"/>
                  <a:gd name="T15" fmla="*/ 44 h 100"/>
                  <a:gd name="T16" fmla="*/ 16 w 103"/>
                  <a:gd name="T17" fmla="*/ 50 h 100"/>
                  <a:gd name="T18" fmla="*/ 10 w 103"/>
                  <a:gd name="T19" fmla="*/ 46 h 100"/>
                  <a:gd name="T20" fmla="*/ 5 w 103"/>
                  <a:gd name="T21" fmla="*/ 42 h 100"/>
                  <a:gd name="T22" fmla="*/ 1 w 103"/>
                  <a:gd name="T23" fmla="*/ 37 h 100"/>
                  <a:gd name="T24" fmla="*/ 0 w 103"/>
                  <a:gd name="T25" fmla="*/ 31 h 100"/>
                  <a:gd name="T26" fmla="*/ 1 w 103"/>
                  <a:gd name="T27" fmla="*/ 26 h 100"/>
                  <a:gd name="T28" fmla="*/ 2 w 103"/>
                  <a:gd name="T29" fmla="*/ 23 h 100"/>
                  <a:gd name="T30" fmla="*/ 5 w 103"/>
                  <a:gd name="T31" fmla="*/ 18 h 100"/>
                  <a:gd name="T32" fmla="*/ 7 w 103"/>
                  <a:gd name="T33" fmla="*/ 14 h 100"/>
                  <a:gd name="T34" fmla="*/ 10 w 103"/>
                  <a:gd name="T35" fmla="*/ 11 h 100"/>
                  <a:gd name="T36" fmla="*/ 14 w 103"/>
                  <a:gd name="T37" fmla="*/ 7 h 100"/>
                  <a:gd name="T38" fmla="*/ 17 w 103"/>
                  <a:gd name="T39" fmla="*/ 3 h 100"/>
                  <a:gd name="T40" fmla="*/ 21 w 103"/>
                  <a:gd name="T41" fmla="*/ 0 h 100"/>
                  <a:gd name="T42" fmla="*/ 25 w 103"/>
                  <a:gd name="T43" fmla="*/ 3 h 100"/>
                  <a:gd name="T44" fmla="*/ 28 w 103"/>
                  <a:gd name="T45" fmla="*/ 6 h 100"/>
                  <a:gd name="T46" fmla="*/ 32 w 103"/>
                  <a:gd name="T47" fmla="*/ 8 h 100"/>
                  <a:gd name="T48" fmla="*/ 36 w 103"/>
                  <a:gd name="T49" fmla="*/ 11 h 100"/>
                  <a:gd name="T50" fmla="*/ 40 w 103"/>
                  <a:gd name="T51" fmla="*/ 13 h 100"/>
                  <a:gd name="T52" fmla="*/ 44 w 103"/>
                  <a:gd name="T53" fmla="*/ 15 h 100"/>
                  <a:gd name="T54" fmla="*/ 48 w 103"/>
                  <a:gd name="T55" fmla="*/ 17 h 100"/>
                  <a:gd name="T56" fmla="*/ 52 w 103"/>
                  <a:gd name="T57" fmla="*/ 19 h 10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03"/>
                  <a:gd name="T88" fmla="*/ 0 h 100"/>
                  <a:gd name="T89" fmla="*/ 103 w 103"/>
                  <a:gd name="T90" fmla="*/ 100 h 10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03" h="100">
                    <a:moveTo>
                      <a:pt x="103" y="37"/>
                    </a:moveTo>
                    <a:lnTo>
                      <a:pt x="93" y="40"/>
                    </a:lnTo>
                    <a:lnTo>
                      <a:pt x="81" y="46"/>
                    </a:lnTo>
                    <a:lnTo>
                      <a:pt x="71" y="52"/>
                    </a:lnTo>
                    <a:lnTo>
                      <a:pt x="60" y="59"/>
                    </a:lnTo>
                    <a:lnTo>
                      <a:pt x="50" y="68"/>
                    </a:lnTo>
                    <a:lnTo>
                      <a:pt x="41" y="77"/>
                    </a:lnTo>
                    <a:lnTo>
                      <a:pt x="34" y="88"/>
                    </a:lnTo>
                    <a:lnTo>
                      <a:pt x="31" y="100"/>
                    </a:lnTo>
                    <a:lnTo>
                      <a:pt x="20" y="92"/>
                    </a:lnTo>
                    <a:lnTo>
                      <a:pt x="10" y="84"/>
                    </a:lnTo>
                    <a:lnTo>
                      <a:pt x="2" y="74"/>
                    </a:lnTo>
                    <a:lnTo>
                      <a:pt x="0" y="62"/>
                    </a:lnTo>
                    <a:lnTo>
                      <a:pt x="1" y="53"/>
                    </a:lnTo>
                    <a:lnTo>
                      <a:pt x="4" y="45"/>
                    </a:lnTo>
                    <a:lnTo>
                      <a:pt x="9" y="36"/>
                    </a:lnTo>
                    <a:lnTo>
                      <a:pt x="14" y="29"/>
                    </a:lnTo>
                    <a:lnTo>
                      <a:pt x="20" y="21"/>
                    </a:lnTo>
                    <a:lnTo>
                      <a:pt x="27" y="14"/>
                    </a:lnTo>
                    <a:lnTo>
                      <a:pt x="34" y="7"/>
                    </a:lnTo>
                    <a:lnTo>
                      <a:pt x="41" y="0"/>
                    </a:lnTo>
                    <a:lnTo>
                      <a:pt x="49" y="6"/>
                    </a:lnTo>
                    <a:lnTo>
                      <a:pt x="56" y="11"/>
                    </a:lnTo>
                    <a:lnTo>
                      <a:pt x="64" y="16"/>
                    </a:lnTo>
                    <a:lnTo>
                      <a:pt x="71" y="21"/>
                    </a:lnTo>
                    <a:lnTo>
                      <a:pt x="79" y="26"/>
                    </a:lnTo>
                    <a:lnTo>
                      <a:pt x="87" y="30"/>
                    </a:lnTo>
                    <a:lnTo>
                      <a:pt x="95" y="34"/>
                    </a:lnTo>
                    <a:lnTo>
                      <a:pt x="103" y="37"/>
                    </a:lnTo>
                    <a:close/>
                  </a:path>
                </a:pathLst>
              </a:custGeom>
              <a:solidFill>
                <a:srgbClr val="007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206" name="Freeform 53"/>
              <p:cNvSpPr>
                <a:spLocks/>
              </p:cNvSpPr>
              <p:nvPr/>
            </p:nvSpPr>
            <p:spPr bwMode="auto">
              <a:xfrm>
                <a:off x="3939" y="2459"/>
                <a:ext cx="41" cy="18"/>
              </a:xfrm>
              <a:custGeom>
                <a:avLst/>
                <a:gdLst>
                  <a:gd name="T0" fmla="*/ 14 w 83"/>
                  <a:gd name="T1" fmla="*/ 18 h 37"/>
                  <a:gd name="T2" fmla="*/ 10 w 83"/>
                  <a:gd name="T3" fmla="*/ 18 h 37"/>
                  <a:gd name="T4" fmla="*/ 6 w 83"/>
                  <a:gd name="T5" fmla="*/ 18 h 37"/>
                  <a:gd name="T6" fmla="*/ 3 w 83"/>
                  <a:gd name="T7" fmla="*/ 16 h 37"/>
                  <a:gd name="T8" fmla="*/ 0 w 83"/>
                  <a:gd name="T9" fmla="*/ 14 h 37"/>
                  <a:gd name="T10" fmla="*/ 5 w 83"/>
                  <a:gd name="T11" fmla="*/ 13 h 37"/>
                  <a:gd name="T12" fmla="*/ 10 w 83"/>
                  <a:gd name="T13" fmla="*/ 12 h 37"/>
                  <a:gd name="T14" fmla="*/ 16 w 83"/>
                  <a:gd name="T15" fmla="*/ 11 h 37"/>
                  <a:gd name="T16" fmla="*/ 21 w 83"/>
                  <a:gd name="T17" fmla="*/ 9 h 37"/>
                  <a:gd name="T18" fmla="*/ 26 w 83"/>
                  <a:gd name="T19" fmla="*/ 8 h 37"/>
                  <a:gd name="T20" fmla="*/ 31 w 83"/>
                  <a:gd name="T21" fmla="*/ 6 h 37"/>
                  <a:gd name="T22" fmla="*/ 37 w 83"/>
                  <a:gd name="T23" fmla="*/ 3 h 37"/>
                  <a:gd name="T24" fmla="*/ 41 w 83"/>
                  <a:gd name="T25" fmla="*/ 0 h 37"/>
                  <a:gd name="T26" fmla="*/ 39 w 83"/>
                  <a:gd name="T27" fmla="*/ 3 h 37"/>
                  <a:gd name="T28" fmla="*/ 37 w 83"/>
                  <a:gd name="T29" fmla="*/ 7 h 37"/>
                  <a:gd name="T30" fmla="*/ 34 w 83"/>
                  <a:gd name="T31" fmla="*/ 10 h 37"/>
                  <a:gd name="T32" fmla="*/ 30 w 83"/>
                  <a:gd name="T33" fmla="*/ 13 h 37"/>
                  <a:gd name="T34" fmla="*/ 27 w 83"/>
                  <a:gd name="T35" fmla="*/ 15 h 37"/>
                  <a:gd name="T36" fmla="*/ 23 w 83"/>
                  <a:gd name="T37" fmla="*/ 17 h 37"/>
                  <a:gd name="T38" fmla="*/ 19 w 83"/>
                  <a:gd name="T39" fmla="*/ 18 h 37"/>
                  <a:gd name="T40" fmla="*/ 14 w 83"/>
                  <a:gd name="T41" fmla="*/ 18 h 3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3"/>
                  <a:gd name="T64" fmla="*/ 0 h 37"/>
                  <a:gd name="T65" fmla="*/ 83 w 83"/>
                  <a:gd name="T66" fmla="*/ 37 h 3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3" h="37">
                    <a:moveTo>
                      <a:pt x="29" y="37"/>
                    </a:moveTo>
                    <a:lnTo>
                      <a:pt x="21" y="37"/>
                    </a:lnTo>
                    <a:lnTo>
                      <a:pt x="13" y="36"/>
                    </a:lnTo>
                    <a:lnTo>
                      <a:pt x="6" y="32"/>
                    </a:lnTo>
                    <a:lnTo>
                      <a:pt x="0" y="28"/>
                    </a:lnTo>
                    <a:lnTo>
                      <a:pt x="10" y="26"/>
                    </a:lnTo>
                    <a:lnTo>
                      <a:pt x="21" y="24"/>
                    </a:lnTo>
                    <a:lnTo>
                      <a:pt x="32" y="22"/>
                    </a:lnTo>
                    <a:lnTo>
                      <a:pt x="43" y="19"/>
                    </a:lnTo>
                    <a:lnTo>
                      <a:pt x="53" y="16"/>
                    </a:lnTo>
                    <a:lnTo>
                      <a:pt x="63" y="12"/>
                    </a:lnTo>
                    <a:lnTo>
                      <a:pt x="74" y="6"/>
                    </a:lnTo>
                    <a:lnTo>
                      <a:pt x="83" y="0"/>
                    </a:lnTo>
                    <a:lnTo>
                      <a:pt x="78" y="7"/>
                    </a:lnTo>
                    <a:lnTo>
                      <a:pt x="74" y="14"/>
                    </a:lnTo>
                    <a:lnTo>
                      <a:pt x="68" y="20"/>
                    </a:lnTo>
                    <a:lnTo>
                      <a:pt x="61" y="26"/>
                    </a:lnTo>
                    <a:lnTo>
                      <a:pt x="54" y="30"/>
                    </a:lnTo>
                    <a:lnTo>
                      <a:pt x="46" y="34"/>
                    </a:lnTo>
                    <a:lnTo>
                      <a:pt x="38" y="36"/>
                    </a:lnTo>
                    <a:lnTo>
                      <a:pt x="29"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207" name="Freeform 54"/>
              <p:cNvSpPr>
                <a:spLocks/>
              </p:cNvSpPr>
              <p:nvPr/>
            </p:nvSpPr>
            <p:spPr bwMode="auto">
              <a:xfrm>
                <a:off x="3830" y="2463"/>
                <a:ext cx="295" cy="199"/>
              </a:xfrm>
              <a:custGeom>
                <a:avLst/>
                <a:gdLst>
                  <a:gd name="T0" fmla="*/ 295 w 589"/>
                  <a:gd name="T1" fmla="*/ 40 h 398"/>
                  <a:gd name="T2" fmla="*/ 285 w 589"/>
                  <a:gd name="T3" fmla="*/ 74 h 398"/>
                  <a:gd name="T4" fmla="*/ 278 w 589"/>
                  <a:gd name="T5" fmla="*/ 77 h 398"/>
                  <a:gd name="T6" fmla="*/ 270 w 589"/>
                  <a:gd name="T7" fmla="*/ 78 h 398"/>
                  <a:gd name="T8" fmla="*/ 268 w 589"/>
                  <a:gd name="T9" fmla="*/ 63 h 398"/>
                  <a:gd name="T10" fmla="*/ 263 w 589"/>
                  <a:gd name="T11" fmla="*/ 42 h 398"/>
                  <a:gd name="T12" fmla="*/ 252 w 589"/>
                  <a:gd name="T13" fmla="*/ 22 h 398"/>
                  <a:gd name="T14" fmla="*/ 246 w 589"/>
                  <a:gd name="T15" fmla="*/ 23 h 398"/>
                  <a:gd name="T16" fmla="*/ 255 w 589"/>
                  <a:gd name="T17" fmla="*/ 37 h 398"/>
                  <a:gd name="T18" fmla="*/ 259 w 589"/>
                  <a:gd name="T19" fmla="*/ 52 h 398"/>
                  <a:gd name="T20" fmla="*/ 248 w 589"/>
                  <a:gd name="T21" fmla="*/ 88 h 398"/>
                  <a:gd name="T22" fmla="*/ 224 w 589"/>
                  <a:gd name="T23" fmla="*/ 117 h 398"/>
                  <a:gd name="T24" fmla="*/ 196 w 589"/>
                  <a:gd name="T25" fmla="*/ 135 h 398"/>
                  <a:gd name="T26" fmla="*/ 173 w 589"/>
                  <a:gd name="T27" fmla="*/ 138 h 398"/>
                  <a:gd name="T28" fmla="*/ 151 w 589"/>
                  <a:gd name="T29" fmla="*/ 132 h 398"/>
                  <a:gd name="T30" fmla="*/ 159 w 589"/>
                  <a:gd name="T31" fmla="*/ 142 h 398"/>
                  <a:gd name="T32" fmla="*/ 186 w 589"/>
                  <a:gd name="T33" fmla="*/ 153 h 398"/>
                  <a:gd name="T34" fmla="*/ 215 w 589"/>
                  <a:gd name="T35" fmla="*/ 152 h 398"/>
                  <a:gd name="T36" fmla="*/ 214 w 589"/>
                  <a:gd name="T37" fmla="*/ 169 h 398"/>
                  <a:gd name="T38" fmla="*/ 195 w 589"/>
                  <a:gd name="T39" fmla="*/ 188 h 398"/>
                  <a:gd name="T40" fmla="*/ 161 w 589"/>
                  <a:gd name="T41" fmla="*/ 197 h 398"/>
                  <a:gd name="T42" fmla="*/ 123 w 589"/>
                  <a:gd name="T43" fmla="*/ 199 h 398"/>
                  <a:gd name="T44" fmla="*/ 87 w 589"/>
                  <a:gd name="T45" fmla="*/ 195 h 398"/>
                  <a:gd name="T46" fmla="*/ 53 w 589"/>
                  <a:gd name="T47" fmla="*/ 184 h 398"/>
                  <a:gd name="T48" fmla="*/ 33 w 589"/>
                  <a:gd name="T49" fmla="*/ 157 h 398"/>
                  <a:gd name="T50" fmla="*/ 19 w 589"/>
                  <a:gd name="T51" fmla="*/ 117 h 398"/>
                  <a:gd name="T52" fmla="*/ 31 w 589"/>
                  <a:gd name="T53" fmla="*/ 119 h 398"/>
                  <a:gd name="T54" fmla="*/ 51 w 589"/>
                  <a:gd name="T55" fmla="*/ 121 h 398"/>
                  <a:gd name="T56" fmla="*/ 69 w 589"/>
                  <a:gd name="T57" fmla="*/ 116 h 398"/>
                  <a:gd name="T58" fmla="*/ 47 w 589"/>
                  <a:gd name="T59" fmla="*/ 115 h 398"/>
                  <a:gd name="T60" fmla="*/ 28 w 589"/>
                  <a:gd name="T61" fmla="*/ 107 h 398"/>
                  <a:gd name="T62" fmla="*/ 11 w 589"/>
                  <a:gd name="T63" fmla="*/ 95 h 398"/>
                  <a:gd name="T64" fmla="*/ 3 w 589"/>
                  <a:gd name="T65" fmla="*/ 78 h 398"/>
                  <a:gd name="T66" fmla="*/ 0 w 589"/>
                  <a:gd name="T67" fmla="*/ 59 h 398"/>
                  <a:gd name="T68" fmla="*/ 5 w 589"/>
                  <a:gd name="T69" fmla="*/ 40 h 398"/>
                  <a:gd name="T70" fmla="*/ 15 w 589"/>
                  <a:gd name="T71" fmla="*/ 23 h 398"/>
                  <a:gd name="T72" fmla="*/ 32 w 589"/>
                  <a:gd name="T73" fmla="*/ 12 h 398"/>
                  <a:gd name="T74" fmla="*/ 45 w 589"/>
                  <a:gd name="T75" fmla="*/ 12 h 398"/>
                  <a:gd name="T76" fmla="*/ 58 w 589"/>
                  <a:gd name="T77" fmla="*/ 15 h 398"/>
                  <a:gd name="T78" fmla="*/ 67 w 589"/>
                  <a:gd name="T79" fmla="*/ 22 h 398"/>
                  <a:gd name="T80" fmla="*/ 77 w 589"/>
                  <a:gd name="T81" fmla="*/ 38 h 398"/>
                  <a:gd name="T82" fmla="*/ 92 w 589"/>
                  <a:gd name="T83" fmla="*/ 49 h 398"/>
                  <a:gd name="T84" fmla="*/ 122 w 589"/>
                  <a:gd name="T85" fmla="*/ 56 h 398"/>
                  <a:gd name="T86" fmla="*/ 158 w 589"/>
                  <a:gd name="T87" fmla="*/ 50 h 398"/>
                  <a:gd name="T88" fmla="*/ 189 w 589"/>
                  <a:gd name="T89" fmla="*/ 30 h 398"/>
                  <a:gd name="T90" fmla="*/ 199 w 589"/>
                  <a:gd name="T91" fmla="*/ 22 h 398"/>
                  <a:gd name="T92" fmla="*/ 207 w 589"/>
                  <a:gd name="T93" fmla="*/ 12 h 398"/>
                  <a:gd name="T94" fmla="*/ 215 w 589"/>
                  <a:gd name="T95" fmla="*/ 2 h 398"/>
                  <a:gd name="T96" fmla="*/ 239 w 589"/>
                  <a:gd name="T97" fmla="*/ 3 h 398"/>
                  <a:gd name="T98" fmla="*/ 263 w 589"/>
                  <a:gd name="T99" fmla="*/ 3 h 398"/>
                  <a:gd name="T100" fmla="*/ 282 w 589"/>
                  <a:gd name="T101" fmla="*/ 0 h 398"/>
                  <a:gd name="T102" fmla="*/ 288 w 589"/>
                  <a:gd name="T103" fmla="*/ 9 h 39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89"/>
                  <a:gd name="T157" fmla="*/ 0 h 398"/>
                  <a:gd name="T158" fmla="*/ 589 w 589"/>
                  <a:gd name="T159" fmla="*/ 398 h 39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89" h="398">
                    <a:moveTo>
                      <a:pt x="575" y="17"/>
                    </a:moveTo>
                    <a:lnTo>
                      <a:pt x="586" y="47"/>
                    </a:lnTo>
                    <a:lnTo>
                      <a:pt x="589" y="80"/>
                    </a:lnTo>
                    <a:lnTo>
                      <a:pt x="585" y="113"/>
                    </a:lnTo>
                    <a:lnTo>
                      <a:pt x="573" y="143"/>
                    </a:lnTo>
                    <a:lnTo>
                      <a:pt x="570" y="148"/>
                    </a:lnTo>
                    <a:lnTo>
                      <a:pt x="566" y="150"/>
                    </a:lnTo>
                    <a:lnTo>
                      <a:pt x="562" y="152"/>
                    </a:lnTo>
                    <a:lnTo>
                      <a:pt x="556" y="154"/>
                    </a:lnTo>
                    <a:lnTo>
                      <a:pt x="550" y="155"/>
                    </a:lnTo>
                    <a:lnTo>
                      <a:pt x="545" y="155"/>
                    </a:lnTo>
                    <a:lnTo>
                      <a:pt x="540" y="156"/>
                    </a:lnTo>
                    <a:lnTo>
                      <a:pt x="534" y="157"/>
                    </a:lnTo>
                    <a:lnTo>
                      <a:pt x="536" y="142"/>
                    </a:lnTo>
                    <a:lnTo>
                      <a:pt x="536" y="127"/>
                    </a:lnTo>
                    <a:lnTo>
                      <a:pt x="535" y="112"/>
                    </a:lnTo>
                    <a:lnTo>
                      <a:pt x="531" y="97"/>
                    </a:lnTo>
                    <a:lnTo>
                      <a:pt x="526" y="83"/>
                    </a:lnTo>
                    <a:lnTo>
                      <a:pt x="519" y="70"/>
                    </a:lnTo>
                    <a:lnTo>
                      <a:pt x="511" y="57"/>
                    </a:lnTo>
                    <a:lnTo>
                      <a:pt x="503" y="44"/>
                    </a:lnTo>
                    <a:lnTo>
                      <a:pt x="484" y="27"/>
                    </a:lnTo>
                    <a:lnTo>
                      <a:pt x="488" y="36"/>
                    </a:lnTo>
                    <a:lnTo>
                      <a:pt x="492" y="45"/>
                    </a:lnTo>
                    <a:lnTo>
                      <a:pt x="498" y="55"/>
                    </a:lnTo>
                    <a:lnTo>
                      <a:pt x="504" y="64"/>
                    </a:lnTo>
                    <a:lnTo>
                      <a:pt x="509" y="73"/>
                    </a:lnTo>
                    <a:lnTo>
                      <a:pt x="513" y="82"/>
                    </a:lnTo>
                    <a:lnTo>
                      <a:pt x="517" y="93"/>
                    </a:lnTo>
                    <a:lnTo>
                      <a:pt x="517" y="104"/>
                    </a:lnTo>
                    <a:lnTo>
                      <a:pt x="513" y="128"/>
                    </a:lnTo>
                    <a:lnTo>
                      <a:pt x="505" y="152"/>
                    </a:lnTo>
                    <a:lnTo>
                      <a:pt x="495" y="175"/>
                    </a:lnTo>
                    <a:lnTo>
                      <a:pt x="482" y="197"/>
                    </a:lnTo>
                    <a:lnTo>
                      <a:pt x="465" y="217"/>
                    </a:lnTo>
                    <a:lnTo>
                      <a:pt x="448" y="234"/>
                    </a:lnTo>
                    <a:lnTo>
                      <a:pt x="427" y="250"/>
                    </a:lnTo>
                    <a:lnTo>
                      <a:pt x="405" y="263"/>
                    </a:lnTo>
                    <a:lnTo>
                      <a:pt x="391" y="269"/>
                    </a:lnTo>
                    <a:lnTo>
                      <a:pt x="377" y="272"/>
                    </a:lnTo>
                    <a:lnTo>
                      <a:pt x="362" y="275"/>
                    </a:lnTo>
                    <a:lnTo>
                      <a:pt x="346" y="275"/>
                    </a:lnTo>
                    <a:lnTo>
                      <a:pt x="331" y="272"/>
                    </a:lnTo>
                    <a:lnTo>
                      <a:pt x="316" y="269"/>
                    </a:lnTo>
                    <a:lnTo>
                      <a:pt x="301" y="264"/>
                    </a:lnTo>
                    <a:lnTo>
                      <a:pt x="289" y="258"/>
                    </a:lnTo>
                    <a:lnTo>
                      <a:pt x="304" y="271"/>
                    </a:lnTo>
                    <a:lnTo>
                      <a:pt x="318" y="283"/>
                    </a:lnTo>
                    <a:lnTo>
                      <a:pt x="336" y="293"/>
                    </a:lnTo>
                    <a:lnTo>
                      <a:pt x="353" y="300"/>
                    </a:lnTo>
                    <a:lnTo>
                      <a:pt x="371" y="306"/>
                    </a:lnTo>
                    <a:lnTo>
                      <a:pt x="390" y="308"/>
                    </a:lnTo>
                    <a:lnTo>
                      <a:pt x="410" y="308"/>
                    </a:lnTo>
                    <a:lnTo>
                      <a:pt x="429" y="303"/>
                    </a:lnTo>
                    <a:lnTo>
                      <a:pt x="428" y="314"/>
                    </a:lnTo>
                    <a:lnTo>
                      <a:pt x="428" y="325"/>
                    </a:lnTo>
                    <a:lnTo>
                      <a:pt x="428" y="337"/>
                    </a:lnTo>
                    <a:lnTo>
                      <a:pt x="429" y="348"/>
                    </a:lnTo>
                    <a:lnTo>
                      <a:pt x="411" y="363"/>
                    </a:lnTo>
                    <a:lnTo>
                      <a:pt x="390" y="375"/>
                    </a:lnTo>
                    <a:lnTo>
                      <a:pt x="368" y="384"/>
                    </a:lnTo>
                    <a:lnTo>
                      <a:pt x="345" y="390"/>
                    </a:lnTo>
                    <a:lnTo>
                      <a:pt x="321" y="394"/>
                    </a:lnTo>
                    <a:lnTo>
                      <a:pt x="297" y="397"/>
                    </a:lnTo>
                    <a:lnTo>
                      <a:pt x="271" y="398"/>
                    </a:lnTo>
                    <a:lnTo>
                      <a:pt x="246" y="398"/>
                    </a:lnTo>
                    <a:lnTo>
                      <a:pt x="221" y="397"/>
                    </a:lnTo>
                    <a:lnTo>
                      <a:pt x="196" y="394"/>
                    </a:lnTo>
                    <a:lnTo>
                      <a:pt x="173" y="390"/>
                    </a:lnTo>
                    <a:lnTo>
                      <a:pt x="150" y="384"/>
                    </a:lnTo>
                    <a:lnTo>
                      <a:pt x="127" y="376"/>
                    </a:lnTo>
                    <a:lnTo>
                      <a:pt x="106" y="367"/>
                    </a:lnTo>
                    <a:lnTo>
                      <a:pt x="86" y="355"/>
                    </a:lnTo>
                    <a:lnTo>
                      <a:pt x="66" y="341"/>
                    </a:lnTo>
                    <a:lnTo>
                      <a:pt x="66" y="313"/>
                    </a:lnTo>
                    <a:lnTo>
                      <a:pt x="62" y="286"/>
                    </a:lnTo>
                    <a:lnTo>
                      <a:pt x="51" y="260"/>
                    </a:lnTo>
                    <a:lnTo>
                      <a:pt x="38" y="235"/>
                    </a:lnTo>
                    <a:lnTo>
                      <a:pt x="37" y="232"/>
                    </a:lnTo>
                    <a:lnTo>
                      <a:pt x="49" y="235"/>
                    </a:lnTo>
                    <a:lnTo>
                      <a:pt x="62" y="239"/>
                    </a:lnTo>
                    <a:lnTo>
                      <a:pt x="74" y="241"/>
                    </a:lnTo>
                    <a:lnTo>
                      <a:pt x="88" y="242"/>
                    </a:lnTo>
                    <a:lnTo>
                      <a:pt x="101" y="242"/>
                    </a:lnTo>
                    <a:lnTo>
                      <a:pt x="115" y="241"/>
                    </a:lnTo>
                    <a:lnTo>
                      <a:pt x="126" y="238"/>
                    </a:lnTo>
                    <a:lnTo>
                      <a:pt x="138" y="233"/>
                    </a:lnTo>
                    <a:lnTo>
                      <a:pt x="123" y="233"/>
                    </a:lnTo>
                    <a:lnTo>
                      <a:pt x="108" y="232"/>
                    </a:lnTo>
                    <a:lnTo>
                      <a:pt x="94" y="230"/>
                    </a:lnTo>
                    <a:lnTo>
                      <a:pt x="80" y="226"/>
                    </a:lnTo>
                    <a:lnTo>
                      <a:pt x="67" y="222"/>
                    </a:lnTo>
                    <a:lnTo>
                      <a:pt x="55" y="215"/>
                    </a:lnTo>
                    <a:lnTo>
                      <a:pt x="43" y="208"/>
                    </a:lnTo>
                    <a:lnTo>
                      <a:pt x="32" y="199"/>
                    </a:lnTo>
                    <a:lnTo>
                      <a:pt x="22" y="189"/>
                    </a:lnTo>
                    <a:lnTo>
                      <a:pt x="15" y="179"/>
                    </a:lnTo>
                    <a:lnTo>
                      <a:pt x="9" y="167"/>
                    </a:lnTo>
                    <a:lnTo>
                      <a:pt x="5" y="156"/>
                    </a:lnTo>
                    <a:lnTo>
                      <a:pt x="2" y="143"/>
                    </a:lnTo>
                    <a:lnTo>
                      <a:pt x="0" y="131"/>
                    </a:lnTo>
                    <a:lnTo>
                      <a:pt x="0" y="118"/>
                    </a:lnTo>
                    <a:lnTo>
                      <a:pt x="2" y="104"/>
                    </a:lnTo>
                    <a:lnTo>
                      <a:pt x="5" y="91"/>
                    </a:lnTo>
                    <a:lnTo>
                      <a:pt x="9" y="80"/>
                    </a:lnTo>
                    <a:lnTo>
                      <a:pt x="14" y="67"/>
                    </a:lnTo>
                    <a:lnTo>
                      <a:pt x="22" y="56"/>
                    </a:lnTo>
                    <a:lnTo>
                      <a:pt x="30" y="45"/>
                    </a:lnTo>
                    <a:lnTo>
                      <a:pt x="41" y="36"/>
                    </a:lnTo>
                    <a:lnTo>
                      <a:pt x="51" y="29"/>
                    </a:lnTo>
                    <a:lnTo>
                      <a:pt x="64" y="25"/>
                    </a:lnTo>
                    <a:lnTo>
                      <a:pt x="72" y="23"/>
                    </a:lnTo>
                    <a:lnTo>
                      <a:pt x="81" y="23"/>
                    </a:lnTo>
                    <a:lnTo>
                      <a:pt x="89" y="25"/>
                    </a:lnTo>
                    <a:lnTo>
                      <a:pt x="97" y="26"/>
                    </a:lnTo>
                    <a:lnTo>
                      <a:pt x="105" y="28"/>
                    </a:lnTo>
                    <a:lnTo>
                      <a:pt x="115" y="30"/>
                    </a:lnTo>
                    <a:lnTo>
                      <a:pt x="123" y="32"/>
                    </a:lnTo>
                    <a:lnTo>
                      <a:pt x="132" y="33"/>
                    </a:lnTo>
                    <a:lnTo>
                      <a:pt x="134" y="44"/>
                    </a:lnTo>
                    <a:lnTo>
                      <a:pt x="139" y="56"/>
                    </a:lnTo>
                    <a:lnTo>
                      <a:pt x="144" y="66"/>
                    </a:lnTo>
                    <a:lnTo>
                      <a:pt x="153" y="76"/>
                    </a:lnTo>
                    <a:lnTo>
                      <a:pt x="162" y="85"/>
                    </a:lnTo>
                    <a:lnTo>
                      <a:pt x="172" y="93"/>
                    </a:lnTo>
                    <a:lnTo>
                      <a:pt x="184" y="98"/>
                    </a:lnTo>
                    <a:lnTo>
                      <a:pt x="194" y="103"/>
                    </a:lnTo>
                    <a:lnTo>
                      <a:pt x="218" y="110"/>
                    </a:lnTo>
                    <a:lnTo>
                      <a:pt x="244" y="113"/>
                    </a:lnTo>
                    <a:lnTo>
                      <a:pt x="268" y="112"/>
                    </a:lnTo>
                    <a:lnTo>
                      <a:pt x="292" y="108"/>
                    </a:lnTo>
                    <a:lnTo>
                      <a:pt x="315" y="101"/>
                    </a:lnTo>
                    <a:lnTo>
                      <a:pt x="337" y="90"/>
                    </a:lnTo>
                    <a:lnTo>
                      <a:pt x="358" y="76"/>
                    </a:lnTo>
                    <a:lnTo>
                      <a:pt x="377" y="61"/>
                    </a:lnTo>
                    <a:lnTo>
                      <a:pt x="384" y="56"/>
                    </a:lnTo>
                    <a:lnTo>
                      <a:pt x="390" y="50"/>
                    </a:lnTo>
                    <a:lnTo>
                      <a:pt x="397" y="43"/>
                    </a:lnTo>
                    <a:lnTo>
                      <a:pt x="403" y="36"/>
                    </a:lnTo>
                    <a:lnTo>
                      <a:pt x="408" y="30"/>
                    </a:lnTo>
                    <a:lnTo>
                      <a:pt x="413" y="23"/>
                    </a:lnTo>
                    <a:lnTo>
                      <a:pt x="418" y="15"/>
                    </a:lnTo>
                    <a:lnTo>
                      <a:pt x="422" y="9"/>
                    </a:lnTo>
                    <a:lnTo>
                      <a:pt x="429" y="3"/>
                    </a:lnTo>
                    <a:lnTo>
                      <a:pt x="445" y="5"/>
                    </a:lnTo>
                    <a:lnTo>
                      <a:pt x="461" y="6"/>
                    </a:lnTo>
                    <a:lnTo>
                      <a:pt x="478" y="7"/>
                    </a:lnTo>
                    <a:lnTo>
                      <a:pt x="494" y="7"/>
                    </a:lnTo>
                    <a:lnTo>
                      <a:pt x="510" y="7"/>
                    </a:lnTo>
                    <a:lnTo>
                      <a:pt x="526" y="6"/>
                    </a:lnTo>
                    <a:lnTo>
                      <a:pt x="541" y="4"/>
                    </a:lnTo>
                    <a:lnTo>
                      <a:pt x="556" y="0"/>
                    </a:lnTo>
                    <a:lnTo>
                      <a:pt x="563" y="0"/>
                    </a:lnTo>
                    <a:lnTo>
                      <a:pt x="569" y="5"/>
                    </a:lnTo>
                    <a:lnTo>
                      <a:pt x="572" y="11"/>
                    </a:lnTo>
                    <a:lnTo>
                      <a:pt x="575" y="17"/>
                    </a:lnTo>
                    <a:close/>
                  </a:path>
                </a:pathLst>
              </a:custGeom>
              <a:solidFill>
                <a:srgbClr val="007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208" name="Freeform 55"/>
              <p:cNvSpPr>
                <a:spLocks/>
              </p:cNvSpPr>
              <p:nvPr/>
            </p:nvSpPr>
            <p:spPr bwMode="auto">
              <a:xfrm>
                <a:off x="3922" y="2594"/>
                <a:ext cx="14" cy="59"/>
              </a:xfrm>
              <a:custGeom>
                <a:avLst/>
                <a:gdLst>
                  <a:gd name="T0" fmla="*/ 5 w 27"/>
                  <a:gd name="T1" fmla="*/ 1 h 117"/>
                  <a:gd name="T2" fmla="*/ 6 w 27"/>
                  <a:gd name="T3" fmla="*/ 9 h 117"/>
                  <a:gd name="T4" fmla="*/ 8 w 27"/>
                  <a:gd name="T5" fmla="*/ 16 h 117"/>
                  <a:gd name="T6" fmla="*/ 9 w 27"/>
                  <a:gd name="T7" fmla="*/ 24 h 117"/>
                  <a:gd name="T8" fmla="*/ 8 w 27"/>
                  <a:gd name="T9" fmla="*/ 32 h 117"/>
                  <a:gd name="T10" fmla="*/ 7 w 27"/>
                  <a:gd name="T11" fmla="*/ 39 h 117"/>
                  <a:gd name="T12" fmla="*/ 8 w 27"/>
                  <a:gd name="T13" fmla="*/ 46 h 117"/>
                  <a:gd name="T14" fmla="*/ 11 w 27"/>
                  <a:gd name="T15" fmla="*/ 53 h 117"/>
                  <a:gd name="T16" fmla="*/ 14 w 27"/>
                  <a:gd name="T17" fmla="*/ 59 h 117"/>
                  <a:gd name="T18" fmla="*/ 9 w 27"/>
                  <a:gd name="T19" fmla="*/ 54 h 117"/>
                  <a:gd name="T20" fmla="*/ 6 w 27"/>
                  <a:gd name="T21" fmla="*/ 48 h 117"/>
                  <a:gd name="T22" fmla="*/ 3 w 27"/>
                  <a:gd name="T23" fmla="*/ 42 h 117"/>
                  <a:gd name="T24" fmla="*/ 1 w 27"/>
                  <a:gd name="T25" fmla="*/ 35 h 117"/>
                  <a:gd name="T26" fmla="*/ 0 w 27"/>
                  <a:gd name="T27" fmla="*/ 26 h 117"/>
                  <a:gd name="T28" fmla="*/ 2 w 27"/>
                  <a:gd name="T29" fmla="*/ 17 h 117"/>
                  <a:gd name="T30" fmla="*/ 4 w 27"/>
                  <a:gd name="T31" fmla="*/ 9 h 117"/>
                  <a:gd name="T32" fmla="*/ 4 w 27"/>
                  <a:gd name="T33" fmla="*/ 0 h 117"/>
                  <a:gd name="T34" fmla="*/ 5 w 27"/>
                  <a:gd name="T35" fmla="*/ 1 h 1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7"/>
                  <a:gd name="T55" fmla="*/ 0 h 117"/>
                  <a:gd name="T56" fmla="*/ 27 w 27"/>
                  <a:gd name="T57" fmla="*/ 117 h 1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7" h="117">
                    <a:moveTo>
                      <a:pt x="9" y="1"/>
                    </a:moveTo>
                    <a:lnTo>
                      <a:pt x="12" y="17"/>
                    </a:lnTo>
                    <a:lnTo>
                      <a:pt x="16" y="32"/>
                    </a:lnTo>
                    <a:lnTo>
                      <a:pt x="17" y="48"/>
                    </a:lnTo>
                    <a:lnTo>
                      <a:pt x="15" y="64"/>
                    </a:lnTo>
                    <a:lnTo>
                      <a:pt x="14" y="78"/>
                    </a:lnTo>
                    <a:lnTo>
                      <a:pt x="16" y="92"/>
                    </a:lnTo>
                    <a:lnTo>
                      <a:pt x="22" y="105"/>
                    </a:lnTo>
                    <a:lnTo>
                      <a:pt x="27" y="117"/>
                    </a:lnTo>
                    <a:lnTo>
                      <a:pt x="18" y="107"/>
                    </a:lnTo>
                    <a:lnTo>
                      <a:pt x="11" y="95"/>
                    </a:lnTo>
                    <a:lnTo>
                      <a:pt x="5" y="83"/>
                    </a:lnTo>
                    <a:lnTo>
                      <a:pt x="1" y="70"/>
                    </a:lnTo>
                    <a:lnTo>
                      <a:pt x="0" y="52"/>
                    </a:lnTo>
                    <a:lnTo>
                      <a:pt x="3" y="34"/>
                    </a:lnTo>
                    <a:lnTo>
                      <a:pt x="8" y="18"/>
                    </a:lnTo>
                    <a:lnTo>
                      <a:pt x="7" y="0"/>
                    </a:lnTo>
                    <a:lnTo>
                      <a:pt x="9"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209" name="Freeform 56"/>
              <p:cNvSpPr>
                <a:spLocks/>
              </p:cNvSpPr>
              <p:nvPr/>
            </p:nvSpPr>
            <p:spPr bwMode="auto">
              <a:xfrm>
                <a:off x="3868" y="2602"/>
                <a:ext cx="43" cy="14"/>
              </a:xfrm>
              <a:custGeom>
                <a:avLst/>
                <a:gdLst>
                  <a:gd name="T0" fmla="*/ 43 w 87"/>
                  <a:gd name="T1" fmla="*/ 6 h 28"/>
                  <a:gd name="T2" fmla="*/ 40 w 87"/>
                  <a:gd name="T3" fmla="*/ 8 h 28"/>
                  <a:gd name="T4" fmla="*/ 36 w 87"/>
                  <a:gd name="T5" fmla="*/ 11 h 28"/>
                  <a:gd name="T6" fmla="*/ 32 w 87"/>
                  <a:gd name="T7" fmla="*/ 12 h 28"/>
                  <a:gd name="T8" fmla="*/ 28 w 87"/>
                  <a:gd name="T9" fmla="*/ 13 h 28"/>
                  <a:gd name="T10" fmla="*/ 24 w 87"/>
                  <a:gd name="T11" fmla="*/ 14 h 28"/>
                  <a:gd name="T12" fmla="*/ 20 w 87"/>
                  <a:gd name="T13" fmla="*/ 14 h 28"/>
                  <a:gd name="T14" fmla="*/ 15 w 87"/>
                  <a:gd name="T15" fmla="*/ 13 h 28"/>
                  <a:gd name="T16" fmla="*/ 11 w 87"/>
                  <a:gd name="T17" fmla="*/ 12 h 28"/>
                  <a:gd name="T18" fmla="*/ 7 w 87"/>
                  <a:gd name="T19" fmla="*/ 9 h 28"/>
                  <a:gd name="T20" fmla="*/ 5 w 87"/>
                  <a:gd name="T21" fmla="*/ 7 h 28"/>
                  <a:gd name="T22" fmla="*/ 2 w 87"/>
                  <a:gd name="T23" fmla="*/ 4 h 28"/>
                  <a:gd name="T24" fmla="*/ 0 w 87"/>
                  <a:gd name="T25" fmla="*/ 0 h 28"/>
                  <a:gd name="T26" fmla="*/ 5 w 87"/>
                  <a:gd name="T27" fmla="*/ 3 h 28"/>
                  <a:gd name="T28" fmla="*/ 10 w 87"/>
                  <a:gd name="T29" fmla="*/ 4 h 28"/>
                  <a:gd name="T30" fmla="*/ 15 w 87"/>
                  <a:gd name="T31" fmla="*/ 5 h 28"/>
                  <a:gd name="T32" fmla="*/ 21 w 87"/>
                  <a:gd name="T33" fmla="*/ 7 h 28"/>
                  <a:gd name="T34" fmla="*/ 26 w 87"/>
                  <a:gd name="T35" fmla="*/ 7 h 28"/>
                  <a:gd name="T36" fmla="*/ 32 w 87"/>
                  <a:gd name="T37" fmla="*/ 7 h 28"/>
                  <a:gd name="T38" fmla="*/ 37 w 87"/>
                  <a:gd name="T39" fmla="*/ 7 h 28"/>
                  <a:gd name="T40" fmla="*/ 43 w 87"/>
                  <a:gd name="T41" fmla="*/ 6 h 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7"/>
                  <a:gd name="T64" fmla="*/ 0 h 28"/>
                  <a:gd name="T65" fmla="*/ 87 w 87"/>
                  <a:gd name="T66" fmla="*/ 28 h 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7" h="28">
                    <a:moveTo>
                      <a:pt x="87" y="12"/>
                    </a:moveTo>
                    <a:lnTo>
                      <a:pt x="80" y="16"/>
                    </a:lnTo>
                    <a:lnTo>
                      <a:pt x="73" y="21"/>
                    </a:lnTo>
                    <a:lnTo>
                      <a:pt x="65" y="24"/>
                    </a:lnTo>
                    <a:lnTo>
                      <a:pt x="57" y="26"/>
                    </a:lnTo>
                    <a:lnTo>
                      <a:pt x="48" y="28"/>
                    </a:lnTo>
                    <a:lnTo>
                      <a:pt x="40" y="28"/>
                    </a:lnTo>
                    <a:lnTo>
                      <a:pt x="30" y="26"/>
                    </a:lnTo>
                    <a:lnTo>
                      <a:pt x="22" y="23"/>
                    </a:lnTo>
                    <a:lnTo>
                      <a:pt x="15" y="18"/>
                    </a:lnTo>
                    <a:lnTo>
                      <a:pt x="10" y="13"/>
                    </a:lnTo>
                    <a:lnTo>
                      <a:pt x="5" y="7"/>
                    </a:lnTo>
                    <a:lnTo>
                      <a:pt x="0" y="0"/>
                    </a:lnTo>
                    <a:lnTo>
                      <a:pt x="10" y="5"/>
                    </a:lnTo>
                    <a:lnTo>
                      <a:pt x="20" y="8"/>
                    </a:lnTo>
                    <a:lnTo>
                      <a:pt x="31" y="10"/>
                    </a:lnTo>
                    <a:lnTo>
                      <a:pt x="42" y="13"/>
                    </a:lnTo>
                    <a:lnTo>
                      <a:pt x="53" y="14"/>
                    </a:lnTo>
                    <a:lnTo>
                      <a:pt x="64" y="14"/>
                    </a:lnTo>
                    <a:lnTo>
                      <a:pt x="75" y="13"/>
                    </a:lnTo>
                    <a:lnTo>
                      <a:pt x="87"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210" name="Freeform 57"/>
              <p:cNvSpPr>
                <a:spLocks/>
              </p:cNvSpPr>
              <p:nvPr/>
            </p:nvSpPr>
            <p:spPr bwMode="auto">
              <a:xfrm>
                <a:off x="3963" y="2619"/>
                <a:ext cx="57" cy="16"/>
              </a:xfrm>
              <a:custGeom>
                <a:avLst/>
                <a:gdLst>
                  <a:gd name="T0" fmla="*/ 57 w 114"/>
                  <a:gd name="T1" fmla="*/ 5 h 33"/>
                  <a:gd name="T2" fmla="*/ 52 w 114"/>
                  <a:gd name="T3" fmla="*/ 8 h 33"/>
                  <a:gd name="T4" fmla="*/ 46 w 114"/>
                  <a:gd name="T5" fmla="*/ 10 h 33"/>
                  <a:gd name="T6" fmla="*/ 40 w 114"/>
                  <a:gd name="T7" fmla="*/ 13 h 33"/>
                  <a:gd name="T8" fmla="*/ 33 w 114"/>
                  <a:gd name="T9" fmla="*/ 15 h 33"/>
                  <a:gd name="T10" fmla="*/ 27 w 114"/>
                  <a:gd name="T11" fmla="*/ 16 h 33"/>
                  <a:gd name="T12" fmla="*/ 20 w 114"/>
                  <a:gd name="T13" fmla="*/ 16 h 33"/>
                  <a:gd name="T14" fmla="*/ 14 w 114"/>
                  <a:gd name="T15" fmla="*/ 14 h 33"/>
                  <a:gd name="T16" fmla="*/ 8 w 114"/>
                  <a:gd name="T17" fmla="*/ 11 h 33"/>
                  <a:gd name="T18" fmla="*/ 5 w 114"/>
                  <a:gd name="T19" fmla="*/ 9 h 33"/>
                  <a:gd name="T20" fmla="*/ 4 w 114"/>
                  <a:gd name="T21" fmla="*/ 6 h 33"/>
                  <a:gd name="T22" fmla="*/ 2 w 114"/>
                  <a:gd name="T23" fmla="*/ 3 h 33"/>
                  <a:gd name="T24" fmla="*/ 0 w 114"/>
                  <a:gd name="T25" fmla="*/ 0 h 33"/>
                  <a:gd name="T26" fmla="*/ 6 w 114"/>
                  <a:gd name="T27" fmla="*/ 3 h 33"/>
                  <a:gd name="T28" fmla="*/ 13 w 114"/>
                  <a:gd name="T29" fmla="*/ 6 h 33"/>
                  <a:gd name="T30" fmla="*/ 20 w 114"/>
                  <a:gd name="T31" fmla="*/ 8 h 33"/>
                  <a:gd name="T32" fmla="*/ 28 w 114"/>
                  <a:gd name="T33" fmla="*/ 9 h 33"/>
                  <a:gd name="T34" fmla="*/ 35 w 114"/>
                  <a:gd name="T35" fmla="*/ 9 h 33"/>
                  <a:gd name="T36" fmla="*/ 43 w 114"/>
                  <a:gd name="T37" fmla="*/ 8 h 33"/>
                  <a:gd name="T38" fmla="*/ 50 w 114"/>
                  <a:gd name="T39" fmla="*/ 7 h 33"/>
                  <a:gd name="T40" fmla="*/ 57 w 114"/>
                  <a:gd name="T41" fmla="*/ 5 h 3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4"/>
                  <a:gd name="T64" fmla="*/ 0 h 33"/>
                  <a:gd name="T65" fmla="*/ 114 w 114"/>
                  <a:gd name="T66" fmla="*/ 33 h 3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4" h="33">
                    <a:moveTo>
                      <a:pt x="114" y="11"/>
                    </a:moveTo>
                    <a:lnTo>
                      <a:pt x="103" y="17"/>
                    </a:lnTo>
                    <a:lnTo>
                      <a:pt x="91" y="21"/>
                    </a:lnTo>
                    <a:lnTo>
                      <a:pt x="79" y="27"/>
                    </a:lnTo>
                    <a:lnTo>
                      <a:pt x="66" y="30"/>
                    </a:lnTo>
                    <a:lnTo>
                      <a:pt x="53" y="33"/>
                    </a:lnTo>
                    <a:lnTo>
                      <a:pt x="40" y="33"/>
                    </a:lnTo>
                    <a:lnTo>
                      <a:pt x="27" y="29"/>
                    </a:lnTo>
                    <a:lnTo>
                      <a:pt x="16" y="22"/>
                    </a:lnTo>
                    <a:lnTo>
                      <a:pt x="10" y="18"/>
                    </a:lnTo>
                    <a:lnTo>
                      <a:pt x="7" y="12"/>
                    </a:lnTo>
                    <a:lnTo>
                      <a:pt x="3" y="6"/>
                    </a:lnTo>
                    <a:lnTo>
                      <a:pt x="0" y="0"/>
                    </a:lnTo>
                    <a:lnTo>
                      <a:pt x="12" y="7"/>
                    </a:lnTo>
                    <a:lnTo>
                      <a:pt x="26" y="13"/>
                    </a:lnTo>
                    <a:lnTo>
                      <a:pt x="40" y="17"/>
                    </a:lnTo>
                    <a:lnTo>
                      <a:pt x="55" y="18"/>
                    </a:lnTo>
                    <a:lnTo>
                      <a:pt x="70" y="18"/>
                    </a:lnTo>
                    <a:lnTo>
                      <a:pt x="85" y="17"/>
                    </a:lnTo>
                    <a:lnTo>
                      <a:pt x="100" y="14"/>
                    </a:lnTo>
                    <a:lnTo>
                      <a:pt x="11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211" name="Freeform 58"/>
              <p:cNvSpPr>
                <a:spLocks/>
              </p:cNvSpPr>
              <p:nvPr/>
            </p:nvSpPr>
            <p:spPr bwMode="auto">
              <a:xfrm>
                <a:off x="3762" y="2753"/>
                <a:ext cx="40" cy="28"/>
              </a:xfrm>
              <a:custGeom>
                <a:avLst/>
                <a:gdLst>
                  <a:gd name="T0" fmla="*/ 39 w 81"/>
                  <a:gd name="T1" fmla="*/ 3 h 55"/>
                  <a:gd name="T2" fmla="*/ 39 w 81"/>
                  <a:gd name="T3" fmla="*/ 5 h 55"/>
                  <a:gd name="T4" fmla="*/ 40 w 81"/>
                  <a:gd name="T5" fmla="*/ 10 h 55"/>
                  <a:gd name="T6" fmla="*/ 40 w 81"/>
                  <a:gd name="T7" fmla="*/ 16 h 55"/>
                  <a:gd name="T8" fmla="*/ 40 w 81"/>
                  <a:gd name="T9" fmla="*/ 21 h 55"/>
                  <a:gd name="T10" fmla="*/ 37 w 81"/>
                  <a:gd name="T11" fmla="*/ 22 h 55"/>
                  <a:gd name="T12" fmla="*/ 33 w 81"/>
                  <a:gd name="T13" fmla="*/ 23 h 55"/>
                  <a:gd name="T14" fmla="*/ 29 w 81"/>
                  <a:gd name="T15" fmla="*/ 24 h 55"/>
                  <a:gd name="T16" fmla="*/ 24 w 81"/>
                  <a:gd name="T17" fmla="*/ 25 h 55"/>
                  <a:gd name="T18" fmla="*/ 19 w 81"/>
                  <a:gd name="T19" fmla="*/ 27 h 55"/>
                  <a:gd name="T20" fmla="*/ 13 w 81"/>
                  <a:gd name="T21" fmla="*/ 27 h 55"/>
                  <a:gd name="T22" fmla="*/ 7 w 81"/>
                  <a:gd name="T23" fmla="*/ 28 h 55"/>
                  <a:gd name="T24" fmla="*/ 0 w 81"/>
                  <a:gd name="T25" fmla="*/ 28 h 55"/>
                  <a:gd name="T26" fmla="*/ 3 w 81"/>
                  <a:gd name="T27" fmla="*/ 24 h 55"/>
                  <a:gd name="T28" fmla="*/ 6 w 81"/>
                  <a:gd name="T29" fmla="*/ 21 h 55"/>
                  <a:gd name="T30" fmla="*/ 8 w 81"/>
                  <a:gd name="T31" fmla="*/ 18 h 55"/>
                  <a:gd name="T32" fmla="*/ 10 w 81"/>
                  <a:gd name="T33" fmla="*/ 15 h 55"/>
                  <a:gd name="T34" fmla="*/ 12 w 81"/>
                  <a:gd name="T35" fmla="*/ 11 h 55"/>
                  <a:gd name="T36" fmla="*/ 14 w 81"/>
                  <a:gd name="T37" fmla="*/ 8 h 55"/>
                  <a:gd name="T38" fmla="*/ 17 w 81"/>
                  <a:gd name="T39" fmla="*/ 4 h 55"/>
                  <a:gd name="T40" fmla="*/ 19 w 81"/>
                  <a:gd name="T41" fmla="*/ 0 h 55"/>
                  <a:gd name="T42" fmla="*/ 22 w 81"/>
                  <a:gd name="T43" fmla="*/ 0 h 55"/>
                  <a:gd name="T44" fmla="*/ 24 w 81"/>
                  <a:gd name="T45" fmla="*/ 1 h 55"/>
                  <a:gd name="T46" fmla="*/ 27 w 81"/>
                  <a:gd name="T47" fmla="*/ 1 h 55"/>
                  <a:gd name="T48" fmla="*/ 29 w 81"/>
                  <a:gd name="T49" fmla="*/ 1 h 55"/>
                  <a:gd name="T50" fmla="*/ 32 w 81"/>
                  <a:gd name="T51" fmla="*/ 1 h 55"/>
                  <a:gd name="T52" fmla="*/ 34 w 81"/>
                  <a:gd name="T53" fmla="*/ 2 h 55"/>
                  <a:gd name="T54" fmla="*/ 37 w 81"/>
                  <a:gd name="T55" fmla="*/ 2 h 55"/>
                  <a:gd name="T56" fmla="*/ 39 w 81"/>
                  <a:gd name="T57" fmla="*/ 3 h 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1"/>
                  <a:gd name="T88" fmla="*/ 0 h 55"/>
                  <a:gd name="T89" fmla="*/ 81 w 81"/>
                  <a:gd name="T90" fmla="*/ 55 h 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1" h="55">
                    <a:moveTo>
                      <a:pt x="79" y="5"/>
                    </a:moveTo>
                    <a:lnTo>
                      <a:pt x="79" y="10"/>
                    </a:lnTo>
                    <a:lnTo>
                      <a:pt x="80" y="19"/>
                    </a:lnTo>
                    <a:lnTo>
                      <a:pt x="81" y="32"/>
                    </a:lnTo>
                    <a:lnTo>
                      <a:pt x="81" y="41"/>
                    </a:lnTo>
                    <a:lnTo>
                      <a:pt x="74" y="43"/>
                    </a:lnTo>
                    <a:lnTo>
                      <a:pt x="67" y="46"/>
                    </a:lnTo>
                    <a:lnTo>
                      <a:pt x="58" y="48"/>
                    </a:lnTo>
                    <a:lnTo>
                      <a:pt x="49" y="50"/>
                    </a:lnTo>
                    <a:lnTo>
                      <a:pt x="38" y="53"/>
                    </a:lnTo>
                    <a:lnTo>
                      <a:pt x="26" y="54"/>
                    </a:lnTo>
                    <a:lnTo>
                      <a:pt x="14" y="55"/>
                    </a:lnTo>
                    <a:lnTo>
                      <a:pt x="0" y="55"/>
                    </a:lnTo>
                    <a:lnTo>
                      <a:pt x="6" y="48"/>
                    </a:lnTo>
                    <a:lnTo>
                      <a:pt x="12" y="42"/>
                    </a:lnTo>
                    <a:lnTo>
                      <a:pt x="16" y="35"/>
                    </a:lnTo>
                    <a:lnTo>
                      <a:pt x="21" y="29"/>
                    </a:lnTo>
                    <a:lnTo>
                      <a:pt x="25" y="22"/>
                    </a:lnTo>
                    <a:lnTo>
                      <a:pt x="29" y="15"/>
                    </a:lnTo>
                    <a:lnTo>
                      <a:pt x="34" y="8"/>
                    </a:lnTo>
                    <a:lnTo>
                      <a:pt x="38" y="0"/>
                    </a:lnTo>
                    <a:lnTo>
                      <a:pt x="44" y="0"/>
                    </a:lnTo>
                    <a:lnTo>
                      <a:pt x="49" y="1"/>
                    </a:lnTo>
                    <a:lnTo>
                      <a:pt x="54" y="1"/>
                    </a:lnTo>
                    <a:lnTo>
                      <a:pt x="59" y="1"/>
                    </a:lnTo>
                    <a:lnTo>
                      <a:pt x="65" y="2"/>
                    </a:lnTo>
                    <a:lnTo>
                      <a:pt x="69" y="3"/>
                    </a:lnTo>
                    <a:lnTo>
                      <a:pt x="74" y="4"/>
                    </a:lnTo>
                    <a:lnTo>
                      <a:pt x="79" y="5"/>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212" name="Freeform 59"/>
              <p:cNvSpPr>
                <a:spLocks/>
              </p:cNvSpPr>
              <p:nvPr/>
            </p:nvSpPr>
            <p:spPr bwMode="auto">
              <a:xfrm>
                <a:off x="3967" y="2830"/>
                <a:ext cx="32" cy="50"/>
              </a:xfrm>
              <a:custGeom>
                <a:avLst/>
                <a:gdLst>
                  <a:gd name="T0" fmla="*/ 32 w 64"/>
                  <a:gd name="T1" fmla="*/ 7 h 99"/>
                  <a:gd name="T2" fmla="*/ 30 w 64"/>
                  <a:gd name="T3" fmla="*/ 18 h 99"/>
                  <a:gd name="T4" fmla="*/ 28 w 64"/>
                  <a:gd name="T5" fmla="*/ 28 h 99"/>
                  <a:gd name="T6" fmla="*/ 26 w 64"/>
                  <a:gd name="T7" fmla="*/ 39 h 99"/>
                  <a:gd name="T8" fmla="*/ 24 w 64"/>
                  <a:gd name="T9" fmla="*/ 50 h 99"/>
                  <a:gd name="T10" fmla="*/ 21 w 64"/>
                  <a:gd name="T11" fmla="*/ 45 h 99"/>
                  <a:gd name="T12" fmla="*/ 19 w 64"/>
                  <a:gd name="T13" fmla="*/ 41 h 99"/>
                  <a:gd name="T14" fmla="*/ 15 w 64"/>
                  <a:gd name="T15" fmla="*/ 37 h 99"/>
                  <a:gd name="T16" fmla="*/ 11 w 64"/>
                  <a:gd name="T17" fmla="*/ 32 h 99"/>
                  <a:gd name="T18" fmla="*/ 8 w 64"/>
                  <a:gd name="T19" fmla="*/ 27 h 99"/>
                  <a:gd name="T20" fmla="*/ 4 w 64"/>
                  <a:gd name="T21" fmla="*/ 23 h 99"/>
                  <a:gd name="T22" fmla="*/ 1 w 64"/>
                  <a:gd name="T23" fmla="*/ 19 h 99"/>
                  <a:gd name="T24" fmla="*/ 0 w 64"/>
                  <a:gd name="T25" fmla="*/ 14 h 99"/>
                  <a:gd name="T26" fmla="*/ 1 w 64"/>
                  <a:gd name="T27" fmla="*/ 11 h 99"/>
                  <a:gd name="T28" fmla="*/ 1 w 64"/>
                  <a:gd name="T29" fmla="*/ 8 h 99"/>
                  <a:gd name="T30" fmla="*/ 3 w 64"/>
                  <a:gd name="T31" fmla="*/ 5 h 99"/>
                  <a:gd name="T32" fmla="*/ 5 w 64"/>
                  <a:gd name="T33" fmla="*/ 3 h 99"/>
                  <a:gd name="T34" fmla="*/ 8 w 64"/>
                  <a:gd name="T35" fmla="*/ 1 h 99"/>
                  <a:gd name="T36" fmla="*/ 11 w 64"/>
                  <a:gd name="T37" fmla="*/ 0 h 99"/>
                  <a:gd name="T38" fmla="*/ 15 w 64"/>
                  <a:gd name="T39" fmla="*/ 0 h 99"/>
                  <a:gd name="T40" fmla="*/ 19 w 64"/>
                  <a:gd name="T41" fmla="*/ 0 h 99"/>
                  <a:gd name="T42" fmla="*/ 22 w 64"/>
                  <a:gd name="T43" fmla="*/ 1 h 99"/>
                  <a:gd name="T44" fmla="*/ 25 w 64"/>
                  <a:gd name="T45" fmla="*/ 3 h 99"/>
                  <a:gd name="T46" fmla="*/ 29 w 64"/>
                  <a:gd name="T47" fmla="*/ 4 h 99"/>
                  <a:gd name="T48" fmla="*/ 32 w 64"/>
                  <a:gd name="T49" fmla="*/ 7 h 9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4"/>
                  <a:gd name="T76" fmla="*/ 0 h 99"/>
                  <a:gd name="T77" fmla="*/ 64 w 64"/>
                  <a:gd name="T78" fmla="*/ 99 h 9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4" h="99">
                    <a:moveTo>
                      <a:pt x="64" y="13"/>
                    </a:moveTo>
                    <a:lnTo>
                      <a:pt x="61" y="35"/>
                    </a:lnTo>
                    <a:lnTo>
                      <a:pt x="57" y="56"/>
                    </a:lnTo>
                    <a:lnTo>
                      <a:pt x="53" y="77"/>
                    </a:lnTo>
                    <a:lnTo>
                      <a:pt x="49" y="99"/>
                    </a:lnTo>
                    <a:lnTo>
                      <a:pt x="43" y="90"/>
                    </a:lnTo>
                    <a:lnTo>
                      <a:pt x="38" y="82"/>
                    </a:lnTo>
                    <a:lnTo>
                      <a:pt x="30" y="73"/>
                    </a:lnTo>
                    <a:lnTo>
                      <a:pt x="23" y="63"/>
                    </a:lnTo>
                    <a:lnTo>
                      <a:pt x="16" y="54"/>
                    </a:lnTo>
                    <a:lnTo>
                      <a:pt x="9" y="45"/>
                    </a:lnTo>
                    <a:lnTo>
                      <a:pt x="3" y="37"/>
                    </a:lnTo>
                    <a:lnTo>
                      <a:pt x="0" y="28"/>
                    </a:lnTo>
                    <a:lnTo>
                      <a:pt x="1" y="22"/>
                    </a:lnTo>
                    <a:lnTo>
                      <a:pt x="3" y="16"/>
                    </a:lnTo>
                    <a:lnTo>
                      <a:pt x="6" y="10"/>
                    </a:lnTo>
                    <a:lnTo>
                      <a:pt x="11" y="6"/>
                    </a:lnTo>
                    <a:lnTo>
                      <a:pt x="17" y="2"/>
                    </a:lnTo>
                    <a:lnTo>
                      <a:pt x="23" y="0"/>
                    </a:lnTo>
                    <a:lnTo>
                      <a:pt x="30" y="0"/>
                    </a:lnTo>
                    <a:lnTo>
                      <a:pt x="38" y="0"/>
                    </a:lnTo>
                    <a:lnTo>
                      <a:pt x="44" y="2"/>
                    </a:lnTo>
                    <a:lnTo>
                      <a:pt x="51" y="5"/>
                    </a:lnTo>
                    <a:lnTo>
                      <a:pt x="58" y="8"/>
                    </a:lnTo>
                    <a:lnTo>
                      <a:pt x="64" y="13"/>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213" name="Freeform 60"/>
              <p:cNvSpPr>
                <a:spLocks/>
              </p:cNvSpPr>
              <p:nvPr/>
            </p:nvSpPr>
            <p:spPr bwMode="auto">
              <a:xfrm>
                <a:off x="3892" y="2530"/>
                <a:ext cx="99" cy="49"/>
              </a:xfrm>
              <a:custGeom>
                <a:avLst/>
                <a:gdLst>
                  <a:gd name="T0" fmla="*/ 47 w 198"/>
                  <a:gd name="T1" fmla="*/ 49 h 98"/>
                  <a:gd name="T2" fmla="*/ 57 w 198"/>
                  <a:gd name="T3" fmla="*/ 49 h 98"/>
                  <a:gd name="T4" fmla="*/ 66 w 198"/>
                  <a:gd name="T5" fmla="*/ 49 h 98"/>
                  <a:gd name="T6" fmla="*/ 75 w 198"/>
                  <a:gd name="T7" fmla="*/ 47 h 98"/>
                  <a:gd name="T8" fmla="*/ 83 w 198"/>
                  <a:gd name="T9" fmla="*/ 45 h 98"/>
                  <a:gd name="T10" fmla="*/ 89 w 198"/>
                  <a:gd name="T11" fmla="*/ 43 h 98"/>
                  <a:gd name="T12" fmla="*/ 94 w 198"/>
                  <a:gd name="T13" fmla="*/ 39 h 98"/>
                  <a:gd name="T14" fmla="*/ 97 w 198"/>
                  <a:gd name="T15" fmla="*/ 35 h 98"/>
                  <a:gd name="T16" fmla="*/ 99 w 198"/>
                  <a:gd name="T17" fmla="*/ 30 h 98"/>
                  <a:gd name="T18" fmla="*/ 99 w 198"/>
                  <a:gd name="T19" fmla="*/ 25 h 98"/>
                  <a:gd name="T20" fmla="*/ 96 w 198"/>
                  <a:gd name="T21" fmla="*/ 20 h 98"/>
                  <a:gd name="T22" fmla="*/ 92 w 198"/>
                  <a:gd name="T23" fmla="*/ 15 h 98"/>
                  <a:gd name="T24" fmla="*/ 87 w 198"/>
                  <a:gd name="T25" fmla="*/ 12 h 98"/>
                  <a:gd name="T26" fmla="*/ 80 w 198"/>
                  <a:gd name="T27" fmla="*/ 7 h 98"/>
                  <a:gd name="T28" fmla="*/ 71 w 198"/>
                  <a:gd name="T29" fmla="*/ 5 h 98"/>
                  <a:gd name="T30" fmla="*/ 61 w 198"/>
                  <a:gd name="T31" fmla="*/ 3 h 98"/>
                  <a:gd name="T32" fmla="*/ 51 w 198"/>
                  <a:gd name="T33" fmla="*/ 1 h 98"/>
                  <a:gd name="T34" fmla="*/ 42 w 198"/>
                  <a:gd name="T35" fmla="*/ 0 h 98"/>
                  <a:gd name="T36" fmla="*/ 33 w 198"/>
                  <a:gd name="T37" fmla="*/ 1 h 98"/>
                  <a:gd name="T38" fmla="*/ 24 w 198"/>
                  <a:gd name="T39" fmla="*/ 2 h 98"/>
                  <a:gd name="T40" fmla="*/ 17 w 198"/>
                  <a:gd name="T41" fmla="*/ 4 h 98"/>
                  <a:gd name="T42" fmla="*/ 10 w 198"/>
                  <a:gd name="T43" fmla="*/ 7 h 98"/>
                  <a:gd name="T44" fmla="*/ 5 w 198"/>
                  <a:gd name="T45" fmla="*/ 11 h 98"/>
                  <a:gd name="T46" fmla="*/ 2 w 198"/>
                  <a:gd name="T47" fmla="*/ 15 h 98"/>
                  <a:gd name="T48" fmla="*/ 0 w 198"/>
                  <a:gd name="T49" fmla="*/ 20 h 98"/>
                  <a:gd name="T50" fmla="*/ 1 w 198"/>
                  <a:gd name="T51" fmla="*/ 25 h 98"/>
                  <a:gd name="T52" fmla="*/ 3 w 198"/>
                  <a:gd name="T53" fmla="*/ 29 h 98"/>
                  <a:gd name="T54" fmla="*/ 7 w 198"/>
                  <a:gd name="T55" fmla="*/ 34 h 98"/>
                  <a:gd name="T56" fmla="*/ 12 w 198"/>
                  <a:gd name="T57" fmla="*/ 38 h 98"/>
                  <a:gd name="T58" fmla="*/ 20 w 198"/>
                  <a:gd name="T59" fmla="*/ 42 h 98"/>
                  <a:gd name="T60" fmla="*/ 28 w 198"/>
                  <a:gd name="T61" fmla="*/ 45 h 98"/>
                  <a:gd name="T62" fmla="*/ 38 w 198"/>
                  <a:gd name="T63" fmla="*/ 47 h 98"/>
                  <a:gd name="T64" fmla="*/ 47 w 198"/>
                  <a:gd name="T65" fmla="*/ 49 h 9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8"/>
                  <a:gd name="T100" fmla="*/ 0 h 98"/>
                  <a:gd name="T101" fmla="*/ 198 w 198"/>
                  <a:gd name="T102" fmla="*/ 98 h 9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8" h="98">
                    <a:moveTo>
                      <a:pt x="94" y="97"/>
                    </a:moveTo>
                    <a:lnTo>
                      <a:pt x="114" y="98"/>
                    </a:lnTo>
                    <a:lnTo>
                      <a:pt x="132" y="97"/>
                    </a:lnTo>
                    <a:lnTo>
                      <a:pt x="150" y="94"/>
                    </a:lnTo>
                    <a:lnTo>
                      <a:pt x="166" y="90"/>
                    </a:lnTo>
                    <a:lnTo>
                      <a:pt x="178" y="85"/>
                    </a:lnTo>
                    <a:lnTo>
                      <a:pt x="188" y="77"/>
                    </a:lnTo>
                    <a:lnTo>
                      <a:pt x="194" y="69"/>
                    </a:lnTo>
                    <a:lnTo>
                      <a:pt x="198" y="60"/>
                    </a:lnTo>
                    <a:lnTo>
                      <a:pt x="197" y="50"/>
                    </a:lnTo>
                    <a:lnTo>
                      <a:pt x="192" y="40"/>
                    </a:lnTo>
                    <a:lnTo>
                      <a:pt x="184" y="31"/>
                    </a:lnTo>
                    <a:lnTo>
                      <a:pt x="173" y="23"/>
                    </a:lnTo>
                    <a:lnTo>
                      <a:pt x="159" y="15"/>
                    </a:lnTo>
                    <a:lnTo>
                      <a:pt x="141" y="9"/>
                    </a:lnTo>
                    <a:lnTo>
                      <a:pt x="123" y="5"/>
                    </a:lnTo>
                    <a:lnTo>
                      <a:pt x="103" y="1"/>
                    </a:lnTo>
                    <a:lnTo>
                      <a:pt x="84" y="0"/>
                    </a:lnTo>
                    <a:lnTo>
                      <a:pt x="65" y="1"/>
                    </a:lnTo>
                    <a:lnTo>
                      <a:pt x="48" y="3"/>
                    </a:lnTo>
                    <a:lnTo>
                      <a:pt x="33" y="8"/>
                    </a:lnTo>
                    <a:lnTo>
                      <a:pt x="19" y="14"/>
                    </a:lnTo>
                    <a:lnTo>
                      <a:pt x="10" y="21"/>
                    </a:lnTo>
                    <a:lnTo>
                      <a:pt x="3" y="30"/>
                    </a:lnTo>
                    <a:lnTo>
                      <a:pt x="0" y="39"/>
                    </a:lnTo>
                    <a:lnTo>
                      <a:pt x="1" y="50"/>
                    </a:lnTo>
                    <a:lnTo>
                      <a:pt x="6" y="59"/>
                    </a:lnTo>
                    <a:lnTo>
                      <a:pt x="14" y="68"/>
                    </a:lnTo>
                    <a:lnTo>
                      <a:pt x="25" y="76"/>
                    </a:lnTo>
                    <a:lnTo>
                      <a:pt x="39" y="83"/>
                    </a:lnTo>
                    <a:lnTo>
                      <a:pt x="56" y="90"/>
                    </a:lnTo>
                    <a:lnTo>
                      <a:pt x="75" y="94"/>
                    </a:lnTo>
                    <a:lnTo>
                      <a:pt x="94" y="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214" name="Freeform 61"/>
              <p:cNvSpPr>
                <a:spLocks/>
              </p:cNvSpPr>
              <p:nvPr/>
            </p:nvSpPr>
            <p:spPr bwMode="auto">
              <a:xfrm>
                <a:off x="4030" y="2295"/>
                <a:ext cx="42" cy="71"/>
              </a:xfrm>
              <a:custGeom>
                <a:avLst/>
                <a:gdLst>
                  <a:gd name="T0" fmla="*/ 0 w 84"/>
                  <a:gd name="T1" fmla="*/ 0 h 142"/>
                  <a:gd name="T2" fmla="*/ 2 w 84"/>
                  <a:gd name="T3" fmla="*/ 1 h 142"/>
                  <a:gd name="T4" fmla="*/ 6 w 84"/>
                  <a:gd name="T5" fmla="*/ 2 h 142"/>
                  <a:gd name="T6" fmla="*/ 13 w 84"/>
                  <a:gd name="T7" fmla="*/ 5 h 142"/>
                  <a:gd name="T8" fmla="*/ 21 w 84"/>
                  <a:gd name="T9" fmla="*/ 11 h 142"/>
                  <a:gd name="T10" fmla="*/ 28 w 84"/>
                  <a:gd name="T11" fmla="*/ 20 h 142"/>
                  <a:gd name="T12" fmla="*/ 35 w 84"/>
                  <a:gd name="T13" fmla="*/ 33 h 142"/>
                  <a:gd name="T14" fmla="*/ 40 w 84"/>
                  <a:gd name="T15" fmla="*/ 49 h 142"/>
                  <a:gd name="T16" fmla="*/ 41 w 84"/>
                  <a:gd name="T17" fmla="*/ 71 h 142"/>
                  <a:gd name="T18" fmla="*/ 41 w 84"/>
                  <a:gd name="T19" fmla="*/ 68 h 142"/>
                  <a:gd name="T20" fmla="*/ 42 w 84"/>
                  <a:gd name="T21" fmla="*/ 59 h 142"/>
                  <a:gd name="T22" fmla="*/ 42 w 84"/>
                  <a:gd name="T23" fmla="*/ 48 h 142"/>
                  <a:gd name="T24" fmla="*/ 41 w 84"/>
                  <a:gd name="T25" fmla="*/ 35 h 142"/>
                  <a:gd name="T26" fmla="*/ 37 w 84"/>
                  <a:gd name="T27" fmla="*/ 22 h 142"/>
                  <a:gd name="T28" fmla="*/ 29 w 84"/>
                  <a:gd name="T29" fmla="*/ 10 h 142"/>
                  <a:gd name="T30" fmla="*/ 18 w 84"/>
                  <a:gd name="T31" fmla="*/ 3 h 142"/>
                  <a:gd name="T32" fmla="*/ 0 w 84"/>
                  <a:gd name="T33" fmla="*/ 0 h 1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4"/>
                  <a:gd name="T52" fmla="*/ 0 h 142"/>
                  <a:gd name="T53" fmla="*/ 84 w 84"/>
                  <a:gd name="T54" fmla="*/ 142 h 1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4" h="142">
                    <a:moveTo>
                      <a:pt x="0" y="0"/>
                    </a:moveTo>
                    <a:lnTo>
                      <a:pt x="4" y="1"/>
                    </a:lnTo>
                    <a:lnTo>
                      <a:pt x="13" y="4"/>
                    </a:lnTo>
                    <a:lnTo>
                      <a:pt x="27" y="11"/>
                    </a:lnTo>
                    <a:lnTo>
                      <a:pt x="42" y="22"/>
                    </a:lnTo>
                    <a:lnTo>
                      <a:pt x="57" y="40"/>
                    </a:lnTo>
                    <a:lnTo>
                      <a:pt x="69" y="66"/>
                    </a:lnTo>
                    <a:lnTo>
                      <a:pt x="79" y="99"/>
                    </a:lnTo>
                    <a:lnTo>
                      <a:pt x="81" y="142"/>
                    </a:lnTo>
                    <a:lnTo>
                      <a:pt x="82" y="136"/>
                    </a:lnTo>
                    <a:lnTo>
                      <a:pt x="83" y="119"/>
                    </a:lnTo>
                    <a:lnTo>
                      <a:pt x="84" y="97"/>
                    </a:lnTo>
                    <a:lnTo>
                      <a:pt x="82" y="70"/>
                    </a:lnTo>
                    <a:lnTo>
                      <a:pt x="74" y="44"/>
                    </a:lnTo>
                    <a:lnTo>
                      <a:pt x="59" y="21"/>
                    </a:lnTo>
                    <a:lnTo>
                      <a:pt x="35" y="6"/>
                    </a:lnTo>
                    <a:lnTo>
                      <a:pt x="0" y="0"/>
                    </a:lnTo>
                    <a:close/>
                  </a:path>
                </a:pathLst>
              </a:custGeom>
              <a:solidFill>
                <a:srgbClr val="007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215" name="Freeform 62"/>
              <p:cNvSpPr>
                <a:spLocks/>
              </p:cNvSpPr>
              <p:nvPr/>
            </p:nvSpPr>
            <p:spPr bwMode="auto">
              <a:xfrm>
                <a:off x="4026" y="2305"/>
                <a:ext cx="26" cy="40"/>
              </a:xfrm>
              <a:custGeom>
                <a:avLst/>
                <a:gdLst>
                  <a:gd name="T0" fmla="*/ 0 w 52"/>
                  <a:gd name="T1" fmla="*/ 0 h 80"/>
                  <a:gd name="T2" fmla="*/ 2 w 52"/>
                  <a:gd name="T3" fmla="*/ 1 h 80"/>
                  <a:gd name="T4" fmla="*/ 3 w 52"/>
                  <a:gd name="T5" fmla="*/ 1 h 80"/>
                  <a:gd name="T6" fmla="*/ 7 w 52"/>
                  <a:gd name="T7" fmla="*/ 4 h 80"/>
                  <a:gd name="T8" fmla="*/ 12 w 52"/>
                  <a:gd name="T9" fmla="*/ 8 h 80"/>
                  <a:gd name="T10" fmla="*/ 16 w 52"/>
                  <a:gd name="T11" fmla="*/ 13 h 80"/>
                  <a:gd name="T12" fmla="*/ 21 w 52"/>
                  <a:gd name="T13" fmla="*/ 20 h 80"/>
                  <a:gd name="T14" fmla="*/ 24 w 52"/>
                  <a:gd name="T15" fmla="*/ 29 h 80"/>
                  <a:gd name="T16" fmla="*/ 26 w 52"/>
                  <a:gd name="T17" fmla="*/ 40 h 80"/>
                  <a:gd name="T18" fmla="*/ 26 w 52"/>
                  <a:gd name="T19" fmla="*/ 39 h 80"/>
                  <a:gd name="T20" fmla="*/ 26 w 52"/>
                  <a:gd name="T21" fmla="*/ 34 h 80"/>
                  <a:gd name="T22" fmla="*/ 26 w 52"/>
                  <a:gd name="T23" fmla="*/ 27 h 80"/>
                  <a:gd name="T24" fmla="*/ 25 w 52"/>
                  <a:gd name="T25" fmla="*/ 20 h 80"/>
                  <a:gd name="T26" fmla="*/ 22 w 52"/>
                  <a:gd name="T27" fmla="*/ 12 h 80"/>
                  <a:gd name="T28" fmla="*/ 17 w 52"/>
                  <a:gd name="T29" fmla="*/ 5 h 80"/>
                  <a:gd name="T30" fmla="*/ 10 w 52"/>
                  <a:gd name="T31" fmla="*/ 1 h 80"/>
                  <a:gd name="T32" fmla="*/ 0 w 52"/>
                  <a:gd name="T33" fmla="*/ 0 h 8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2"/>
                  <a:gd name="T52" fmla="*/ 0 h 80"/>
                  <a:gd name="T53" fmla="*/ 52 w 52"/>
                  <a:gd name="T54" fmla="*/ 80 h 8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2" h="80">
                    <a:moveTo>
                      <a:pt x="0" y="0"/>
                    </a:moveTo>
                    <a:lnTo>
                      <a:pt x="3" y="1"/>
                    </a:lnTo>
                    <a:lnTo>
                      <a:pt x="7" y="3"/>
                    </a:lnTo>
                    <a:lnTo>
                      <a:pt x="15" y="8"/>
                    </a:lnTo>
                    <a:lnTo>
                      <a:pt x="23" y="16"/>
                    </a:lnTo>
                    <a:lnTo>
                      <a:pt x="32" y="26"/>
                    </a:lnTo>
                    <a:lnTo>
                      <a:pt x="41" y="40"/>
                    </a:lnTo>
                    <a:lnTo>
                      <a:pt x="47" y="58"/>
                    </a:lnTo>
                    <a:lnTo>
                      <a:pt x="52" y="80"/>
                    </a:lnTo>
                    <a:lnTo>
                      <a:pt x="52" y="77"/>
                    </a:lnTo>
                    <a:lnTo>
                      <a:pt x="52" y="68"/>
                    </a:lnTo>
                    <a:lnTo>
                      <a:pt x="51" y="54"/>
                    </a:lnTo>
                    <a:lnTo>
                      <a:pt x="49" y="39"/>
                    </a:lnTo>
                    <a:lnTo>
                      <a:pt x="43" y="24"/>
                    </a:lnTo>
                    <a:lnTo>
                      <a:pt x="34" y="11"/>
                    </a:lnTo>
                    <a:lnTo>
                      <a:pt x="20" y="2"/>
                    </a:lnTo>
                    <a:lnTo>
                      <a:pt x="0" y="0"/>
                    </a:lnTo>
                    <a:close/>
                  </a:path>
                </a:pathLst>
              </a:custGeom>
              <a:solidFill>
                <a:srgbClr val="007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216" name="Freeform 63"/>
              <p:cNvSpPr>
                <a:spLocks/>
              </p:cNvSpPr>
              <p:nvPr/>
            </p:nvSpPr>
            <p:spPr bwMode="auto">
              <a:xfrm>
                <a:off x="4048" y="2292"/>
                <a:ext cx="33" cy="35"/>
              </a:xfrm>
              <a:custGeom>
                <a:avLst/>
                <a:gdLst>
                  <a:gd name="T0" fmla="*/ 0 w 67"/>
                  <a:gd name="T1" fmla="*/ 0 h 71"/>
                  <a:gd name="T2" fmla="*/ 1 w 67"/>
                  <a:gd name="T3" fmla="*/ 0 h 71"/>
                  <a:gd name="T4" fmla="*/ 4 w 67"/>
                  <a:gd name="T5" fmla="*/ 2 h 71"/>
                  <a:gd name="T6" fmla="*/ 8 w 67"/>
                  <a:gd name="T7" fmla="*/ 3 h 71"/>
                  <a:gd name="T8" fmla="*/ 13 w 67"/>
                  <a:gd name="T9" fmla="*/ 6 h 71"/>
                  <a:gd name="T10" fmla="*/ 18 w 67"/>
                  <a:gd name="T11" fmla="*/ 10 h 71"/>
                  <a:gd name="T12" fmla="*/ 24 w 67"/>
                  <a:gd name="T13" fmla="*/ 17 h 71"/>
                  <a:gd name="T14" fmla="*/ 29 w 67"/>
                  <a:gd name="T15" fmla="*/ 25 h 71"/>
                  <a:gd name="T16" fmla="*/ 33 w 67"/>
                  <a:gd name="T17" fmla="*/ 35 h 71"/>
                  <a:gd name="T18" fmla="*/ 33 w 67"/>
                  <a:gd name="T19" fmla="*/ 33 h 71"/>
                  <a:gd name="T20" fmla="*/ 32 w 67"/>
                  <a:gd name="T21" fmla="*/ 29 h 71"/>
                  <a:gd name="T22" fmla="*/ 30 w 67"/>
                  <a:gd name="T23" fmla="*/ 22 h 71"/>
                  <a:gd name="T24" fmla="*/ 27 w 67"/>
                  <a:gd name="T25" fmla="*/ 15 h 71"/>
                  <a:gd name="T26" fmla="*/ 23 w 67"/>
                  <a:gd name="T27" fmla="*/ 8 h 71"/>
                  <a:gd name="T28" fmla="*/ 17 w 67"/>
                  <a:gd name="T29" fmla="*/ 2 h 71"/>
                  <a:gd name="T30" fmla="*/ 10 w 67"/>
                  <a:gd name="T31" fmla="*/ 0 h 71"/>
                  <a:gd name="T32" fmla="*/ 0 w 67"/>
                  <a:gd name="T33" fmla="*/ 0 h 7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7"/>
                  <a:gd name="T52" fmla="*/ 0 h 71"/>
                  <a:gd name="T53" fmla="*/ 67 w 67"/>
                  <a:gd name="T54" fmla="*/ 71 h 7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7" h="71">
                    <a:moveTo>
                      <a:pt x="0" y="1"/>
                    </a:moveTo>
                    <a:lnTo>
                      <a:pt x="2" y="1"/>
                    </a:lnTo>
                    <a:lnTo>
                      <a:pt x="8" y="4"/>
                    </a:lnTo>
                    <a:lnTo>
                      <a:pt x="16" y="7"/>
                    </a:lnTo>
                    <a:lnTo>
                      <a:pt x="27" y="13"/>
                    </a:lnTo>
                    <a:lnTo>
                      <a:pt x="37" y="21"/>
                    </a:lnTo>
                    <a:lnTo>
                      <a:pt x="48" y="34"/>
                    </a:lnTo>
                    <a:lnTo>
                      <a:pt x="59" y="50"/>
                    </a:lnTo>
                    <a:lnTo>
                      <a:pt x="67" y="71"/>
                    </a:lnTo>
                    <a:lnTo>
                      <a:pt x="67" y="67"/>
                    </a:lnTo>
                    <a:lnTo>
                      <a:pt x="65" y="58"/>
                    </a:lnTo>
                    <a:lnTo>
                      <a:pt x="61" y="44"/>
                    </a:lnTo>
                    <a:lnTo>
                      <a:pt x="54" y="30"/>
                    </a:lnTo>
                    <a:lnTo>
                      <a:pt x="46" y="16"/>
                    </a:lnTo>
                    <a:lnTo>
                      <a:pt x="35" y="5"/>
                    </a:lnTo>
                    <a:lnTo>
                      <a:pt x="20" y="0"/>
                    </a:lnTo>
                    <a:lnTo>
                      <a:pt x="0" y="1"/>
                    </a:lnTo>
                    <a:close/>
                  </a:path>
                </a:pathLst>
              </a:custGeom>
              <a:solidFill>
                <a:srgbClr val="007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217" name="Freeform 64"/>
              <p:cNvSpPr>
                <a:spLocks/>
              </p:cNvSpPr>
              <p:nvPr/>
            </p:nvSpPr>
            <p:spPr bwMode="auto">
              <a:xfrm>
                <a:off x="4003" y="2244"/>
                <a:ext cx="48" cy="27"/>
              </a:xfrm>
              <a:custGeom>
                <a:avLst/>
                <a:gdLst>
                  <a:gd name="T0" fmla="*/ 0 w 96"/>
                  <a:gd name="T1" fmla="*/ 5 h 54"/>
                  <a:gd name="T2" fmla="*/ 1 w 96"/>
                  <a:gd name="T3" fmla="*/ 4 h 54"/>
                  <a:gd name="T4" fmla="*/ 6 w 96"/>
                  <a:gd name="T5" fmla="*/ 3 h 54"/>
                  <a:gd name="T6" fmla="*/ 11 w 96"/>
                  <a:gd name="T7" fmla="*/ 3 h 54"/>
                  <a:gd name="T8" fmla="*/ 18 w 96"/>
                  <a:gd name="T9" fmla="*/ 4 h 54"/>
                  <a:gd name="T10" fmla="*/ 26 w 96"/>
                  <a:gd name="T11" fmla="*/ 6 h 54"/>
                  <a:gd name="T12" fmla="*/ 34 w 96"/>
                  <a:gd name="T13" fmla="*/ 11 h 54"/>
                  <a:gd name="T14" fmla="*/ 42 w 96"/>
                  <a:gd name="T15" fmla="*/ 17 h 54"/>
                  <a:gd name="T16" fmla="*/ 48 w 96"/>
                  <a:gd name="T17" fmla="*/ 27 h 54"/>
                  <a:gd name="T18" fmla="*/ 48 w 96"/>
                  <a:gd name="T19" fmla="*/ 25 h 54"/>
                  <a:gd name="T20" fmla="*/ 46 w 96"/>
                  <a:gd name="T21" fmla="*/ 21 h 54"/>
                  <a:gd name="T22" fmla="*/ 43 w 96"/>
                  <a:gd name="T23" fmla="*/ 15 h 54"/>
                  <a:gd name="T24" fmla="*/ 38 w 96"/>
                  <a:gd name="T25" fmla="*/ 9 h 54"/>
                  <a:gd name="T26" fmla="*/ 31 w 96"/>
                  <a:gd name="T27" fmla="*/ 3 h 54"/>
                  <a:gd name="T28" fmla="*/ 23 w 96"/>
                  <a:gd name="T29" fmla="*/ 0 h 54"/>
                  <a:gd name="T30" fmla="*/ 12 w 96"/>
                  <a:gd name="T31" fmla="*/ 0 h 54"/>
                  <a:gd name="T32" fmla="*/ 0 w 96"/>
                  <a:gd name="T33" fmla="*/ 5 h 5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6"/>
                  <a:gd name="T52" fmla="*/ 0 h 54"/>
                  <a:gd name="T53" fmla="*/ 96 w 96"/>
                  <a:gd name="T54" fmla="*/ 54 h 5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6" h="54">
                    <a:moveTo>
                      <a:pt x="0" y="9"/>
                    </a:moveTo>
                    <a:lnTo>
                      <a:pt x="2" y="8"/>
                    </a:lnTo>
                    <a:lnTo>
                      <a:pt x="11" y="7"/>
                    </a:lnTo>
                    <a:lnTo>
                      <a:pt x="22" y="7"/>
                    </a:lnTo>
                    <a:lnTo>
                      <a:pt x="36" y="8"/>
                    </a:lnTo>
                    <a:lnTo>
                      <a:pt x="52" y="12"/>
                    </a:lnTo>
                    <a:lnTo>
                      <a:pt x="68" y="21"/>
                    </a:lnTo>
                    <a:lnTo>
                      <a:pt x="83" y="34"/>
                    </a:lnTo>
                    <a:lnTo>
                      <a:pt x="96" y="54"/>
                    </a:lnTo>
                    <a:lnTo>
                      <a:pt x="95" y="50"/>
                    </a:lnTo>
                    <a:lnTo>
                      <a:pt x="91" y="41"/>
                    </a:lnTo>
                    <a:lnTo>
                      <a:pt x="85" y="30"/>
                    </a:lnTo>
                    <a:lnTo>
                      <a:pt x="76" y="17"/>
                    </a:lnTo>
                    <a:lnTo>
                      <a:pt x="62" y="6"/>
                    </a:lnTo>
                    <a:lnTo>
                      <a:pt x="46" y="0"/>
                    </a:lnTo>
                    <a:lnTo>
                      <a:pt x="25" y="0"/>
                    </a:lnTo>
                    <a:lnTo>
                      <a:pt x="0" y="9"/>
                    </a:lnTo>
                    <a:close/>
                  </a:path>
                </a:pathLst>
              </a:custGeom>
              <a:solidFill>
                <a:srgbClr val="007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218" name="Freeform 65"/>
              <p:cNvSpPr>
                <a:spLocks/>
              </p:cNvSpPr>
              <p:nvPr/>
            </p:nvSpPr>
            <p:spPr bwMode="auto">
              <a:xfrm>
                <a:off x="4004" y="2677"/>
                <a:ext cx="38" cy="131"/>
              </a:xfrm>
              <a:custGeom>
                <a:avLst/>
                <a:gdLst>
                  <a:gd name="T0" fmla="*/ 24 w 75"/>
                  <a:gd name="T1" fmla="*/ 0 h 261"/>
                  <a:gd name="T2" fmla="*/ 25 w 75"/>
                  <a:gd name="T3" fmla="*/ 4 h 261"/>
                  <a:gd name="T4" fmla="*/ 27 w 75"/>
                  <a:gd name="T5" fmla="*/ 13 h 261"/>
                  <a:gd name="T6" fmla="*/ 29 w 75"/>
                  <a:gd name="T7" fmla="*/ 27 h 261"/>
                  <a:gd name="T8" fmla="*/ 30 w 75"/>
                  <a:gd name="T9" fmla="*/ 45 h 261"/>
                  <a:gd name="T10" fmla="*/ 29 w 75"/>
                  <a:gd name="T11" fmla="*/ 66 h 261"/>
                  <a:gd name="T12" fmla="*/ 25 w 75"/>
                  <a:gd name="T13" fmla="*/ 88 h 261"/>
                  <a:gd name="T14" fmla="*/ 15 w 75"/>
                  <a:gd name="T15" fmla="*/ 110 h 261"/>
                  <a:gd name="T16" fmla="*/ 0 w 75"/>
                  <a:gd name="T17" fmla="*/ 131 h 261"/>
                  <a:gd name="T18" fmla="*/ 3 w 75"/>
                  <a:gd name="T19" fmla="*/ 128 h 261"/>
                  <a:gd name="T20" fmla="*/ 10 w 75"/>
                  <a:gd name="T21" fmla="*/ 120 h 261"/>
                  <a:gd name="T22" fmla="*/ 19 w 75"/>
                  <a:gd name="T23" fmla="*/ 108 h 261"/>
                  <a:gd name="T24" fmla="*/ 28 w 75"/>
                  <a:gd name="T25" fmla="*/ 93 h 261"/>
                  <a:gd name="T26" fmla="*/ 35 w 75"/>
                  <a:gd name="T27" fmla="*/ 73 h 261"/>
                  <a:gd name="T28" fmla="*/ 38 w 75"/>
                  <a:gd name="T29" fmla="*/ 51 h 261"/>
                  <a:gd name="T30" fmla="*/ 35 w 75"/>
                  <a:gd name="T31" fmla="*/ 27 h 261"/>
                  <a:gd name="T32" fmla="*/ 24 w 75"/>
                  <a:gd name="T33" fmla="*/ 0 h 26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5"/>
                  <a:gd name="T52" fmla="*/ 0 h 261"/>
                  <a:gd name="T53" fmla="*/ 75 w 75"/>
                  <a:gd name="T54" fmla="*/ 261 h 26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5" h="261">
                    <a:moveTo>
                      <a:pt x="47" y="0"/>
                    </a:moveTo>
                    <a:lnTo>
                      <a:pt x="49" y="7"/>
                    </a:lnTo>
                    <a:lnTo>
                      <a:pt x="53" y="25"/>
                    </a:lnTo>
                    <a:lnTo>
                      <a:pt x="57" y="54"/>
                    </a:lnTo>
                    <a:lnTo>
                      <a:pt x="60" y="90"/>
                    </a:lnTo>
                    <a:lnTo>
                      <a:pt x="58" y="131"/>
                    </a:lnTo>
                    <a:lnTo>
                      <a:pt x="49" y="175"/>
                    </a:lnTo>
                    <a:lnTo>
                      <a:pt x="30" y="219"/>
                    </a:lnTo>
                    <a:lnTo>
                      <a:pt x="0" y="261"/>
                    </a:lnTo>
                    <a:lnTo>
                      <a:pt x="6" y="255"/>
                    </a:lnTo>
                    <a:lnTo>
                      <a:pt x="20" y="240"/>
                    </a:lnTo>
                    <a:lnTo>
                      <a:pt x="37" y="216"/>
                    </a:lnTo>
                    <a:lnTo>
                      <a:pt x="56" y="185"/>
                    </a:lnTo>
                    <a:lnTo>
                      <a:pt x="70" y="146"/>
                    </a:lnTo>
                    <a:lnTo>
                      <a:pt x="75" y="102"/>
                    </a:lnTo>
                    <a:lnTo>
                      <a:pt x="70" y="53"/>
                    </a:lnTo>
                    <a:lnTo>
                      <a:pt x="47" y="0"/>
                    </a:lnTo>
                    <a:close/>
                  </a:path>
                </a:pathLst>
              </a:custGeom>
              <a:solidFill>
                <a:srgbClr val="7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219" name="Freeform 66"/>
              <p:cNvSpPr>
                <a:spLocks/>
              </p:cNvSpPr>
              <p:nvPr/>
            </p:nvSpPr>
            <p:spPr bwMode="auto">
              <a:xfrm>
                <a:off x="3789" y="2657"/>
                <a:ext cx="48" cy="74"/>
              </a:xfrm>
              <a:custGeom>
                <a:avLst/>
                <a:gdLst>
                  <a:gd name="T0" fmla="*/ 0 w 97"/>
                  <a:gd name="T1" fmla="*/ 74 h 149"/>
                  <a:gd name="T2" fmla="*/ 1 w 97"/>
                  <a:gd name="T3" fmla="*/ 71 h 149"/>
                  <a:gd name="T4" fmla="*/ 2 w 97"/>
                  <a:gd name="T5" fmla="*/ 63 h 149"/>
                  <a:gd name="T6" fmla="*/ 5 w 97"/>
                  <a:gd name="T7" fmla="*/ 52 h 149"/>
                  <a:gd name="T8" fmla="*/ 10 w 97"/>
                  <a:gd name="T9" fmla="*/ 39 h 149"/>
                  <a:gd name="T10" fmla="*/ 16 w 97"/>
                  <a:gd name="T11" fmla="*/ 25 h 149"/>
                  <a:gd name="T12" fmla="*/ 24 w 97"/>
                  <a:gd name="T13" fmla="*/ 13 h 149"/>
                  <a:gd name="T14" fmla="*/ 35 w 97"/>
                  <a:gd name="T15" fmla="*/ 5 h 149"/>
                  <a:gd name="T16" fmla="*/ 48 w 97"/>
                  <a:gd name="T17" fmla="*/ 0 h 149"/>
                  <a:gd name="T18" fmla="*/ 47 w 97"/>
                  <a:gd name="T19" fmla="*/ 1 h 149"/>
                  <a:gd name="T20" fmla="*/ 44 w 97"/>
                  <a:gd name="T21" fmla="*/ 2 h 149"/>
                  <a:gd name="T22" fmla="*/ 39 w 97"/>
                  <a:gd name="T23" fmla="*/ 5 h 149"/>
                  <a:gd name="T24" fmla="*/ 33 w 97"/>
                  <a:gd name="T25" fmla="*/ 11 h 149"/>
                  <a:gd name="T26" fmla="*/ 26 w 97"/>
                  <a:gd name="T27" fmla="*/ 20 h 149"/>
                  <a:gd name="T28" fmla="*/ 18 w 97"/>
                  <a:gd name="T29" fmla="*/ 33 h 149"/>
                  <a:gd name="T30" fmla="*/ 9 w 97"/>
                  <a:gd name="T31" fmla="*/ 51 h 149"/>
                  <a:gd name="T32" fmla="*/ 0 w 97"/>
                  <a:gd name="T33" fmla="*/ 74 h 1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7"/>
                  <a:gd name="T52" fmla="*/ 0 h 149"/>
                  <a:gd name="T53" fmla="*/ 97 w 97"/>
                  <a:gd name="T54" fmla="*/ 149 h 14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7" h="149">
                    <a:moveTo>
                      <a:pt x="0" y="149"/>
                    </a:moveTo>
                    <a:lnTo>
                      <a:pt x="2" y="143"/>
                    </a:lnTo>
                    <a:lnTo>
                      <a:pt x="5" y="127"/>
                    </a:lnTo>
                    <a:lnTo>
                      <a:pt x="11" y="104"/>
                    </a:lnTo>
                    <a:lnTo>
                      <a:pt x="20" y="78"/>
                    </a:lnTo>
                    <a:lnTo>
                      <a:pt x="33" y="51"/>
                    </a:lnTo>
                    <a:lnTo>
                      <a:pt x="49" y="27"/>
                    </a:lnTo>
                    <a:lnTo>
                      <a:pt x="71" y="10"/>
                    </a:lnTo>
                    <a:lnTo>
                      <a:pt x="97" y="0"/>
                    </a:lnTo>
                    <a:lnTo>
                      <a:pt x="95" y="2"/>
                    </a:lnTo>
                    <a:lnTo>
                      <a:pt x="89" y="4"/>
                    </a:lnTo>
                    <a:lnTo>
                      <a:pt x="79" y="11"/>
                    </a:lnTo>
                    <a:lnTo>
                      <a:pt x="67" y="22"/>
                    </a:lnTo>
                    <a:lnTo>
                      <a:pt x="52" y="41"/>
                    </a:lnTo>
                    <a:lnTo>
                      <a:pt x="36" y="67"/>
                    </a:lnTo>
                    <a:lnTo>
                      <a:pt x="19" y="103"/>
                    </a:lnTo>
                    <a:lnTo>
                      <a:pt x="0" y="149"/>
                    </a:lnTo>
                    <a:close/>
                  </a:path>
                </a:pathLst>
              </a:custGeom>
              <a:solidFill>
                <a:srgbClr val="7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220" name="Freeform 67"/>
              <p:cNvSpPr>
                <a:spLocks/>
              </p:cNvSpPr>
              <p:nvPr/>
            </p:nvSpPr>
            <p:spPr bwMode="auto">
              <a:xfrm>
                <a:off x="3941" y="2693"/>
                <a:ext cx="58" cy="71"/>
              </a:xfrm>
              <a:custGeom>
                <a:avLst/>
                <a:gdLst>
                  <a:gd name="T0" fmla="*/ 0 w 116"/>
                  <a:gd name="T1" fmla="*/ 0 h 143"/>
                  <a:gd name="T2" fmla="*/ 2 w 116"/>
                  <a:gd name="T3" fmla="*/ 1 h 143"/>
                  <a:gd name="T4" fmla="*/ 8 w 116"/>
                  <a:gd name="T5" fmla="*/ 5 h 143"/>
                  <a:gd name="T6" fmla="*/ 17 w 116"/>
                  <a:gd name="T7" fmla="*/ 11 h 143"/>
                  <a:gd name="T8" fmla="*/ 27 w 116"/>
                  <a:gd name="T9" fmla="*/ 19 h 143"/>
                  <a:gd name="T10" fmla="*/ 38 w 116"/>
                  <a:gd name="T11" fmla="*/ 30 h 143"/>
                  <a:gd name="T12" fmla="*/ 47 w 116"/>
                  <a:gd name="T13" fmla="*/ 42 h 143"/>
                  <a:gd name="T14" fmla="*/ 54 w 116"/>
                  <a:gd name="T15" fmla="*/ 56 h 143"/>
                  <a:gd name="T16" fmla="*/ 58 w 116"/>
                  <a:gd name="T17" fmla="*/ 71 h 143"/>
                  <a:gd name="T18" fmla="*/ 58 w 116"/>
                  <a:gd name="T19" fmla="*/ 68 h 143"/>
                  <a:gd name="T20" fmla="*/ 57 w 116"/>
                  <a:gd name="T21" fmla="*/ 60 h 143"/>
                  <a:gd name="T22" fmla="*/ 54 w 116"/>
                  <a:gd name="T23" fmla="*/ 49 h 143"/>
                  <a:gd name="T24" fmla="*/ 50 w 116"/>
                  <a:gd name="T25" fmla="*/ 37 h 143"/>
                  <a:gd name="T26" fmla="*/ 43 w 116"/>
                  <a:gd name="T27" fmla="*/ 23 h 143"/>
                  <a:gd name="T28" fmla="*/ 32 w 116"/>
                  <a:gd name="T29" fmla="*/ 12 h 143"/>
                  <a:gd name="T30" fmla="*/ 19 w 116"/>
                  <a:gd name="T31" fmla="*/ 4 h 143"/>
                  <a:gd name="T32" fmla="*/ 0 w 116"/>
                  <a:gd name="T33" fmla="*/ 0 h 14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6"/>
                  <a:gd name="T52" fmla="*/ 0 h 143"/>
                  <a:gd name="T53" fmla="*/ 116 w 116"/>
                  <a:gd name="T54" fmla="*/ 143 h 14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6" h="143">
                    <a:moveTo>
                      <a:pt x="0" y="0"/>
                    </a:moveTo>
                    <a:lnTo>
                      <a:pt x="4" y="2"/>
                    </a:lnTo>
                    <a:lnTo>
                      <a:pt x="16" y="10"/>
                    </a:lnTo>
                    <a:lnTo>
                      <a:pt x="33" y="22"/>
                    </a:lnTo>
                    <a:lnTo>
                      <a:pt x="54" y="39"/>
                    </a:lnTo>
                    <a:lnTo>
                      <a:pt x="75" y="60"/>
                    </a:lnTo>
                    <a:lnTo>
                      <a:pt x="93" y="84"/>
                    </a:lnTo>
                    <a:lnTo>
                      <a:pt x="108" y="112"/>
                    </a:lnTo>
                    <a:lnTo>
                      <a:pt x="116" y="143"/>
                    </a:lnTo>
                    <a:lnTo>
                      <a:pt x="116" y="137"/>
                    </a:lnTo>
                    <a:lnTo>
                      <a:pt x="114" y="121"/>
                    </a:lnTo>
                    <a:lnTo>
                      <a:pt x="108" y="99"/>
                    </a:lnTo>
                    <a:lnTo>
                      <a:pt x="100" y="74"/>
                    </a:lnTo>
                    <a:lnTo>
                      <a:pt x="85" y="47"/>
                    </a:lnTo>
                    <a:lnTo>
                      <a:pt x="64" y="24"/>
                    </a:lnTo>
                    <a:lnTo>
                      <a:pt x="37" y="8"/>
                    </a:lnTo>
                    <a:lnTo>
                      <a:pt x="0" y="0"/>
                    </a:lnTo>
                    <a:close/>
                  </a:path>
                </a:pathLst>
              </a:custGeom>
              <a:solidFill>
                <a:srgbClr val="7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221" name="Freeform 68"/>
              <p:cNvSpPr>
                <a:spLocks/>
              </p:cNvSpPr>
              <p:nvPr/>
            </p:nvSpPr>
            <p:spPr bwMode="auto">
              <a:xfrm>
                <a:off x="3894" y="2516"/>
                <a:ext cx="128" cy="49"/>
              </a:xfrm>
              <a:custGeom>
                <a:avLst/>
                <a:gdLst>
                  <a:gd name="T0" fmla="*/ 0 w 257"/>
                  <a:gd name="T1" fmla="*/ 11 h 98"/>
                  <a:gd name="T2" fmla="*/ 3 w 257"/>
                  <a:gd name="T3" fmla="*/ 14 h 98"/>
                  <a:gd name="T4" fmla="*/ 7 w 257"/>
                  <a:gd name="T5" fmla="*/ 19 h 98"/>
                  <a:gd name="T6" fmla="*/ 14 w 257"/>
                  <a:gd name="T7" fmla="*/ 25 h 98"/>
                  <a:gd name="T8" fmla="*/ 20 w 257"/>
                  <a:gd name="T9" fmla="*/ 31 h 98"/>
                  <a:gd name="T10" fmla="*/ 27 w 257"/>
                  <a:gd name="T11" fmla="*/ 38 h 98"/>
                  <a:gd name="T12" fmla="*/ 33 w 257"/>
                  <a:gd name="T13" fmla="*/ 44 h 98"/>
                  <a:gd name="T14" fmla="*/ 36 w 257"/>
                  <a:gd name="T15" fmla="*/ 48 h 98"/>
                  <a:gd name="T16" fmla="*/ 38 w 257"/>
                  <a:gd name="T17" fmla="*/ 49 h 98"/>
                  <a:gd name="T18" fmla="*/ 128 w 257"/>
                  <a:gd name="T19" fmla="*/ 0 h 98"/>
                  <a:gd name="T20" fmla="*/ 38 w 257"/>
                  <a:gd name="T21" fmla="*/ 38 h 98"/>
                  <a:gd name="T22" fmla="*/ 0 w 257"/>
                  <a:gd name="T23" fmla="*/ 11 h 9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57"/>
                  <a:gd name="T37" fmla="*/ 0 h 98"/>
                  <a:gd name="T38" fmla="*/ 257 w 257"/>
                  <a:gd name="T39" fmla="*/ 98 h 9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57" h="98">
                    <a:moveTo>
                      <a:pt x="0" y="22"/>
                    </a:moveTo>
                    <a:lnTo>
                      <a:pt x="6" y="28"/>
                    </a:lnTo>
                    <a:lnTo>
                      <a:pt x="15" y="37"/>
                    </a:lnTo>
                    <a:lnTo>
                      <a:pt x="28" y="50"/>
                    </a:lnTo>
                    <a:lnTo>
                      <a:pt x="41" y="63"/>
                    </a:lnTo>
                    <a:lnTo>
                      <a:pt x="54" y="76"/>
                    </a:lnTo>
                    <a:lnTo>
                      <a:pt x="66" y="88"/>
                    </a:lnTo>
                    <a:lnTo>
                      <a:pt x="73" y="95"/>
                    </a:lnTo>
                    <a:lnTo>
                      <a:pt x="76" y="98"/>
                    </a:lnTo>
                    <a:lnTo>
                      <a:pt x="257" y="0"/>
                    </a:lnTo>
                    <a:lnTo>
                      <a:pt x="77" y="75"/>
                    </a:lnTo>
                    <a:lnTo>
                      <a:pt x="0" y="22"/>
                    </a:lnTo>
                    <a:close/>
                  </a:path>
                </a:pathLst>
              </a:custGeom>
              <a:solidFill>
                <a:srgbClr val="7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sp>
        <p:nvSpPr>
          <p:cNvPr id="227397" name="Text Box 69"/>
          <p:cNvSpPr txBox="1">
            <a:spLocks noChangeArrowheads="1"/>
          </p:cNvSpPr>
          <p:nvPr/>
        </p:nvSpPr>
        <p:spPr bwMode="auto">
          <a:xfrm>
            <a:off x="322263" y="3630613"/>
            <a:ext cx="322738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解：</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碰撞前 </a:t>
            </a:r>
            <a:r>
              <a:rPr kumimoji="0" lang="en-US" altLang="zh-CN" sz="2800" b="0"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M</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落在 </a:t>
            </a:r>
            <a:r>
              <a:rPr kumimoji="0" lang="en-US" altLang="zh-CN" sz="2800" b="0" i="1"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A</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点的速度</a:t>
            </a:r>
          </a:p>
        </p:txBody>
      </p:sp>
      <p:graphicFrame>
        <p:nvGraphicFramePr>
          <p:cNvPr id="227398" name="Object 70"/>
          <p:cNvGraphicFramePr>
            <a:graphicFrameLocks noChangeAspect="1"/>
          </p:cNvGraphicFramePr>
          <p:nvPr/>
        </p:nvGraphicFramePr>
        <p:xfrm>
          <a:off x="779463" y="4826000"/>
          <a:ext cx="2530475" cy="738188"/>
        </p:xfrm>
        <a:graphic>
          <a:graphicData uri="http://schemas.openxmlformats.org/presentationml/2006/ole">
            <mc:AlternateContent xmlns:mc="http://schemas.openxmlformats.org/markup-compatibility/2006">
              <mc:Choice xmlns:v="urn:schemas-microsoft-com:vml" Requires="v">
                <p:oleObj spid="_x0000_s211982" name="Equation" r:id="rId3" imgW="825480" imgH="241200" progId="Equation.DSMT4">
                  <p:embed/>
                </p:oleObj>
              </mc:Choice>
              <mc:Fallback>
                <p:oleObj name="Equation" r:id="rId3" imgW="825480" imgH="241200" progId="Equation.DSMT4">
                  <p:embed/>
                  <p:pic>
                    <p:nvPicPr>
                      <p:cNvPr id="227398" name="Object 7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9463" y="4826000"/>
                        <a:ext cx="2530475" cy="738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1" name="Object 73"/>
          <p:cNvGraphicFramePr>
            <a:graphicFrameLocks noChangeAspect="1"/>
          </p:cNvGraphicFramePr>
          <p:nvPr/>
        </p:nvGraphicFramePr>
        <p:xfrm>
          <a:off x="5810250" y="1384300"/>
          <a:ext cx="469900" cy="469900"/>
        </p:xfrm>
        <a:graphic>
          <a:graphicData uri="http://schemas.openxmlformats.org/presentationml/2006/ole">
            <mc:AlternateContent xmlns:mc="http://schemas.openxmlformats.org/markup-compatibility/2006">
              <mc:Choice xmlns:v="urn:schemas-microsoft-com:vml" Requires="v">
                <p:oleObj spid="_x0000_s211983" name="Equation" r:id="rId5" imgW="177480" imgH="177480" progId="Equation.3">
                  <p:embed/>
                </p:oleObj>
              </mc:Choice>
              <mc:Fallback>
                <p:oleObj name="Equation" r:id="rId5" imgW="177480" imgH="177480" progId="Equation.3">
                  <p:embed/>
                  <p:pic>
                    <p:nvPicPr>
                      <p:cNvPr id="7171" name="Object 7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10250" y="1384300"/>
                        <a:ext cx="4699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486049005"/>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7397"/>
                                        </p:tgtEl>
                                        <p:attrNameLst>
                                          <p:attrName>style.visibility</p:attrName>
                                        </p:attrNameLst>
                                      </p:cBhvr>
                                      <p:to>
                                        <p:strVal val="visible"/>
                                      </p:to>
                                    </p:set>
                                    <p:animEffect transition="in" filter="blinds(horizontal)">
                                      <p:cBhvr>
                                        <p:cTn id="7" dur="500"/>
                                        <p:tgtEl>
                                          <p:spTgt spid="2273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27398"/>
                                        </p:tgtEl>
                                        <p:attrNameLst>
                                          <p:attrName>style.visibility</p:attrName>
                                        </p:attrNameLst>
                                      </p:cBhvr>
                                      <p:to>
                                        <p:strVal val="visible"/>
                                      </p:to>
                                    </p:set>
                                    <p:animEffect transition="in" filter="blinds(horizontal)">
                                      <p:cBhvr>
                                        <p:cTn id="12" dur="500"/>
                                        <p:tgtEl>
                                          <p:spTgt spid="2273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97"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AutoShape 5"/>
          <p:cNvSpPr>
            <a:spLocks noChangeArrowheads="1"/>
          </p:cNvSpPr>
          <p:nvPr/>
        </p:nvSpPr>
        <p:spPr bwMode="auto">
          <a:xfrm>
            <a:off x="4114800" y="2555875"/>
            <a:ext cx="4648200" cy="201613"/>
          </a:xfrm>
          <a:prstGeom prst="cube">
            <a:avLst>
              <a:gd name="adj" fmla="val 83472"/>
            </a:avLst>
          </a:prstGeom>
          <a:solidFill>
            <a:schemeClr val="accent1"/>
          </a:solidFill>
          <a:ln w="9525">
            <a:solidFill>
              <a:schemeClr val="tx1"/>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198" name="Rectangle 6"/>
          <p:cNvSpPr>
            <a:spLocks noChangeArrowheads="1"/>
          </p:cNvSpPr>
          <p:nvPr/>
        </p:nvSpPr>
        <p:spPr bwMode="auto">
          <a:xfrm>
            <a:off x="4038600" y="685800"/>
            <a:ext cx="4876800" cy="2757488"/>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8199" name="Group 7"/>
          <p:cNvGrpSpPr>
            <a:grpSpLocks/>
          </p:cNvGrpSpPr>
          <p:nvPr/>
        </p:nvGrpSpPr>
        <p:grpSpPr bwMode="auto">
          <a:xfrm>
            <a:off x="4267200" y="758825"/>
            <a:ext cx="4495800" cy="2746375"/>
            <a:chOff x="2736" y="2064"/>
            <a:chExt cx="2832" cy="1964"/>
          </a:xfrm>
        </p:grpSpPr>
        <p:sp>
          <p:nvSpPr>
            <p:cNvPr id="8205" name="AutoShape 8"/>
            <p:cNvSpPr>
              <a:spLocks noChangeArrowheads="1"/>
            </p:cNvSpPr>
            <p:nvPr/>
          </p:nvSpPr>
          <p:spPr bwMode="auto">
            <a:xfrm>
              <a:off x="3984" y="3504"/>
              <a:ext cx="144" cy="144"/>
            </a:xfrm>
            <a:prstGeom prst="triangle">
              <a:avLst>
                <a:gd name="adj" fmla="val 50000"/>
              </a:avLst>
            </a:prstGeom>
            <a:solidFill>
              <a:srgbClr val="0066FF"/>
            </a:solidFill>
            <a:ln w="9525">
              <a:solidFill>
                <a:schemeClr val="tx1"/>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06" name="Line 9"/>
            <p:cNvSpPr>
              <a:spLocks noChangeShapeType="1"/>
            </p:cNvSpPr>
            <p:nvPr/>
          </p:nvSpPr>
          <p:spPr bwMode="auto">
            <a:xfrm>
              <a:off x="2784" y="3552"/>
              <a:ext cx="0" cy="336"/>
            </a:xfrm>
            <a:prstGeom prst="line">
              <a:avLst/>
            </a:prstGeom>
            <a:noFill/>
            <a:ln w="31750">
              <a:solidFill>
                <a:srgbClr val="3366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07" name="Line 10"/>
            <p:cNvSpPr>
              <a:spLocks noChangeShapeType="1"/>
            </p:cNvSpPr>
            <p:nvPr/>
          </p:nvSpPr>
          <p:spPr bwMode="auto">
            <a:xfrm>
              <a:off x="5376" y="3552"/>
              <a:ext cx="0" cy="336"/>
            </a:xfrm>
            <a:prstGeom prst="line">
              <a:avLst/>
            </a:prstGeom>
            <a:noFill/>
            <a:ln w="31750">
              <a:solidFill>
                <a:srgbClr val="3366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08" name="Line 11"/>
            <p:cNvSpPr>
              <a:spLocks noChangeShapeType="1"/>
            </p:cNvSpPr>
            <p:nvPr/>
          </p:nvSpPr>
          <p:spPr bwMode="auto">
            <a:xfrm>
              <a:off x="2784" y="3840"/>
              <a:ext cx="2592" cy="0"/>
            </a:xfrm>
            <a:prstGeom prst="line">
              <a:avLst/>
            </a:prstGeom>
            <a:noFill/>
            <a:ln w="31750">
              <a:solidFill>
                <a:srgbClr val="0066FF"/>
              </a:solidFill>
              <a:round/>
              <a:headEnd type="triangle" w="sm" len="lg"/>
              <a:tailEnd type="triangle" w="sm" len="lg"/>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09" name="Line 12"/>
            <p:cNvSpPr>
              <a:spLocks noChangeShapeType="1"/>
            </p:cNvSpPr>
            <p:nvPr/>
          </p:nvSpPr>
          <p:spPr bwMode="auto">
            <a:xfrm>
              <a:off x="4046" y="3690"/>
              <a:ext cx="0" cy="102"/>
            </a:xfrm>
            <a:prstGeom prst="line">
              <a:avLst/>
            </a:prstGeom>
            <a:noFill/>
            <a:ln w="31750">
              <a:solidFill>
                <a:srgbClr val="3366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10" name="Line 13"/>
            <p:cNvSpPr>
              <a:spLocks noChangeShapeType="1"/>
            </p:cNvSpPr>
            <p:nvPr/>
          </p:nvSpPr>
          <p:spPr bwMode="auto">
            <a:xfrm>
              <a:off x="4057" y="3744"/>
              <a:ext cx="1319" cy="0"/>
            </a:xfrm>
            <a:prstGeom prst="line">
              <a:avLst/>
            </a:prstGeom>
            <a:noFill/>
            <a:ln w="31750">
              <a:solidFill>
                <a:srgbClr val="0066FF"/>
              </a:solidFill>
              <a:round/>
              <a:headEnd type="triangle" w="sm" len="lg"/>
              <a:tailEnd type="triangle" w="sm" len="lg"/>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11" name="Text Box 14"/>
            <p:cNvSpPr txBox="1">
              <a:spLocks noChangeArrowheads="1"/>
            </p:cNvSpPr>
            <p:nvPr/>
          </p:nvSpPr>
          <p:spPr bwMode="auto">
            <a:xfrm>
              <a:off x="3792" y="3657"/>
              <a:ext cx="250"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l</a:t>
              </a:r>
            </a:p>
          </p:txBody>
        </p:sp>
        <p:sp>
          <p:nvSpPr>
            <p:cNvPr id="8212" name="Text Box 15"/>
            <p:cNvSpPr txBox="1">
              <a:spLocks noChangeArrowheads="1"/>
            </p:cNvSpPr>
            <p:nvPr/>
          </p:nvSpPr>
          <p:spPr bwMode="auto">
            <a:xfrm>
              <a:off x="4502" y="3465"/>
              <a:ext cx="490"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l</a:t>
              </a:r>
              <a:r>
                <a:rPr kumimoji="0" lang="en-US" altLang="zh-CN" sz="28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/2</a:t>
              </a:r>
            </a:p>
          </p:txBody>
        </p:sp>
        <p:sp>
          <p:nvSpPr>
            <p:cNvPr id="8213" name="Text Box 16"/>
            <p:cNvSpPr txBox="1">
              <a:spLocks noChangeArrowheads="1"/>
            </p:cNvSpPr>
            <p:nvPr/>
          </p:nvSpPr>
          <p:spPr bwMode="auto">
            <a:xfrm>
              <a:off x="3911" y="3120"/>
              <a:ext cx="265"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C</a:t>
              </a:r>
            </a:p>
          </p:txBody>
        </p:sp>
        <p:sp>
          <p:nvSpPr>
            <p:cNvPr id="8214" name="Text Box 17"/>
            <p:cNvSpPr txBox="1">
              <a:spLocks noChangeArrowheads="1"/>
            </p:cNvSpPr>
            <p:nvPr/>
          </p:nvSpPr>
          <p:spPr bwMode="auto">
            <a:xfrm>
              <a:off x="5063" y="3120"/>
              <a:ext cx="253"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A</a:t>
              </a:r>
            </a:p>
          </p:txBody>
        </p:sp>
        <p:sp>
          <p:nvSpPr>
            <p:cNvPr id="8215" name="Text Box 18"/>
            <p:cNvSpPr txBox="1">
              <a:spLocks noChangeArrowheads="1"/>
            </p:cNvSpPr>
            <p:nvPr/>
          </p:nvSpPr>
          <p:spPr bwMode="auto">
            <a:xfrm>
              <a:off x="2784" y="3465"/>
              <a:ext cx="253"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B</a:t>
              </a:r>
            </a:p>
          </p:txBody>
        </p:sp>
        <p:sp>
          <p:nvSpPr>
            <p:cNvPr id="8216" name="Text Box 19"/>
            <p:cNvSpPr txBox="1">
              <a:spLocks noChangeArrowheads="1"/>
            </p:cNvSpPr>
            <p:nvPr/>
          </p:nvSpPr>
          <p:spPr bwMode="auto">
            <a:xfrm>
              <a:off x="4905" y="2265"/>
              <a:ext cx="315"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M</a:t>
              </a:r>
            </a:p>
          </p:txBody>
        </p:sp>
        <p:sp>
          <p:nvSpPr>
            <p:cNvPr id="8217" name="Text Box 20"/>
            <p:cNvSpPr txBox="1">
              <a:spLocks noChangeArrowheads="1"/>
            </p:cNvSpPr>
            <p:nvPr/>
          </p:nvSpPr>
          <p:spPr bwMode="auto">
            <a:xfrm>
              <a:off x="3072" y="3129"/>
              <a:ext cx="278"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N</a:t>
              </a:r>
            </a:p>
          </p:txBody>
        </p:sp>
        <p:sp>
          <p:nvSpPr>
            <p:cNvPr id="8218" name="Text Box 21"/>
            <p:cNvSpPr txBox="1">
              <a:spLocks noChangeArrowheads="1"/>
            </p:cNvSpPr>
            <p:nvPr/>
          </p:nvSpPr>
          <p:spPr bwMode="auto">
            <a:xfrm>
              <a:off x="5328" y="2679"/>
              <a:ext cx="228"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h</a:t>
              </a:r>
            </a:p>
          </p:txBody>
        </p:sp>
        <p:sp>
          <p:nvSpPr>
            <p:cNvPr id="8219" name="Line 22"/>
            <p:cNvSpPr>
              <a:spLocks noChangeShapeType="1"/>
            </p:cNvSpPr>
            <p:nvPr/>
          </p:nvSpPr>
          <p:spPr bwMode="auto">
            <a:xfrm>
              <a:off x="5184" y="2544"/>
              <a:ext cx="384" cy="0"/>
            </a:xfrm>
            <a:prstGeom prst="line">
              <a:avLst/>
            </a:prstGeom>
            <a:noFill/>
            <a:ln w="38100">
              <a:solidFill>
                <a:srgbClr val="3366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20" name="Line 23"/>
            <p:cNvSpPr>
              <a:spLocks noChangeShapeType="1"/>
            </p:cNvSpPr>
            <p:nvPr/>
          </p:nvSpPr>
          <p:spPr bwMode="auto">
            <a:xfrm>
              <a:off x="5184" y="3456"/>
              <a:ext cx="384" cy="0"/>
            </a:xfrm>
            <a:prstGeom prst="line">
              <a:avLst/>
            </a:prstGeom>
            <a:noFill/>
            <a:ln w="38100">
              <a:solidFill>
                <a:srgbClr val="3366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cxnSp>
          <p:nvCxnSpPr>
            <p:cNvPr id="8221" name="AutoShape 24"/>
            <p:cNvCxnSpPr>
              <a:cxnSpLocks noChangeShapeType="1"/>
            </p:cNvCxnSpPr>
            <p:nvPr/>
          </p:nvCxnSpPr>
          <p:spPr bwMode="auto">
            <a:xfrm>
              <a:off x="5376" y="2505"/>
              <a:ext cx="1" cy="951"/>
            </a:xfrm>
            <a:prstGeom prst="straightConnector1">
              <a:avLst/>
            </a:prstGeom>
            <a:noFill/>
            <a:ln w="31750">
              <a:solidFill>
                <a:srgbClr val="3366FF"/>
              </a:solidFill>
              <a:round/>
              <a:headEnd type="triangle" w="sm" len="lg"/>
              <a:tailEnd type="triangle" w="sm" len="lg"/>
            </a:ln>
            <a:extLst>
              <a:ext uri="{909E8E84-426E-40DD-AFC4-6F175D3DCCD1}">
                <a14:hiddenFill xmlns:a14="http://schemas.microsoft.com/office/drawing/2010/main">
                  <a:noFill/>
                </a14:hiddenFill>
              </a:ext>
            </a:extLst>
          </p:spPr>
        </p:cxnSp>
        <p:grpSp>
          <p:nvGrpSpPr>
            <p:cNvPr id="8222" name="Group 25"/>
            <p:cNvGrpSpPr>
              <a:grpSpLocks/>
            </p:cNvGrpSpPr>
            <p:nvPr/>
          </p:nvGrpSpPr>
          <p:grpSpPr bwMode="auto">
            <a:xfrm>
              <a:off x="5206" y="2064"/>
              <a:ext cx="314" cy="480"/>
              <a:chOff x="2422" y="2050"/>
              <a:chExt cx="459" cy="694"/>
            </a:xfrm>
          </p:grpSpPr>
          <p:sp>
            <p:nvSpPr>
              <p:cNvPr id="8250" name="Freeform 26"/>
              <p:cNvSpPr>
                <a:spLocks/>
              </p:cNvSpPr>
              <p:nvPr/>
            </p:nvSpPr>
            <p:spPr bwMode="auto">
              <a:xfrm>
                <a:off x="2422" y="2050"/>
                <a:ext cx="459" cy="694"/>
              </a:xfrm>
              <a:custGeom>
                <a:avLst/>
                <a:gdLst>
                  <a:gd name="T0" fmla="*/ 259 w 917"/>
                  <a:gd name="T1" fmla="*/ 140 h 1388"/>
                  <a:gd name="T2" fmla="*/ 273 w 917"/>
                  <a:gd name="T3" fmla="*/ 156 h 1388"/>
                  <a:gd name="T4" fmla="*/ 307 w 917"/>
                  <a:gd name="T5" fmla="*/ 167 h 1388"/>
                  <a:gd name="T6" fmla="*/ 338 w 917"/>
                  <a:gd name="T7" fmla="*/ 161 h 1388"/>
                  <a:gd name="T8" fmla="*/ 347 w 917"/>
                  <a:gd name="T9" fmla="*/ 132 h 1388"/>
                  <a:gd name="T10" fmla="*/ 354 w 917"/>
                  <a:gd name="T11" fmla="*/ 164 h 1388"/>
                  <a:gd name="T12" fmla="*/ 328 w 917"/>
                  <a:gd name="T13" fmla="*/ 200 h 1388"/>
                  <a:gd name="T14" fmla="*/ 286 w 917"/>
                  <a:gd name="T15" fmla="*/ 209 h 1388"/>
                  <a:gd name="T16" fmla="*/ 243 w 917"/>
                  <a:gd name="T17" fmla="*/ 188 h 1388"/>
                  <a:gd name="T18" fmla="*/ 220 w 917"/>
                  <a:gd name="T19" fmla="*/ 196 h 1388"/>
                  <a:gd name="T20" fmla="*/ 271 w 917"/>
                  <a:gd name="T21" fmla="*/ 217 h 1388"/>
                  <a:gd name="T22" fmla="*/ 355 w 917"/>
                  <a:gd name="T23" fmla="*/ 251 h 1388"/>
                  <a:gd name="T24" fmla="*/ 421 w 917"/>
                  <a:gd name="T25" fmla="*/ 300 h 1388"/>
                  <a:gd name="T26" fmla="*/ 457 w 917"/>
                  <a:gd name="T27" fmla="*/ 353 h 1388"/>
                  <a:gd name="T28" fmla="*/ 437 w 917"/>
                  <a:gd name="T29" fmla="*/ 376 h 1388"/>
                  <a:gd name="T30" fmla="*/ 408 w 917"/>
                  <a:gd name="T31" fmla="*/ 352 h 1388"/>
                  <a:gd name="T32" fmla="*/ 359 w 917"/>
                  <a:gd name="T33" fmla="*/ 323 h 1388"/>
                  <a:gd name="T34" fmla="*/ 316 w 917"/>
                  <a:gd name="T35" fmla="*/ 322 h 1388"/>
                  <a:gd name="T36" fmla="*/ 319 w 917"/>
                  <a:gd name="T37" fmla="*/ 387 h 1388"/>
                  <a:gd name="T38" fmla="*/ 368 w 917"/>
                  <a:gd name="T39" fmla="*/ 431 h 1388"/>
                  <a:gd name="T40" fmla="*/ 401 w 917"/>
                  <a:gd name="T41" fmla="*/ 564 h 1388"/>
                  <a:gd name="T42" fmla="*/ 429 w 917"/>
                  <a:gd name="T43" fmla="*/ 619 h 1388"/>
                  <a:gd name="T44" fmla="*/ 408 w 917"/>
                  <a:gd name="T45" fmla="*/ 627 h 1388"/>
                  <a:gd name="T46" fmla="*/ 358 w 917"/>
                  <a:gd name="T47" fmla="*/ 599 h 1388"/>
                  <a:gd name="T48" fmla="*/ 356 w 917"/>
                  <a:gd name="T49" fmla="*/ 543 h 1388"/>
                  <a:gd name="T50" fmla="*/ 321 w 917"/>
                  <a:gd name="T51" fmla="*/ 500 h 1388"/>
                  <a:gd name="T52" fmla="*/ 260 w 917"/>
                  <a:gd name="T53" fmla="*/ 483 h 1388"/>
                  <a:gd name="T54" fmla="*/ 207 w 917"/>
                  <a:gd name="T55" fmla="*/ 527 h 1388"/>
                  <a:gd name="T56" fmla="*/ 210 w 917"/>
                  <a:gd name="T57" fmla="*/ 615 h 1388"/>
                  <a:gd name="T58" fmla="*/ 221 w 917"/>
                  <a:gd name="T59" fmla="*/ 664 h 1388"/>
                  <a:gd name="T60" fmla="*/ 183 w 917"/>
                  <a:gd name="T61" fmla="*/ 694 h 1388"/>
                  <a:gd name="T62" fmla="*/ 167 w 917"/>
                  <a:gd name="T63" fmla="*/ 623 h 1388"/>
                  <a:gd name="T64" fmla="*/ 136 w 917"/>
                  <a:gd name="T65" fmla="*/ 571 h 1388"/>
                  <a:gd name="T66" fmla="*/ 133 w 917"/>
                  <a:gd name="T67" fmla="*/ 493 h 1388"/>
                  <a:gd name="T68" fmla="*/ 152 w 917"/>
                  <a:gd name="T69" fmla="*/ 427 h 1388"/>
                  <a:gd name="T70" fmla="*/ 116 w 917"/>
                  <a:gd name="T71" fmla="*/ 392 h 1388"/>
                  <a:gd name="T72" fmla="*/ 89 w 917"/>
                  <a:gd name="T73" fmla="*/ 386 h 1388"/>
                  <a:gd name="T74" fmla="*/ 39 w 917"/>
                  <a:gd name="T75" fmla="*/ 467 h 1388"/>
                  <a:gd name="T76" fmla="*/ 12 w 917"/>
                  <a:gd name="T77" fmla="*/ 493 h 1388"/>
                  <a:gd name="T78" fmla="*/ 12 w 917"/>
                  <a:gd name="T79" fmla="*/ 396 h 1388"/>
                  <a:gd name="T80" fmla="*/ 56 w 917"/>
                  <a:gd name="T81" fmla="*/ 314 h 1388"/>
                  <a:gd name="T82" fmla="*/ 114 w 917"/>
                  <a:gd name="T83" fmla="*/ 263 h 1388"/>
                  <a:gd name="T84" fmla="*/ 127 w 917"/>
                  <a:gd name="T85" fmla="*/ 239 h 1388"/>
                  <a:gd name="T86" fmla="*/ 90 w 917"/>
                  <a:gd name="T87" fmla="*/ 247 h 1388"/>
                  <a:gd name="T88" fmla="*/ 56 w 917"/>
                  <a:gd name="T89" fmla="*/ 221 h 1388"/>
                  <a:gd name="T90" fmla="*/ 44 w 917"/>
                  <a:gd name="T91" fmla="*/ 201 h 1388"/>
                  <a:gd name="T92" fmla="*/ 45 w 917"/>
                  <a:gd name="T93" fmla="*/ 182 h 1388"/>
                  <a:gd name="T94" fmla="*/ 23 w 917"/>
                  <a:gd name="T95" fmla="*/ 170 h 1388"/>
                  <a:gd name="T96" fmla="*/ 27 w 917"/>
                  <a:gd name="T97" fmla="*/ 109 h 1388"/>
                  <a:gd name="T98" fmla="*/ 43 w 917"/>
                  <a:gd name="T99" fmla="*/ 63 h 1388"/>
                  <a:gd name="T100" fmla="*/ 60 w 917"/>
                  <a:gd name="T101" fmla="*/ 25 h 1388"/>
                  <a:gd name="T102" fmla="*/ 119 w 917"/>
                  <a:gd name="T103" fmla="*/ 1 h 1388"/>
                  <a:gd name="T104" fmla="*/ 168 w 917"/>
                  <a:gd name="T105" fmla="*/ 4 h 1388"/>
                  <a:gd name="T106" fmla="*/ 214 w 917"/>
                  <a:gd name="T107" fmla="*/ 22 h 1388"/>
                  <a:gd name="T108" fmla="*/ 243 w 917"/>
                  <a:gd name="T109" fmla="*/ 50 h 1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917"/>
                  <a:gd name="T166" fmla="*/ 0 h 1388"/>
                  <a:gd name="T167" fmla="*/ 917 w 917"/>
                  <a:gd name="T168" fmla="*/ 1388 h 1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917" h="1388">
                    <a:moveTo>
                      <a:pt x="503" y="130"/>
                    </a:moveTo>
                    <a:lnTo>
                      <a:pt x="515" y="153"/>
                    </a:lnTo>
                    <a:lnTo>
                      <a:pt x="523" y="178"/>
                    </a:lnTo>
                    <a:lnTo>
                      <a:pt x="526" y="203"/>
                    </a:lnTo>
                    <a:lnTo>
                      <a:pt x="527" y="228"/>
                    </a:lnTo>
                    <a:lnTo>
                      <a:pt x="525" y="253"/>
                    </a:lnTo>
                    <a:lnTo>
                      <a:pt x="518" y="279"/>
                    </a:lnTo>
                    <a:lnTo>
                      <a:pt x="509" y="303"/>
                    </a:lnTo>
                    <a:lnTo>
                      <a:pt x="496" y="326"/>
                    </a:lnTo>
                    <a:lnTo>
                      <a:pt x="505" y="321"/>
                    </a:lnTo>
                    <a:lnTo>
                      <a:pt x="516" y="318"/>
                    </a:lnTo>
                    <a:lnTo>
                      <a:pt x="525" y="314"/>
                    </a:lnTo>
                    <a:lnTo>
                      <a:pt x="535" y="312"/>
                    </a:lnTo>
                    <a:lnTo>
                      <a:pt x="546" y="311"/>
                    </a:lnTo>
                    <a:lnTo>
                      <a:pt x="556" y="312"/>
                    </a:lnTo>
                    <a:lnTo>
                      <a:pt x="566" y="313"/>
                    </a:lnTo>
                    <a:lnTo>
                      <a:pt x="577" y="318"/>
                    </a:lnTo>
                    <a:lnTo>
                      <a:pt x="585" y="322"/>
                    </a:lnTo>
                    <a:lnTo>
                      <a:pt x="594" y="326"/>
                    </a:lnTo>
                    <a:lnTo>
                      <a:pt x="603" y="330"/>
                    </a:lnTo>
                    <a:lnTo>
                      <a:pt x="613" y="334"/>
                    </a:lnTo>
                    <a:lnTo>
                      <a:pt x="622" y="336"/>
                    </a:lnTo>
                    <a:lnTo>
                      <a:pt x="631" y="339"/>
                    </a:lnTo>
                    <a:lnTo>
                      <a:pt x="640" y="339"/>
                    </a:lnTo>
                    <a:lnTo>
                      <a:pt x="651" y="336"/>
                    </a:lnTo>
                    <a:lnTo>
                      <a:pt x="660" y="333"/>
                    </a:lnTo>
                    <a:lnTo>
                      <a:pt x="668" y="328"/>
                    </a:lnTo>
                    <a:lnTo>
                      <a:pt x="675" y="322"/>
                    </a:lnTo>
                    <a:lnTo>
                      <a:pt x="682" y="316"/>
                    </a:lnTo>
                    <a:lnTo>
                      <a:pt x="686" y="307"/>
                    </a:lnTo>
                    <a:lnTo>
                      <a:pt x="690" y="299"/>
                    </a:lnTo>
                    <a:lnTo>
                      <a:pt x="693" y="290"/>
                    </a:lnTo>
                    <a:lnTo>
                      <a:pt x="694" y="281"/>
                    </a:lnTo>
                    <a:lnTo>
                      <a:pt x="694" y="273"/>
                    </a:lnTo>
                    <a:lnTo>
                      <a:pt x="693" y="264"/>
                    </a:lnTo>
                    <a:lnTo>
                      <a:pt x="691" y="256"/>
                    </a:lnTo>
                    <a:lnTo>
                      <a:pt x="689" y="248"/>
                    </a:lnTo>
                    <a:lnTo>
                      <a:pt x="701" y="261"/>
                    </a:lnTo>
                    <a:lnTo>
                      <a:pt x="706" y="277"/>
                    </a:lnTo>
                    <a:lnTo>
                      <a:pt x="707" y="295"/>
                    </a:lnTo>
                    <a:lnTo>
                      <a:pt x="708" y="313"/>
                    </a:lnTo>
                    <a:lnTo>
                      <a:pt x="707" y="327"/>
                    </a:lnTo>
                    <a:lnTo>
                      <a:pt x="705" y="340"/>
                    </a:lnTo>
                    <a:lnTo>
                      <a:pt x="700" y="352"/>
                    </a:lnTo>
                    <a:lnTo>
                      <a:pt x="694" y="363"/>
                    </a:lnTo>
                    <a:lnTo>
                      <a:pt x="686" y="374"/>
                    </a:lnTo>
                    <a:lnTo>
                      <a:pt x="677" y="383"/>
                    </a:lnTo>
                    <a:lnTo>
                      <a:pt x="667" y="392"/>
                    </a:lnTo>
                    <a:lnTo>
                      <a:pt x="655" y="400"/>
                    </a:lnTo>
                    <a:lnTo>
                      <a:pt x="644" y="405"/>
                    </a:lnTo>
                    <a:lnTo>
                      <a:pt x="632" y="410"/>
                    </a:lnTo>
                    <a:lnTo>
                      <a:pt x="619" y="413"/>
                    </a:lnTo>
                    <a:lnTo>
                      <a:pt x="608" y="416"/>
                    </a:lnTo>
                    <a:lnTo>
                      <a:pt x="595" y="417"/>
                    </a:lnTo>
                    <a:lnTo>
                      <a:pt x="584" y="418"/>
                    </a:lnTo>
                    <a:lnTo>
                      <a:pt x="571" y="418"/>
                    </a:lnTo>
                    <a:lnTo>
                      <a:pt x="560" y="417"/>
                    </a:lnTo>
                    <a:lnTo>
                      <a:pt x="545" y="415"/>
                    </a:lnTo>
                    <a:lnTo>
                      <a:pt x="532" y="409"/>
                    </a:lnTo>
                    <a:lnTo>
                      <a:pt x="519" y="401"/>
                    </a:lnTo>
                    <a:lnTo>
                      <a:pt x="509" y="392"/>
                    </a:lnTo>
                    <a:lnTo>
                      <a:pt x="497" y="383"/>
                    </a:lnTo>
                    <a:lnTo>
                      <a:pt x="485" y="377"/>
                    </a:lnTo>
                    <a:lnTo>
                      <a:pt x="472" y="371"/>
                    </a:lnTo>
                    <a:lnTo>
                      <a:pt x="457" y="370"/>
                    </a:lnTo>
                    <a:lnTo>
                      <a:pt x="451" y="371"/>
                    </a:lnTo>
                    <a:lnTo>
                      <a:pt x="447" y="374"/>
                    </a:lnTo>
                    <a:lnTo>
                      <a:pt x="442" y="379"/>
                    </a:lnTo>
                    <a:lnTo>
                      <a:pt x="440" y="385"/>
                    </a:lnTo>
                    <a:lnTo>
                      <a:pt x="439" y="393"/>
                    </a:lnTo>
                    <a:lnTo>
                      <a:pt x="439" y="401"/>
                    </a:lnTo>
                    <a:lnTo>
                      <a:pt x="439" y="410"/>
                    </a:lnTo>
                    <a:lnTo>
                      <a:pt x="440" y="418"/>
                    </a:lnTo>
                    <a:lnTo>
                      <a:pt x="466" y="420"/>
                    </a:lnTo>
                    <a:lnTo>
                      <a:pt x="492" y="424"/>
                    </a:lnTo>
                    <a:lnTo>
                      <a:pt x="517" y="428"/>
                    </a:lnTo>
                    <a:lnTo>
                      <a:pt x="542" y="434"/>
                    </a:lnTo>
                    <a:lnTo>
                      <a:pt x="568" y="441"/>
                    </a:lnTo>
                    <a:lnTo>
                      <a:pt x="592" y="449"/>
                    </a:lnTo>
                    <a:lnTo>
                      <a:pt x="616" y="458"/>
                    </a:lnTo>
                    <a:lnTo>
                      <a:pt x="640" y="468"/>
                    </a:lnTo>
                    <a:lnTo>
                      <a:pt x="663" y="479"/>
                    </a:lnTo>
                    <a:lnTo>
                      <a:pt x="686" y="491"/>
                    </a:lnTo>
                    <a:lnTo>
                      <a:pt x="709" y="502"/>
                    </a:lnTo>
                    <a:lnTo>
                      <a:pt x="730" y="516"/>
                    </a:lnTo>
                    <a:lnTo>
                      <a:pt x="752" y="529"/>
                    </a:lnTo>
                    <a:lnTo>
                      <a:pt x="772" y="544"/>
                    </a:lnTo>
                    <a:lnTo>
                      <a:pt x="792" y="559"/>
                    </a:lnTo>
                    <a:lnTo>
                      <a:pt x="811" y="573"/>
                    </a:lnTo>
                    <a:lnTo>
                      <a:pt x="826" y="586"/>
                    </a:lnTo>
                    <a:lnTo>
                      <a:pt x="841" y="600"/>
                    </a:lnTo>
                    <a:lnTo>
                      <a:pt x="855" y="615"/>
                    </a:lnTo>
                    <a:lnTo>
                      <a:pt x="867" y="630"/>
                    </a:lnTo>
                    <a:lnTo>
                      <a:pt x="881" y="646"/>
                    </a:lnTo>
                    <a:lnTo>
                      <a:pt x="893" y="663"/>
                    </a:lnTo>
                    <a:lnTo>
                      <a:pt x="905" y="681"/>
                    </a:lnTo>
                    <a:lnTo>
                      <a:pt x="917" y="698"/>
                    </a:lnTo>
                    <a:lnTo>
                      <a:pt x="913" y="707"/>
                    </a:lnTo>
                    <a:lnTo>
                      <a:pt x="908" y="714"/>
                    </a:lnTo>
                    <a:lnTo>
                      <a:pt x="902" y="721"/>
                    </a:lnTo>
                    <a:lnTo>
                      <a:pt x="897" y="729"/>
                    </a:lnTo>
                    <a:lnTo>
                      <a:pt x="891" y="736"/>
                    </a:lnTo>
                    <a:lnTo>
                      <a:pt x="886" y="743"/>
                    </a:lnTo>
                    <a:lnTo>
                      <a:pt x="880" y="749"/>
                    </a:lnTo>
                    <a:lnTo>
                      <a:pt x="873" y="753"/>
                    </a:lnTo>
                    <a:lnTo>
                      <a:pt x="864" y="755"/>
                    </a:lnTo>
                    <a:lnTo>
                      <a:pt x="855" y="754"/>
                    </a:lnTo>
                    <a:lnTo>
                      <a:pt x="848" y="749"/>
                    </a:lnTo>
                    <a:lnTo>
                      <a:pt x="842" y="739"/>
                    </a:lnTo>
                    <a:lnTo>
                      <a:pt x="837" y="731"/>
                    </a:lnTo>
                    <a:lnTo>
                      <a:pt x="827" y="716"/>
                    </a:lnTo>
                    <a:lnTo>
                      <a:pt x="815" y="704"/>
                    </a:lnTo>
                    <a:lnTo>
                      <a:pt x="803" y="691"/>
                    </a:lnTo>
                    <a:lnTo>
                      <a:pt x="790" y="681"/>
                    </a:lnTo>
                    <a:lnTo>
                      <a:pt x="776" y="671"/>
                    </a:lnTo>
                    <a:lnTo>
                      <a:pt x="761" y="663"/>
                    </a:lnTo>
                    <a:lnTo>
                      <a:pt x="746" y="656"/>
                    </a:lnTo>
                    <a:lnTo>
                      <a:pt x="730" y="649"/>
                    </a:lnTo>
                    <a:lnTo>
                      <a:pt x="717" y="646"/>
                    </a:lnTo>
                    <a:lnTo>
                      <a:pt x="705" y="643"/>
                    </a:lnTo>
                    <a:lnTo>
                      <a:pt x="692" y="640"/>
                    </a:lnTo>
                    <a:lnTo>
                      <a:pt x="681" y="639"/>
                    </a:lnTo>
                    <a:lnTo>
                      <a:pt x="668" y="639"/>
                    </a:lnTo>
                    <a:lnTo>
                      <a:pt x="655" y="639"/>
                    </a:lnTo>
                    <a:lnTo>
                      <a:pt x="644" y="640"/>
                    </a:lnTo>
                    <a:lnTo>
                      <a:pt x="631" y="643"/>
                    </a:lnTo>
                    <a:lnTo>
                      <a:pt x="628" y="645"/>
                    </a:lnTo>
                    <a:lnTo>
                      <a:pt x="621" y="671"/>
                    </a:lnTo>
                    <a:lnTo>
                      <a:pt x="616" y="699"/>
                    </a:lnTo>
                    <a:lnTo>
                      <a:pt x="616" y="725"/>
                    </a:lnTo>
                    <a:lnTo>
                      <a:pt x="623" y="752"/>
                    </a:lnTo>
                    <a:lnTo>
                      <a:pt x="629" y="765"/>
                    </a:lnTo>
                    <a:lnTo>
                      <a:pt x="637" y="775"/>
                    </a:lnTo>
                    <a:lnTo>
                      <a:pt x="645" y="784"/>
                    </a:lnTo>
                    <a:lnTo>
                      <a:pt x="654" y="792"/>
                    </a:lnTo>
                    <a:lnTo>
                      <a:pt x="663" y="800"/>
                    </a:lnTo>
                    <a:lnTo>
                      <a:pt x="674" y="808"/>
                    </a:lnTo>
                    <a:lnTo>
                      <a:pt x="684" y="815"/>
                    </a:lnTo>
                    <a:lnTo>
                      <a:pt x="694" y="823"/>
                    </a:lnTo>
                    <a:lnTo>
                      <a:pt x="736" y="863"/>
                    </a:lnTo>
                    <a:lnTo>
                      <a:pt x="765" y="907"/>
                    </a:lnTo>
                    <a:lnTo>
                      <a:pt x="782" y="955"/>
                    </a:lnTo>
                    <a:lnTo>
                      <a:pt x="792" y="1001"/>
                    </a:lnTo>
                    <a:lnTo>
                      <a:pt x="797" y="1043"/>
                    </a:lnTo>
                    <a:lnTo>
                      <a:pt x="798" y="1081"/>
                    </a:lnTo>
                    <a:lnTo>
                      <a:pt x="799" y="1110"/>
                    </a:lnTo>
                    <a:lnTo>
                      <a:pt x="802" y="1127"/>
                    </a:lnTo>
                    <a:lnTo>
                      <a:pt x="808" y="1144"/>
                    </a:lnTo>
                    <a:lnTo>
                      <a:pt x="816" y="1160"/>
                    </a:lnTo>
                    <a:lnTo>
                      <a:pt x="826" y="1175"/>
                    </a:lnTo>
                    <a:lnTo>
                      <a:pt x="835" y="1191"/>
                    </a:lnTo>
                    <a:lnTo>
                      <a:pt x="844" y="1207"/>
                    </a:lnTo>
                    <a:lnTo>
                      <a:pt x="851" y="1222"/>
                    </a:lnTo>
                    <a:lnTo>
                      <a:pt x="858" y="1238"/>
                    </a:lnTo>
                    <a:lnTo>
                      <a:pt x="861" y="1254"/>
                    </a:lnTo>
                    <a:lnTo>
                      <a:pt x="860" y="1256"/>
                    </a:lnTo>
                    <a:lnTo>
                      <a:pt x="858" y="1258"/>
                    </a:lnTo>
                    <a:lnTo>
                      <a:pt x="855" y="1258"/>
                    </a:lnTo>
                    <a:lnTo>
                      <a:pt x="851" y="1258"/>
                    </a:lnTo>
                    <a:lnTo>
                      <a:pt x="834" y="1256"/>
                    </a:lnTo>
                    <a:lnTo>
                      <a:pt x="816" y="1254"/>
                    </a:lnTo>
                    <a:lnTo>
                      <a:pt x="798" y="1252"/>
                    </a:lnTo>
                    <a:lnTo>
                      <a:pt x="781" y="1250"/>
                    </a:lnTo>
                    <a:lnTo>
                      <a:pt x="763" y="1245"/>
                    </a:lnTo>
                    <a:lnTo>
                      <a:pt x="747" y="1238"/>
                    </a:lnTo>
                    <a:lnTo>
                      <a:pt x="735" y="1228"/>
                    </a:lnTo>
                    <a:lnTo>
                      <a:pt x="723" y="1215"/>
                    </a:lnTo>
                    <a:lnTo>
                      <a:pt x="716" y="1197"/>
                    </a:lnTo>
                    <a:lnTo>
                      <a:pt x="717" y="1176"/>
                    </a:lnTo>
                    <a:lnTo>
                      <a:pt x="721" y="1155"/>
                    </a:lnTo>
                    <a:lnTo>
                      <a:pt x="722" y="1134"/>
                    </a:lnTo>
                    <a:lnTo>
                      <a:pt x="721" y="1122"/>
                    </a:lnTo>
                    <a:lnTo>
                      <a:pt x="719" y="1110"/>
                    </a:lnTo>
                    <a:lnTo>
                      <a:pt x="715" y="1097"/>
                    </a:lnTo>
                    <a:lnTo>
                      <a:pt x="712" y="1085"/>
                    </a:lnTo>
                    <a:lnTo>
                      <a:pt x="707" y="1073"/>
                    </a:lnTo>
                    <a:lnTo>
                      <a:pt x="700" y="1062"/>
                    </a:lnTo>
                    <a:lnTo>
                      <a:pt x="693" y="1050"/>
                    </a:lnTo>
                    <a:lnTo>
                      <a:pt x="684" y="1040"/>
                    </a:lnTo>
                    <a:lnTo>
                      <a:pt x="671" y="1026"/>
                    </a:lnTo>
                    <a:lnTo>
                      <a:pt x="657" y="1013"/>
                    </a:lnTo>
                    <a:lnTo>
                      <a:pt x="642" y="1001"/>
                    </a:lnTo>
                    <a:lnTo>
                      <a:pt x="628" y="989"/>
                    </a:lnTo>
                    <a:lnTo>
                      <a:pt x="611" y="979"/>
                    </a:lnTo>
                    <a:lnTo>
                      <a:pt x="594" y="971"/>
                    </a:lnTo>
                    <a:lnTo>
                      <a:pt x="576" y="965"/>
                    </a:lnTo>
                    <a:lnTo>
                      <a:pt x="556" y="962"/>
                    </a:lnTo>
                    <a:lnTo>
                      <a:pt x="539" y="963"/>
                    </a:lnTo>
                    <a:lnTo>
                      <a:pt x="520" y="967"/>
                    </a:lnTo>
                    <a:lnTo>
                      <a:pt x="504" y="974"/>
                    </a:lnTo>
                    <a:lnTo>
                      <a:pt x="487" y="983"/>
                    </a:lnTo>
                    <a:lnTo>
                      <a:pt x="472" y="994"/>
                    </a:lnTo>
                    <a:lnTo>
                      <a:pt x="457" y="1007"/>
                    </a:lnTo>
                    <a:lnTo>
                      <a:pt x="443" y="1019"/>
                    </a:lnTo>
                    <a:lnTo>
                      <a:pt x="430" y="1032"/>
                    </a:lnTo>
                    <a:lnTo>
                      <a:pt x="414" y="1054"/>
                    </a:lnTo>
                    <a:lnTo>
                      <a:pt x="404" y="1077"/>
                    </a:lnTo>
                    <a:lnTo>
                      <a:pt x="397" y="1102"/>
                    </a:lnTo>
                    <a:lnTo>
                      <a:pt x="395" y="1127"/>
                    </a:lnTo>
                    <a:lnTo>
                      <a:pt x="396" y="1154"/>
                    </a:lnTo>
                    <a:lnTo>
                      <a:pt x="402" y="1179"/>
                    </a:lnTo>
                    <a:lnTo>
                      <a:pt x="409" y="1205"/>
                    </a:lnTo>
                    <a:lnTo>
                      <a:pt x="419" y="1229"/>
                    </a:lnTo>
                    <a:lnTo>
                      <a:pt x="428" y="1241"/>
                    </a:lnTo>
                    <a:lnTo>
                      <a:pt x="439" y="1252"/>
                    </a:lnTo>
                    <a:lnTo>
                      <a:pt x="448" y="1262"/>
                    </a:lnTo>
                    <a:lnTo>
                      <a:pt x="452" y="1275"/>
                    </a:lnTo>
                    <a:lnTo>
                      <a:pt x="451" y="1293"/>
                    </a:lnTo>
                    <a:lnTo>
                      <a:pt x="448" y="1311"/>
                    </a:lnTo>
                    <a:lnTo>
                      <a:pt x="441" y="1327"/>
                    </a:lnTo>
                    <a:lnTo>
                      <a:pt x="432" y="1340"/>
                    </a:lnTo>
                    <a:lnTo>
                      <a:pt x="419" y="1354"/>
                    </a:lnTo>
                    <a:lnTo>
                      <a:pt x="406" y="1367"/>
                    </a:lnTo>
                    <a:lnTo>
                      <a:pt x="391" y="1377"/>
                    </a:lnTo>
                    <a:lnTo>
                      <a:pt x="375" y="1387"/>
                    </a:lnTo>
                    <a:lnTo>
                      <a:pt x="371" y="1388"/>
                    </a:lnTo>
                    <a:lnTo>
                      <a:pt x="366" y="1388"/>
                    </a:lnTo>
                    <a:lnTo>
                      <a:pt x="361" y="1385"/>
                    </a:lnTo>
                    <a:lnTo>
                      <a:pt x="358" y="1383"/>
                    </a:lnTo>
                    <a:lnTo>
                      <a:pt x="344" y="1352"/>
                    </a:lnTo>
                    <a:lnTo>
                      <a:pt x="336" y="1319"/>
                    </a:lnTo>
                    <a:lnTo>
                      <a:pt x="334" y="1285"/>
                    </a:lnTo>
                    <a:lnTo>
                      <a:pt x="335" y="1251"/>
                    </a:lnTo>
                    <a:lnTo>
                      <a:pt x="334" y="1245"/>
                    </a:lnTo>
                    <a:lnTo>
                      <a:pt x="328" y="1240"/>
                    </a:lnTo>
                    <a:lnTo>
                      <a:pt x="322" y="1237"/>
                    </a:lnTo>
                    <a:lnTo>
                      <a:pt x="318" y="1231"/>
                    </a:lnTo>
                    <a:lnTo>
                      <a:pt x="303" y="1209"/>
                    </a:lnTo>
                    <a:lnTo>
                      <a:pt x="290" y="1187"/>
                    </a:lnTo>
                    <a:lnTo>
                      <a:pt x="280" y="1165"/>
                    </a:lnTo>
                    <a:lnTo>
                      <a:pt x="271" y="1142"/>
                    </a:lnTo>
                    <a:lnTo>
                      <a:pt x="265" y="1118"/>
                    </a:lnTo>
                    <a:lnTo>
                      <a:pt x="261" y="1095"/>
                    </a:lnTo>
                    <a:lnTo>
                      <a:pt x="258" y="1071"/>
                    </a:lnTo>
                    <a:lnTo>
                      <a:pt x="258" y="1047"/>
                    </a:lnTo>
                    <a:lnTo>
                      <a:pt x="259" y="1027"/>
                    </a:lnTo>
                    <a:lnTo>
                      <a:pt x="261" y="1007"/>
                    </a:lnTo>
                    <a:lnTo>
                      <a:pt x="266" y="986"/>
                    </a:lnTo>
                    <a:lnTo>
                      <a:pt x="271" y="965"/>
                    </a:lnTo>
                    <a:lnTo>
                      <a:pt x="277" y="944"/>
                    </a:lnTo>
                    <a:lnTo>
                      <a:pt x="284" y="925"/>
                    </a:lnTo>
                    <a:lnTo>
                      <a:pt x="292" y="905"/>
                    </a:lnTo>
                    <a:lnTo>
                      <a:pt x="301" y="887"/>
                    </a:lnTo>
                    <a:lnTo>
                      <a:pt x="305" y="871"/>
                    </a:lnTo>
                    <a:lnTo>
                      <a:pt x="303" y="854"/>
                    </a:lnTo>
                    <a:lnTo>
                      <a:pt x="296" y="838"/>
                    </a:lnTo>
                    <a:lnTo>
                      <a:pt x="286" y="823"/>
                    </a:lnTo>
                    <a:lnTo>
                      <a:pt x="277" y="814"/>
                    </a:lnTo>
                    <a:lnTo>
                      <a:pt x="267" y="806"/>
                    </a:lnTo>
                    <a:lnTo>
                      <a:pt x="255" y="799"/>
                    </a:lnTo>
                    <a:lnTo>
                      <a:pt x="243" y="792"/>
                    </a:lnTo>
                    <a:lnTo>
                      <a:pt x="231" y="785"/>
                    </a:lnTo>
                    <a:lnTo>
                      <a:pt x="220" y="778"/>
                    </a:lnTo>
                    <a:lnTo>
                      <a:pt x="209" y="769"/>
                    </a:lnTo>
                    <a:lnTo>
                      <a:pt x="201" y="758"/>
                    </a:lnTo>
                    <a:lnTo>
                      <a:pt x="194" y="759"/>
                    </a:lnTo>
                    <a:lnTo>
                      <a:pt x="187" y="762"/>
                    </a:lnTo>
                    <a:lnTo>
                      <a:pt x="183" y="767"/>
                    </a:lnTo>
                    <a:lnTo>
                      <a:pt x="177" y="773"/>
                    </a:lnTo>
                    <a:lnTo>
                      <a:pt x="157" y="792"/>
                    </a:lnTo>
                    <a:lnTo>
                      <a:pt x="140" y="812"/>
                    </a:lnTo>
                    <a:lnTo>
                      <a:pt x="123" y="834"/>
                    </a:lnTo>
                    <a:lnTo>
                      <a:pt x="108" y="857"/>
                    </a:lnTo>
                    <a:lnTo>
                      <a:pt x="94" y="881"/>
                    </a:lnTo>
                    <a:lnTo>
                      <a:pt x="84" y="907"/>
                    </a:lnTo>
                    <a:lnTo>
                      <a:pt x="77" y="935"/>
                    </a:lnTo>
                    <a:lnTo>
                      <a:pt x="72" y="964"/>
                    </a:lnTo>
                    <a:lnTo>
                      <a:pt x="72" y="1004"/>
                    </a:lnTo>
                    <a:lnTo>
                      <a:pt x="62" y="1003"/>
                    </a:lnTo>
                    <a:lnTo>
                      <a:pt x="51" y="1001"/>
                    </a:lnTo>
                    <a:lnTo>
                      <a:pt x="41" y="997"/>
                    </a:lnTo>
                    <a:lnTo>
                      <a:pt x="32" y="993"/>
                    </a:lnTo>
                    <a:lnTo>
                      <a:pt x="24" y="987"/>
                    </a:lnTo>
                    <a:lnTo>
                      <a:pt x="17" y="980"/>
                    </a:lnTo>
                    <a:lnTo>
                      <a:pt x="11" y="971"/>
                    </a:lnTo>
                    <a:lnTo>
                      <a:pt x="6" y="962"/>
                    </a:lnTo>
                    <a:lnTo>
                      <a:pt x="0" y="921"/>
                    </a:lnTo>
                    <a:lnTo>
                      <a:pt x="2" y="879"/>
                    </a:lnTo>
                    <a:lnTo>
                      <a:pt x="11" y="836"/>
                    </a:lnTo>
                    <a:lnTo>
                      <a:pt x="23" y="792"/>
                    </a:lnTo>
                    <a:lnTo>
                      <a:pt x="32" y="766"/>
                    </a:lnTo>
                    <a:lnTo>
                      <a:pt x="42" y="740"/>
                    </a:lnTo>
                    <a:lnTo>
                      <a:pt x="54" y="716"/>
                    </a:lnTo>
                    <a:lnTo>
                      <a:pt x="66" y="692"/>
                    </a:lnTo>
                    <a:lnTo>
                      <a:pt x="80" y="669"/>
                    </a:lnTo>
                    <a:lnTo>
                      <a:pt x="95" y="648"/>
                    </a:lnTo>
                    <a:lnTo>
                      <a:pt x="111" y="628"/>
                    </a:lnTo>
                    <a:lnTo>
                      <a:pt x="130" y="609"/>
                    </a:lnTo>
                    <a:lnTo>
                      <a:pt x="146" y="594"/>
                    </a:lnTo>
                    <a:lnTo>
                      <a:pt x="161" y="579"/>
                    </a:lnTo>
                    <a:lnTo>
                      <a:pt x="177" y="565"/>
                    </a:lnTo>
                    <a:lnTo>
                      <a:pt x="193" y="552"/>
                    </a:lnTo>
                    <a:lnTo>
                      <a:pt x="210" y="538"/>
                    </a:lnTo>
                    <a:lnTo>
                      <a:pt x="228" y="525"/>
                    </a:lnTo>
                    <a:lnTo>
                      <a:pt x="246" y="512"/>
                    </a:lnTo>
                    <a:lnTo>
                      <a:pt x="266" y="500"/>
                    </a:lnTo>
                    <a:lnTo>
                      <a:pt x="268" y="495"/>
                    </a:lnTo>
                    <a:lnTo>
                      <a:pt x="268" y="488"/>
                    </a:lnTo>
                    <a:lnTo>
                      <a:pt x="265" y="481"/>
                    </a:lnTo>
                    <a:lnTo>
                      <a:pt x="261" y="476"/>
                    </a:lnTo>
                    <a:lnTo>
                      <a:pt x="253" y="478"/>
                    </a:lnTo>
                    <a:lnTo>
                      <a:pt x="246" y="480"/>
                    </a:lnTo>
                    <a:lnTo>
                      <a:pt x="238" y="484"/>
                    </a:lnTo>
                    <a:lnTo>
                      <a:pt x="230" y="486"/>
                    </a:lnTo>
                    <a:lnTo>
                      <a:pt x="217" y="489"/>
                    </a:lnTo>
                    <a:lnTo>
                      <a:pt x="205" y="492"/>
                    </a:lnTo>
                    <a:lnTo>
                      <a:pt x="192" y="494"/>
                    </a:lnTo>
                    <a:lnTo>
                      <a:pt x="179" y="495"/>
                    </a:lnTo>
                    <a:lnTo>
                      <a:pt x="167" y="495"/>
                    </a:lnTo>
                    <a:lnTo>
                      <a:pt x="154" y="493"/>
                    </a:lnTo>
                    <a:lnTo>
                      <a:pt x="142" y="488"/>
                    </a:lnTo>
                    <a:lnTo>
                      <a:pt x="131" y="481"/>
                    </a:lnTo>
                    <a:lnTo>
                      <a:pt x="122" y="470"/>
                    </a:lnTo>
                    <a:lnTo>
                      <a:pt x="116" y="457"/>
                    </a:lnTo>
                    <a:lnTo>
                      <a:pt x="112" y="443"/>
                    </a:lnTo>
                    <a:lnTo>
                      <a:pt x="111" y="430"/>
                    </a:lnTo>
                    <a:lnTo>
                      <a:pt x="104" y="427"/>
                    </a:lnTo>
                    <a:lnTo>
                      <a:pt x="99" y="423"/>
                    </a:lnTo>
                    <a:lnTo>
                      <a:pt x="93" y="418"/>
                    </a:lnTo>
                    <a:lnTo>
                      <a:pt x="88" y="412"/>
                    </a:lnTo>
                    <a:lnTo>
                      <a:pt x="87" y="406"/>
                    </a:lnTo>
                    <a:lnTo>
                      <a:pt x="88" y="403"/>
                    </a:lnTo>
                    <a:lnTo>
                      <a:pt x="88" y="398"/>
                    </a:lnTo>
                    <a:lnTo>
                      <a:pt x="85" y="392"/>
                    </a:lnTo>
                    <a:lnTo>
                      <a:pt x="82" y="385"/>
                    </a:lnTo>
                    <a:lnTo>
                      <a:pt x="86" y="379"/>
                    </a:lnTo>
                    <a:lnTo>
                      <a:pt x="91" y="374"/>
                    </a:lnTo>
                    <a:lnTo>
                      <a:pt x="92" y="371"/>
                    </a:lnTo>
                    <a:lnTo>
                      <a:pt x="89" y="365"/>
                    </a:lnTo>
                    <a:lnTo>
                      <a:pt x="85" y="360"/>
                    </a:lnTo>
                    <a:lnTo>
                      <a:pt x="78" y="356"/>
                    </a:lnTo>
                    <a:lnTo>
                      <a:pt x="72" y="354"/>
                    </a:lnTo>
                    <a:lnTo>
                      <a:pt x="64" y="350"/>
                    </a:lnTo>
                    <a:lnTo>
                      <a:pt x="57" y="348"/>
                    </a:lnTo>
                    <a:lnTo>
                      <a:pt x="51" y="344"/>
                    </a:lnTo>
                    <a:lnTo>
                      <a:pt x="46" y="340"/>
                    </a:lnTo>
                    <a:lnTo>
                      <a:pt x="50" y="334"/>
                    </a:lnTo>
                    <a:lnTo>
                      <a:pt x="57" y="321"/>
                    </a:lnTo>
                    <a:lnTo>
                      <a:pt x="64" y="306"/>
                    </a:lnTo>
                    <a:lnTo>
                      <a:pt x="68" y="291"/>
                    </a:lnTo>
                    <a:lnTo>
                      <a:pt x="66" y="267"/>
                    </a:lnTo>
                    <a:lnTo>
                      <a:pt x="61" y="243"/>
                    </a:lnTo>
                    <a:lnTo>
                      <a:pt x="54" y="219"/>
                    </a:lnTo>
                    <a:lnTo>
                      <a:pt x="53" y="195"/>
                    </a:lnTo>
                    <a:lnTo>
                      <a:pt x="55" y="181"/>
                    </a:lnTo>
                    <a:lnTo>
                      <a:pt x="59" y="168"/>
                    </a:lnTo>
                    <a:lnTo>
                      <a:pt x="64" y="157"/>
                    </a:lnTo>
                    <a:lnTo>
                      <a:pt x="71" y="146"/>
                    </a:lnTo>
                    <a:lnTo>
                      <a:pt x="78" y="136"/>
                    </a:lnTo>
                    <a:lnTo>
                      <a:pt x="86" y="127"/>
                    </a:lnTo>
                    <a:lnTo>
                      <a:pt x="95" y="117"/>
                    </a:lnTo>
                    <a:lnTo>
                      <a:pt x="106" y="109"/>
                    </a:lnTo>
                    <a:lnTo>
                      <a:pt x="106" y="98"/>
                    </a:lnTo>
                    <a:lnTo>
                      <a:pt x="103" y="86"/>
                    </a:lnTo>
                    <a:lnTo>
                      <a:pt x="103" y="76"/>
                    </a:lnTo>
                    <a:lnTo>
                      <a:pt x="108" y="64"/>
                    </a:lnTo>
                    <a:lnTo>
                      <a:pt x="119" y="51"/>
                    </a:lnTo>
                    <a:lnTo>
                      <a:pt x="134" y="39"/>
                    </a:lnTo>
                    <a:lnTo>
                      <a:pt x="149" y="29"/>
                    </a:lnTo>
                    <a:lnTo>
                      <a:pt x="167" y="21"/>
                    </a:lnTo>
                    <a:lnTo>
                      <a:pt x="184" y="14"/>
                    </a:lnTo>
                    <a:lnTo>
                      <a:pt x="202" y="9"/>
                    </a:lnTo>
                    <a:lnTo>
                      <a:pt x="221" y="6"/>
                    </a:lnTo>
                    <a:lnTo>
                      <a:pt x="238" y="2"/>
                    </a:lnTo>
                    <a:lnTo>
                      <a:pt x="251" y="1"/>
                    </a:lnTo>
                    <a:lnTo>
                      <a:pt x="265" y="0"/>
                    </a:lnTo>
                    <a:lnTo>
                      <a:pt x="278" y="0"/>
                    </a:lnTo>
                    <a:lnTo>
                      <a:pt x="292" y="1"/>
                    </a:lnTo>
                    <a:lnTo>
                      <a:pt x="307" y="3"/>
                    </a:lnTo>
                    <a:lnTo>
                      <a:pt x="321" y="6"/>
                    </a:lnTo>
                    <a:lnTo>
                      <a:pt x="335" y="8"/>
                    </a:lnTo>
                    <a:lnTo>
                      <a:pt x="350" y="11"/>
                    </a:lnTo>
                    <a:lnTo>
                      <a:pt x="364" y="16"/>
                    </a:lnTo>
                    <a:lnTo>
                      <a:pt x="377" y="21"/>
                    </a:lnTo>
                    <a:lnTo>
                      <a:pt x="390" y="25"/>
                    </a:lnTo>
                    <a:lnTo>
                      <a:pt x="403" y="31"/>
                    </a:lnTo>
                    <a:lnTo>
                      <a:pt x="415" y="38"/>
                    </a:lnTo>
                    <a:lnTo>
                      <a:pt x="428" y="45"/>
                    </a:lnTo>
                    <a:lnTo>
                      <a:pt x="440" y="52"/>
                    </a:lnTo>
                    <a:lnTo>
                      <a:pt x="450" y="60"/>
                    </a:lnTo>
                    <a:lnTo>
                      <a:pt x="458" y="67"/>
                    </a:lnTo>
                    <a:lnTo>
                      <a:pt x="465" y="74"/>
                    </a:lnTo>
                    <a:lnTo>
                      <a:pt x="472" y="83"/>
                    </a:lnTo>
                    <a:lnTo>
                      <a:pt x="479" y="91"/>
                    </a:lnTo>
                    <a:lnTo>
                      <a:pt x="486" y="100"/>
                    </a:lnTo>
                    <a:lnTo>
                      <a:pt x="492" y="109"/>
                    </a:lnTo>
                    <a:lnTo>
                      <a:pt x="497" y="120"/>
                    </a:lnTo>
                    <a:lnTo>
                      <a:pt x="503" y="1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51" name="Freeform 27"/>
              <p:cNvSpPr>
                <a:spLocks/>
              </p:cNvSpPr>
              <p:nvPr/>
            </p:nvSpPr>
            <p:spPr bwMode="auto">
              <a:xfrm>
                <a:off x="2457" y="2094"/>
                <a:ext cx="188" cy="233"/>
              </a:xfrm>
              <a:custGeom>
                <a:avLst/>
                <a:gdLst>
                  <a:gd name="T0" fmla="*/ 104 w 375"/>
                  <a:gd name="T1" fmla="*/ 14 h 468"/>
                  <a:gd name="T2" fmla="*/ 115 w 375"/>
                  <a:gd name="T3" fmla="*/ 31 h 468"/>
                  <a:gd name="T4" fmla="*/ 127 w 375"/>
                  <a:gd name="T5" fmla="*/ 48 h 468"/>
                  <a:gd name="T6" fmla="*/ 137 w 375"/>
                  <a:gd name="T7" fmla="*/ 83 h 468"/>
                  <a:gd name="T8" fmla="*/ 145 w 375"/>
                  <a:gd name="T9" fmla="*/ 91 h 468"/>
                  <a:gd name="T10" fmla="*/ 155 w 375"/>
                  <a:gd name="T11" fmla="*/ 83 h 468"/>
                  <a:gd name="T12" fmla="*/ 167 w 375"/>
                  <a:gd name="T13" fmla="*/ 81 h 468"/>
                  <a:gd name="T14" fmla="*/ 175 w 375"/>
                  <a:gd name="T15" fmla="*/ 85 h 468"/>
                  <a:gd name="T16" fmla="*/ 176 w 375"/>
                  <a:gd name="T17" fmla="*/ 104 h 468"/>
                  <a:gd name="T18" fmla="*/ 161 w 375"/>
                  <a:gd name="T19" fmla="*/ 118 h 468"/>
                  <a:gd name="T20" fmla="*/ 153 w 375"/>
                  <a:gd name="T21" fmla="*/ 117 h 468"/>
                  <a:gd name="T22" fmla="*/ 150 w 375"/>
                  <a:gd name="T23" fmla="*/ 120 h 468"/>
                  <a:gd name="T24" fmla="*/ 160 w 375"/>
                  <a:gd name="T25" fmla="*/ 125 h 468"/>
                  <a:gd name="T26" fmla="*/ 170 w 375"/>
                  <a:gd name="T27" fmla="*/ 126 h 468"/>
                  <a:gd name="T28" fmla="*/ 171 w 375"/>
                  <a:gd name="T29" fmla="*/ 153 h 468"/>
                  <a:gd name="T30" fmla="*/ 178 w 375"/>
                  <a:gd name="T31" fmla="*/ 179 h 468"/>
                  <a:gd name="T32" fmla="*/ 186 w 375"/>
                  <a:gd name="T33" fmla="*/ 202 h 468"/>
                  <a:gd name="T34" fmla="*/ 173 w 375"/>
                  <a:gd name="T35" fmla="*/ 218 h 468"/>
                  <a:gd name="T36" fmla="*/ 157 w 375"/>
                  <a:gd name="T37" fmla="*/ 229 h 468"/>
                  <a:gd name="T38" fmla="*/ 138 w 375"/>
                  <a:gd name="T39" fmla="*/ 233 h 468"/>
                  <a:gd name="T40" fmla="*/ 117 w 375"/>
                  <a:gd name="T41" fmla="*/ 227 h 468"/>
                  <a:gd name="T42" fmla="*/ 110 w 375"/>
                  <a:gd name="T43" fmla="*/ 199 h 468"/>
                  <a:gd name="T44" fmla="*/ 118 w 375"/>
                  <a:gd name="T45" fmla="*/ 179 h 468"/>
                  <a:gd name="T46" fmla="*/ 129 w 375"/>
                  <a:gd name="T47" fmla="*/ 159 h 468"/>
                  <a:gd name="T48" fmla="*/ 136 w 375"/>
                  <a:gd name="T49" fmla="*/ 138 h 468"/>
                  <a:gd name="T50" fmla="*/ 138 w 375"/>
                  <a:gd name="T51" fmla="*/ 128 h 468"/>
                  <a:gd name="T52" fmla="*/ 125 w 375"/>
                  <a:gd name="T53" fmla="*/ 150 h 468"/>
                  <a:gd name="T54" fmla="*/ 107 w 375"/>
                  <a:gd name="T55" fmla="*/ 173 h 468"/>
                  <a:gd name="T56" fmla="*/ 99 w 375"/>
                  <a:gd name="T57" fmla="*/ 179 h 468"/>
                  <a:gd name="T58" fmla="*/ 81 w 375"/>
                  <a:gd name="T59" fmla="*/ 189 h 468"/>
                  <a:gd name="T60" fmla="*/ 63 w 375"/>
                  <a:gd name="T61" fmla="*/ 192 h 468"/>
                  <a:gd name="T62" fmla="*/ 46 w 375"/>
                  <a:gd name="T63" fmla="*/ 190 h 468"/>
                  <a:gd name="T64" fmla="*/ 38 w 375"/>
                  <a:gd name="T65" fmla="*/ 184 h 468"/>
                  <a:gd name="T66" fmla="*/ 32 w 375"/>
                  <a:gd name="T67" fmla="*/ 174 h 468"/>
                  <a:gd name="T68" fmla="*/ 35 w 375"/>
                  <a:gd name="T69" fmla="*/ 163 h 468"/>
                  <a:gd name="T70" fmla="*/ 53 w 375"/>
                  <a:gd name="T71" fmla="*/ 143 h 468"/>
                  <a:gd name="T72" fmla="*/ 42 w 375"/>
                  <a:gd name="T73" fmla="*/ 145 h 468"/>
                  <a:gd name="T74" fmla="*/ 31 w 375"/>
                  <a:gd name="T75" fmla="*/ 145 h 468"/>
                  <a:gd name="T76" fmla="*/ 24 w 375"/>
                  <a:gd name="T77" fmla="*/ 140 h 468"/>
                  <a:gd name="T78" fmla="*/ 24 w 375"/>
                  <a:gd name="T79" fmla="*/ 134 h 468"/>
                  <a:gd name="T80" fmla="*/ 32 w 375"/>
                  <a:gd name="T81" fmla="*/ 125 h 468"/>
                  <a:gd name="T82" fmla="*/ 29 w 375"/>
                  <a:gd name="T83" fmla="*/ 117 h 468"/>
                  <a:gd name="T84" fmla="*/ 22 w 375"/>
                  <a:gd name="T85" fmla="*/ 114 h 468"/>
                  <a:gd name="T86" fmla="*/ 13 w 375"/>
                  <a:gd name="T87" fmla="*/ 113 h 468"/>
                  <a:gd name="T88" fmla="*/ 23 w 375"/>
                  <a:gd name="T89" fmla="*/ 118 h 468"/>
                  <a:gd name="T90" fmla="*/ 23 w 375"/>
                  <a:gd name="T91" fmla="*/ 126 h 468"/>
                  <a:gd name="T92" fmla="*/ 18 w 375"/>
                  <a:gd name="T93" fmla="*/ 130 h 468"/>
                  <a:gd name="T94" fmla="*/ 10 w 375"/>
                  <a:gd name="T95" fmla="*/ 128 h 468"/>
                  <a:gd name="T96" fmla="*/ 2 w 375"/>
                  <a:gd name="T97" fmla="*/ 126 h 468"/>
                  <a:gd name="T98" fmla="*/ 6 w 375"/>
                  <a:gd name="T99" fmla="*/ 105 h 468"/>
                  <a:gd name="T100" fmla="*/ 3 w 375"/>
                  <a:gd name="T101" fmla="*/ 73 h 468"/>
                  <a:gd name="T102" fmla="*/ 8 w 375"/>
                  <a:gd name="T103" fmla="*/ 41 h 468"/>
                  <a:gd name="T104" fmla="*/ 14 w 375"/>
                  <a:gd name="T105" fmla="*/ 30 h 468"/>
                  <a:gd name="T106" fmla="*/ 21 w 375"/>
                  <a:gd name="T107" fmla="*/ 19 h 468"/>
                  <a:gd name="T108" fmla="*/ 27 w 375"/>
                  <a:gd name="T109" fmla="*/ 16 h 468"/>
                  <a:gd name="T110" fmla="*/ 32 w 375"/>
                  <a:gd name="T111" fmla="*/ 24 h 468"/>
                  <a:gd name="T112" fmla="*/ 54 w 375"/>
                  <a:gd name="T113" fmla="*/ 7 h 468"/>
                  <a:gd name="T114" fmla="*/ 79 w 375"/>
                  <a:gd name="T115" fmla="*/ 0 h 46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75"/>
                  <a:gd name="T175" fmla="*/ 0 h 468"/>
                  <a:gd name="T176" fmla="*/ 375 w 375"/>
                  <a:gd name="T177" fmla="*/ 468 h 46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75" h="468">
                    <a:moveTo>
                      <a:pt x="189" y="11"/>
                    </a:moveTo>
                    <a:lnTo>
                      <a:pt x="199" y="19"/>
                    </a:lnTo>
                    <a:lnTo>
                      <a:pt x="208" y="29"/>
                    </a:lnTo>
                    <a:lnTo>
                      <a:pt x="216" y="39"/>
                    </a:lnTo>
                    <a:lnTo>
                      <a:pt x="223" y="51"/>
                    </a:lnTo>
                    <a:lnTo>
                      <a:pt x="230" y="63"/>
                    </a:lnTo>
                    <a:lnTo>
                      <a:pt x="237" y="74"/>
                    </a:lnTo>
                    <a:lnTo>
                      <a:pt x="245" y="86"/>
                    </a:lnTo>
                    <a:lnTo>
                      <a:pt x="253" y="96"/>
                    </a:lnTo>
                    <a:lnTo>
                      <a:pt x="266" y="118"/>
                    </a:lnTo>
                    <a:lnTo>
                      <a:pt x="272" y="142"/>
                    </a:lnTo>
                    <a:lnTo>
                      <a:pt x="273" y="167"/>
                    </a:lnTo>
                    <a:lnTo>
                      <a:pt x="275" y="191"/>
                    </a:lnTo>
                    <a:lnTo>
                      <a:pt x="282" y="187"/>
                    </a:lnTo>
                    <a:lnTo>
                      <a:pt x="289" y="182"/>
                    </a:lnTo>
                    <a:lnTo>
                      <a:pt x="296" y="177"/>
                    </a:lnTo>
                    <a:lnTo>
                      <a:pt x="303" y="172"/>
                    </a:lnTo>
                    <a:lnTo>
                      <a:pt x="310" y="167"/>
                    </a:lnTo>
                    <a:lnTo>
                      <a:pt x="317" y="164"/>
                    </a:lnTo>
                    <a:lnTo>
                      <a:pt x="325" y="163"/>
                    </a:lnTo>
                    <a:lnTo>
                      <a:pt x="334" y="163"/>
                    </a:lnTo>
                    <a:lnTo>
                      <a:pt x="340" y="164"/>
                    </a:lnTo>
                    <a:lnTo>
                      <a:pt x="345" y="166"/>
                    </a:lnTo>
                    <a:lnTo>
                      <a:pt x="350" y="170"/>
                    </a:lnTo>
                    <a:lnTo>
                      <a:pt x="353" y="174"/>
                    </a:lnTo>
                    <a:lnTo>
                      <a:pt x="356" y="191"/>
                    </a:lnTo>
                    <a:lnTo>
                      <a:pt x="351" y="208"/>
                    </a:lnTo>
                    <a:lnTo>
                      <a:pt x="341" y="224"/>
                    </a:lnTo>
                    <a:lnTo>
                      <a:pt x="328" y="235"/>
                    </a:lnTo>
                    <a:lnTo>
                      <a:pt x="322" y="238"/>
                    </a:lnTo>
                    <a:lnTo>
                      <a:pt x="317" y="239"/>
                    </a:lnTo>
                    <a:lnTo>
                      <a:pt x="311" y="238"/>
                    </a:lnTo>
                    <a:lnTo>
                      <a:pt x="305" y="236"/>
                    </a:lnTo>
                    <a:lnTo>
                      <a:pt x="292" y="230"/>
                    </a:lnTo>
                    <a:lnTo>
                      <a:pt x="295" y="236"/>
                    </a:lnTo>
                    <a:lnTo>
                      <a:pt x="299" y="242"/>
                    </a:lnTo>
                    <a:lnTo>
                      <a:pt x="305" y="247"/>
                    </a:lnTo>
                    <a:lnTo>
                      <a:pt x="313" y="249"/>
                    </a:lnTo>
                    <a:lnTo>
                      <a:pt x="320" y="251"/>
                    </a:lnTo>
                    <a:lnTo>
                      <a:pt x="327" y="253"/>
                    </a:lnTo>
                    <a:lnTo>
                      <a:pt x="334" y="254"/>
                    </a:lnTo>
                    <a:lnTo>
                      <a:pt x="340" y="254"/>
                    </a:lnTo>
                    <a:lnTo>
                      <a:pt x="340" y="271"/>
                    </a:lnTo>
                    <a:lnTo>
                      <a:pt x="341" y="289"/>
                    </a:lnTo>
                    <a:lnTo>
                      <a:pt x="342" y="308"/>
                    </a:lnTo>
                    <a:lnTo>
                      <a:pt x="345" y="325"/>
                    </a:lnTo>
                    <a:lnTo>
                      <a:pt x="350" y="342"/>
                    </a:lnTo>
                    <a:lnTo>
                      <a:pt x="356" y="360"/>
                    </a:lnTo>
                    <a:lnTo>
                      <a:pt x="365" y="376"/>
                    </a:lnTo>
                    <a:lnTo>
                      <a:pt x="375" y="392"/>
                    </a:lnTo>
                    <a:lnTo>
                      <a:pt x="371" y="405"/>
                    </a:lnTo>
                    <a:lnTo>
                      <a:pt x="364" y="416"/>
                    </a:lnTo>
                    <a:lnTo>
                      <a:pt x="355" y="428"/>
                    </a:lnTo>
                    <a:lnTo>
                      <a:pt x="345" y="437"/>
                    </a:lnTo>
                    <a:lnTo>
                      <a:pt x="336" y="446"/>
                    </a:lnTo>
                    <a:lnTo>
                      <a:pt x="325" y="454"/>
                    </a:lnTo>
                    <a:lnTo>
                      <a:pt x="313" y="460"/>
                    </a:lnTo>
                    <a:lnTo>
                      <a:pt x="300" y="464"/>
                    </a:lnTo>
                    <a:lnTo>
                      <a:pt x="288" y="467"/>
                    </a:lnTo>
                    <a:lnTo>
                      <a:pt x="275" y="468"/>
                    </a:lnTo>
                    <a:lnTo>
                      <a:pt x="261" y="467"/>
                    </a:lnTo>
                    <a:lnTo>
                      <a:pt x="249" y="464"/>
                    </a:lnTo>
                    <a:lnTo>
                      <a:pt x="234" y="456"/>
                    </a:lnTo>
                    <a:lnTo>
                      <a:pt x="229" y="438"/>
                    </a:lnTo>
                    <a:lnTo>
                      <a:pt x="224" y="418"/>
                    </a:lnTo>
                    <a:lnTo>
                      <a:pt x="220" y="400"/>
                    </a:lnTo>
                    <a:lnTo>
                      <a:pt x="215" y="382"/>
                    </a:lnTo>
                    <a:lnTo>
                      <a:pt x="226" y="371"/>
                    </a:lnTo>
                    <a:lnTo>
                      <a:pt x="235" y="360"/>
                    </a:lnTo>
                    <a:lnTo>
                      <a:pt x="243" y="347"/>
                    </a:lnTo>
                    <a:lnTo>
                      <a:pt x="251" y="334"/>
                    </a:lnTo>
                    <a:lnTo>
                      <a:pt x="257" y="320"/>
                    </a:lnTo>
                    <a:lnTo>
                      <a:pt x="262" y="307"/>
                    </a:lnTo>
                    <a:lnTo>
                      <a:pt x="267" y="293"/>
                    </a:lnTo>
                    <a:lnTo>
                      <a:pt x="272" y="278"/>
                    </a:lnTo>
                    <a:lnTo>
                      <a:pt x="273" y="271"/>
                    </a:lnTo>
                    <a:lnTo>
                      <a:pt x="275" y="264"/>
                    </a:lnTo>
                    <a:lnTo>
                      <a:pt x="276" y="257"/>
                    </a:lnTo>
                    <a:lnTo>
                      <a:pt x="276" y="250"/>
                    </a:lnTo>
                    <a:lnTo>
                      <a:pt x="262" y="279"/>
                    </a:lnTo>
                    <a:lnTo>
                      <a:pt x="249" y="302"/>
                    </a:lnTo>
                    <a:lnTo>
                      <a:pt x="236" y="322"/>
                    </a:lnTo>
                    <a:lnTo>
                      <a:pt x="223" y="335"/>
                    </a:lnTo>
                    <a:lnTo>
                      <a:pt x="213" y="347"/>
                    </a:lnTo>
                    <a:lnTo>
                      <a:pt x="204" y="354"/>
                    </a:lnTo>
                    <a:lnTo>
                      <a:pt x="199" y="358"/>
                    </a:lnTo>
                    <a:lnTo>
                      <a:pt x="197" y="360"/>
                    </a:lnTo>
                    <a:lnTo>
                      <a:pt x="186" y="368"/>
                    </a:lnTo>
                    <a:lnTo>
                      <a:pt x="175" y="373"/>
                    </a:lnTo>
                    <a:lnTo>
                      <a:pt x="162" y="379"/>
                    </a:lnTo>
                    <a:lnTo>
                      <a:pt x="151" y="383"/>
                    </a:lnTo>
                    <a:lnTo>
                      <a:pt x="138" y="385"/>
                    </a:lnTo>
                    <a:lnTo>
                      <a:pt x="125" y="386"/>
                    </a:lnTo>
                    <a:lnTo>
                      <a:pt x="111" y="386"/>
                    </a:lnTo>
                    <a:lnTo>
                      <a:pt x="99" y="384"/>
                    </a:lnTo>
                    <a:lnTo>
                      <a:pt x="92" y="382"/>
                    </a:lnTo>
                    <a:lnTo>
                      <a:pt x="85" y="379"/>
                    </a:lnTo>
                    <a:lnTo>
                      <a:pt x="79" y="375"/>
                    </a:lnTo>
                    <a:lnTo>
                      <a:pt x="75" y="369"/>
                    </a:lnTo>
                    <a:lnTo>
                      <a:pt x="70" y="363"/>
                    </a:lnTo>
                    <a:lnTo>
                      <a:pt x="66" y="357"/>
                    </a:lnTo>
                    <a:lnTo>
                      <a:pt x="64" y="350"/>
                    </a:lnTo>
                    <a:lnTo>
                      <a:pt x="62" y="344"/>
                    </a:lnTo>
                    <a:lnTo>
                      <a:pt x="63" y="334"/>
                    </a:lnTo>
                    <a:lnTo>
                      <a:pt x="69" y="327"/>
                    </a:lnTo>
                    <a:lnTo>
                      <a:pt x="78" y="322"/>
                    </a:lnTo>
                    <a:lnTo>
                      <a:pt x="85" y="315"/>
                    </a:lnTo>
                    <a:lnTo>
                      <a:pt x="106" y="287"/>
                    </a:lnTo>
                    <a:lnTo>
                      <a:pt x="99" y="288"/>
                    </a:lnTo>
                    <a:lnTo>
                      <a:pt x="92" y="289"/>
                    </a:lnTo>
                    <a:lnTo>
                      <a:pt x="84" y="291"/>
                    </a:lnTo>
                    <a:lnTo>
                      <a:pt x="77" y="291"/>
                    </a:lnTo>
                    <a:lnTo>
                      <a:pt x="70" y="291"/>
                    </a:lnTo>
                    <a:lnTo>
                      <a:pt x="62" y="291"/>
                    </a:lnTo>
                    <a:lnTo>
                      <a:pt x="56" y="289"/>
                    </a:lnTo>
                    <a:lnTo>
                      <a:pt x="50" y="285"/>
                    </a:lnTo>
                    <a:lnTo>
                      <a:pt x="48" y="281"/>
                    </a:lnTo>
                    <a:lnTo>
                      <a:pt x="48" y="278"/>
                    </a:lnTo>
                    <a:lnTo>
                      <a:pt x="48" y="274"/>
                    </a:lnTo>
                    <a:lnTo>
                      <a:pt x="48" y="270"/>
                    </a:lnTo>
                    <a:lnTo>
                      <a:pt x="55" y="265"/>
                    </a:lnTo>
                    <a:lnTo>
                      <a:pt x="61" y="259"/>
                    </a:lnTo>
                    <a:lnTo>
                      <a:pt x="64" y="251"/>
                    </a:lnTo>
                    <a:lnTo>
                      <a:pt x="63" y="244"/>
                    </a:lnTo>
                    <a:lnTo>
                      <a:pt x="61" y="240"/>
                    </a:lnTo>
                    <a:lnTo>
                      <a:pt x="57" y="235"/>
                    </a:lnTo>
                    <a:lnTo>
                      <a:pt x="54" y="232"/>
                    </a:lnTo>
                    <a:lnTo>
                      <a:pt x="48" y="230"/>
                    </a:lnTo>
                    <a:lnTo>
                      <a:pt x="43" y="228"/>
                    </a:lnTo>
                    <a:lnTo>
                      <a:pt x="38" y="227"/>
                    </a:lnTo>
                    <a:lnTo>
                      <a:pt x="32" y="226"/>
                    </a:lnTo>
                    <a:lnTo>
                      <a:pt x="26" y="226"/>
                    </a:lnTo>
                    <a:lnTo>
                      <a:pt x="33" y="231"/>
                    </a:lnTo>
                    <a:lnTo>
                      <a:pt x="40" y="233"/>
                    </a:lnTo>
                    <a:lnTo>
                      <a:pt x="46" y="238"/>
                    </a:lnTo>
                    <a:lnTo>
                      <a:pt x="48" y="244"/>
                    </a:lnTo>
                    <a:lnTo>
                      <a:pt x="48" y="249"/>
                    </a:lnTo>
                    <a:lnTo>
                      <a:pt x="46" y="254"/>
                    </a:lnTo>
                    <a:lnTo>
                      <a:pt x="43" y="257"/>
                    </a:lnTo>
                    <a:lnTo>
                      <a:pt x="40" y="259"/>
                    </a:lnTo>
                    <a:lnTo>
                      <a:pt x="35" y="261"/>
                    </a:lnTo>
                    <a:lnTo>
                      <a:pt x="30" y="261"/>
                    </a:lnTo>
                    <a:lnTo>
                      <a:pt x="25" y="259"/>
                    </a:lnTo>
                    <a:lnTo>
                      <a:pt x="20" y="258"/>
                    </a:lnTo>
                    <a:lnTo>
                      <a:pt x="15" y="256"/>
                    </a:lnTo>
                    <a:lnTo>
                      <a:pt x="10" y="254"/>
                    </a:lnTo>
                    <a:lnTo>
                      <a:pt x="4" y="253"/>
                    </a:lnTo>
                    <a:lnTo>
                      <a:pt x="0" y="251"/>
                    </a:lnTo>
                    <a:lnTo>
                      <a:pt x="9" y="231"/>
                    </a:lnTo>
                    <a:lnTo>
                      <a:pt x="12" y="210"/>
                    </a:lnTo>
                    <a:lnTo>
                      <a:pt x="12" y="188"/>
                    </a:lnTo>
                    <a:lnTo>
                      <a:pt x="9" y="167"/>
                    </a:lnTo>
                    <a:lnTo>
                      <a:pt x="5" y="147"/>
                    </a:lnTo>
                    <a:lnTo>
                      <a:pt x="4" y="126"/>
                    </a:lnTo>
                    <a:lnTo>
                      <a:pt x="7" y="104"/>
                    </a:lnTo>
                    <a:lnTo>
                      <a:pt x="15" y="82"/>
                    </a:lnTo>
                    <a:lnTo>
                      <a:pt x="19" y="75"/>
                    </a:lnTo>
                    <a:lnTo>
                      <a:pt x="23" y="68"/>
                    </a:lnTo>
                    <a:lnTo>
                      <a:pt x="27" y="61"/>
                    </a:lnTo>
                    <a:lnTo>
                      <a:pt x="32" y="53"/>
                    </a:lnTo>
                    <a:lnTo>
                      <a:pt x="37" y="46"/>
                    </a:lnTo>
                    <a:lnTo>
                      <a:pt x="42" y="39"/>
                    </a:lnTo>
                    <a:lnTo>
                      <a:pt x="47" y="33"/>
                    </a:lnTo>
                    <a:lnTo>
                      <a:pt x="52" y="26"/>
                    </a:lnTo>
                    <a:lnTo>
                      <a:pt x="54" y="33"/>
                    </a:lnTo>
                    <a:lnTo>
                      <a:pt x="56" y="38"/>
                    </a:lnTo>
                    <a:lnTo>
                      <a:pt x="58" y="44"/>
                    </a:lnTo>
                    <a:lnTo>
                      <a:pt x="63" y="49"/>
                    </a:lnTo>
                    <a:lnTo>
                      <a:pt x="76" y="36"/>
                    </a:lnTo>
                    <a:lnTo>
                      <a:pt x="91" y="25"/>
                    </a:lnTo>
                    <a:lnTo>
                      <a:pt x="107" y="14"/>
                    </a:lnTo>
                    <a:lnTo>
                      <a:pt x="124" y="7"/>
                    </a:lnTo>
                    <a:lnTo>
                      <a:pt x="141" y="1"/>
                    </a:lnTo>
                    <a:lnTo>
                      <a:pt x="158" y="0"/>
                    </a:lnTo>
                    <a:lnTo>
                      <a:pt x="174" y="4"/>
                    </a:lnTo>
                    <a:lnTo>
                      <a:pt x="189" y="11"/>
                    </a:lnTo>
                    <a:close/>
                  </a:path>
                </a:pathLst>
              </a:custGeom>
              <a:solidFill>
                <a:srgbClr val="994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52" name="Freeform 28"/>
              <p:cNvSpPr>
                <a:spLocks/>
              </p:cNvSpPr>
              <p:nvPr/>
            </p:nvSpPr>
            <p:spPr bwMode="auto">
              <a:xfrm>
                <a:off x="2603" y="2181"/>
                <a:ext cx="27" cy="19"/>
              </a:xfrm>
              <a:custGeom>
                <a:avLst/>
                <a:gdLst>
                  <a:gd name="T0" fmla="*/ 19 w 53"/>
                  <a:gd name="T1" fmla="*/ 17 h 38"/>
                  <a:gd name="T2" fmla="*/ 19 w 53"/>
                  <a:gd name="T3" fmla="*/ 18 h 38"/>
                  <a:gd name="T4" fmla="*/ 19 w 53"/>
                  <a:gd name="T5" fmla="*/ 18 h 38"/>
                  <a:gd name="T6" fmla="*/ 18 w 53"/>
                  <a:gd name="T7" fmla="*/ 19 h 38"/>
                  <a:gd name="T8" fmla="*/ 18 w 53"/>
                  <a:gd name="T9" fmla="*/ 19 h 38"/>
                  <a:gd name="T10" fmla="*/ 18 w 53"/>
                  <a:gd name="T11" fmla="*/ 17 h 38"/>
                  <a:gd name="T12" fmla="*/ 18 w 53"/>
                  <a:gd name="T13" fmla="*/ 14 h 38"/>
                  <a:gd name="T14" fmla="*/ 18 w 53"/>
                  <a:gd name="T15" fmla="*/ 11 h 38"/>
                  <a:gd name="T16" fmla="*/ 16 w 53"/>
                  <a:gd name="T17" fmla="*/ 10 h 38"/>
                  <a:gd name="T18" fmla="*/ 11 w 53"/>
                  <a:gd name="T19" fmla="*/ 9 h 38"/>
                  <a:gd name="T20" fmla="*/ 8 w 53"/>
                  <a:gd name="T21" fmla="*/ 11 h 38"/>
                  <a:gd name="T22" fmla="*/ 4 w 53"/>
                  <a:gd name="T23" fmla="*/ 14 h 38"/>
                  <a:gd name="T24" fmla="*/ 0 w 53"/>
                  <a:gd name="T25" fmla="*/ 17 h 38"/>
                  <a:gd name="T26" fmla="*/ 1 w 53"/>
                  <a:gd name="T27" fmla="*/ 13 h 38"/>
                  <a:gd name="T28" fmla="*/ 2 w 53"/>
                  <a:gd name="T29" fmla="*/ 10 h 38"/>
                  <a:gd name="T30" fmla="*/ 3 w 53"/>
                  <a:gd name="T31" fmla="*/ 7 h 38"/>
                  <a:gd name="T32" fmla="*/ 5 w 53"/>
                  <a:gd name="T33" fmla="*/ 5 h 38"/>
                  <a:gd name="T34" fmla="*/ 7 w 53"/>
                  <a:gd name="T35" fmla="*/ 3 h 38"/>
                  <a:gd name="T36" fmla="*/ 10 w 53"/>
                  <a:gd name="T37" fmla="*/ 2 h 38"/>
                  <a:gd name="T38" fmla="*/ 13 w 53"/>
                  <a:gd name="T39" fmla="*/ 1 h 38"/>
                  <a:gd name="T40" fmla="*/ 15 w 53"/>
                  <a:gd name="T41" fmla="*/ 1 h 38"/>
                  <a:gd name="T42" fmla="*/ 18 w 53"/>
                  <a:gd name="T43" fmla="*/ 0 h 38"/>
                  <a:gd name="T44" fmla="*/ 21 w 53"/>
                  <a:gd name="T45" fmla="*/ 0 h 38"/>
                  <a:gd name="T46" fmla="*/ 24 w 53"/>
                  <a:gd name="T47" fmla="*/ 0 h 38"/>
                  <a:gd name="T48" fmla="*/ 27 w 53"/>
                  <a:gd name="T49" fmla="*/ 0 h 38"/>
                  <a:gd name="T50" fmla="*/ 22 w 53"/>
                  <a:gd name="T51" fmla="*/ 2 h 38"/>
                  <a:gd name="T52" fmla="*/ 21 w 53"/>
                  <a:gd name="T53" fmla="*/ 6 h 38"/>
                  <a:gd name="T54" fmla="*/ 22 w 53"/>
                  <a:gd name="T55" fmla="*/ 11 h 38"/>
                  <a:gd name="T56" fmla="*/ 19 w 53"/>
                  <a:gd name="T57" fmla="*/ 17 h 3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3"/>
                  <a:gd name="T88" fmla="*/ 0 h 38"/>
                  <a:gd name="T89" fmla="*/ 53 w 53"/>
                  <a:gd name="T90" fmla="*/ 38 h 3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3" h="38">
                    <a:moveTo>
                      <a:pt x="38" y="34"/>
                    </a:moveTo>
                    <a:lnTo>
                      <a:pt x="37" y="35"/>
                    </a:lnTo>
                    <a:lnTo>
                      <a:pt x="37" y="36"/>
                    </a:lnTo>
                    <a:lnTo>
                      <a:pt x="36" y="37"/>
                    </a:lnTo>
                    <a:lnTo>
                      <a:pt x="36" y="38"/>
                    </a:lnTo>
                    <a:lnTo>
                      <a:pt x="36" y="34"/>
                    </a:lnTo>
                    <a:lnTo>
                      <a:pt x="36" y="28"/>
                    </a:lnTo>
                    <a:lnTo>
                      <a:pt x="35" y="22"/>
                    </a:lnTo>
                    <a:lnTo>
                      <a:pt x="31" y="19"/>
                    </a:lnTo>
                    <a:lnTo>
                      <a:pt x="22" y="17"/>
                    </a:lnTo>
                    <a:lnTo>
                      <a:pt x="15" y="22"/>
                    </a:lnTo>
                    <a:lnTo>
                      <a:pt x="7" y="28"/>
                    </a:lnTo>
                    <a:lnTo>
                      <a:pt x="0" y="34"/>
                    </a:lnTo>
                    <a:lnTo>
                      <a:pt x="1" y="27"/>
                    </a:lnTo>
                    <a:lnTo>
                      <a:pt x="3" y="21"/>
                    </a:lnTo>
                    <a:lnTo>
                      <a:pt x="6" y="15"/>
                    </a:lnTo>
                    <a:lnTo>
                      <a:pt x="10" y="11"/>
                    </a:lnTo>
                    <a:lnTo>
                      <a:pt x="14" y="6"/>
                    </a:lnTo>
                    <a:lnTo>
                      <a:pt x="20" y="4"/>
                    </a:lnTo>
                    <a:lnTo>
                      <a:pt x="25" y="3"/>
                    </a:lnTo>
                    <a:lnTo>
                      <a:pt x="30" y="1"/>
                    </a:lnTo>
                    <a:lnTo>
                      <a:pt x="36" y="0"/>
                    </a:lnTo>
                    <a:lnTo>
                      <a:pt x="42" y="0"/>
                    </a:lnTo>
                    <a:lnTo>
                      <a:pt x="48" y="0"/>
                    </a:lnTo>
                    <a:lnTo>
                      <a:pt x="53" y="0"/>
                    </a:lnTo>
                    <a:lnTo>
                      <a:pt x="43" y="4"/>
                    </a:lnTo>
                    <a:lnTo>
                      <a:pt x="42" y="13"/>
                    </a:lnTo>
                    <a:lnTo>
                      <a:pt x="43" y="23"/>
                    </a:lnTo>
                    <a:lnTo>
                      <a:pt x="38"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53" name="Freeform 29"/>
              <p:cNvSpPr>
                <a:spLocks/>
              </p:cNvSpPr>
              <p:nvPr/>
            </p:nvSpPr>
            <p:spPr bwMode="auto">
              <a:xfrm>
                <a:off x="2486" y="2177"/>
                <a:ext cx="50" cy="19"/>
              </a:xfrm>
              <a:custGeom>
                <a:avLst/>
                <a:gdLst>
                  <a:gd name="T0" fmla="*/ 26 w 100"/>
                  <a:gd name="T1" fmla="*/ 19 h 37"/>
                  <a:gd name="T2" fmla="*/ 23 w 100"/>
                  <a:gd name="T3" fmla="*/ 18 h 37"/>
                  <a:gd name="T4" fmla="*/ 19 w 100"/>
                  <a:gd name="T5" fmla="*/ 18 h 37"/>
                  <a:gd name="T6" fmla="*/ 15 w 100"/>
                  <a:gd name="T7" fmla="*/ 16 h 37"/>
                  <a:gd name="T8" fmla="*/ 12 w 100"/>
                  <a:gd name="T9" fmla="*/ 14 h 37"/>
                  <a:gd name="T10" fmla="*/ 9 w 100"/>
                  <a:gd name="T11" fmla="*/ 12 h 37"/>
                  <a:gd name="T12" fmla="*/ 5 w 100"/>
                  <a:gd name="T13" fmla="*/ 9 h 37"/>
                  <a:gd name="T14" fmla="*/ 3 w 100"/>
                  <a:gd name="T15" fmla="*/ 6 h 37"/>
                  <a:gd name="T16" fmla="*/ 0 w 100"/>
                  <a:gd name="T17" fmla="*/ 3 h 37"/>
                  <a:gd name="T18" fmla="*/ 5 w 100"/>
                  <a:gd name="T19" fmla="*/ 5 h 37"/>
                  <a:gd name="T20" fmla="*/ 10 w 100"/>
                  <a:gd name="T21" fmla="*/ 6 h 37"/>
                  <a:gd name="T22" fmla="*/ 14 w 100"/>
                  <a:gd name="T23" fmla="*/ 7 h 37"/>
                  <a:gd name="T24" fmla="*/ 19 w 100"/>
                  <a:gd name="T25" fmla="*/ 8 h 37"/>
                  <a:gd name="T26" fmla="*/ 24 w 100"/>
                  <a:gd name="T27" fmla="*/ 8 h 37"/>
                  <a:gd name="T28" fmla="*/ 29 w 100"/>
                  <a:gd name="T29" fmla="*/ 8 h 37"/>
                  <a:gd name="T30" fmla="*/ 34 w 100"/>
                  <a:gd name="T31" fmla="*/ 7 h 37"/>
                  <a:gd name="T32" fmla="*/ 40 w 100"/>
                  <a:gd name="T33" fmla="*/ 5 h 37"/>
                  <a:gd name="T34" fmla="*/ 50 w 100"/>
                  <a:gd name="T35" fmla="*/ 0 h 37"/>
                  <a:gd name="T36" fmla="*/ 48 w 100"/>
                  <a:gd name="T37" fmla="*/ 3 h 37"/>
                  <a:gd name="T38" fmla="*/ 45 w 100"/>
                  <a:gd name="T39" fmla="*/ 7 h 37"/>
                  <a:gd name="T40" fmla="*/ 43 w 100"/>
                  <a:gd name="T41" fmla="*/ 10 h 37"/>
                  <a:gd name="T42" fmla="*/ 40 w 100"/>
                  <a:gd name="T43" fmla="*/ 12 h 37"/>
                  <a:gd name="T44" fmla="*/ 37 w 100"/>
                  <a:gd name="T45" fmla="*/ 15 h 37"/>
                  <a:gd name="T46" fmla="*/ 34 w 100"/>
                  <a:gd name="T47" fmla="*/ 17 h 37"/>
                  <a:gd name="T48" fmla="*/ 30 w 100"/>
                  <a:gd name="T49" fmla="*/ 18 h 37"/>
                  <a:gd name="T50" fmla="*/ 26 w 100"/>
                  <a:gd name="T51" fmla="*/ 19 h 3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00"/>
                  <a:gd name="T79" fmla="*/ 0 h 37"/>
                  <a:gd name="T80" fmla="*/ 100 w 100"/>
                  <a:gd name="T81" fmla="*/ 37 h 3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00" h="37">
                    <a:moveTo>
                      <a:pt x="52" y="37"/>
                    </a:moveTo>
                    <a:lnTo>
                      <a:pt x="45" y="36"/>
                    </a:lnTo>
                    <a:lnTo>
                      <a:pt x="37" y="35"/>
                    </a:lnTo>
                    <a:lnTo>
                      <a:pt x="30" y="31"/>
                    </a:lnTo>
                    <a:lnTo>
                      <a:pt x="23" y="28"/>
                    </a:lnTo>
                    <a:lnTo>
                      <a:pt x="17" y="23"/>
                    </a:lnTo>
                    <a:lnTo>
                      <a:pt x="10" y="18"/>
                    </a:lnTo>
                    <a:lnTo>
                      <a:pt x="5" y="12"/>
                    </a:lnTo>
                    <a:lnTo>
                      <a:pt x="0" y="6"/>
                    </a:lnTo>
                    <a:lnTo>
                      <a:pt x="10" y="10"/>
                    </a:lnTo>
                    <a:lnTo>
                      <a:pt x="19" y="12"/>
                    </a:lnTo>
                    <a:lnTo>
                      <a:pt x="28" y="14"/>
                    </a:lnTo>
                    <a:lnTo>
                      <a:pt x="38" y="16"/>
                    </a:lnTo>
                    <a:lnTo>
                      <a:pt x="48" y="16"/>
                    </a:lnTo>
                    <a:lnTo>
                      <a:pt x="58" y="16"/>
                    </a:lnTo>
                    <a:lnTo>
                      <a:pt x="68" y="14"/>
                    </a:lnTo>
                    <a:lnTo>
                      <a:pt x="79" y="10"/>
                    </a:lnTo>
                    <a:lnTo>
                      <a:pt x="100" y="0"/>
                    </a:lnTo>
                    <a:lnTo>
                      <a:pt x="95" y="6"/>
                    </a:lnTo>
                    <a:lnTo>
                      <a:pt x="90" y="13"/>
                    </a:lnTo>
                    <a:lnTo>
                      <a:pt x="86" y="19"/>
                    </a:lnTo>
                    <a:lnTo>
                      <a:pt x="80" y="24"/>
                    </a:lnTo>
                    <a:lnTo>
                      <a:pt x="74" y="30"/>
                    </a:lnTo>
                    <a:lnTo>
                      <a:pt x="67" y="34"/>
                    </a:lnTo>
                    <a:lnTo>
                      <a:pt x="60" y="36"/>
                    </a:lnTo>
                    <a:lnTo>
                      <a:pt x="52"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54" name="Freeform 30"/>
              <p:cNvSpPr>
                <a:spLocks/>
              </p:cNvSpPr>
              <p:nvPr/>
            </p:nvSpPr>
            <p:spPr bwMode="auto">
              <a:xfrm>
                <a:off x="2480" y="2276"/>
                <a:ext cx="278" cy="216"/>
              </a:xfrm>
              <a:custGeom>
                <a:avLst/>
                <a:gdLst>
                  <a:gd name="T0" fmla="*/ 271 w 555"/>
                  <a:gd name="T1" fmla="*/ 43 h 432"/>
                  <a:gd name="T2" fmla="*/ 263 w 555"/>
                  <a:gd name="T3" fmla="*/ 59 h 432"/>
                  <a:gd name="T4" fmla="*/ 262 w 555"/>
                  <a:gd name="T5" fmla="*/ 77 h 432"/>
                  <a:gd name="T6" fmla="*/ 260 w 555"/>
                  <a:gd name="T7" fmla="*/ 78 h 432"/>
                  <a:gd name="T8" fmla="*/ 255 w 555"/>
                  <a:gd name="T9" fmla="*/ 66 h 432"/>
                  <a:gd name="T10" fmla="*/ 244 w 555"/>
                  <a:gd name="T11" fmla="*/ 49 h 432"/>
                  <a:gd name="T12" fmla="*/ 229 w 555"/>
                  <a:gd name="T13" fmla="*/ 38 h 432"/>
                  <a:gd name="T14" fmla="*/ 240 w 555"/>
                  <a:gd name="T15" fmla="*/ 53 h 432"/>
                  <a:gd name="T16" fmla="*/ 247 w 555"/>
                  <a:gd name="T17" fmla="*/ 71 h 432"/>
                  <a:gd name="T18" fmla="*/ 242 w 555"/>
                  <a:gd name="T19" fmla="*/ 91 h 432"/>
                  <a:gd name="T20" fmla="*/ 227 w 555"/>
                  <a:gd name="T21" fmla="*/ 112 h 432"/>
                  <a:gd name="T22" fmla="*/ 206 w 555"/>
                  <a:gd name="T23" fmla="*/ 125 h 432"/>
                  <a:gd name="T24" fmla="*/ 191 w 555"/>
                  <a:gd name="T25" fmla="*/ 128 h 432"/>
                  <a:gd name="T26" fmla="*/ 183 w 555"/>
                  <a:gd name="T27" fmla="*/ 126 h 432"/>
                  <a:gd name="T28" fmla="*/ 175 w 555"/>
                  <a:gd name="T29" fmla="*/ 123 h 432"/>
                  <a:gd name="T30" fmla="*/ 186 w 555"/>
                  <a:gd name="T31" fmla="*/ 132 h 432"/>
                  <a:gd name="T32" fmla="*/ 200 w 555"/>
                  <a:gd name="T33" fmla="*/ 137 h 432"/>
                  <a:gd name="T34" fmla="*/ 213 w 555"/>
                  <a:gd name="T35" fmla="*/ 137 h 432"/>
                  <a:gd name="T36" fmla="*/ 221 w 555"/>
                  <a:gd name="T37" fmla="*/ 136 h 432"/>
                  <a:gd name="T38" fmla="*/ 229 w 555"/>
                  <a:gd name="T39" fmla="*/ 132 h 432"/>
                  <a:gd name="T40" fmla="*/ 236 w 555"/>
                  <a:gd name="T41" fmla="*/ 147 h 432"/>
                  <a:gd name="T42" fmla="*/ 233 w 555"/>
                  <a:gd name="T43" fmla="*/ 170 h 432"/>
                  <a:gd name="T44" fmla="*/ 224 w 555"/>
                  <a:gd name="T45" fmla="*/ 186 h 432"/>
                  <a:gd name="T46" fmla="*/ 210 w 555"/>
                  <a:gd name="T47" fmla="*/ 199 h 432"/>
                  <a:gd name="T48" fmla="*/ 183 w 555"/>
                  <a:gd name="T49" fmla="*/ 210 h 432"/>
                  <a:gd name="T50" fmla="*/ 151 w 555"/>
                  <a:gd name="T51" fmla="*/ 216 h 432"/>
                  <a:gd name="T52" fmla="*/ 118 w 555"/>
                  <a:gd name="T53" fmla="*/ 210 h 432"/>
                  <a:gd name="T54" fmla="*/ 110 w 555"/>
                  <a:gd name="T55" fmla="*/ 201 h 432"/>
                  <a:gd name="T56" fmla="*/ 106 w 555"/>
                  <a:gd name="T57" fmla="*/ 189 h 432"/>
                  <a:gd name="T58" fmla="*/ 95 w 555"/>
                  <a:gd name="T59" fmla="*/ 178 h 432"/>
                  <a:gd name="T60" fmla="*/ 117 w 555"/>
                  <a:gd name="T61" fmla="*/ 170 h 432"/>
                  <a:gd name="T62" fmla="*/ 133 w 555"/>
                  <a:gd name="T63" fmla="*/ 152 h 432"/>
                  <a:gd name="T64" fmla="*/ 136 w 555"/>
                  <a:gd name="T65" fmla="*/ 142 h 432"/>
                  <a:gd name="T66" fmla="*/ 123 w 555"/>
                  <a:gd name="T67" fmla="*/ 155 h 432"/>
                  <a:gd name="T68" fmla="*/ 107 w 555"/>
                  <a:gd name="T69" fmla="*/ 164 h 432"/>
                  <a:gd name="T70" fmla="*/ 88 w 555"/>
                  <a:gd name="T71" fmla="*/ 165 h 432"/>
                  <a:gd name="T72" fmla="*/ 69 w 555"/>
                  <a:gd name="T73" fmla="*/ 161 h 432"/>
                  <a:gd name="T74" fmla="*/ 54 w 555"/>
                  <a:gd name="T75" fmla="*/ 150 h 432"/>
                  <a:gd name="T76" fmla="*/ 41 w 555"/>
                  <a:gd name="T77" fmla="*/ 115 h 432"/>
                  <a:gd name="T78" fmla="*/ 40 w 555"/>
                  <a:gd name="T79" fmla="*/ 102 h 432"/>
                  <a:gd name="T80" fmla="*/ 36 w 555"/>
                  <a:gd name="T81" fmla="*/ 112 h 432"/>
                  <a:gd name="T82" fmla="*/ 32 w 555"/>
                  <a:gd name="T83" fmla="*/ 139 h 432"/>
                  <a:gd name="T84" fmla="*/ 30 w 555"/>
                  <a:gd name="T85" fmla="*/ 132 h 432"/>
                  <a:gd name="T86" fmla="*/ 23 w 555"/>
                  <a:gd name="T87" fmla="*/ 121 h 432"/>
                  <a:gd name="T88" fmla="*/ 13 w 555"/>
                  <a:gd name="T89" fmla="*/ 112 h 432"/>
                  <a:gd name="T90" fmla="*/ 0 w 555"/>
                  <a:gd name="T91" fmla="*/ 108 h 432"/>
                  <a:gd name="T92" fmla="*/ 25 w 555"/>
                  <a:gd name="T93" fmla="*/ 80 h 432"/>
                  <a:gd name="T94" fmla="*/ 55 w 555"/>
                  <a:gd name="T95" fmla="*/ 55 h 432"/>
                  <a:gd name="T96" fmla="*/ 80 w 555"/>
                  <a:gd name="T97" fmla="*/ 46 h 432"/>
                  <a:gd name="T98" fmla="*/ 95 w 555"/>
                  <a:gd name="T99" fmla="*/ 58 h 432"/>
                  <a:gd name="T100" fmla="*/ 114 w 555"/>
                  <a:gd name="T101" fmla="*/ 63 h 432"/>
                  <a:gd name="T102" fmla="*/ 139 w 555"/>
                  <a:gd name="T103" fmla="*/ 60 h 432"/>
                  <a:gd name="T104" fmla="*/ 163 w 555"/>
                  <a:gd name="T105" fmla="*/ 43 h 432"/>
                  <a:gd name="T106" fmla="*/ 179 w 555"/>
                  <a:gd name="T107" fmla="*/ 19 h 432"/>
                  <a:gd name="T108" fmla="*/ 184 w 555"/>
                  <a:gd name="T109" fmla="*/ 5 h 432"/>
                  <a:gd name="T110" fmla="*/ 198 w 555"/>
                  <a:gd name="T111" fmla="*/ 3 h 432"/>
                  <a:gd name="T112" fmla="*/ 216 w 555"/>
                  <a:gd name="T113" fmla="*/ 7 h 432"/>
                  <a:gd name="T114" fmla="*/ 233 w 555"/>
                  <a:gd name="T115" fmla="*/ 13 h 432"/>
                  <a:gd name="T116" fmla="*/ 251 w 555"/>
                  <a:gd name="T117" fmla="*/ 20 h 432"/>
                  <a:gd name="T118" fmla="*/ 267 w 555"/>
                  <a:gd name="T119" fmla="*/ 27 h 43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555"/>
                  <a:gd name="T181" fmla="*/ 0 h 432"/>
                  <a:gd name="T182" fmla="*/ 555 w 555"/>
                  <a:gd name="T183" fmla="*/ 432 h 43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555" h="432">
                    <a:moveTo>
                      <a:pt x="555" y="66"/>
                    </a:moveTo>
                    <a:lnTo>
                      <a:pt x="548" y="75"/>
                    </a:lnTo>
                    <a:lnTo>
                      <a:pt x="542" y="86"/>
                    </a:lnTo>
                    <a:lnTo>
                      <a:pt x="536" y="96"/>
                    </a:lnTo>
                    <a:lnTo>
                      <a:pt x="530" y="106"/>
                    </a:lnTo>
                    <a:lnTo>
                      <a:pt x="525" y="118"/>
                    </a:lnTo>
                    <a:lnTo>
                      <a:pt x="522" y="129"/>
                    </a:lnTo>
                    <a:lnTo>
                      <a:pt x="522" y="142"/>
                    </a:lnTo>
                    <a:lnTo>
                      <a:pt x="524" y="154"/>
                    </a:lnTo>
                    <a:lnTo>
                      <a:pt x="523" y="155"/>
                    </a:lnTo>
                    <a:lnTo>
                      <a:pt x="521" y="156"/>
                    </a:lnTo>
                    <a:lnTo>
                      <a:pt x="519" y="156"/>
                    </a:lnTo>
                    <a:lnTo>
                      <a:pt x="517" y="155"/>
                    </a:lnTo>
                    <a:lnTo>
                      <a:pt x="514" y="143"/>
                    </a:lnTo>
                    <a:lnTo>
                      <a:pt x="509" y="131"/>
                    </a:lnTo>
                    <a:lnTo>
                      <a:pt x="503" y="119"/>
                    </a:lnTo>
                    <a:lnTo>
                      <a:pt x="496" y="109"/>
                    </a:lnTo>
                    <a:lnTo>
                      <a:pt x="488" y="98"/>
                    </a:lnTo>
                    <a:lnTo>
                      <a:pt x="479" y="90"/>
                    </a:lnTo>
                    <a:lnTo>
                      <a:pt x="469" y="82"/>
                    </a:lnTo>
                    <a:lnTo>
                      <a:pt x="458" y="76"/>
                    </a:lnTo>
                    <a:lnTo>
                      <a:pt x="466" y="84"/>
                    </a:lnTo>
                    <a:lnTo>
                      <a:pt x="473" y="95"/>
                    </a:lnTo>
                    <a:lnTo>
                      <a:pt x="480" y="105"/>
                    </a:lnTo>
                    <a:lnTo>
                      <a:pt x="486" y="116"/>
                    </a:lnTo>
                    <a:lnTo>
                      <a:pt x="491" y="128"/>
                    </a:lnTo>
                    <a:lnTo>
                      <a:pt x="493" y="141"/>
                    </a:lnTo>
                    <a:lnTo>
                      <a:pt x="493" y="154"/>
                    </a:lnTo>
                    <a:lnTo>
                      <a:pt x="489" y="166"/>
                    </a:lnTo>
                    <a:lnTo>
                      <a:pt x="483" y="182"/>
                    </a:lnTo>
                    <a:lnTo>
                      <a:pt x="474" y="197"/>
                    </a:lnTo>
                    <a:lnTo>
                      <a:pt x="465" y="211"/>
                    </a:lnTo>
                    <a:lnTo>
                      <a:pt x="454" y="224"/>
                    </a:lnTo>
                    <a:lnTo>
                      <a:pt x="440" y="234"/>
                    </a:lnTo>
                    <a:lnTo>
                      <a:pt x="426" y="243"/>
                    </a:lnTo>
                    <a:lnTo>
                      <a:pt x="411" y="251"/>
                    </a:lnTo>
                    <a:lnTo>
                      <a:pt x="394" y="256"/>
                    </a:lnTo>
                    <a:lnTo>
                      <a:pt x="388" y="256"/>
                    </a:lnTo>
                    <a:lnTo>
                      <a:pt x="382" y="256"/>
                    </a:lnTo>
                    <a:lnTo>
                      <a:pt x="377" y="256"/>
                    </a:lnTo>
                    <a:lnTo>
                      <a:pt x="371" y="254"/>
                    </a:lnTo>
                    <a:lnTo>
                      <a:pt x="365" y="253"/>
                    </a:lnTo>
                    <a:lnTo>
                      <a:pt x="359" y="250"/>
                    </a:lnTo>
                    <a:lnTo>
                      <a:pt x="353" y="248"/>
                    </a:lnTo>
                    <a:lnTo>
                      <a:pt x="349" y="246"/>
                    </a:lnTo>
                    <a:lnTo>
                      <a:pt x="355" y="253"/>
                    </a:lnTo>
                    <a:lnTo>
                      <a:pt x="363" y="258"/>
                    </a:lnTo>
                    <a:lnTo>
                      <a:pt x="371" y="264"/>
                    </a:lnTo>
                    <a:lnTo>
                      <a:pt x="380" y="269"/>
                    </a:lnTo>
                    <a:lnTo>
                      <a:pt x="389" y="272"/>
                    </a:lnTo>
                    <a:lnTo>
                      <a:pt x="400" y="274"/>
                    </a:lnTo>
                    <a:lnTo>
                      <a:pt x="410" y="276"/>
                    </a:lnTo>
                    <a:lnTo>
                      <a:pt x="419" y="276"/>
                    </a:lnTo>
                    <a:lnTo>
                      <a:pt x="425" y="274"/>
                    </a:lnTo>
                    <a:lnTo>
                      <a:pt x="431" y="274"/>
                    </a:lnTo>
                    <a:lnTo>
                      <a:pt x="436" y="273"/>
                    </a:lnTo>
                    <a:lnTo>
                      <a:pt x="442" y="271"/>
                    </a:lnTo>
                    <a:lnTo>
                      <a:pt x="448" y="270"/>
                    </a:lnTo>
                    <a:lnTo>
                      <a:pt x="453" y="268"/>
                    </a:lnTo>
                    <a:lnTo>
                      <a:pt x="458" y="264"/>
                    </a:lnTo>
                    <a:lnTo>
                      <a:pt x="464" y="262"/>
                    </a:lnTo>
                    <a:lnTo>
                      <a:pt x="466" y="278"/>
                    </a:lnTo>
                    <a:lnTo>
                      <a:pt x="472" y="294"/>
                    </a:lnTo>
                    <a:lnTo>
                      <a:pt x="476" y="311"/>
                    </a:lnTo>
                    <a:lnTo>
                      <a:pt x="472" y="329"/>
                    </a:lnTo>
                    <a:lnTo>
                      <a:pt x="466" y="340"/>
                    </a:lnTo>
                    <a:lnTo>
                      <a:pt x="461" y="351"/>
                    </a:lnTo>
                    <a:lnTo>
                      <a:pt x="455" y="361"/>
                    </a:lnTo>
                    <a:lnTo>
                      <a:pt x="447" y="371"/>
                    </a:lnTo>
                    <a:lnTo>
                      <a:pt x="439" y="380"/>
                    </a:lnTo>
                    <a:lnTo>
                      <a:pt x="430" y="389"/>
                    </a:lnTo>
                    <a:lnTo>
                      <a:pt x="419" y="397"/>
                    </a:lnTo>
                    <a:lnTo>
                      <a:pt x="408" y="402"/>
                    </a:lnTo>
                    <a:lnTo>
                      <a:pt x="387" y="412"/>
                    </a:lnTo>
                    <a:lnTo>
                      <a:pt x="366" y="420"/>
                    </a:lnTo>
                    <a:lnTo>
                      <a:pt x="344" y="425"/>
                    </a:lnTo>
                    <a:lnTo>
                      <a:pt x="324" y="430"/>
                    </a:lnTo>
                    <a:lnTo>
                      <a:pt x="302" y="432"/>
                    </a:lnTo>
                    <a:lnTo>
                      <a:pt x="280" y="431"/>
                    </a:lnTo>
                    <a:lnTo>
                      <a:pt x="258" y="427"/>
                    </a:lnTo>
                    <a:lnTo>
                      <a:pt x="235" y="420"/>
                    </a:lnTo>
                    <a:lnTo>
                      <a:pt x="227" y="415"/>
                    </a:lnTo>
                    <a:lnTo>
                      <a:pt x="222" y="408"/>
                    </a:lnTo>
                    <a:lnTo>
                      <a:pt x="219" y="401"/>
                    </a:lnTo>
                    <a:lnTo>
                      <a:pt x="216" y="393"/>
                    </a:lnTo>
                    <a:lnTo>
                      <a:pt x="214" y="385"/>
                    </a:lnTo>
                    <a:lnTo>
                      <a:pt x="211" y="377"/>
                    </a:lnTo>
                    <a:lnTo>
                      <a:pt x="206" y="370"/>
                    </a:lnTo>
                    <a:lnTo>
                      <a:pt x="199" y="364"/>
                    </a:lnTo>
                    <a:lnTo>
                      <a:pt x="190" y="356"/>
                    </a:lnTo>
                    <a:lnTo>
                      <a:pt x="206" y="354"/>
                    </a:lnTo>
                    <a:lnTo>
                      <a:pt x="220" y="348"/>
                    </a:lnTo>
                    <a:lnTo>
                      <a:pt x="234" y="339"/>
                    </a:lnTo>
                    <a:lnTo>
                      <a:pt x="245" y="330"/>
                    </a:lnTo>
                    <a:lnTo>
                      <a:pt x="257" y="317"/>
                    </a:lnTo>
                    <a:lnTo>
                      <a:pt x="266" y="304"/>
                    </a:lnTo>
                    <a:lnTo>
                      <a:pt x="273" y="291"/>
                    </a:lnTo>
                    <a:lnTo>
                      <a:pt x="280" y="276"/>
                    </a:lnTo>
                    <a:lnTo>
                      <a:pt x="272" y="284"/>
                    </a:lnTo>
                    <a:lnTo>
                      <a:pt x="264" y="293"/>
                    </a:lnTo>
                    <a:lnTo>
                      <a:pt x="254" y="301"/>
                    </a:lnTo>
                    <a:lnTo>
                      <a:pt x="245" y="309"/>
                    </a:lnTo>
                    <a:lnTo>
                      <a:pt x="235" y="317"/>
                    </a:lnTo>
                    <a:lnTo>
                      <a:pt x="224" y="323"/>
                    </a:lnTo>
                    <a:lnTo>
                      <a:pt x="213" y="327"/>
                    </a:lnTo>
                    <a:lnTo>
                      <a:pt x="200" y="330"/>
                    </a:lnTo>
                    <a:lnTo>
                      <a:pt x="188" y="331"/>
                    </a:lnTo>
                    <a:lnTo>
                      <a:pt x="175" y="330"/>
                    </a:lnTo>
                    <a:lnTo>
                      <a:pt x="162" y="329"/>
                    </a:lnTo>
                    <a:lnTo>
                      <a:pt x="150" y="325"/>
                    </a:lnTo>
                    <a:lnTo>
                      <a:pt x="137" y="321"/>
                    </a:lnTo>
                    <a:lnTo>
                      <a:pt x="125" y="315"/>
                    </a:lnTo>
                    <a:lnTo>
                      <a:pt x="116" y="308"/>
                    </a:lnTo>
                    <a:lnTo>
                      <a:pt x="107" y="300"/>
                    </a:lnTo>
                    <a:lnTo>
                      <a:pt x="92" y="278"/>
                    </a:lnTo>
                    <a:lnTo>
                      <a:pt x="84" y="255"/>
                    </a:lnTo>
                    <a:lnTo>
                      <a:pt x="82" y="230"/>
                    </a:lnTo>
                    <a:lnTo>
                      <a:pt x="82" y="205"/>
                    </a:lnTo>
                    <a:lnTo>
                      <a:pt x="80" y="204"/>
                    </a:lnTo>
                    <a:lnTo>
                      <a:pt x="79" y="204"/>
                    </a:lnTo>
                    <a:lnTo>
                      <a:pt x="77" y="204"/>
                    </a:lnTo>
                    <a:lnTo>
                      <a:pt x="76" y="205"/>
                    </a:lnTo>
                    <a:lnTo>
                      <a:pt x="71" y="224"/>
                    </a:lnTo>
                    <a:lnTo>
                      <a:pt x="71" y="242"/>
                    </a:lnTo>
                    <a:lnTo>
                      <a:pt x="70" y="260"/>
                    </a:lnTo>
                    <a:lnTo>
                      <a:pt x="64" y="277"/>
                    </a:lnTo>
                    <a:lnTo>
                      <a:pt x="61" y="273"/>
                    </a:lnTo>
                    <a:lnTo>
                      <a:pt x="60" y="269"/>
                    </a:lnTo>
                    <a:lnTo>
                      <a:pt x="59" y="263"/>
                    </a:lnTo>
                    <a:lnTo>
                      <a:pt x="56" y="257"/>
                    </a:lnTo>
                    <a:lnTo>
                      <a:pt x="52" y="249"/>
                    </a:lnTo>
                    <a:lnTo>
                      <a:pt x="46" y="242"/>
                    </a:lnTo>
                    <a:lnTo>
                      <a:pt x="39" y="235"/>
                    </a:lnTo>
                    <a:lnTo>
                      <a:pt x="33" y="230"/>
                    </a:lnTo>
                    <a:lnTo>
                      <a:pt x="25" y="225"/>
                    </a:lnTo>
                    <a:lnTo>
                      <a:pt x="17" y="222"/>
                    </a:lnTo>
                    <a:lnTo>
                      <a:pt x="9" y="219"/>
                    </a:lnTo>
                    <a:lnTo>
                      <a:pt x="0" y="217"/>
                    </a:lnTo>
                    <a:lnTo>
                      <a:pt x="15" y="196"/>
                    </a:lnTo>
                    <a:lnTo>
                      <a:pt x="31" y="178"/>
                    </a:lnTo>
                    <a:lnTo>
                      <a:pt x="49" y="159"/>
                    </a:lnTo>
                    <a:lnTo>
                      <a:pt x="68" y="142"/>
                    </a:lnTo>
                    <a:lnTo>
                      <a:pt x="88" y="126"/>
                    </a:lnTo>
                    <a:lnTo>
                      <a:pt x="109" y="110"/>
                    </a:lnTo>
                    <a:lnTo>
                      <a:pt x="131" y="95"/>
                    </a:lnTo>
                    <a:lnTo>
                      <a:pt x="153" y="80"/>
                    </a:lnTo>
                    <a:lnTo>
                      <a:pt x="160" y="91"/>
                    </a:lnTo>
                    <a:lnTo>
                      <a:pt x="168" y="101"/>
                    </a:lnTo>
                    <a:lnTo>
                      <a:pt x="178" y="109"/>
                    </a:lnTo>
                    <a:lnTo>
                      <a:pt x="190" y="116"/>
                    </a:lnTo>
                    <a:lnTo>
                      <a:pt x="201" y="120"/>
                    </a:lnTo>
                    <a:lnTo>
                      <a:pt x="214" y="124"/>
                    </a:lnTo>
                    <a:lnTo>
                      <a:pt x="227" y="126"/>
                    </a:lnTo>
                    <a:lnTo>
                      <a:pt x="239" y="127"/>
                    </a:lnTo>
                    <a:lnTo>
                      <a:pt x="259" y="126"/>
                    </a:lnTo>
                    <a:lnTo>
                      <a:pt x="277" y="120"/>
                    </a:lnTo>
                    <a:lnTo>
                      <a:pt x="294" y="111"/>
                    </a:lnTo>
                    <a:lnTo>
                      <a:pt x="310" y="99"/>
                    </a:lnTo>
                    <a:lnTo>
                      <a:pt x="325" y="86"/>
                    </a:lnTo>
                    <a:lnTo>
                      <a:pt x="337" y="71"/>
                    </a:lnTo>
                    <a:lnTo>
                      <a:pt x="348" y="55"/>
                    </a:lnTo>
                    <a:lnTo>
                      <a:pt x="357" y="37"/>
                    </a:lnTo>
                    <a:lnTo>
                      <a:pt x="360" y="28"/>
                    </a:lnTo>
                    <a:lnTo>
                      <a:pt x="364" y="19"/>
                    </a:lnTo>
                    <a:lnTo>
                      <a:pt x="367" y="10"/>
                    </a:lnTo>
                    <a:lnTo>
                      <a:pt x="371" y="0"/>
                    </a:lnTo>
                    <a:lnTo>
                      <a:pt x="383" y="3"/>
                    </a:lnTo>
                    <a:lnTo>
                      <a:pt x="395" y="5"/>
                    </a:lnTo>
                    <a:lnTo>
                      <a:pt x="408" y="8"/>
                    </a:lnTo>
                    <a:lnTo>
                      <a:pt x="419" y="11"/>
                    </a:lnTo>
                    <a:lnTo>
                      <a:pt x="432" y="14"/>
                    </a:lnTo>
                    <a:lnTo>
                      <a:pt x="443" y="19"/>
                    </a:lnTo>
                    <a:lnTo>
                      <a:pt x="455" y="22"/>
                    </a:lnTo>
                    <a:lnTo>
                      <a:pt x="466" y="26"/>
                    </a:lnTo>
                    <a:lnTo>
                      <a:pt x="478" y="30"/>
                    </a:lnTo>
                    <a:lnTo>
                      <a:pt x="489" y="35"/>
                    </a:lnTo>
                    <a:lnTo>
                      <a:pt x="501" y="40"/>
                    </a:lnTo>
                    <a:lnTo>
                      <a:pt x="513" y="45"/>
                    </a:lnTo>
                    <a:lnTo>
                      <a:pt x="523" y="50"/>
                    </a:lnTo>
                    <a:lnTo>
                      <a:pt x="534" y="55"/>
                    </a:lnTo>
                    <a:lnTo>
                      <a:pt x="545" y="60"/>
                    </a:lnTo>
                    <a:lnTo>
                      <a:pt x="555" y="66"/>
                    </a:lnTo>
                    <a:close/>
                  </a:path>
                </a:pathLst>
              </a:custGeom>
              <a:solidFill>
                <a:srgbClr val="007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55" name="Freeform 31"/>
              <p:cNvSpPr>
                <a:spLocks/>
              </p:cNvSpPr>
              <p:nvPr/>
            </p:nvSpPr>
            <p:spPr bwMode="auto">
              <a:xfrm>
                <a:off x="2752" y="2317"/>
                <a:ext cx="117" cy="101"/>
              </a:xfrm>
              <a:custGeom>
                <a:avLst/>
                <a:gdLst>
                  <a:gd name="T0" fmla="*/ 115 w 234"/>
                  <a:gd name="T1" fmla="*/ 78 h 203"/>
                  <a:gd name="T2" fmla="*/ 117 w 234"/>
                  <a:gd name="T3" fmla="*/ 83 h 203"/>
                  <a:gd name="T4" fmla="*/ 115 w 234"/>
                  <a:gd name="T5" fmla="*/ 84 h 203"/>
                  <a:gd name="T6" fmla="*/ 110 w 234"/>
                  <a:gd name="T7" fmla="*/ 79 h 203"/>
                  <a:gd name="T8" fmla="*/ 106 w 234"/>
                  <a:gd name="T9" fmla="*/ 74 h 203"/>
                  <a:gd name="T10" fmla="*/ 101 w 234"/>
                  <a:gd name="T11" fmla="*/ 69 h 203"/>
                  <a:gd name="T12" fmla="*/ 102 w 234"/>
                  <a:gd name="T13" fmla="*/ 72 h 203"/>
                  <a:gd name="T14" fmla="*/ 110 w 234"/>
                  <a:gd name="T15" fmla="*/ 85 h 203"/>
                  <a:gd name="T16" fmla="*/ 113 w 234"/>
                  <a:gd name="T17" fmla="*/ 92 h 203"/>
                  <a:gd name="T18" fmla="*/ 112 w 234"/>
                  <a:gd name="T19" fmla="*/ 93 h 203"/>
                  <a:gd name="T20" fmla="*/ 112 w 234"/>
                  <a:gd name="T21" fmla="*/ 94 h 203"/>
                  <a:gd name="T22" fmla="*/ 111 w 234"/>
                  <a:gd name="T23" fmla="*/ 94 h 203"/>
                  <a:gd name="T24" fmla="*/ 108 w 234"/>
                  <a:gd name="T25" fmla="*/ 90 h 203"/>
                  <a:gd name="T26" fmla="*/ 104 w 234"/>
                  <a:gd name="T27" fmla="*/ 83 h 203"/>
                  <a:gd name="T28" fmla="*/ 99 w 234"/>
                  <a:gd name="T29" fmla="*/ 78 h 203"/>
                  <a:gd name="T30" fmla="*/ 94 w 234"/>
                  <a:gd name="T31" fmla="*/ 72 h 203"/>
                  <a:gd name="T32" fmla="*/ 92 w 234"/>
                  <a:gd name="T33" fmla="*/ 73 h 203"/>
                  <a:gd name="T34" fmla="*/ 100 w 234"/>
                  <a:gd name="T35" fmla="*/ 86 h 203"/>
                  <a:gd name="T36" fmla="*/ 108 w 234"/>
                  <a:gd name="T37" fmla="*/ 98 h 203"/>
                  <a:gd name="T38" fmla="*/ 102 w 234"/>
                  <a:gd name="T39" fmla="*/ 97 h 203"/>
                  <a:gd name="T40" fmla="*/ 94 w 234"/>
                  <a:gd name="T41" fmla="*/ 87 h 203"/>
                  <a:gd name="T42" fmla="*/ 82 w 234"/>
                  <a:gd name="T43" fmla="*/ 71 h 203"/>
                  <a:gd name="T44" fmla="*/ 62 w 234"/>
                  <a:gd name="T45" fmla="*/ 55 h 203"/>
                  <a:gd name="T46" fmla="*/ 39 w 234"/>
                  <a:gd name="T47" fmla="*/ 44 h 203"/>
                  <a:gd name="T48" fmla="*/ 13 w 234"/>
                  <a:gd name="T49" fmla="*/ 37 h 203"/>
                  <a:gd name="T50" fmla="*/ 0 w 234"/>
                  <a:gd name="T51" fmla="*/ 26 h 203"/>
                  <a:gd name="T52" fmla="*/ 8 w 234"/>
                  <a:gd name="T53" fmla="*/ 7 h 203"/>
                  <a:gd name="T54" fmla="*/ 23 w 234"/>
                  <a:gd name="T55" fmla="*/ 3 h 203"/>
                  <a:gd name="T56" fmla="*/ 37 w 234"/>
                  <a:gd name="T57" fmla="*/ 10 h 203"/>
                  <a:gd name="T58" fmla="*/ 50 w 234"/>
                  <a:gd name="T59" fmla="*/ 17 h 203"/>
                  <a:gd name="T60" fmla="*/ 63 w 234"/>
                  <a:gd name="T61" fmla="*/ 26 h 203"/>
                  <a:gd name="T62" fmla="*/ 76 w 234"/>
                  <a:gd name="T63" fmla="*/ 36 h 203"/>
                  <a:gd name="T64" fmla="*/ 88 w 234"/>
                  <a:gd name="T65" fmla="*/ 46 h 203"/>
                  <a:gd name="T66" fmla="*/ 99 w 234"/>
                  <a:gd name="T67" fmla="*/ 57 h 203"/>
                  <a:gd name="T68" fmla="*/ 109 w 234"/>
                  <a:gd name="T69" fmla="*/ 69 h 20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4"/>
                  <a:gd name="T106" fmla="*/ 0 h 203"/>
                  <a:gd name="T107" fmla="*/ 234 w 234"/>
                  <a:gd name="T108" fmla="*/ 203 h 20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4" h="203">
                    <a:moveTo>
                      <a:pt x="227" y="151"/>
                    </a:moveTo>
                    <a:lnTo>
                      <a:pt x="230" y="157"/>
                    </a:lnTo>
                    <a:lnTo>
                      <a:pt x="233" y="161"/>
                    </a:lnTo>
                    <a:lnTo>
                      <a:pt x="234" y="167"/>
                    </a:lnTo>
                    <a:lnTo>
                      <a:pt x="234" y="173"/>
                    </a:lnTo>
                    <a:lnTo>
                      <a:pt x="229" y="168"/>
                    </a:lnTo>
                    <a:lnTo>
                      <a:pt x="224" y="164"/>
                    </a:lnTo>
                    <a:lnTo>
                      <a:pt x="220" y="159"/>
                    </a:lnTo>
                    <a:lnTo>
                      <a:pt x="215" y="153"/>
                    </a:lnTo>
                    <a:lnTo>
                      <a:pt x="211" y="149"/>
                    </a:lnTo>
                    <a:lnTo>
                      <a:pt x="206" y="143"/>
                    </a:lnTo>
                    <a:lnTo>
                      <a:pt x="201" y="138"/>
                    </a:lnTo>
                    <a:lnTo>
                      <a:pt x="197" y="134"/>
                    </a:lnTo>
                    <a:lnTo>
                      <a:pt x="204" y="145"/>
                    </a:lnTo>
                    <a:lnTo>
                      <a:pt x="211" y="158"/>
                    </a:lnTo>
                    <a:lnTo>
                      <a:pt x="219" y="171"/>
                    </a:lnTo>
                    <a:lnTo>
                      <a:pt x="226" y="183"/>
                    </a:lnTo>
                    <a:lnTo>
                      <a:pt x="226" y="184"/>
                    </a:lnTo>
                    <a:lnTo>
                      <a:pt x="224" y="186"/>
                    </a:lnTo>
                    <a:lnTo>
                      <a:pt x="224" y="187"/>
                    </a:lnTo>
                    <a:lnTo>
                      <a:pt x="223" y="188"/>
                    </a:lnTo>
                    <a:lnTo>
                      <a:pt x="222" y="188"/>
                    </a:lnTo>
                    <a:lnTo>
                      <a:pt x="221" y="188"/>
                    </a:lnTo>
                    <a:lnTo>
                      <a:pt x="216" y="181"/>
                    </a:lnTo>
                    <a:lnTo>
                      <a:pt x="212" y="174"/>
                    </a:lnTo>
                    <a:lnTo>
                      <a:pt x="208" y="167"/>
                    </a:lnTo>
                    <a:lnTo>
                      <a:pt x="204" y="161"/>
                    </a:lnTo>
                    <a:lnTo>
                      <a:pt x="198" y="156"/>
                    </a:lnTo>
                    <a:lnTo>
                      <a:pt x="193" y="150"/>
                    </a:lnTo>
                    <a:lnTo>
                      <a:pt x="188" y="145"/>
                    </a:lnTo>
                    <a:lnTo>
                      <a:pt x="182" y="141"/>
                    </a:lnTo>
                    <a:lnTo>
                      <a:pt x="183" y="146"/>
                    </a:lnTo>
                    <a:lnTo>
                      <a:pt x="191" y="160"/>
                    </a:lnTo>
                    <a:lnTo>
                      <a:pt x="199" y="173"/>
                    </a:lnTo>
                    <a:lnTo>
                      <a:pt x="206" y="186"/>
                    </a:lnTo>
                    <a:lnTo>
                      <a:pt x="215" y="197"/>
                    </a:lnTo>
                    <a:lnTo>
                      <a:pt x="212" y="203"/>
                    </a:lnTo>
                    <a:lnTo>
                      <a:pt x="203" y="195"/>
                    </a:lnTo>
                    <a:lnTo>
                      <a:pt x="195" y="186"/>
                    </a:lnTo>
                    <a:lnTo>
                      <a:pt x="188" y="174"/>
                    </a:lnTo>
                    <a:lnTo>
                      <a:pt x="180" y="163"/>
                    </a:lnTo>
                    <a:lnTo>
                      <a:pt x="163" y="143"/>
                    </a:lnTo>
                    <a:lnTo>
                      <a:pt x="145" y="126"/>
                    </a:lnTo>
                    <a:lnTo>
                      <a:pt x="124" y="111"/>
                    </a:lnTo>
                    <a:lnTo>
                      <a:pt x="101" y="98"/>
                    </a:lnTo>
                    <a:lnTo>
                      <a:pt x="77" y="89"/>
                    </a:lnTo>
                    <a:lnTo>
                      <a:pt x="52" y="81"/>
                    </a:lnTo>
                    <a:lnTo>
                      <a:pt x="26" y="75"/>
                    </a:lnTo>
                    <a:lnTo>
                      <a:pt x="0" y="72"/>
                    </a:lnTo>
                    <a:lnTo>
                      <a:pt x="0" y="52"/>
                    </a:lnTo>
                    <a:lnTo>
                      <a:pt x="6" y="32"/>
                    </a:lnTo>
                    <a:lnTo>
                      <a:pt x="16" y="14"/>
                    </a:lnTo>
                    <a:lnTo>
                      <a:pt x="30" y="0"/>
                    </a:lnTo>
                    <a:lnTo>
                      <a:pt x="45" y="6"/>
                    </a:lnTo>
                    <a:lnTo>
                      <a:pt x="59" y="13"/>
                    </a:lnTo>
                    <a:lnTo>
                      <a:pt x="74" y="20"/>
                    </a:lnTo>
                    <a:lnTo>
                      <a:pt x="87" y="28"/>
                    </a:lnTo>
                    <a:lnTo>
                      <a:pt x="100" y="35"/>
                    </a:lnTo>
                    <a:lnTo>
                      <a:pt x="114" y="44"/>
                    </a:lnTo>
                    <a:lnTo>
                      <a:pt x="127" y="52"/>
                    </a:lnTo>
                    <a:lnTo>
                      <a:pt x="139" y="61"/>
                    </a:lnTo>
                    <a:lnTo>
                      <a:pt x="151" y="72"/>
                    </a:lnTo>
                    <a:lnTo>
                      <a:pt x="163" y="82"/>
                    </a:lnTo>
                    <a:lnTo>
                      <a:pt x="175" y="92"/>
                    </a:lnTo>
                    <a:lnTo>
                      <a:pt x="185" y="103"/>
                    </a:lnTo>
                    <a:lnTo>
                      <a:pt x="197" y="114"/>
                    </a:lnTo>
                    <a:lnTo>
                      <a:pt x="207" y="127"/>
                    </a:lnTo>
                    <a:lnTo>
                      <a:pt x="218" y="138"/>
                    </a:lnTo>
                    <a:lnTo>
                      <a:pt x="227" y="151"/>
                    </a:lnTo>
                    <a:close/>
                  </a:path>
                </a:pathLst>
              </a:custGeom>
              <a:solidFill>
                <a:srgbClr val="994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56" name="Freeform 32"/>
              <p:cNvSpPr>
                <a:spLocks/>
              </p:cNvSpPr>
              <p:nvPr/>
            </p:nvSpPr>
            <p:spPr bwMode="auto">
              <a:xfrm>
                <a:off x="2429" y="2390"/>
                <a:ext cx="74" cy="156"/>
              </a:xfrm>
              <a:custGeom>
                <a:avLst/>
                <a:gdLst>
                  <a:gd name="T0" fmla="*/ 74 w 148"/>
                  <a:gd name="T1" fmla="*/ 29 h 311"/>
                  <a:gd name="T2" fmla="*/ 74 w 148"/>
                  <a:gd name="T3" fmla="*/ 31 h 311"/>
                  <a:gd name="T4" fmla="*/ 74 w 148"/>
                  <a:gd name="T5" fmla="*/ 34 h 311"/>
                  <a:gd name="T6" fmla="*/ 72 w 148"/>
                  <a:gd name="T7" fmla="*/ 36 h 311"/>
                  <a:gd name="T8" fmla="*/ 70 w 148"/>
                  <a:gd name="T9" fmla="*/ 38 h 311"/>
                  <a:gd name="T10" fmla="*/ 62 w 148"/>
                  <a:gd name="T11" fmla="*/ 47 h 311"/>
                  <a:gd name="T12" fmla="*/ 54 w 148"/>
                  <a:gd name="T13" fmla="*/ 56 h 311"/>
                  <a:gd name="T14" fmla="*/ 47 w 148"/>
                  <a:gd name="T15" fmla="*/ 66 h 311"/>
                  <a:gd name="T16" fmla="*/ 40 w 148"/>
                  <a:gd name="T17" fmla="*/ 76 h 311"/>
                  <a:gd name="T18" fmla="*/ 34 w 148"/>
                  <a:gd name="T19" fmla="*/ 86 h 311"/>
                  <a:gd name="T20" fmla="*/ 29 w 148"/>
                  <a:gd name="T21" fmla="*/ 98 h 311"/>
                  <a:gd name="T22" fmla="*/ 24 w 148"/>
                  <a:gd name="T23" fmla="*/ 109 h 311"/>
                  <a:gd name="T24" fmla="*/ 21 w 148"/>
                  <a:gd name="T25" fmla="*/ 122 h 311"/>
                  <a:gd name="T26" fmla="*/ 19 w 148"/>
                  <a:gd name="T27" fmla="*/ 131 h 311"/>
                  <a:gd name="T28" fmla="*/ 19 w 148"/>
                  <a:gd name="T29" fmla="*/ 139 h 311"/>
                  <a:gd name="T30" fmla="*/ 20 w 148"/>
                  <a:gd name="T31" fmla="*/ 148 h 311"/>
                  <a:gd name="T32" fmla="*/ 21 w 148"/>
                  <a:gd name="T33" fmla="*/ 156 h 311"/>
                  <a:gd name="T34" fmla="*/ 17 w 148"/>
                  <a:gd name="T35" fmla="*/ 151 h 311"/>
                  <a:gd name="T36" fmla="*/ 15 w 148"/>
                  <a:gd name="T37" fmla="*/ 144 h 311"/>
                  <a:gd name="T38" fmla="*/ 14 w 148"/>
                  <a:gd name="T39" fmla="*/ 138 h 311"/>
                  <a:gd name="T40" fmla="*/ 13 w 148"/>
                  <a:gd name="T41" fmla="*/ 130 h 311"/>
                  <a:gd name="T42" fmla="*/ 13 w 148"/>
                  <a:gd name="T43" fmla="*/ 127 h 311"/>
                  <a:gd name="T44" fmla="*/ 13 w 148"/>
                  <a:gd name="T45" fmla="*/ 124 h 311"/>
                  <a:gd name="T46" fmla="*/ 13 w 148"/>
                  <a:gd name="T47" fmla="*/ 121 h 311"/>
                  <a:gd name="T48" fmla="*/ 13 w 148"/>
                  <a:gd name="T49" fmla="*/ 118 h 311"/>
                  <a:gd name="T50" fmla="*/ 10 w 148"/>
                  <a:gd name="T51" fmla="*/ 126 h 311"/>
                  <a:gd name="T52" fmla="*/ 9 w 148"/>
                  <a:gd name="T53" fmla="*/ 134 h 311"/>
                  <a:gd name="T54" fmla="*/ 9 w 148"/>
                  <a:gd name="T55" fmla="*/ 142 h 311"/>
                  <a:gd name="T56" fmla="*/ 10 w 148"/>
                  <a:gd name="T57" fmla="*/ 150 h 311"/>
                  <a:gd name="T58" fmla="*/ 7 w 148"/>
                  <a:gd name="T59" fmla="*/ 143 h 311"/>
                  <a:gd name="T60" fmla="*/ 6 w 148"/>
                  <a:gd name="T61" fmla="*/ 136 h 311"/>
                  <a:gd name="T62" fmla="*/ 5 w 148"/>
                  <a:gd name="T63" fmla="*/ 128 h 311"/>
                  <a:gd name="T64" fmla="*/ 5 w 148"/>
                  <a:gd name="T65" fmla="*/ 120 h 311"/>
                  <a:gd name="T66" fmla="*/ 4 w 148"/>
                  <a:gd name="T67" fmla="*/ 125 h 311"/>
                  <a:gd name="T68" fmla="*/ 3 w 148"/>
                  <a:gd name="T69" fmla="*/ 131 h 311"/>
                  <a:gd name="T70" fmla="*/ 3 w 148"/>
                  <a:gd name="T71" fmla="*/ 136 h 311"/>
                  <a:gd name="T72" fmla="*/ 2 w 148"/>
                  <a:gd name="T73" fmla="*/ 142 h 311"/>
                  <a:gd name="T74" fmla="*/ 0 w 148"/>
                  <a:gd name="T75" fmla="*/ 125 h 311"/>
                  <a:gd name="T76" fmla="*/ 0 w 148"/>
                  <a:gd name="T77" fmla="*/ 109 h 311"/>
                  <a:gd name="T78" fmla="*/ 2 w 148"/>
                  <a:gd name="T79" fmla="*/ 93 h 311"/>
                  <a:gd name="T80" fmla="*/ 6 w 148"/>
                  <a:gd name="T81" fmla="*/ 76 h 311"/>
                  <a:gd name="T82" fmla="*/ 11 w 148"/>
                  <a:gd name="T83" fmla="*/ 59 h 311"/>
                  <a:gd name="T84" fmla="*/ 19 w 148"/>
                  <a:gd name="T85" fmla="*/ 44 h 311"/>
                  <a:gd name="T86" fmla="*/ 26 w 148"/>
                  <a:gd name="T87" fmla="*/ 29 h 311"/>
                  <a:gd name="T88" fmla="*/ 35 w 148"/>
                  <a:gd name="T89" fmla="*/ 15 h 311"/>
                  <a:gd name="T90" fmla="*/ 46 w 148"/>
                  <a:gd name="T91" fmla="*/ 0 h 311"/>
                  <a:gd name="T92" fmla="*/ 50 w 148"/>
                  <a:gd name="T93" fmla="*/ 3 h 311"/>
                  <a:gd name="T94" fmla="*/ 54 w 148"/>
                  <a:gd name="T95" fmla="*/ 6 h 311"/>
                  <a:gd name="T96" fmla="*/ 58 w 148"/>
                  <a:gd name="T97" fmla="*/ 10 h 311"/>
                  <a:gd name="T98" fmla="*/ 61 w 148"/>
                  <a:gd name="T99" fmla="*/ 13 h 311"/>
                  <a:gd name="T100" fmla="*/ 65 w 148"/>
                  <a:gd name="T101" fmla="*/ 17 h 311"/>
                  <a:gd name="T102" fmla="*/ 68 w 148"/>
                  <a:gd name="T103" fmla="*/ 20 h 311"/>
                  <a:gd name="T104" fmla="*/ 71 w 148"/>
                  <a:gd name="T105" fmla="*/ 24 h 311"/>
                  <a:gd name="T106" fmla="*/ 74 w 148"/>
                  <a:gd name="T107" fmla="*/ 29 h 31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48"/>
                  <a:gd name="T163" fmla="*/ 0 h 311"/>
                  <a:gd name="T164" fmla="*/ 148 w 148"/>
                  <a:gd name="T165" fmla="*/ 311 h 31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48" h="311">
                    <a:moveTo>
                      <a:pt x="147" y="57"/>
                    </a:moveTo>
                    <a:lnTo>
                      <a:pt x="148" y="61"/>
                    </a:lnTo>
                    <a:lnTo>
                      <a:pt x="147" y="67"/>
                    </a:lnTo>
                    <a:lnTo>
                      <a:pt x="143" y="72"/>
                    </a:lnTo>
                    <a:lnTo>
                      <a:pt x="140" y="75"/>
                    </a:lnTo>
                    <a:lnTo>
                      <a:pt x="124" y="93"/>
                    </a:lnTo>
                    <a:lnTo>
                      <a:pt x="108" y="111"/>
                    </a:lnTo>
                    <a:lnTo>
                      <a:pt x="94" y="131"/>
                    </a:lnTo>
                    <a:lnTo>
                      <a:pt x="80" y="151"/>
                    </a:lnTo>
                    <a:lnTo>
                      <a:pt x="68" y="172"/>
                    </a:lnTo>
                    <a:lnTo>
                      <a:pt x="58" y="195"/>
                    </a:lnTo>
                    <a:lnTo>
                      <a:pt x="49" y="218"/>
                    </a:lnTo>
                    <a:lnTo>
                      <a:pt x="42" y="243"/>
                    </a:lnTo>
                    <a:lnTo>
                      <a:pt x="38" y="261"/>
                    </a:lnTo>
                    <a:lnTo>
                      <a:pt x="38" y="278"/>
                    </a:lnTo>
                    <a:lnTo>
                      <a:pt x="40" y="295"/>
                    </a:lnTo>
                    <a:lnTo>
                      <a:pt x="43" y="311"/>
                    </a:lnTo>
                    <a:lnTo>
                      <a:pt x="34" y="302"/>
                    </a:lnTo>
                    <a:lnTo>
                      <a:pt x="30" y="288"/>
                    </a:lnTo>
                    <a:lnTo>
                      <a:pt x="28" y="275"/>
                    </a:lnTo>
                    <a:lnTo>
                      <a:pt x="27" y="260"/>
                    </a:lnTo>
                    <a:lnTo>
                      <a:pt x="27" y="254"/>
                    </a:lnTo>
                    <a:lnTo>
                      <a:pt x="27" y="247"/>
                    </a:lnTo>
                    <a:lnTo>
                      <a:pt x="27" y="241"/>
                    </a:lnTo>
                    <a:lnTo>
                      <a:pt x="27" y="235"/>
                    </a:lnTo>
                    <a:lnTo>
                      <a:pt x="21" y="251"/>
                    </a:lnTo>
                    <a:lnTo>
                      <a:pt x="19" y="268"/>
                    </a:lnTo>
                    <a:lnTo>
                      <a:pt x="19" y="284"/>
                    </a:lnTo>
                    <a:lnTo>
                      <a:pt x="20" y="300"/>
                    </a:lnTo>
                    <a:lnTo>
                      <a:pt x="14" y="286"/>
                    </a:lnTo>
                    <a:lnTo>
                      <a:pt x="12" y="271"/>
                    </a:lnTo>
                    <a:lnTo>
                      <a:pt x="11" y="256"/>
                    </a:lnTo>
                    <a:lnTo>
                      <a:pt x="11" y="240"/>
                    </a:lnTo>
                    <a:lnTo>
                      <a:pt x="8" y="250"/>
                    </a:lnTo>
                    <a:lnTo>
                      <a:pt x="6" y="261"/>
                    </a:lnTo>
                    <a:lnTo>
                      <a:pt x="6" y="272"/>
                    </a:lnTo>
                    <a:lnTo>
                      <a:pt x="5" y="283"/>
                    </a:lnTo>
                    <a:lnTo>
                      <a:pt x="0" y="250"/>
                    </a:lnTo>
                    <a:lnTo>
                      <a:pt x="0" y="218"/>
                    </a:lnTo>
                    <a:lnTo>
                      <a:pt x="5" y="185"/>
                    </a:lnTo>
                    <a:lnTo>
                      <a:pt x="13" y="151"/>
                    </a:lnTo>
                    <a:lnTo>
                      <a:pt x="23" y="118"/>
                    </a:lnTo>
                    <a:lnTo>
                      <a:pt x="37" y="87"/>
                    </a:lnTo>
                    <a:lnTo>
                      <a:pt x="52" y="57"/>
                    </a:lnTo>
                    <a:lnTo>
                      <a:pt x="69" y="29"/>
                    </a:lnTo>
                    <a:lnTo>
                      <a:pt x="93" y="0"/>
                    </a:lnTo>
                    <a:lnTo>
                      <a:pt x="101" y="6"/>
                    </a:lnTo>
                    <a:lnTo>
                      <a:pt x="108" y="12"/>
                    </a:lnTo>
                    <a:lnTo>
                      <a:pt x="116" y="19"/>
                    </a:lnTo>
                    <a:lnTo>
                      <a:pt x="122" y="25"/>
                    </a:lnTo>
                    <a:lnTo>
                      <a:pt x="129" y="33"/>
                    </a:lnTo>
                    <a:lnTo>
                      <a:pt x="136" y="40"/>
                    </a:lnTo>
                    <a:lnTo>
                      <a:pt x="142" y="48"/>
                    </a:lnTo>
                    <a:lnTo>
                      <a:pt x="147" y="57"/>
                    </a:lnTo>
                    <a:close/>
                  </a:path>
                </a:pathLst>
              </a:custGeom>
              <a:solidFill>
                <a:srgbClr val="994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57" name="Freeform 33"/>
              <p:cNvSpPr>
                <a:spLocks/>
              </p:cNvSpPr>
              <p:nvPr/>
            </p:nvSpPr>
            <p:spPr bwMode="auto">
              <a:xfrm>
                <a:off x="2796" y="2631"/>
                <a:ext cx="44" cy="37"/>
              </a:xfrm>
              <a:custGeom>
                <a:avLst/>
                <a:gdLst>
                  <a:gd name="T0" fmla="*/ 44 w 89"/>
                  <a:gd name="T1" fmla="*/ 37 h 74"/>
                  <a:gd name="T2" fmla="*/ 38 w 89"/>
                  <a:gd name="T3" fmla="*/ 35 h 74"/>
                  <a:gd name="T4" fmla="*/ 32 w 89"/>
                  <a:gd name="T5" fmla="*/ 33 h 74"/>
                  <a:gd name="T6" fmla="*/ 25 w 89"/>
                  <a:gd name="T7" fmla="*/ 31 h 74"/>
                  <a:gd name="T8" fmla="*/ 19 w 89"/>
                  <a:gd name="T9" fmla="*/ 28 h 74"/>
                  <a:gd name="T10" fmla="*/ 13 w 89"/>
                  <a:gd name="T11" fmla="*/ 26 h 74"/>
                  <a:gd name="T12" fmla="*/ 7 w 89"/>
                  <a:gd name="T13" fmla="*/ 23 h 74"/>
                  <a:gd name="T14" fmla="*/ 3 w 89"/>
                  <a:gd name="T15" fmla="*/ 20 h 74"/>
                  <a:gd name="T16" fmla="*/ 0 w 89"/>
                  <a:gd name="T17" fmla="*/ 17 h 74"/>
                  <a:gd name="T18" fmla="*/ 3 w 89"/>
                  <a:gd name="T19" fmla="*/ 15 h 74"/>
                  <a:gd name="T20" fmla="*/ 6 w 89"/>
                  <a:gd name="T21" fmla="*/ 13 h 74"/>
                  <a:gd name="T22" fmla="*/ 9 w 89"/>
                  <a:gd name="T23" fmla="*/ 11 h 74"/>
                  <a:gd name="T24" fmla="*/ 11 w 89"/>
                  <a:gd name="T25" fmla="*/ 9 h 74"/>
                  <a:gd name="T26" fmla="*/ 14 w 89"/>
                  <a:gd name="T27" fmla="*/ 7 h 74"/>
                  <a:gd name="T28" fmla="*/ 17 w 89"/>
                  <a:gd name="T29" fmla="*/ 5 h 74"/>
                  <a:gd name="T30" fmla="*/ 18 w 89"/>
                  <a:gd name="T31" fmla="*/ 2 h 74"/>
                  <a:gd name="T32" fmla="*/ 21 w 89"/>
                  <a:gd name="T33" fmla="*/ 0 h 74"/>
                  <a:gd name="T34" fmla="*/ 24 w 89"/>
                  <a:gd name="T35" fmla="*/ 4 h 74"/>
                  <a:gd name="T36" fmla="*/ 27 w 89"/>
                  <a:gd name="T37" fmla="*/ 9 h 74"/>
                  <a:gd name="T38" fmla="*/ 30 w 89"/>
                  <a:gd name="T39" fmla="*/ 12 h 74"/>
                  <a:gd name="T40" fmla="*/ 34 w 89"/>
                  <a:gd name="T41" fmla="*/ 17 h 74"/>
                  <a:gd name="T42" fmla="*/ 37 w 89"/>
                  <a:gd name="T43" fmla="*/ 22 h 74"/>
                  <a:gd name="T44" fmla="*/ 40 w 89"/>
                  <a:gd name="T45" fmla="*/ 27 h 74"/>
                  <a:gd name="T46" fmla="*/ 42 w 89"/>
                  <a:gd name="T47" fmla="*/ 31 h 74"/>
                  <a:gd name="T48" fmla="*/ 44 w 89"/>
                  <a:gd name="T49" fmla="*/ 37 h 7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9"/>
                  <a:gd name="T76" fmla="*/ 0 h 74"/>
                  <a:gd name="T77" fmla="*/ 89 w 89"/>
                  <a:gd name="T78" fmla="*/ 74 h 7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9" h="74">
                    <a:moveTo>
                      <a:pt x="89" y="74"/>
                    </a:moveTo>
                    <a:lnTo>
                      <a:pt x="76" y="69"/>
                    </a:lnTo>
                    <a:lnTo>
                      <a:pt x="64" y="65"/>
                    </a:lnTo>
                    <a:lnTo>
                      <a:pt x="51" y="62"/>
                    </a:lnTo>
                    <a:lnTo>
                      <a:pt x="38" y="57"/>
                    </a:lnTo>
                    <a:lnTo>
                      <a:pt x="26" y="53"/>
                    </a:lnTo>
                    <a:lnTo>
                      <a:pt x="15" y="47"/>
                    </a:lnTo>
                    <a:lnTo>
                      <a:pt x="6" y="41"/>
                    </a:lnTo>
                    <a:lnTo>
                      <a:pt x="0" y="33"/>
                    </a:lnTo>
                    <a:lnTo>
                      <a:pt x="6" y="31"/>
                    </a:lnTo>
                    <a:lnTo>
                      <a:pt x="13" y="27"/>
                    </a:lnTo>
                    <a:lnTo>
                      <a:pt x="19" y="23"/>
                    </a:lnTo>
                    <a:lnTo>
                      <a:pt x="23" y="19"/>
                    </a:lnTo>
                    <a:lnTo>
                      <a:pt x="29" y="15"/>
                    </a:lnTo>
                    <a:lnTo>
                      <a:pt x="34" y="10"/>
                    </a:lnTo>
                    <a:lnTo>
                      <a:pt x="37" y="4"/>
                    </a:lnTo>
                    <a:lnTo>
                      <a:pt x="42" y="0"/>
                    </a:lnTo>
                    <a:lnTo>
                      <a:pt x="49" y="8"/>
                    </a:lnTo>
                    <a:lnTo>
                      <a:pt x="54" y="17"/>
                    </a:lnTo>
                    <a:lnTo>
                      <a:pt x="61" y="25"/>
                    </a:lnTo>
                    <a:lnTo>
                      <a:pt x="68" y="34"/>
                    </a:lnTo>
                    <a:lnTo>
                      <a:pt x="74" y="44"/>
                    </a:lnTo>
                    <a:lnTo>
                      <a:pt x="80" y="54"/>
                    </a:lnTo>
                    <a:lnTo>
                      <a:pt x="84" y="63"/>
                    </a:lnTo>
                    <a:lnTo>
                      <a:pt x="89" y="74"/>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58" name="Freeform 34"/>
              <p:cNvSpPr>
                <a:spLocks/>
              </p:cNvSpPr>
              <p:nvPr/>
            </p:nvSpPr>
            <p:spPr bwMode="auto">
              <a:xfrm>
                <a:off x="2602" y="2687"/>
                <a:ext cx="31" cy="48"/>
              </a:xfrm>
              <a:custGeom>
                <a:avLst/>
                <a:gdLst>
                  <a:gd name="T0" fmla="*/ 30 w 61"/>
                  <a:gd name="T1" fmla="*/ 12 h 96"/>
                  <a:gd name="T2" fmla="*/ 27 w 61"/>
                  <a:gd name="T3" fmla="*/ 18 h 96"/>
                  <a:gd name="T4" fmla="*/ 25 w 61"/>
                  <a:gd name="T5" fmla="*/ 23 h 96"/>
                  <a:gd name="T6" fmla="*/ 22 w 61"/>
                  <a:gd name="T7" fmla="*/ 27 h 96"/>
                  <a:gd name="T8" fmla="*/ 19 w 61"/>
                  <a:gd name="T9" fmla="*/ 32 h 96"/>
                  <a:gd name="T10" fmla="*/ 15 w 61"/>
                  <a:gd name="T11" fmla="*/ 37 h 96"/>
                  <a:gd name="T12" fmla="*/ 12 w 61"/>
                  <a:gd name="T13" fmla="*/ 41 h 96"/>
                  <a:gd name="T14" fmla="*/ 8 w 61"/>
                  <a:gd name="T15" fmla="*/ 45 h 96"/>
                  <a:gd name="T16" fmla="*/ 3 w 61"/>
                  <a:gd name="T17" fmla="*/ 48 h 96"/>
                  <a:gd name="T18" fmla="*/ 1 w 61"/>
                  <a:gd name="T19" fmla="*/ 40 h 96"/>
                  <a:gd name="T20" fmla="*/ 0 w 61"/>
                  <a:gd name="T21" fmla="*/ 30 h 96"/>
                  <a:gd name="T22" fmla="*/ 0 w 61"/>
                  <a:gd name="T23" fmla="*/ 21 h 96"/>
                  <a:gd name="T24" fmla="*/ 1 w 61"/>
                  <a:gd name="T25" fmla="*/ 12 h 96"/>
                  <a:gd name="T26" fmla="*/ 4 w 61"/>
                  <a:gd name="T27" fmla="*/ 12 h 96"/>
                  <a:gd name="T28" fmla="*/ 8 w 61"/>
                  <a:gd name="T29" fmla="*/ 11 h 96"/>
                  <a:gd name="T30" fmla="*/ 11 w 61"/>
                  <a:gd name="T31" fmla="*/ 10 h 96"/>
                  <a:gd name="T32" fmla="*/ 14 w 61"/>
                  <a:gd name="T33" fmla="*/ 8 h 96"/>
                  <a:gd name="T34" fmla="*/ 18 w 61"/>
                  <a:gd name="T35" fmla="*/ 6 h 96"/>
                  <a:gd name="T36" fmla="*/ 20 w 61"/>
                  <a:gd name="T37" fmla="*/ 5 h 96"/>
                  <a:gd name="T38" fmla="*/ 23 w 61"/>
                  <a:gd name="T39" fmla="*/ 2 h 96"/>
                  <a:gd name="T40" fmla="*/ 26 w 61"/>
                  <a:gd name="T41" fmla="*/ 0 h 96"/>
                  <a:gd name="T42" fmla="*/ 28 w 61"/>
                  <a:gd name="T43" fmla="*/ 3 h 96"/>
                  <a:gd name="T44" fmla="*/ 30 w 61"/>
                  <a:gd name="T45" fmla="*/ 6 h 96"/>
                  <a:gd name="T46" fmla="*/ 31 w 61"/>
                  <a:gd name="T47" fmla="*/ 9 h 96"/>
                  <a:gd name="T48" fmla="*/ 30 w 61"/>
                  <a:gd name="T49" fmla="*/ 12 h 9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1"/>
                  <a:gd name="T76" fmla="*/ 0 h 96"/>
                  <a:gd name="T77" fmla="*/ 61 w 61"/>
                  <a:gd name="T78" fmla="*/ 96 h 9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1" h="96">
                    <a:moveTo>
                      <a:pt x="60" y="25"/>
                    </a:moveTo>
                    <a:lnTo>
                      <a:pt x="54" y="35"/>
                    </a:lnTo>
                    <a:lnTo>
                      <a:pt x="50" y="46"/>
                    </a:lnTo>
                    <a:lnTo>
                      <a:pt x="44" y="55"/>
                    </a:lnTo>
                    <a:lnTo>
                      <a:pt x="37" y="64"/>
                    </a:lnTo>
                    <a:lnTo>
                      <a:pt x="30" y="73"/>
                    </a:lnTo>
                    <a:lnTo>
                      <a:pt x="23" y="81"/>
                    </a:lnTo>
                    <a:lnTo>
                      <a:pt x="15" y="89"/>
                    </a:lnTo>
                    <a:lnTo>
                      <a:pt x="6" y="96"/>
                    </a:lnTo>
                    <a:lnTo>
                      <a:pt x="2" y="79"/>
                    </a:lnTo>
                    <a:lnTo>
                      <a:pt x="0" y="61"/>
                    </a:lnTo>
                    <a:lnTo>
                      <a:pt x="0" y="42"/>
                    </a:lnTo>
                    <a:lnTo>
                      <a:pt x="1" y="24"/>
                    </a:lnTo>
                    <a:lnTo>
                      <a:pt x="8" y="23"/>
                    </a:lnTo>
                    <a:lnTo>
                      <a:pt x="15" y="21"/>
                    </a:lnTo>
                    <a:lnTo>
                      <a:pt x="21" y="19"/>
                    </a:lnTo>
                    <a:lnTo>
                      <a:pt x="28" y="16"/>
                    </a:lnTo>
                    <a:lnTo>
                      <a:pt x="35" y="12"/>
                    </a:lnTo>
                    <a:lnTo>
                      <a:pt x="40" y="9"/>
                    </a:lnTo>
                    <a:lnTo>
                      <a:pt x="46" y="4"/>
                    </a:lnTo>
                    <a:lnTo>
                      <a:pt x="52" y="0"/>
                    </a:lnTo>
                    <a:lnTo>
                      <a:pt x="55" y="5"/>
                    </a:lnTo>
                    <a:lnTo>
                      <a:pt x="60" y="11"/>
                    </a:lnTo>
                    <a:lnTo>
                      <a:pt x="61" y="17"/>
                    </a:lnTo>
                    <a:lnTo>
                      <a:pt x="60" y="25"/>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59" name="Freeform 35"/>
              <p:cNvSpPr>
                <a:spLocks/>
              </p:cNvSpPr>
              <p:nvPr/>
            </p:nvSpPr>
            <p:spPr bwMode="auto">
              <a:xfrm>
                <a:off x="2575" y="2356"/>
                <a:ext cx="97" cy="51"/>
              </a:xfrm>
              <a:custGeom>
                <a:avLst/>
                <a:gdLst>
                  <a:gd name="T0" fmla="*/ 53 w 195"/>
                  <a:gd name="T1" fmla="*/ 49 h 103"/>
                  <a:gd name="T2" fmla="*/ 63 w 195"/>
                  <a:gd name="T3" fmla="*/ 47 h 103"/>
                  <a:gd name="T4" fmla="*/ 72 w 195"/>
                  <a:gd name="T5" fmla="*/ 43 h 103"/>
                  <a:gd name="T6" fmla="*/ 80 w 195"/>
                  <a:gd name="T7" fmla="*/ 40 h 103"/>
                  <a:gd name="T8" fmla="*/ 87 w 195"/>
                  <a:gd name="T9" fmla="*/ 35 h 103"/>
                  <a:gd name="T10" fmla="*/ 92 w 195"/>
                  <a:gd name="T11" fmla="*/ 30 h 103"/>
                  <a:gd name="T12" fmla="*/ 95 w 195"/>
                  <a:gd name="T13" fmla="*/ 25 h 103"/>
                  <a:gd name="T14" fmla="*/ 97 w 195"/>
                  <a:gd name="T15" fmla="*/ 21 h 103"/>
                  <a:gd name="T16" fmla="*/ 97 w 195"/>
                  <a:gd name="T17" fmla="*/ 15 h 103"/>
                  <a:gd name="T18" fmla="*/ 95 w 195"/>
                  <a:gd name="T19" fmla="*/ 11 h 103"/>
                  <a:gd name="T20" fmla="*/ 91 w 195"/>
                  <a:gd name="T21" fmla="*/ 7 h 103"/>
                  <a:gd name="T22" fmla="*/ 86 w 195"/>
                  <a:gd name="T23" fmla="*/ 4 h 103"/>
                  <a:gd name="T24" fmla="*/ 80 w 195"/>
                  <a:gd name="T25" fmla="*/ 2 h 103"/>
                  <a:gd name="T26" fmla="*/ 72 w 195"/>
                  <a:gd name="T27" fmla="*/ 0 h 103"/>
                  <a:gd name="T28" fmla="*/ 63 w 195"/>
                  <a:gd name="T29" fmla="*/ 0 h 103"/>
                  <a:gd name="T30" fmla="*/ 54 w 195"/>
                  <a:gd name="T31" fmla="*/ 0 h 103"/>
                  <a:gd name="T32" fmla="*/ 44 w 195"/>
                  <a:gd name="T33" fmla="*/ 2 h 103"/>
                  <a:gd name="T34" fmla="*/ 34 w 195"/>
                  <a:gd name="T35" fmla="*/ 4 h 103"/>
                  <a:gd name="T36" fmla="*/ 26 w 195"/>
                  <a:gd name="T37" fmla="*/ 7 h 103"/>
                  <a:gd name="T38" fmla="*/ 18 w 195"/>
                  <a:gd name="T39" fmla="*/ 11 h 103"/>
                  <a:gd name="T40" fmla="*/ 11 w 195"/>
                  <a:gd name="T41" fmla="*/ 15 h 103"/>
                  <a:gd name="T42" fmla="*/ 5 w 195"/>
                  <a:gd name="T43" fmla="*/ 20 h 103"/>
                  <a:gd name="T44" fmla="*/ 2 w 195"/>
                  <a:gd name="T45" fmla="*/ 25 h 103"/>
                  <a:gd name="T46" fmla="*/ 0 w 195"/>
                  <a:gd name="T47" fmla="*/ 30 h 103"/>
                  <a:gd name="T48" fmla="*/ 0 w 195"/>
                  <a:gd name="T49" fmla="*/ 35 h 103"/>
                  <a:gd name="T50" fmla="*/ 2 w 195"/>
                  <a:gd name="T51" fmla="*/ 40 h 103"/>
                  <a:gd name="T52" fmla="*/ 5 w 195"/>
                  <a:gd name="T53" fmla="*/ 44 h 103"/>
                  <a:gd name="T54" fmla="*/ 11 w 195"/>
                  <a:gd name="T55" fmla="*/ 47 h 103"/>
                  <a:gd name="T56" fmla="*/ 18 w 195"/>
                  <a:gd name="T57" fmla="*/ 49 h 103"/>
                  <a:gd name="T58" fmla="*/ 25 w 195"/>
                  <a:gd name="T59" fmla="*/ 51 h 103"/>
                  <a:gd name="T60" fmla="*/ 34 w 195"/>
                  <a:gd name="T61" fmla="*/ 51 h 103"/>
                  <a:gd name="T62" fmla="*/ 43 w 195"/>
                  <a:gd name="T63" fmla="*/ 51 h 103"/>
                  <a:gd name="T64" fmla="*/ 53 w 195"/>
                  <a:gd name="T65" fmla="*/ 49 h 10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5"/>
                  <a:gd name="T100" fmla="*/ 0 h 103"/>
                  <a:gd name="T101" fmla="*/ 195 w 195"/>
                  <a:gd name="T102" fmla="*/ 103 h 10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5" h="103">
                    <a:moveTo>
                      <a:pt x="107" y="98"/>
                    </a:moveTo>
                    <a:lnTo>
                      <a:pt x="127" y="94"/>
                    </a:lnTo>
                    <a:lnTo>
                      <a:pt x="144" y="87"/>
                    </a:lnTo>
                    <a:lnTo>
                      <a:pt x="160" y="80"/>
                    </a:lnTo>
                    <a:lnTo>
                      <a:pt x="174" y="71"/>
                    </a:lnTo>
                    <a:lnTo>
                      <a:pt x="184" y="61"/>
                    </a:lnTo>
                    <a:lnTo>
                      <a:pt x="191" y="51"/>
                    </a:lnTo>
                    <a:lnTo>
                      <a:pt x="195" y="42"/>
                    </a:lnTo>
                    <a:lnTo>
                      <a:pt x="195" y="31"/>
                    </a:lnTo>
                    <a:lnTo>
                      <a:pt x="191" y="22"/>
                    </a:lnTo>
                    <a:lnTo>
                      <a:pt x="183" y="15"/>
                    </a:lnTo>
                    <a:lnTo>
                      <a:pt x="173" y="8"/>
                    </a:lnTo>
                    <a:lnTo>
                      <a:pt x="160" y="4"/>
                    </a:lnTo>
                    <a:lnTo>
                      <a:pt x="144" y="1"/>
                    </a:lnTo>
                    <a:lnTo>
                      <a:pt x="127" y="0"/>
                    </a:lnTo>
                    <a:lnTo>
                      <a:pt x="108" y="1"/>
                    </a:lnTo>
                    <a:lnTo>
                      <a:pt x="89" y="4"/>
                    </a:lnTo>
                    <a:lnTo>
                      <a:pt x="69" y="8"/>
                    </a:lnTo>
                    <a:lnTo>
                      <a:pt x="52" y="15"/>
                    </a:lnTo>
                    <a:lnTo>
                      <a:pt x="36" y="22"/>
                    </a:lnTo>
                    <a:lnTo>
                      <a:pt x="22" y="31"/>
                    </a:lnTo>
                    <a:lnTo>
                      <a:pt x="11" y="41"/>
                    </a:lnTo>
                    <a:lnTo>
                      <a:pt x="4" y="50"/>
                    </a:lnTo>
                    <a:lnTo>
                      <a:pt x="0" y="60"/>
                    </a:lnTo>
                    <a:lnTo>
                      <a:pt x="0" y="71"/>
                    </a:lnTo>
                    <a:lnTo>
                      <a:pt x="4" y="80"/>
                    </a:lnTo>
                    <a:lnTo>
                      <a:pt x="11" y="88"/>
                    </a:lnTo>
                    <a:lnTo>
                      <a:pt x="22" y="94"/>
                    </a:lnTo>
                    <a:lnTo>
                      <a:pt x="36" y="98"/>
                    </a:lnTo>
                    <a:lnTo>
                      <a:pt x="51" y="102"/>
                    </a:lnTo>
                    <a:lnTo>
                      <a:pt x="68" y="103"/>
                    </a:lnTo>
                    <a:lnTo>
                      <a:pt x="87" y="102"/>
                    </a:lnTo>
                    <a:lnTo>
                      <a:pt x="107" y="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60" name="Freeform 36"/>
              <p:cNvSpPr>
                <a:spLocks/>
              </p:cNvSpPr>
              <p:nvPr/>
            </p:nvSpPr>
            <p:spPr bwMode="auto">
              <a:xfrm>
                <a:off x="2609" y="2201"/>
                <a:ext cx="8" cy="8"/>
              </a:xfrm>
              <a:custGeom>
                <a:avLst/>
                <a:gdLst>
                  <a:gd name="T0" fmla="*/ 4 w 16"/>
                  <a:gd name="T1" fmla="*/ 8 h 17"/>
                  <a:gd name="T2" fmla="*/ 5 w 16"/>
                  <a:gd name="T3" fmla="*/ 8 h 17"/>
                  <a:gd name="T4" fmla="*/ 7 w 16"/>
                  <a:gd name="T5" fmla="*/ 7 h 17"/>
                  <a:gd name="T6" fmla="*/ 7 w 16"/>
                  <a:gd name="T7" fmla="*/ 5 h 17"/>
                  <a:gd name="T8" fmla="*/ 8 w 16"/>
                  <a:gd name="T9" fmla="*/ 4 h 17"/>
                  <a:gd name="T10" fmla="*/ 7 w 16"/>
                  <a:gd name="T11" fmla="*/ 2 h 17"/>
                  <a:gd name="T12" fmla="*/ 7 w 16"/>
                  <a:gd name="T13" fmla="*/ 1 h 17"/>
                  <a:gd name="T14" fmla="*/ 5 w 16"/>
                  <a:gd name="T15" fmla="*/ 0 h 17"/>
                  <a:gd name="T16" fmla="*/ 4 w 16"/>
                  <a:gd name="T17" fmla="*/ 0 h 17"/>
                  <a:gd name="T18" fmla="*/ 2 w 16"/>
                  <a:gd name="T19" fmla="*/ 0 h 17"/>
                  <a:gd name="T20" fmla="*/ 1 w 16"/>
                  <a:gd name="T21" fmla="*/ 1 h 17"/>
                  <a:gd name="T22" fmla="*/ 1 w 16"/>
                  <a:gd name="T23" fmla="*/ 2 h 17"/>
                  <a:gd name="T24" fmla="*/ 0 w 16"/>
                  <a:gd name="T25" fmla="*/ 4 h 17"/>
                  <a:gd name="T26" fmla="*/ 1 w 16"/>
                  <a:gd name="T27" fmla="*/ 5 h 17"/>
                  <a:gd name="T28" fmla="*/ 1 w 16"/>
                  <a:gd name="T29" fmla="*/ 7 h 17"/>
                  <a:gd name="T30" fmla="*/ 2 w 16"/>
                  <a:gd name="T31" fmla="*/ 8 h 17"/>
                  <a:gd name="T32" fmla="*/ 4 w 16"/>
                  <a:gd name="T33" fmla="*/ 8 h 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
                  <a:gd name="T52" fmla="*/ 0 h 17"/>
                  <a:gd name="T53" fmla="*/ 16 w 16"/>
                  <a:gd name="T54" fmla="*/ 17 h 1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 h="17">
                    <a:moveTo>
                      <a:pt x="8" y="17"/>
                    </a:moveTo>
                    <a:lnTo>
                      <a:pt x="11" y="16"/>
                    </a:lnTo>
                    <a:lnTo>
                      <a:pt x="14" y="15"/>
                    </a:lnTo>
                    <a:lnTo>
                      <a:pt x="15" y="11"/>
                    </a:lnTo>
                    <a:lnTo>
                      <a:pt x="16" y="8"/>
                    </a:lnTo>
                    <a:lnTo>
                      <a:pt x="15" y="4"/>
                    </a:lnTo>
                    <a:lnTo>
                      <a:pt x="14" y="2"/>
                    </a:lnTo>
                    <a:lnTo>
                      <a:pt x="11" y="1"/>
                    </a:lnTo>
                    <a:lnTo>
                      <a:pt x="8" y="0"/>
                    </a:lnTo>
                    <a:lnTo>
                      <a:pt x="4" y="1"/>
                    </a:lnTo>
                    <a:lnTo>
                      <a:pt x="2" y="2"/>
                    </a:lnTo>
                    <a:lnTo>
                      <a:pt x="1" y="4"/>
                    </a:lnTo>
                    <a:lnTo>
                      <a:pt x="0" y="8"/>
                    </a:lnTo>
                    <a:lnTo>
                      <a:pt x="1" y="11"/>
                    </a:lnTo>
                    <a:lnTo>
                      <a:pt x="2" y="15"/>
                    </a:lnTo>
                    <a:lnTo>
                      <a:pt x="4" y="16"/>
                    </a:lnTo>
                    <a:lnTo>
                      <a:pt x="8"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61" name="Freeform 37"/>
              <p:cNvSpPr>
                <a:spLocks/>
              </p:cNvSpPr>
              <p:nvPr/>
            </p:nvSpPr>
            <p:spPr bwMode="auto">
              <a:xfrm>
                <a:off x="2570" y="2334"/>
                <a:ext cx="110" cy="63"/>
              </a:xfrm>
              <a:custGeom>
                <a:avLst/>
                <a:gdLst>
                  <a:gd name="T0" fmla="*/ 0 w 221"/>
                  <a:gd name="T1" fmla="*/ 36 h 124"/>
                  <a:gd name="T2" fmla="*/ 5 w 221"/>
                  <a:gd name="T3" fmla="*/ 37 h 124"/>
                  <a:gd name="T4" fmla="*/ 13 w 221"/>
                  <a:gd name="T5" fmla="*/ 41 h 124"/>
                  <a:gd name="T6" fmla="*/ 21 w 221"/>
                  <a:gd name="T7" fmla="*/ 46 h 124"/>
                  <a:gd name="T8" fmla="*/ 31 w 221"/>
                  <a:gd name="T9" fmla="*/ 50 h 124"/>
                  <a:gd name="T10" fmla="*/ 39 w 221"/>
                  <a:gd name="T11" fmla="*/ 55 h 124"/>
                  <a:gd name="T12" fmla="*/ 47 w 221"/>
                  <a:gd name="T13" fmla="*/ 59 h 124"/>
                  <a:gd name="T14" fmla="*/ 52 w 221"/>
                  <a:gd name="T15" fmla="*/ 62 h 124"/>
                  <a:gd name="T16" fmla="*/ 54 w 221"/>
                  <a:gd name="T17" fmla="*/ 63 h 124"/>
                  <a:gd name="T18" fmla="*/ 110 w 221"/>
                  <a:gd name="T19" fmla="*/ 0 h 124"/>
                  <a:gd name="T20" fmla="*/ 51 w 221"/>
                  <a:gd name="T21" fmla="*/ 44 h 124"/>
                  <a:gd name="T22" fmla="*/ 0 w 221"/>
                  <a:gd name="T23" fmla="*/ 36 h 1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21"/>
                  <a:gd name="T37" fmla="*/ 0 h 124"/>
                  <a:gd name="T38" fmla="*/ 221 w 221"/>
                  <a:gd name="T39" fmla="*/ 124 h 1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21" h="124">
                    <a:moveTo>
                      <a:pt x="0" y="70"/>
                    </a:moveTo>
                    <a:lnTo>
                      <a:pt x="10" y="73"/>
                    </a:lnTo>
                    <a:lnTo>
                      <a:pt x="26" y="80"/>
                    </a:lnTo>
                    <a:lnTo>
                      <a:pt x="43" y="90"/>
                    </a:lnTo>
                    <a:lnTo>
                      <a:pt x="62" y="99"/>
                    </a:lnTo>
                    <a:lnTo>
                      <a:pt x="79" y="108"/>
                    </a:lnTo>
                    <a:lnTo>
                      <a:pt x="94" y="116"/>
                    </a:lnTo>
                    <a:lnTo>
                      <a:pt x="104" y="122"/>
                    </a:lnTo>
                    <a:lnTo>
                      <a:pt x="108" y="124"/>
                    </a:lnTo>
                    <a:lnTo>
                      <a:pt x="221" y="0"/>
                    </a:lnTo>
                    <a:lnTo>
                      <a:pt x="102" y="86"/>
                    </a:lnTo>
                    <a:lnTo>
                      <a:pt x="0" y="70"/>
                    </a:lnTo>
                    <a:close/>
                  </a:path>
                </a:pathLst>
              </a:custGeom>
              <a:solidFill>
                <a:srgbClr val="7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62" name="Freeform 38"/>
              <p:cNvSpPr>
                <a:spLocks/>
              </p:cNvSpPr>
              <p:nvPr/>
            </p:nvSpPr>
            <p:spPr bwMode="auto">
              <a:xfrm>
                <a:off x="2524" y="2074"/>
                <a:ext cx="128" cy="76"/>
              </a:xfrm>
              <a:custGeom>
                <a:avLst/>
                <a:gdLst>
                  <a:gd name="T0" fmla="*/ 0 w 255"/>
                  <a:gd name="T1" fmla="*/ 7 h 151"/>
                  <a:gd name="T2" fmla="*/ 2 w 255"/>
                  <a:gd name="T3" fmla="*/ 7 h 151"/>
                  <a:gd name="T4" fmla="*/ 5 w 255"/>
                  <a:gd name="T5" fmla="*/ 7 h 151"/>
                  <a:gd name="T6" fmla="*/ 9 w 255"/>
                  <a:gd name="T7" fmla="*/ 6 h 151"/>
                  <a:gd name="T8" fmla="*/ 15 w 255"/>
                  <a:gd name="T9" fmla="*/ 5 h 151"/>
                  <a:gd name="T10" fmla="*/ 22 w 255"/>
                  <a:gd name="T11" fmla="*/ 4 h 151"/>
                  <a:gd name="T12" fmla="*/ 31 w 255"/>
                  <a:gd name="T13" fmla="*/ 4 h 151"/>
                  <a:gd name="T14" fmla="*/ 40 w 255"/>
                  <a:gd name="T15" fmla="*/ 6 h 151"/>
                  <a:gd name="T16" fmla="*/ 50 w 255"/>
                  <a:gd name="T17" fmla="*/ 7 h 151"/>
                  <a:gd name="T18" fmla="*/ 60 w 255"/>
                  <a:gd name="T19" fmla="*/ 10 h 151"/>
                  <a:gd name="T20" fmla="*/ 71 w 255"/>
                  <a:gd name="T21" fmla="*/ 14 h 151"/>
                  <a:gd name="T22" fmla="*/ 82 w 255"/>
                  <a:gd name="T23" fmla="*/ 19 h 151"/>
                  <a:gd name="T24" fmla="*/ 92 w 255"/>
                  <a:gd name="T25" fmla="*/ 26 h 151"/>
                  <a:gd name="T26" fmla="*/ 102 w 255"/>
                  <a:gd name="T27" fmla="*/ 35 h 151"/>
                  <a:gd name="T28" fmla="*/ 112 w 255"/>
                  <a:gd name="T29" fmla="*/ 46 h 151"/>
                  <a:gd name="T30" fmla="*/ 120 w 255"/>
                  <a:gd name="T31" fmla="*/ 60 h 151"/>
                  <a:gd name="T32" fmla="*/ 128 w 255"/>
                  <a:gd name="T33" fmla="*/ 76 h 151"/>
                  <a:gd name="T34" fmla="*/ 128 w 255"/>
                  <a:gd name="T35" fmla="*/ 75 h 151"/>
                  <a:gd name="T36" fmla="*/ 127 w 255"/>
                  <a:gd name="T37" fmla="*/ 72 h 151"/>
                  <a:gd name="T38" fmla="*/ 125 w 255"/>
                  <a:gd name="T39" fmla="*/ 67 h 151"/>
                  <a:gd name="T40" fmla="*/ 123 w 255"/>
                  <a:gd name="T41" fmla="*/ 60 h 151"/>
                  <a:gd name="T42" fmla="*/ 120 w 255"/>
                  <a:gd name="T43" fmla="*/ 53 h 151"/>
                  <a:gd name="T44" fmla="*/ 116 w 255"/>
                  <a:gd name="T45" fmla="*/ 45 h 151"/>
                  <a:gd name="T46" fmla="*/ 111 w 255"/>
                  <a:gd name="T47" fmla="*/ 37 h 151"/>
                  <a:gd name="T48" fmla="*/ 104 w 255"/>
                  <a:gd name="T49" fmla="*/ 29 h 151"/>
                  <a:gd name="T50" fmla="*/ 97 w 255"/>
                  <a:gd name="T51" fmla="*/ 21 h 151"/>
                  <a:gd name="T52" fmla="*/ 87 w 255"/>
                  <a:gd name="T53" fmla="*/ 14 h 151"/>
                  <a:gd name="T54" fmla="*/ 77 w 255"/>
                  <a:gd name="T55" fmla="*/ 8 h 151"/>
                  <a:gd name="T56" fmla="*/ 66 w 255"/>
                  <a:gd name="T57" fmla="*/ 4 h 151"/>
                  <a:gd name="T58" fmla="*/ 52 w 255"/>
                  <a:gd name="T59" fmla="*/ 1 h 151"/>
                  <a:gd name="T60" fmla="*/ 37 w 255"/>
                  <a:gd name="T61" fmla="*/ 0 h 151"/>
                  <a:gd name="T62" fmla="*/ 19 w 255"/>
                  <a:gd name="T63" fmla="*/ 3 h 151"/>
                  <a:gd name="T64" fmla="*/ 0 w 255"/>
                  <a:gd name="T65" fmla="*/ 7 h 15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55"/>
                  <a:gd name="T100" fmla="*/ 0 h 151"/>
                  <a:gd name="T101" fmla="*/ 255 w 255"/>
                  <a:gd name="T102" fmla="*/ 151 h 15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55" h="151">
                    <a:moveTo>
                      <a:pt x="0" y="14"/>
                    </a:moveTo>
                    <a:lnTo>
                      <a:pt x="3" y="14"/>
                    </a:lnTo>
                    <a:lnTo>
                      <a:pt x="9" y="13"/>
                    </a:lnTo>
                    <a:lnTo>
                      <a:pt x="18" y="11"/>
                    </a:lnTo>
                    <a:lnTo>
                      <a:pt x="29" y="9"/>
                    </a:lnTo>
                    <a:lnTo>
                      <a:pt x="44" y="8"/>
                    </a:lnTo>
                    <a:lnTo>
                      <a:pt x="62" y="8"/>
                    </a:lnTo>
                    <a:lnTo>
                      <a:pt x="80" y="11"/>
                    </a:lnTo>
                    <a:lnTo>
                      <a:pt x="100" y="13"/>
                    </a:lnTo>
                    <a:lnTo>
                      <a:pt x="120" y="19"/>
                    </a:lnTo>
                    <a:lnTo>
                      <a:pt x="142" y="27"/>
                    </a:lnTo>
                    <a:lnTo>
                      <a:pt x="163" y="38"/>
                    </a:lnTo>
                    <a:lnTo>
                      <a:pt x="184" y="52"/>
                    </a:lnTo>
                    <a:lnTo>
                      <a:pt x="203" y="70"/>
                    </a:lnTo>
                    <a:lnTo>
                      <a:pt x="223" y="92"/>
                    </a:lnTo>
                    <a:lnTo>
                      <a:pt x="240" y="119"/>
                    </a:lnTo>
                    <a:lnTo>
                      <a:pt x="255" y="151"/>
                    </a:lnTo>
                    <a:lnTo>
                      <a:pt x="255" y="149"/>
                    </a:lnTo>
                    <a:lnTo>
                      <a:pt x="253" y="143"/>
                    </a:lnTo>
                    <a:lnTo>
                      <a:pt x="249" y="133"/>
                    </a:lnTo>
                    <a:lnTo>
                      <a:pt x="245" y="120"/>
                    </a:lnTo>
                    <a:lnTo>
                      <a:pt x="239" y="106"/>
                    </a:lnTo>
                    <a:lnTo>
                      <a:pt x="231" y="90"/>
                    </a:lnTo>
                    <a:lnTo>
                      <a:pt x="221" y="74"/>
                    </a:lnTo>
                    <a:lnTo>
                      <a:pt x="208" y="58"/>
                    </a:lnTo>
                    <a:lnTo>
                      <a:pt x="193" y="42"/>
                    </a:lnTo>
                    <a:lnTo>
                      <a:pt x="174" y="28"/>
                    </a:lnTo>
                    <a:lnTo>
                      <a:pt x="154" y="16"/>
                    </a:lnTo>
                    <a:lnTo>
                      <a:pt x="131" y="7"/>
                    </a:lnTo>
                    <a:lnTo>
                      <a:pt x="103" y="1"/>
                    </a:lnTo>
                    <a:lnTo>
                      <a:pt x="73" y="0"/>
                    </a:lnTo>
                    <a:lnTo>
                      <a:pt x="38" y="5"/>
                    </a:lnTo>
                    <a:lnTo>
                      <a:pt x="0" y="14"/>
                    </a:lnTo>
                    <a:close/>
                  </a:path>
                </a:pathLst>
              </a:custGeom>
              <a:solidFill>
                <a:srgbClr val="007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63" name="Freeform 39"/>
              <p:cNvSpPr>
                <a:spLocks/>
              </p:cNvSpPr>
              <p:nvPr/>
            </p:nvSpPr>
            <p:spPr bwMode="auto">
              <a:xfrm>
                <a:off x="2578" y="2107"/>
                <a:ext cx="53" cy="47"/>
              </a:xfrm>
              <a:custGeom>
                <a:avLst/>
                <a:gdLst>
                  <a:gd name="T0" fmla="*/ 0 w 106"/>
                  <a:gd name="T1" fmla="*/ 0 h 94"/>
                  <a:gd name="T2" fmla="*/ 2 w 106"/>
                  <a:gd name="T3" fmla="*/ 1 h 94"/>
                  <a:gd name="T4" fmla="*/ 6 w 106"/>
                  <a:gd name="T5" fmla="*/ 2 h 94"/>
                  <a:gd name="T6" fmla="*/ 13 w 106"/>
                  <a:gd name="T7" fmla="*/ 5 h 94"/>
                  <a:gd name="T8" fmla="*/ 21 w 106"/>
                  <a:gd name="T9" fmla="*/ 9 h 94"/>
                  <a:gd name="T10" fmla="*/ 29 w 106"/>
                  <a:gd name="T11" fmla="*/ 15 h 94"/>
                  <a:gd name="T12" fmla="*/ 38 w 106"/>
                  <a:gd name="T13" fmla="*/ 24 h 94"/>
                  <a:gd name="T14" fmla="*/ 46 w 106"/>
                  <a:gd name="T15" fmla="*/ 35 h 94"/>
                  <a:gd name="T16" fmla="*/ 53 w 106"/>
                  <a:gd name="T17" fmla="*/ 47 h 94"/>
                  <a:gd name="T18" fmla="*/ 52 w 106"/>
                  <a:gd name="T19" fmla="*/ 46 h 94"/>
                  <a:gd name="T20" fmla="*/ 51 w 106"/>
                  <a:gd name="T21" fmla="*/ 40 h 94"/>
                  <a:gd name="T22" fmla="*/ 49 w 106"/>
                  <a:gd name="T23" fmla="*/ 33 h 94"/>
                  <a:gd name="T24" fmla="*/ 44 w 106"/>
                  <a:gd name="T25" fmla="*/ 24 h 94"/>
                  <a:gd name="T26" fmla="*/ 38 w 106"/>
                  <a:gd name="T27" fmla="*/ 15 h 94"/>
                  <a:gd name="T28" fmla="*/ 28 w 106"/>
                  <a:gd name="T29" fmla="*/ 8 h 94"/>
                  <a:gd name="T30" fmla="*/ 16 w 106"/>
                  <a:gd name="T31" fmla="*/ 2 h 94"/>
                  <a:gd name="T32" fmla="*/ 0 w 106"/>
                  <a:gd name="T33" fmla="*/ 0 h 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6"/>
                  <a:gd name="T52" fmla="*/ 0 h 94"/>
                  <a:gd name="T53" fmla="*/ 106 w 106"/>
                  <a:gd name="T54" fmla="*/ 94 h 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6" h="94">
                    <a:moveTo>
                      <a:pt x="0" y="0"/>
                    </a:moveTo>
                    <a:lnTo>
                      <a:pt x="3" y="1"/>
                    </a:lnTo>
                    <a:lnTo>
                      <a:pt x="11" y="4"/>
                    </a:lnTo>
                    <a:lnTo>
                      <a:pt x="25" y="10"/>
                    </a:lnTo>
                    <a:lnTo>
                      <a:pt x="41" y="18"/>
                    </a:lnTo>
                    <a:lnTo>
                      <a:pt x="58" y="31"/>
                    </a:lnTo>
                    <a:lnTo>
                      <a:pt x="76" y="47"/>
                    </a:lnTo>
                    <a:lnTo>
                      <a:pt x="92" y="69"/>
                    </a:lnTo>
                    <a:lnTo>
                      <a:pt x="106" y="94"/>
                    </a:lnTo>
                    <a:lnTo>
                      <a:pt x="104" y="91"/>
                    </a:lnTo>
                    <a:lnTo>
                      <a:pt x="102" y="79"/>
                    </a:lnTo>
                    <a:lnTo>
                      <a:pt x="98" y="65"/>
                    </a:lnTo>
                    <a:lnTo>
                      <a:pt x="88" y="48"/>
                    </a:lnTo>
                    <a:lnTo>
                      <a:pt x="76" y="31"/>
                    </a:lnTo>
                    <a:lnTo>
                      <a:pt x="56" y="16"/>
                    </a:lnTo>
                    <a:lnTo>
                      <a:pt x="32" y="4"/>
                    </a:lnTo>
                    <a:lnTo>
                      <a:pt x="0" y="0"/>
                    </a:lnTo>
                    <a:close/>
                  </a:path>
                </a:pathLst>
              </a:custGeom>
              <a:solidFill>
                <a:srgbClr val="007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64" name="Freeform 40"/>
              <p:cNvSpPr>
                <a:spLocks/>
              </p:cNvSpPr>
              <p:nvPr/>
            </p:nvSpPr>
            <p:spPr bwMode="auto">
              <a:xfrm>
                <a:off x="2481" y="2143"/>
                <a:ext cx="63" cy="21"/>
              </a:xfrm>
              <a:custGeom>
                <a:avLst/>
                <a:gdLst>
                  <a:gd name="T0" fmla="*/ 0 w 126"/>
                  <a:gd name="T1" fmla="*/ 21 h 43"/>
                  <a:gd name="T2" fmla="*/ 1 w 126"/>
                  <a:gd name="T3" fmla="*/ 19 h 43"/>
                  <a:gd name="T4" fmla="*/ 4 w 126"/>
                  <a:gd name="T5" fmla="*/ 14 h 43"/>
                  <a:gd name="T6" fmla="*/ 9 w 126"/>
                  <a:gd name="T7" fmla="*/ 8 h 43"/>
                  <a:gd name="T8" fmla="*/ 16 w 126"/>
                  <a:gd name="T9" fmla="*/ 3 h 43"/>
                  <a:gd name="T10" fmla="*/ 25 w 126"/>
                  <a:gd name="T11" fmla="*/ 0 h 43"/>
                  <a:gd name="T12" fmla="*/ 36 w 126"/>
                  <a:gd name="T13" fmla="*/ 1 h 43"/>
                  <a:gd name="T14" fmla="*/ 49 w 126"/>
                  <a:gd name="T15" fmla="*/ 7 h 43"/>
                  <a:gd name="T16" fmla="*/ 63 w 126"/>
                  <a:gd name="T17" fmla="*/ 21 h 43"/>
                  <a:gd name="T18" fmla="*/ 61 w 126"/>
                  <a:gd name="T19" fmla="*/ 20 h 43"/>
                  <a:gd name="T20" fmla="*/ 57 w 126"/>
                  <a:gd name="T21" fmla="*/ 17 h 43"/>
                  <a:gd name="T22" fmla="*/ 50 w 126"/>
                  <a:gd name="T23" fmla="*/ 13 h 43"/>
                  <a:gd name="T24" fmla="*/ 41 w 126"/>
                  <a:gd name="T25" fmla="*/ 9 h 43"/>
                  <a:gd name="T26" fmla="*/ 31 w 126"/>
                  <a:gd name="T27" fmla="*/ 6 h 43"/>
                  <a:gd name="T28" fmla="*/ 20 w 126"/>
                  <a:gd name="T29" fmla="*/ 7 h 43"/>
                  <a:gd name="T30" fmla="*/ 10 w 126"/>
                  <a:gd name="T31" fmla="*/ 11 h 43"/>
                  <a:gd name="T32" fmla="*/ 0 w 126"/>
                  <a:gd name="T33" fmla="*/ 21 h 4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6"/>
                  <a:gd name="T52" fmla="*/ 0 h 43"/>
                  <a:gd name="T53" fmla="*/ 126 w 126"/>
                  <a:gd name="T54" fmla="*/ 43 h 4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6" h="43">
                    <a:moveTo>
                      <a:pt x="0" y="42"/>
                    </a:moveTo>
                    <a:lnTo>
                      <a:pt x="2" y="38"/>
                    </a:lnTo>
                    <a:lnTo>
                      <a:pt x="8" y="28"/>
                    </a:lnTo>
                    <a:lnTo>
                      <a:pt x="18" y="16"/>
                    </a:lnTo>
                    <a:lnTo>
                      <a:pt x="32" y="6"/>
                    </a:lnTo>
                    <a:lnTo>
                      <a:pt x="50" y="0"/>
                    </a:lnTo>
                    <a:lnTo>
                      <a:pt x="71" y="2"/>
                    </a:lnTo>
                    <a:lnTo>
                      <a:pt x="97" y="15"/>
                    </a:lnTo>
                    <a:lnTo>
                      <a:pt x="126" y="43"/>
                    </a:lnTo>
                    <a:lnTo>
                      <a:pt x="122" y="41"/>
                    </a:lnTo>
                    <a:lnTo>
                      <a:pt x="113" y="34"/>
                    </a:lnTo>
                    <a:lnTo>
                      <a:pt x="99" y="26"/>
                    </a:lnTo>
                    <a:lnTo>
                      <a:pt x="82" y="18"/>
                    </a:lnTo>
                    <a:lnTo>
                      <a:pt x="61" y="13"/>
                    </a:lnTo>
                    <a:lnTo>
                      <a:pt x="40" y="14"/>
                    </a:lnTo>
                    <a:lnTo>
                      <a:pt x="20" y="23"/>
                    </a:lnTo>
                    <a:lnTo>
                      <a:pt x="0"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65" name="Freeform 41"/>
              <p:cNvSpPr>
                <a:spLocks/>
              </p:cNvSpPr>
              <p:nvPr/>
            </p:nvSpPr>
            <p:spPr bwMode="auto">
              <a:xfrm>
                <a:off x="2730" y="2474"/>
                <a:ext cx="76" cy="149"/>
              </a:xfrm>
              <a:custGeom>
                <a:avLst/>
                <a:gdLst>
                  <a:gd name="T0" fmla="*/ 0 w 152"/>
                  <a:gd name="T1" fmla="*/ 0 h 299"/>
                  <a:gd name="T2" fmla="*/ 3 w 152"/>
                  <a:gd name="T3" fmla="*/ 1 h 299"/>
                  <a:gd name="T4" fmla="*/ 11 w 152"/>
                  <a:gd name="T5" fmla="*/ 6 h 299"/>
                  <a:gd name="T6" fmla="*/ 23 w 152"/>
                  <a:gd name="T7" fmla="*/ 14 h 299"/>
                  <a:gd name="T8" fmla="*/ 38 w 152"/>
                  <a:gd name="T9" fmla="*/ 27 h 299"/>
                  <a:gd name="T10" fmla="*/ 51 w 152"/>
                  <a:gd name="T11" fmla="*/ 46 h 299"/>
                  <a:gd name="T12" fmla="*/ 63 w 152"/>
                  <a:gd name="T13" fmla="*/ 73 h 299"/>
                  <a:gd name="T14" fmla="*/ 72 w 152"/>
                  <a:gd name="T15" fmla="*/ 106 h 299"/>
                  <a:gd name="T16" fmla="*/ 74 w 152"/>
                  <a:gd name="T17" fmla="*/ 149 h 299"/>
                  <a:gd name="T18" fmla="*/ 74 w 152"/>
                  <a:gd name="T19" fmla="*/ 147 h 299"/>
                  <a:gd name="T20" fmla="*/ 75 w 152"/>
                  <a:gd name="T21" fmla="*/ 143 h 299"/>
                  <a:gd name="T22" fmla="*/ 76 w 152"/>
                  <a:gd name="T23" fmla="*/ 137 h 299"/>
                  <a:gd name="T24" fmla="*/ 76 w 152"/>
                  <a:gd name="T25" fmla="*/ 128 h 299"/>
                  <a:gd name="T26" fmla="*/ 76 w 152"/>
                  <a:gd name="T27" fmla="*/ 118 h 299"/>
                  <a:gd name="T28" fmla="*/ 76 w 152"/>
                  <a:gd name="T29" fmla="*/ 106 h 299"/>
                  <a:gd name="T30" fmla="*/ 75 w 152"/>
                  <a:gd name="T31" fmla="*/ 94 h 299"/>
                  <a:gd name="T32" fmla="*/ 73 w 152"/>
                  <a:gd name="T33" fmla="*/ 81 h 299"/>
                  <a:gd name="T34" fmla="*/ 70 w 152"/>
                  <a:gd name="T35" fmla="*/ 68 h 299"/>
                  <a:gd name="T36" fmla="*/ 65 w 152"/>
                  <a:gd name="T37" fmla="*/ 55 h 299"/>
                  <a:gd name="T38" fmla="*/ 59 w 152"/>
                  <a:gd name="T39" fmla="*/ 42 h 299"/>
                  <a:gd name="T40" fmla="*/ 51 w 152"/>
                  <a:gd name="T41" fmla="*/ 30 h 299"/>
                  <a:gd name="T42" fmla="*/ 42 w 152"/>
                  <a:gd name="T43" fmla="*/ 20 h 299"/>
                  <a:gd name="T44" fmla="*/ 30 w 152"/>
                  <a:gd name="T45" fmla="*/ 11 h 299"/>
                  <a:gd name="T46" fmla="*/ 16 w 152"/>
                  <a:gd name="T47" fmla="*/ 5 h 299"/>
                  <a:gd name="T48" fmla="*/ 0 w 152"/>
                  <a:gd name="T49" fmla="*/ 0 h 29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2"/>
                  <a:gd name="T76" fmla="*/ 0 h 299"/>
                  <a:gd name="T77" fmla="*/ 152 w 152"/>
                  <a:gd name="T78" fmla="*/ 299 h 29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2" h="299">
                    <a:moveTo>
                      <a:pt x="0" y="0"/>
                    </a:moveTo>
                    <a:lnTo>
                      <a:pt x="7" y="3"/>
                    </a:lnTo>
                    <a:lnTo>
                      <a:pt x="23" y="12"/>
                    </a:lnTo>
                    <a:lnTo>
                      <a:pt x="47" y="28"/>
                    </a:lnTo>
                    <a:lnTo>
                      <a:pt x="75" y="55"/>
                    </a:lnTo>
                    <a:lnTo>
                      <a:pt x="102" y="93"/>
                    </a:lnTo>
                    <a:lnTo>
                      <a:pt x="127" y="146"/>
                    </a:lnTo>
                    <a:lnTo>
                      <a:pt x="143" y="213"/>
                    </a:lnTo>
                    <a:lnTo>
                      <a:pt x="148" y="299"/>
                    </a:lnTo>
                    <a:lnTo>
                      <a:pt x="148" y="295"/>
                    </a:lnTo>
                    <a:lnTo>
                      <a:pt x="150" y="287"/>
                    </a:lnTo>
                    <a:lnTo>
                      <a:pt x="151" y="275"/>
                    </a:lnTo>
                    <a:lnTo>
                      <a:pt x="152" y="257"/>
                    </a:lnTo>
                    <a:lnTo>
                      <a:pt x="152" y="237"/>
                    </a:lnTo>
                    <a:lnTo>
                      <a:pt x="151" y="213"/>
                    </a:lnTo>
                    <a:lnTo>
                      <a:pt x="150" y="188"/>
                    </a:lnTo>
                    <a:lnTo>
                      <a:pt x="145" y="163"/>
                    </a:lnTo>
                    <a:lnTo>
                      <a:pt x="139" y="136"/>
                    </a:lnTo>
                    <a:lnTo>
                      <a:pt x="130" y="110"/>
                    </a:lnTo>
                    <a:lnTo>
                      <a:pt x="119" y="84"/>
                    </a:lnTo>
                    <a:lnTo>
                      <a:pt x="102" y="61"/>
                    </a:lnTo>
                    <a:lnTo>
                      <a:pt x="84" y="41"/>
                    </a:lnTo>
                    <a:lnTo>
                      <a:pt x="61" y="23"/>
                    </a:lnTo>
                    <a:lnTo>
                      <a:pt x="32" y="10"/>
                    </a:lnTo>
                    <a:lnTo>
                      <a:pt x="0" y="0"/>
                    </a:lnTo>
                    <a:close/>
                  </a:path>
                </a:pathLst>
              </a:custGeom>
              <a:solidFill>
                <a:srgbClr val="7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66" name="Freeform 42"/>
              <p:cNvSpPr>
                <a:spLocks/>
              </p:cNvSpPr>
              <p:nvPr/>
            </p:nvSpPr>
            <p:spPr bwMode="auto">
              <a:xfrm>
                <a:off x="2566" y="2519"/>
                <a:ext cx="13" cy="111"/>
              </a:xfrm>
              <a:custGeom>
                <a:avLst/>
                <a:gdLst>
                  <a:gd name="T0" fmla="*/ 13 w 25"/>
                  <a:gd name="T1" fmla="*/ 0 h 222"/>
                  <a:gd name="T2" fmla="*/ 12 w 25"/>
                  <a:gd name="T3" fmla="*/ 3 h 222"/>
                  <a:gd name="T4" fmla="*/ 9 w 25"/>
                  <a:gd name="T5" fmla="*/ 11 h 222"/>
                  <a:gd name="T6" fmla="*/ 5 w 25"/>
                  <a:gd name="T7" fmla="*/ 22 h 222"/>
                  <a:gd name="T8" fmla="*/ 2 w 25"/>
                  <a:gd name="T9" fmla="*/ 37 h 222"/>
                  <a:gd name="T10" fmla="*/ 0 w 25"/>
                  <a:gd name="T11" fmla="*/ 54 h 222"/>
                  <a:gd name="T12" fmla="*/ 1 w 25"/>
                  <a:gd name="T13" fmla="*/ 72 h 222"/>
                  <a:gd name="T14" fmla="*/ 5 w 25"/>
                  <a:gd name="T15" fmla="*/ 92 h 222"/>
                  <a:gd name="T16" fmla="*/ 13 w 25"/>
                  <a:gd name="T17" fmla="*/ 111 h 222"/>
                  <a:gd name="T18" fmla="*/ 10 w 25"/>
                  <a:gd name="T19" fmla="*/ 100 h 222"/>
                  <a:gd name="T20" fmla="*/ 7 w 25"/>
                  <a:gd name="T21" fmla="*/ 72 h 222"/>
                  <a:gd name="T22" fmla="*/ 6 w 25"/>
                  <a:gd name="T23" fmla="*/ 37 h 222"/>
                  <a:gd name="T24" fmla="*/ 13 w 25"/>
                  <a:gd name="T25" fmla="*/ 0 h 22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5"/>
                  <a:gd name="T40" fmla="*/ 0 h 222"/>
                  <a:gd name="T41" fmla="*/ 25 w 25"/>
                  <a:gd name="T42" fmla="*/ 222 h 22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5" h="222">
                    <a:moveTo>
                      <a:pt x="25" y="0"/>
                    </a:moveTo>
                    <a:lnTo>
                      <a:pt x="23" y="6"/>
                    </a:lnTo>
                    <a:lnTo>
                      <a:pt x="17" y="21"/>
                    </a:lnTo>
                    <a:lnTo>
                      <a:pt x="10" y="44"/>
                    </a:lnTo>
                    <a:lnTo>
                      <a:pt x="3" y="73"/>
                    </a:lnTo>
                    <a:lnTo>
                      <a:pt x="0" y="108"/>
                    </a:lnTo>
                    <a:lnTo>
                      <a:pt x="1" y="144"/>
                    </a:lnTo>
                    <a:lnTo>
                      <a:pt x="9" y="184"/>
                    </a:lnTo>
                    <a:lnTo>
                      <a:pt x="25" y="222"/>
                    </a:lnTo>
                    <a:lnTo>
                      <a:pt x="20" y="200"/>
                    </a:lnTo>
                    <a:lnTo>
                      <a:pt x="13" y="144"/>
                    </a:lnTo>
                    <a:lnTo>
                      <a:pt x="11" y="73"/>
                    </a:lnTo>
                    <a:lnTo>
                      <a:pt x="25" y="0"/>
                    </a:lnTo>
                    <a:close/>
                  </a:path>
                </a:pathLst>
              </a:custGeom>
              <a:solidFill>
                <a:srgbClr val="7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67" name="Freeform 43"/>
              <p:cNvSpPr>
                <a:spLocks/>
              </p:cNvSpPr>
              <p:nvPr/>
            </p:nvSpPr>
            <p:spPr bwMode="auto">
              <a:xfrm>
                <a:off x="2594" y="2509"/>
                <a:ext cx="61" cy="13"/>
              </a:xfrm>
              <a:custGeom>
                <a:avLst/>
                <a:gdLst>
                  <a:gd name="T0" fmla="*/ 0 w 122"/>
                  <a:gd name="T1" fmla="*/ 0 h 26"/>
                  <a:gd name="T2" fmla="*/ 1 w 122"/>
                  <a:gd name="T3" fmla="*/ 1 h 26"/>
                  <a:gd name="T4" fmla="*/ 2 w 122"/>
                  <a:gd name="T5" fmla="*/ 3 h 26"/>
                  <a:gd name="T6" fmla="*/ 5 w 122"/>
                  <a:gd name="T7" fmla="*/ 6 h 26"/>
                  <a:gd name="T8" fmla="*/ 10 w 122"/>
                  <a:gd name="T9" fmla="*/ 9 h 26"/>
                  <a:gd name="T10" fmla="*/ 17 w 122"/>
                  <a:gd name="T11" fmla="*/ 11 h 26"/>
                  <a:gd name="T12" fmla="*/ 28 w 122"/>
                  <a:gd name="T13" fmla="*/ 13 h 26"/>
                  <a:gd name="T14" fmla="*/ 43 w 122"/>
                  <a:gd name="T15" fmla="*/ 13 h 26"/>
                  <a:gd name="T16" fmla="*/ 61 w 122"/>
                  <a:gd name="T17" fmla="*/ 12 h 26"/>
                  <a:gd name="T18" fmla="*/ 60 w 122"/>
                  <a:gd name="T19" fmla="*/ 12 h 26"/>
                  <a:gd name="T20" fmla="*/ 55 w 122"/>
                  <a:gd name="T21" fmla="*/ 11 h 26"/>
                  <a:gd name="T22" fmla="*/ 47 w 122"/>
                  <a:gd name="T23" fmla="*/ 10 h 26"/>
                  <a:gd name="T24" fmla="*/ 39 w 122"/>
                  <a:gd name="T25" fmla="*/ 10 h 26"/>
                  <a:gd name="T26" fmla="*/ 29 w 122"/>
                  <a:gd name="T27" fmla="*/ 8 h 26"/>
                  <a:gd name="T28" fmla="*/ 19 w 122"/>
                  <a:gd name="T29" fmla="*/ 6 h 26"/>
                  <a:gd name="T30" fmla="*/ 9 w 122"/>
                  <a:gd name="T31" fmla="*/ 3 h 26"/>
                  <a:gd name="T32" fmla="*/ 0 w 122"/>
                  <a:gd name="T33" fmla="*/ 0 h 2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2"/>
                  <a:gd name="T52" fmla="*/ 0 h 26"/>
                  <a:gd name="T53" fmla="*/ 122 w 122"/>
                  <a:gd name="T54" fmla="*/ 26 h 2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2" h="26">
                    <a:moveTo>
                      <a:pt x="0" y="0"/>
                    </a:moveTo>
                    <a:lnTo>
                      <a:pt x="1" y="1"/>
                    </a:lnTo>
                    <a:lnTo>
                      <a:pt x="3" y="5"/>
                    </a:lnTo>
                    <a:lnTo>
                      <a:pt x="9" y="11"/>
                    </a:lnTo>
                    <a:lnTo>
                      <a:pt x="19" y="17"/>
                    </a:lnTo>
                    <a:lnTo>
                      <a:pt x="34" y="22"/>
                    </a:lnTo>
                    <a:lnTo>
                      <a:pt x="56" y="25"/>
                    </a:lnTo>
                    <a:lnTo>
                      <a:pt x="85" y="26"/>
                    </a:lnTo>
                    <a:lnTo>
                      <a:pt x="122" y="23"/>
                    </a:lnTo>
                    <a:lnTo>
                      <a:pt x="119" y="23"/>
                    </a:lnTo>
                    <a:lnTo>
                      <a:pt x="109" y="22"/>
                    </a:lnTo>
                    <a:lnTo>
                      <a:pt x="94" y="20"/>
                    </a:lnTo>
                    <a:lnTo>
                      <a:pt x="77" y="19"/>
                    </a:lnTo>
                    <a:lnTo>
                      <a:pt x="58" y="16"/>
                    </a:lnTo>
                    <a:lnTo>
                      <a:pt x="38" y="12"/>
                    </a:lnTo>
                    <a:lnTo>
                      <a:pt x="17" y="7"/>
                    </a:lnTo>
                    <a:lnTo>
                      <a:pt x="0" y="0"/>
                    </a:lnTo>
                    <a:close/>
                  </a:path>
                </a:pathLst>
              </a:custGeom>
              <a:solidFill>
                <a:srgbClr val="7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8223" name="Group 44"/>
            <p:cNvGrpSpPr>
              <a:grpSpLocks/>
            </p:cNvGrpSpPr>
            <p:nvPr/>
          </p:nvGrpSpPr>
          <p:grpSpPr bwMode="auto">
            <a:xfrm>
              <a:off x="2736" y="3024"/>
              <a:ext cx="288" cy="480"/>
              <a:chOff x="3744" y="2228"/>
              <a:chExt cx="486" cy="668"/>
            </a:xfrm>
          </p:grpSpPr>
          <p:sp>
            <p:nvSpPr>
              <p:cNvPr id="8224" name="Freeform 45"/>
              <p:cNvSpPr>
                <a:spLocks/>
              </p:cNvSpPr>
              <p:nvPr/>
            </p:nvSpPr>
            <p:spPr bwMode="auto">
              <a:xfrm>
                <a:off x="3744" y="2228"/>
                <a:ext cx="486" cy="668"/>
              </a:xfrm>
              <a:custGeom>
                <a:avLst/>
                <a:gdLst>
                  <a:gd name="T0" fmla="*/ 335 w 971"/>
                  <a:gd name="T1" fmla="*/ 52 h 1334"/>
                  <a:gd name="T2" fmla="*/ 350 w 971"/>
                  <a:gd name="T3" fmla="*/ 99 h 1334"/>
                  <a:gd name="T4" fmla="*/ 333 w 971"/>
                  <a:gd name="T5" fmla="*/ 164 h 1334"/>
                  <a:gd name="T6" fmla="*/ 308 w 971"/>
                  <a:gd name="T7" fmla="*/ 217 h 1334"/>
                  <a:gd name="T8" fmla="*/ 354 w 971"/>
                  <a:gd name="T9" fmla="*/ 226 h 1334"/>
                  <a:gd name="T10" fmla="*/ 401 w 971"/>
                  <a:gd name="T11" fmla="*/ 207 h 1334"/>
                  <a:gd name="T12" fmla="*/ 436 w 971"/>
                  <a:gd name="T13" fmla="*/ 171 h 1334"/>
                  <a:gd name="T14" fmla="*/ 435 w 971"/>
                  <a:gd name="T15" fmla="*/ 149 h 1334"/>
                  <a:gd name="T16" fmla="*/ 421 w 971"/>
                  <a:gd name="T17" fmla="*/ 132 h 1334"/>
                  <a:gd name="T18" fmla="*/ 432 w 971"/>
                  <a:gd name="T19" fmla="*/ 101 h 1334"/>
                  <a:gd name="T20" fmla="*/ 462 w 971"/>
                  <a:gd name="T21" fmla="*/ 97 h 1334"/>
                  <a:gd name="T22" fmla="*/ 484 w 971"/>
                  <a:gd name="T23" fmla="*/ 115 h 1334"/>
                  <a:gd name="T24" fmla="*/ 478 w 971"/>
                  <a:gd name="T25" fmla="*/ 131 h 1334"/>
                  <a:gd name="T26" fmla="*/ 469 w 971"/>
                  <a:gd name="T27" fmla="*/ 185 h 1334"/>
                  <a:gd name="T28" fmla="*/ 451 w 971"/>
                  <a:gd name="T29" fmla="*/ 243 h 1334"/>
                  <a:gd name="T30" fmla="*/ 420 w 971"/>
                  <a:gd name="T31" fmla="*/ 287 h 1334"/>
                  <a:gd name="T32" fmla="*/ 374 w 971"/>
                  <a:gd name="T33" fmla="*/ 317 h 1334"/>
                  <a:gd name="T34" fmla="*/ 345 w 971"/>
                  <a:gd name="T35" fmla="*/ 340 h 1334"/>
                  <a:gd name="T36" fmla="*/ 322 w 971"/>
                  <a:gd name="T37" fmla="*/ 375 h 1334"/>
                  <a:gd name="T38" fmla="*/ 320 w 971"/>
                  <a:gd name="T39" fmla="*/ 476 h 1334"/>
                  <a:gd name="T40" fmla="*/ 299 w 971"/>
                  <a:gd name="T41" fmla="*/ 564 h 1334"/>
                  <a:gd name="T42" fmla="*/ 277 w 971"/>
                  <a:gd name="T43" fmla="*/ 590 h 1334"/>
                  <a:gd name="T44" fmla="*/ 261 w 971"/>
                  <a:gd name="T45" fmla="*/ 628 h 1334"/>
                  <a:gd name="T46" fmla="*/ 244 w 971"/>
                  <a:gd name="T47" fmla="*/ 663 h 1334"/>
                  <a:gd name="T48" fmla="*/ 223 w 971"/>
                  <a:gd name="T49" fmla="*/ 640 h 1334"/>
                  <a:gd name="T50" fmla="*/ 214 w 971"/>
                  <a:gd name="T51" fmla="*/ 601 h 1334"/>
                  <a:gd name="T52" fmla="*/ 215 w 971"/>
                  <a:gd name="T53" fmla="*/ 505 h 1334"/>
                  <a:gd name="T54" fmla="*/ 167 w 971"/>
                  <a:gd name="T55" fmla="*/ 477 h 1334"/>
                  <a:gd name="T56" fmla="*/ 103 w 971"/>
                  <a:gd name="T57" fmla="*/ 487 h 1334"/>
                  <a:gd name="T58" fmla="*/ 68 w 971"/>
                  <a:gd name="T59" fmla="*/ 537 h 1334"/>
                  <a:gd name="T60" fmla="*/ 38 w 971"/>
                  <a:gd name="T61" fmla="*/ 562 h 1334"/>
                  <a:gd name="T62" fmla="*/ 9 w 971"/>
                  <a:gd name="T63" fmla="*/ 550 h 1334"/>
                  <a:gd name="T64" fmla="*/ 30 w 971"/>
                  <a:gd name="T65" fmla="*/ 516 h 1334"/>
                  <a:gd name="T66" fmla="*/ 53 w 971"/>
                  <a:gd name="T67" fmla="*/ 434 h 1334"/>
                  <a:gd name="T68" fmla="*/ 83 w 971"/>
                  <a:gd name="T69" fmla="*/ 406 h 1334"/>
                  <a:gd name="T70" fmla="*/ 94 w 971"/>
                  <a:gd name="T71" fmla="*/ 378 h 1334"/>
                  <a:gd name="T72" fmla="*/ 81 w 971"/>
                  <a:gd name="T73" fmla="*/ 326 h 1334"/>
                  <a:gd name="T74" fmla="*/ 51 w 971"/>
                  <a:gd name="T75" fmla="*/ 269 h 1334"/>
                  <a:gd name="T76" fmla="*/ 17 w 971"/>
                  <a:gd name="T77" fmla="*/ 182 h 1334"/>
                  <a:gd name="T78" fmla="*/ 4 w 971"/>
                  <a:gd name="T79" fmla="*/ 120 h 1334"/>
                  <a:gd name="T80" fmla="*/ 11 w 971"/>
                  <a:gd name="T81" fmla="*/ 92 h 1334"/>
                  <a:gd name="T82" fmla="*/ 47 w 971"/>
                  <a:gd name="T83" fmla="*/ 88 h 1334"/>
                  <a:gd name="T84" fmla="*/ 73 w 971"/>
                  <a:gd name="T85" fmla="*/ 113 h 1334"/>
                  <a:gd name="T86" fmla="*/ 58 w 971"/>
                  <a:gd name="T87" fmla="*/ 138 h 1334"/>
                  <a:gd name="T88" fmla="*/ 76 w 971"/>
                  <a:gd name="T89" fmla="*/ 196 h 1334"/>
                  <a:gd name="T90" fmla="*/ 129 w 971"/>
                  <a:gd name="T91" fmla="*/ 237 h 1334"/>
                  <a:gd name="T92" fmla="*/ 151 w 971"/>
                  <a:gd name="T93" fmla="*/ 243 h 1334"/>
                  <a:gd name="T94" fmla="*/ 130 w 971"/>
                  <a:gd name="T95" fmla="*/ 219 h 1334"/>
                  <a:gd name="T96" fmla="*/ 125 w 971"/>
                  <a:gd name="T97" fmla="*/ 196 h 1334"/>
                  <a:gd name="T98" fmla="*/ 123 w 971"/>
                  <a:gd name="T99" fmla="*/ 160 h 1334"/>
                  <a:gd name="T100" fmla="*/ 112 w 971"/>
                  <a:gd name="T101" fmla="*/ 132 h 1334"/>
                  <a:gd name="T102" fmla="*/ 122 w 971"/>
                  <a:gd name="T103" fmla="*/ 107 h 1334"/>
                  <a:gd name="T104" fmla="*/ 144 w 971"/>
                  <a:gd name="T105" fmla="*/ 71 h 1334"/>
                  <a:gd name="T106" fmla="*/ 171 w 971"/>
                  <a:gd name="T107" fmla="*/ 42 h 1334"/>
                  <a:gd name="T108" fmla="*/ 164 w 971"/>
                  <a:gd name="T109" fmla="*/ 14 h 1334"/>
                  <a:gd name="T110" fmla="*/ 183 w 971"/>
                  <a:gd name="T111" fmla="*/ 22 h 1334"/>
                  <a:gd name="T112" fmla="*/ 213 w 971"/>
                  <a:gd name="T113" fmla="*/ 11 h 1334"/>
                  <a:gd name="T114" fmla="*/ 254 w 971"/>
                  <a:gd name="T115" fmla="*/ 0 h 1334"/>
                  <a:gd name="T116" fmla="*/ 301 w 971"/>
                  <a:gd name="T117" fmla="*/ 10 h 1334"/>
                  <a:gd name="T118" fmla="*/ 319 w 971"/>
                  <a:gd name="T119" fmla="*/ 25 h 133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71"/>
                  <a:gd name="T181" fmla="*/ 0 h 1334"/>
                  <a:gd name="T182" fmla="*/ 971 w 971"/>
                  <a:gd name="T183" fmla="*/ 1334 h 133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71" h="1334">
                    <a:moveTo>
                      <a:pt x="646" y="61"/>
                    </a:moveTo>
                    <a:lnTo>
                      <a:pt x="652" y="69"/>
                    </a:lnTo>
                    <a:lnTo>
                      <a:pt x="657" y="78"/>
                    </a:lnTo>
                    <a:lnTo>
                      <a:pt x="661" y="86"/>
                    </a:lnTo>
                    <a:lnTo>
                      <a:pt x="666" y="95"/>
                    </a:lnTo>
                    <a:lnTo>
                      <a:pt x="669" y="104"/>
                    </a:lnTo>
                    <a:lnTo>
                      <a:pt x="673" y="114"/>
                    </a:lnTo>
                    <a:lnTo>
                      <a:pt x="677" y="123"/>
                    </a:lnTo>
                    <a:lnTo>
                      <a:pt x="682" y="132"/>
                    </a:lnTo>
                    <a:lnTo>
                      <a:pt x="690" y="153"/>
                    </a:lnTo>
                    <a:lnTo>
                      <a:pt x="697" y="175"/>
                    </a:lnTo>
                    <a:lnTo>
                      <a:pt x="700" y="198"/>
                    </a:lnTo>
                    <a:lnTo>
                      <a:pt x="703" y="222"/>
                    </a:lnTo>
                    <a:lnTo>
                      <a:pt x="700" y="246"/>
                    </a:lnTo>
                    <a:lnTo>
                      <a:pt x="696" y="269"/>
                    </a:lnTo>
                    <a:lnTo>
                      <a:pt x="689" y="291"/>
                    </a:lnTo>
                    <a:lnTo>
                      <a:pt x="677" y="312"/>
                    </a:lnTo>
                    <a:lnTo>
                      <a:pt x="666" y="328"/>
                    </a:lnTo>
                    <a:lnTo>
                      <a:pt x="653" y="344"/>
                    </a:lnTo>
                    <a:lnTo>
                      <a:pt x="640" y="360"/>
                    </a:lnTo>
                    <a:lnTo>
                      <a:pt x="629" y="377"/>
                    </a:lnTo>
                    <a:lnTo>
                      <a:pt x="621" y="396"/>
                    </a:lnTo>
                    <a:lnTo>
                      <a:pt x="616" y="414"/>
                    </a:lnTo>
                    <a:lnTo>
                      <a:pt x="615" y="434"/>
                    </a:lnTo>
                    <a:lnTo>
                      <a:pt x="621" y="454"/>
                    </a:lnTo>
                    <a:lnTo>
                      <a:pt x="639" y="457"/>
                    </a:lnTo>
                    <a:lnTo>
                      <a:pt x="657" y="457"/>
                    </a:lnTo>
                    <a:lnTo>
                      <a:pt x="674" y="457"/>
                    </a:lnTo>
                    <a:lnTo>
                      <a:pt x="691" y="456"/>
                    </a:lnTo>
                    <a:lnTo>
                      <a:pt x="708" y="452"/>
                    </a:lnTo>
                    <a:lnTo>
                      <a:pt x="725" y="449"/>
                    </a:lnTo>
                    <a:lnTo>
                      <a:pt x="741" y="443"/>
                    </a:lnTo>
                    <a:lnTo>
                      <a:pt x="757" y="437"/>
                    </a:lnTo>
                    <a:lnTo>
                      <a:pt x="772" y="430"/>
                    </a:lnTo>
                    <a:lnTo>
                      <a:pt x="787" y="422"/>
                    </a:lnTo>
                    <a:lnTo>
                      <a:pt x="801" y="413"/>
                    </a:lnTo>
                    <a:lnTo>
                      <a:pt x="814" y="403"/>
                    </a:lnTo>
                    <a:lnTo>
                      <a:pt x="827" y="391"/>
                    </a:lnTo>
                    <a:lnTo>
                      <a:pt x="840" y="380"/>
                    </a:lnTo>
                    <a:lnTo>
                      <a:pt x="852" y="366"/>
                    </a:lnTo>
                    <a:lnTo>
                      <a:pt x="864" y="352"/>
                    </a:lnTo>
                    <a:lnTo>
                      <a:pt x="871" y="342"/>
                    </a:lnTo>
                    <a:lnTo>
                      <a:pt x="878" y="331"/>
                    </a:lnTo>
                    <a:lnTo>
                      <a:pt x="881" y="320"/>
                    </a:lnTo>
                    <a:lnTo>
                      <a:pt x="884" y="307"/>
                    </a:lnTo>
                    <a:lnTo>
                      <a:pt x="879" y="304"/>
                    </a:lnTo>
                    <a:lnTo>
                      <a:pt x="874" y="301"/>
                    </a:lnTo>
                    <a:lnTo>
                      <a:pt x="870" y="298"/>
                    </a:lnTo>
                    <a:lnTo>
                      <a:pt x="864" y="294"/>
                    </a:lnTo>
                    <a:lnTo>
                      <a:pt x="859" y="290"/>
                    </a:lnTo>
                    <a:lnTo>
                      <a:pt x="855" y="286"/>
                    </a:lnTo>
                    <a:lnTo>
                      <a:pt x="850" y="282"/>
                    </a:lnTo>
                    <a:lnTo>
                      <a:pt x="847" y="276"/>
                    </a:lnTo>
                    <a:lnTo>
                      <a:pt x="842" y="263"/>
                    </a:lnTo>
                    <a:lnTo>
                      <a:pt x="840" y="251"/>
                    </a:lnTo>
                    <a:lnTo>
                      <a:pt x="841" y="238"/>
                    </a:lnTo>
                    <a:lnTo>
                      <a:pt x="844" y="225"/>
                    </a:lnTo>
                    <a:lnTo>
                      <a:pt x="850" y="216"/>
                    </a:lnTo>
                    <a:lnTo>
                      <a:pt x="857" y="209"/>
                    </a:lnTo>
                    <a:lnTo>
                      <a:pt x="864" y="202"/>
                    </a:lnTo>
                    <a:lnTo>
                      <a:pt x="873" y="198"/>
                    </a:lnTo>
                    <a:lnTo>
                      <a:pt x="882" y="195"/>
                    </a:lnTo>
                    <a:lnTo>
                      <a:pt x="893" y="193"/>
                    </a:lnTo>
                    <a:lnTo>
                      <a:pt x="903" y="192"/>
                    </a:lnTo>
                    <a:lnTo>
                      <a:pt x="914" y="192"/>
                    </a:lnTo>
                    <a:lnTo>
                      <a:pt x="923" y="193"/>
                    </a:lnTo>
                    <a:lnTo>
                      <a:pt x="932" y="197"/>
                    </a:lnTo>
                    <a:lnTo>
                      <a:pt x="941" y="201"/>
                    </a:lnTo>
                    <a:lnTo>
                      <a:pt x="949" y="207"/>
                    </a:lnTo>
                    <a:lnTo>
                      <a:pt x="956" y="214"/>
                    </a:lnTo>
                    <a:lnTo>
                      <a:pt x="962" y="222"/>
                    </a:lnTo>
                    <a:lnTo>
                      <a:pt x="968" y="230"/>
                    </a:lnTo>
                    <a:lnTo>
                      <a:pt x="971" y="239"/>
                    </a:lnTo>
                    <a:lnTo>
                      <a:pt x="971" y="244"/>
                    </a:lnTo>
                    <a:lnTo>
                      <a:pt x="970" y="246"/>
                    </a:lnTo>
                    <a:lnTo>
                      <a:pt x="967" y="247"/>
                    </a:lnTo>
                    <a:lnTo>
                      <a:pt x="964" y="249"/>
                    </a:lnTo>
                    <a:lnTo>
                      <a:pt x="955" y="262"/>
                    </a:lnTo>
                    <a:lnTo>
                      <a:pt x="948" y="276"/>
                    </a:lnTo>
                    <a:lnTo>
                      <a:pt x="943" y="290"/>
                    </a:lnTo>
                    <a:lnTo>
                      <a:pt x="942" y="306"/>
                    </a:lnTo>
                    <a:lnTo>
                      <a:pt x="942" y="328"/>
                    </a:lnTo>
                    <a:lnTo>
                      <a:pt x="940" y="349"/>
                    </a:lnTo>
                    <a:lnTo>
                      <a:pt x="938" y="369"/>
                    </a:lnTo>
                    <a:lnTo>
                      <a:pt x="933" y="390"/>
                    </a:lnTo>
                    <a:lnTo>
                      <a:pt x="929" y="411"/>
                    </a:lnTo>
                    <a:lnTo>
                      <a:pt x="923" y="430"/>
                    </a:lnTo>
                    <a:lnTo>
                      <a:pt x="916" y="450"/>
                    </a:lnTo>
                    <a:lnTo>
                      <a:pt x="909" y="469"/>
                    </a:lnTo>
                    <a:lnTo>
                      <a:pt x="902" y="486"/>
                    </a:lnTo>
                    <a:lnTo>
                      <a:pt x="894" y="502"/>
                    </a:lnTo>
                    <a:lnTo>
                      <a:pt x="885" y="517"/>
                    </a:lnTo>
                    <a:lnTo>
                      <a:pt x="876" y="532"/>
                    </a:lnTo>
                    <a:lnTo>
                      <a:pt x="864" y="547"/>
                    </a:lnTo>
                    <a:lnTo>
                      <a:pt x="851" y="560"/>
                    </a:lnTo>
                    <a:lnTo>
                      <a:pt x="839" y="573"/>
                    </a:lnTo>
                    <a:lnTo>
                      <a:pt x="825" y="586"/>
                    </a:lnTo>
                    <a:lnTo>
                      <a:pt x="811" y="597"/>
                    </a:lnTo>
                    <a:lnTo>
                      <a:pt x="796" y="608"/>
                    </a:lnTo>
                    <a:lnTo>
                      <a:pt x="780" y="618"/>
                    </a:lnTo>
                    <a:lnTo>
                      <a:pt x="765" y="626"/>
                    </a:lnTo>
                    <a:lnTo>
                      <a:pt x="748" y="634"/>
                    </a:lnTo>
                    <a:lnTo>
                      <a:pt x="731" y="640"/>
                    </a:lnTo>
                    <a:lnTo>
                      <a:pt x="715" y="646"/>
                    </a:lnTo>
                    <a:lnTo>
                      <a:pt x="698" y="649"/>
                    </a:lnTo>
                    <a:lnTo>
                      <a:pt x="696" y="651"/>
                    </a:lnTo>
                    <a:lnTo>
                      <a:pt x="693" y="665"/>
                    </a:lnTo>
                    <a:lnTo>
                      <a:pt x="689" y="678"/>
                    </a:lnTo>
                    <a:lnTo>
                      <a:pt x="682" y="691"/>
                    </a:lnTo>
                    <a:lnTo>
                      <a:pt x="675" y="702"/>
                    </a:lnTo>
                    <a:lnTo>
                      <a:pt x="667" y="715"/>
                    </a:lnTo>
                    <a:lnTo>
                      <a:pt x="659" y="726"/>
                    </a:lnTo>
                    <a:lnTo>
                      <a:pt x="651" y="738"/>
                    </a:lnTo>
                    <a:lnTo>
                      <a:pt x="643" y="749"/>
                    </a:lnTo>
                    <a:lnTo>
                      <a:pt x="631" y="780"/>
                    </a:lnTo>
                    <a:lnTo>
                      <a:pt x="630" y="816"/>
                    </a:lnTo>
                    <a:lnTo>
                      <a:pt x="634" y="852"/>
                    </a:lnTo>
                    <a:lnTo>
                      <a:pt x="637" y="888"/>
                    </a:lnTo>
                    <a:lnTo>
                      <a:pt x="639" y="919"/>
                    </a:lnTo>
                    <a:lnTo>
                      <a:pt x="640" y="951"/>
                    </a:lnTo>
                    <a:lnTo>
                      <a:pt x="640" y="982"/>
                    </a:lnTo>
                    <a:lnTo>
                      <a:pt x="639" y="1013"/>
                    </a:lnTo>
                    <a:lnTo>
                      <a:pt x="635" y="1044"/>
                    </a:lnTo>
                    <a:lnTo>
                      <a:pt x="627" y="1073"/>
                    </a:lnTo>
                    <a:lnTo>
                      <a:pt x="614" y="1101"/>
                    </a:lnTo>
                    <a:lnTo>
                      <a:pt x="598" y="1126"/>
                    </a:lnTo>
                    <a:lnTo>
                      <a:pt x="591" y="1135"/>
                    </a:lnTo>
                    <a:lnTo>
                      <a:pt x="584" y="1144"/>
                    </a:lnTo>
                    <a:lnTo>
                      <a:pt x="576" y="1154"/>
                    </a:lnTo>
                    <a:lnTo>
                      <a:pt x="569" y="1162"/>
                    </a:lnTo>
                    <a:lnTo>
                      <a:pt x="561" y="1171"/>
                    </a:lnTo>
                    <a:lnTo>
                      <a:pt x="553" y="1179"/>
                    </a:lnTo>
                    <a:lnTo>
                      <a:pt x="545" y="1187"/>
                    </a:lnTo>
                    <a:lnTo>
                      <a:pt x="536" y="1194"/>
                    </a:lnTo>
                    <a:lnTo>
                      <a:pt x="534" y="1198"/>
                    </a:lnTo>
                    <a:lnTo>
                      <a:pt x="532" y="1212"/>
                    </a:lnTo>
                    <a:lnTo>
                      <a:pt x="528" y="1232"/>
                    </a:lnTo>
                    <a:lnTo>
                      <a:pt x="522" y="1255"/>
                    </a:lnTo>
                    <a:lnTo>
                      <a:pt x="516" y="1280"/>
                    </a:lnTo>
                    <a:lnTo>
                      <a:pt x="510" y="1302"/>
                    </a:lnTo>
                    <a:lnTo>
                      <a:pt x="506" y="1322"/>
                    </a:lnTo>
                    <a:lnTo>
                      <a:pt x="501" y="1334"/>
                    </a:lnTo>
                    <a:lnTo>
                      <a:pt x="494" y="1331"/>
                    </a:lnTo>
                    <a:lnTo>
                      <a:pt x="488" y="1325"/>
                    </a:lnTo>
                    <a:lnTo>
                      <a:pt x="481" y="1318"/>
                    </a:lnTo>
                    <a:lnTo>
                      <a:pt x="476" y="1312"/>
                    </a:lnTo>
                    <a:lnTo>
                      <a:pt x="468" y="1304"/>
                    </a:lnTo>
                    <a:lnTo>
                      <a:pt x="460" y="1296"/>
                    </a:lnTo>
                    <a:lnTo>
                      <a:pt x="453" y="1287"/>
                    </a:lnTo>
                    <a:lnTo>
                      <a:pt x="445" y="1278"/>
                    </a:lnTo>
                    <a:lnTo>
                      <a:pt x="439" y="1269"/>
                    </a:lnTo>
                    <a:lnTo>
                      <a:pt x="433" y="1259"/>
                    </a:lnTo>
                    <a:lnTo>
                      <a:pt x="427" y="1250"/>
                    </a:lnTo>
                    <a:lnTo>
                      <a:pt x="424" y="1240"/>
                    </a:lnTo>
                    <a:lnTo>
                      <a:pt x="422" y="1219"/>
                    </a:lnTo>
                    <a:lnTo>
                      <a:pt x="428" y="1201"/>
                    </a:lnTo>
                    <a:lnTo>
                      <a:pt x="438" y="1181"/>
                    </a:lnTo>
                    <a:lnTo>
                      <a:pt x="446" y="1163"/>
                    </a:lnTo>
                    <a:lnTo>
                      <a:pt x="451" y="1122"/>
                    </a:lnTo>
                    <a:lnTo>
                      <a:pt x="451" y="1082"/>
                    </a:lnTo>
                    <a:lnTo>
                      <a:pt x="443" y="1044"/>
                    </a:lnTo>
                    <a:lnTo>
                      <a:pt x="430" y="1008"/>
                    </a:lnTo>
                    <a:lnTo>
                      <a:pt x="418" y="991"/>
                    </a:lnTo>
                    <a:lnTo>
                      <a:pt x="404" y="978"/>
                    </a:lnTo>
                    <a:lnTo>
                      <a:pt x="389" y="968"/>
                    </a:lnTo>
                    <a:lnTo>
                      <a:pt x="372" y="960"/>
                    </a:lnTo>
                    <a:lnTo>
                      <a:pt x="352" y="955"/>
                    </a:lnTo>
                    <a:lnTo>
                      <a:pt x="334" y="952"/>
                    </a:lnTo>
                    <a:lnTo>
                      <a:pt x="313" y="951"/>
                    </a:lnTo>
                    <a:lnTo>
                      <a:pt x="294" y="952"/>
                    </a:lnTo>
                    <a:lnTo>
                      <a:pt x="271" y="954"/>
                    </a:lnTo>
                    <a:lnTo>
                      <a:pt x="249" y="958"/>
                    </a:lnTo>
                    <a:lnTo>
                      <a:pt x="227" y="964"/>
                    </a:lnTo>
                    <a:lnTo>
                      <a:pt x="205" y="972"/>
                    </a:lnTo>
                    <a:lnTo>
                      <a:pt x="185" y="981"/>
                    </a:lnTo>
                    <a:lnTo>
                      <a:pt x="167" y="995"/>
                    </a:lnTo>
                    <a:lnTo>
                      <a:pt x="151" y="1010"/>
                    </a:lnTo>
                    <a:lnTo>
                      <a:pt x="136" y="1029"/>
                    </a:lnTo>
                    <a:lnTo>
                      <a:pt x="133" y="1046"/>
                    </a:lnTo>
                    <a:lnTo>
                      <a:pt x="135" y="1072"/>
                    </a:lnTo>
                    <a:lnTo>
                      <a:pt x="136" y="1097"/>
                    </a:lnTo>
                    <a:lnTo>
                      <a:pt x="132" y="1112"/>
                    </a:lnTo>
                    <a:lnTo>
                      <a:pt x="125" y="1114"/>
                    </a:lnTo>
                    <a:lnTo>
                      <a:pt x="113" y="1118"/>
                    </a:lnTo>
                    <a:lnTo>
                      <a:pt x="97" y="1120"/>
                    </a:lnTo>
                    <a:lnTo>
                      <a:pt x="76" y="1122"/>
                    </a:lnTo>
                    <a:lnTo>
                      <a:pt x="55" y="1125"/>
                    </a:lnTo>
                    <a:lnTo>
                      <a:pt x="34" y="1126"/>
                    </a:lnTo>
                    <a:lnTo>
                      <a:pt x="17" y="1125"/>
                    </a:lnTo>
                    <a:lnTo>
                      <a:pt x="3" y="1124"/>
                    </a:lnTo>
                    <a:lnTo>
                      <a:pt x="9" y="1111"/>
                    </a:lnTo>
                    <a:lnTo>
                      <a:pt x="17" y="1099"/>
                    </a:lnTo>
                    <a:lnTo>
                      <a:pt x="25" y="1089"/>
                    </a:lnTo>
                    <a:lnTo>
                      <a:pt x="34" y="1078"/>
                    </a:lnTo>
                    <a:lnTo>
                      <a:pt x="42" y="1067"/>
                    </a:lnTo>
                    <a:lnTo>
                      <a:pt x="50" y="1056"/>
                    </a:lnTo>
                    <a:lnTo>
                      <a:pt x="56" y="1043"/>
                    </a:lnTo>
                    <a:lnTo>
                      <a:pt x="59" y="1030"/>
                    </a:lnTo>
                    <a:lnTo>
                      <a:pt x="62" y="1000"/>
                    </a:lnTo>
                    <a:lnTo>
                      <a:pt x="67" y="970"/>
                    </a:lnTo>
                    <a:lnTo>
                      <a:pt x="72" y="943"/>
                    </a:lnTo>
                    <a:lnTo>
                      <a:pt x="80" y="915"/>
                    </a:lnTo>
                    <a:lnTo>
                      <a:pt x="91" y="890"/>
                    </a:lnTo>
                    <a:lnTo>
                      <a:pt x="106" y="867"/>
                    </a:lnTo>
                    <a:lnTo>
                      <a:pt x="123" y="845"/>
                    </a:lnTo>
                    <a:lnTo>
                      <a:pt x="146" y="825"/>
                    </a:lnTo>
                    <a:lnTo>
                      <a:pt x="151" y="822"/>
                    </a:lnTo>
                    <a:lnTo>
                      <a:pt x="155" y="818"/>
                    </a:lnTo>
                    <a:lnTo>
                      <a:pt x="160" y="814"/>
                    </a:lnTo>
                    <a:lnTo>
                      <a:pt x="165" y="810"/>
                    </a:lnTo>
                    <a:lnTo>
                      <a:pt x="169" y="807"/>
                    </a:lnTo>
                    <a:lnTo>
                      <a:pt x="174" y="803"/>
                    </a:lnTo>
                    <a:lnTo>
                      <a:pt x="178" y="800"/>
                    </a:lnTo>
                    <a:lnTo>
                      <a:pt x="183" y="798"/>
                    </a:lnTo>
                    <a:lnTo>
                      <a:pt x="185" y="776"/>
                    </a:lnTo>
                    <a:lnTo>
                      <a:pt x="188" y="754"/>
                    </a:lnTo>
                    <a:lnTo>
                      <a:pt x="186" y="732"/>
                    </a:lnTo>
                    <a:lnTo>
                      <a:pt x="181" y="711"/>
                    </a:lnTo>
                    <a:lnTo>
                      <a:pt x="175" y="696"/>
                    </a:lnTo>
                    <a:lnTo>
                      <a:pt x="169" y="681"/>
                    </a:lnTo>
                    <a:lnTo>
                      <a:pt x="166" y="666"/>
                    </a:lnTo>
                    <a:lnTo>
                      <a:pt x="161" y="651"/>
                    </a:lnTo>
                    <a:lnTo>
                      <a:pt x="158" y="636"/>
                    </a:lnTo>
                    <a:lnTo>
                      <a:pt x="152" y="621"/>
                    </a:lnTo>
                    <a:lnTo>
                      <a:pt x="146" y="606"/>
                    </a:lnTo>
                    <a:lnTo>
                      <a:pt x="138" y="593"/>
                    </a:lnTo>
                    <a:lnTo>
                      <a:pt x="120" y="565"/>
                    </a:lnTo>
                    <a:lnTo>
                      <a:pt x="102" y="537"/>
                    </a:lnTo>
                    <a:lnTo>
                      <a:pt x="86" y="510"/>
                    </a:lnTo>
                    <a:lnTo>
                      <a:pt x="71" y="482"/>
                    </a:lnTo>
                    <a:lnTo>
                      <a:pt x="57" y="454"/>
                    </a:lnTo>
                    <a:lnTo>
                      <a:pt x="47" y="425"/>
                    </a:lnTo>
                    <a:lnTo>
                      <a:pt x="39" y="395"/>
                    </a:lnTo>
                    <a:lnTo>
                      <a:pt x="34" y="363"/>
                    </a:lnTo>
                    <a:lnTo>
                      <a:pt x="33" y="335"/>
                    </a:lnTo>
                    <a:lnTo>
                      <a:pt x="34" y="306"/>
                    </a:lnTo>
                    <a:lnTo>
                      <a:pt x="31" y="278"/>
                    </a:lnTo>
                    <a:lnTo>
                      <a:pt x="21" y="253"/>
                    </a:lnTo>
                    <a:lnTo>
                      <a:pt x="15" y="246"/>
                    </a:lnTo>
                    <a:lnTo>
                      <a:pt x="8" y="239"/>
                    </a:lnTo>
                    <a:lnTo>
                      <a:pt x="2" y="231"/>
                    </a:lnTo>
                    <a:lnTo>
                      <a:pt x="0" y="222"/>
                    </a:lnTo>
                    <a:lnTo>
                      <a:pt x="2" y="210"/>
                    </a:lnTo>
                    <a:lnTo>
                      <a:pt x="6" y="200"/>
                    </a:lnTo>
                    <a:lnTo>
                      <a:pt x="12" y="192"/>
                    </a:lnTo>
                    <a:lnTo>
                      <a:pt x="21" y="184"/>
                    </a:lnTo>
                    <a:lnTo>
                      <a:pt x="32" y="178"/>
                    </a:lnTo>
                    <a:lnTo>
                      <a:pt x="44" y="173"/>
                    </a:lnTo>
                    <a:lnTo>
                      <a:pt x="56" y="172"/>
                    </a:lnTo>
                    <a:lnTo>
                      <a:pt x="69" y="171"/>
                    </a:lnTo>
                    <a:lnTo>
                      <a:pt x="82" y="173"/>
                    </a:lnTo>
                    <a:lnTo>
                      <a:pt x="94" y="176"/>
                    </a:lnTo>
                    <a:lnTo>
                      <a:pt x="106" y="180"/>
                    </a:lnTo>
                    <a:lnTo>
                      <a:pt x="116" y="186"/>
                    </a:lnTo>
                    <a:lnTo>
                      <a:pt x="127" y="194"/>
                    </a:lnTo>
                    <a:lnTo>
                      <a:pt x="135" y="203"/>
                    </a:lnTo>
                    <a:lnTo>
                      <a:pt x="142" y="214"/>
                    </a:lnTo>
                    <a:lnTo>
                      <a:pt x="145" y="226"/>
                    </a:lnTo>
                    <a:lnTo>
                      <a:pt x="144" y="241"/>
                    </a:lnTo>
                    <a:lnTo>
                      <a:pt x="139" y="254"/>
                    </a:lnTo>
                    <a:lnTo>
                      <a:pt x="130" y="266"/>
                    </a:lnTo>
                    <a:lnTo>
                      <a:pt x="118" y="275"/>
                    </a:lnTo>
                    <a:lnTo>
                      <a:pt x="116" y="276"/>
                    </a:lnTo>
                    <a:lnTo>
                      <a:pt x="115" y="276"/>
                    </a:lnTo>
                    <a:lnTo>
                      <a:pt x="114" y="277"/>
                    </a:lnTo>
                    <a:lnTo>
                      <a:pt x="113" y="279"/>
                    </a:lnTo>
                    <a:lnTo>
                      <a:pt x="117" y="308"/>
                    </a:lnTo>
                    <a:lnTo>
                      <a:pt x="125" y="338"/>
                    </a:lnTo>
                    <a:lnTo>
                      <a:pt x="137" y="366"/>
                    </a:lnTo>
                    <a:lnTo>
                      <a:pt x="152" y="391"/>
                    </a:lnTo>
                    <a:lnTo>
                      <a:pt x="170" y="415"/>
                    </a:lnTo>
                    <a:lnTo>
                      <a:pt x="192" y="437"/>
                    </a:lnTo>
                    <a:lnTo>
                      <a:pt x="216" y="454"/>
                    </a:lnTo>
                    <a:lnTo>
                      <a:pt x="244" y="468"/>
                    </a:lnTo>
                    <a:lnTo>
                      <a:pt x="251" y="471"/>
                    </a:lnTo>
                    <a:lnTo>
                      <a:pt x="258" y="473"/>
                    </a:lnTo>
                    <a:lnTo>
                      <a:pt x="265" y="475"/>
                    </a:lnTo>
                    <a:lnTo>
                      <a:pt x="273" y="478"/>
                    </a:lnTo>
                    <a:lnTo>
                      <a:pt x="280" y="480"/>
                    </a:lnTo>
                    <a:lnTo>
                      <a:pt x="287" y="482"/>
                    </a:lnTo>
                    <a:lnTo>
                      <a:pt x="295" y="483"/>
                    </a:lnTo>
                    <a:lnTo>
                      <a:pt x="302" y="486"/>
                    </a:lnTo>
                    <a:lnTo>
                      <a:pt x="302" y="452"/>
                    </a:lnTo>
                    <a:lnTo>
                      <a:pt x="294" y="450"/>
                    </a:lnTo>
                    <a:lnTo>
                      <a:pt x="286" y="448"/>
                    </a:lnTo>
                    <a:lnTo>
                      <a:pt x="276" y="445"/>
                    </a:lnTo>
                    <a:lnTo>
                      <a:pt x="268" y="442"/>
                    </a:lnTo>
                    <a:lnTo>
                      <a:pt x="260" y="438"/>
                    </a:lnTo>
                    <a:lnTo>
                      <a:pt x="253" y="435"/>
                    </a:lnTo>
                    <a:lnTo>
                      <a:pt x="248" y="429"/>
                    </a:lnTo>
                    <a:lnTo>
                      <a:pt x="244" y="421"/>
                    </a:lnTo>
                    <a:lnTo>
                      <a:pt x="243" y="412"/>
                    </a:lnTo>
                    <a:lnTo>
                      <a:pt x="245" y="401"/>
                    </a:lnTo>
                    <a:lnTo>
                      <a:pt x="249" y="391"/>
                    </a:lnTo>
                    <a:lnTo>
                      <a:pt x="251" y="382"/>
                    </a:lnTo>
                    <a:lnTo>
                      <a:pt x="258" y="340"/>
                    </a:lnTo>
                    <a:lnTo>
                      <a:pt x="253" y="336"/>
                    </a:lnTo>
                    <a:lnTo>
                      <a:pt x="249" y="331"/>
                    </a:lnTo>
                    <a:lnTo>
                      <a:pt x="246" y="325"/>
                    </a:lnTo>
                    <a:lnTo>
                      <a:pt x="246" y="320"/>
                    </a:lnTo>
                    <a:lnTo>
                      <a:pt x="250" y="308"/>
                    </a:lnTo>
                    <a:lnTo>
                      <a:pt x="257" y="299"/>
                    </a:lnTo>
                    <a:lnTo>
                      <a:pt x="262" y="289"/>
                    </a:lnTo>
                    <a:lnTo>
                      <a:pt x="262" y="277"/>
                    </a:lnTo>
                    <a:lnTo>
                      <a:pt x="228" y="268"/>
                    </a:lnTo>
                    <a:lnTo>
                      <a:pt x="224" y="264"/>
                    </a:lnTo>
                    <a:lnTo>
                      <a:pt x="223" y="260"/>
                    </a:lnTo>
                    <a:lnTo>
                      <a:pt x="223" y="255"/>
                    </a:lnTo>
                    <a:lnTo>
                      <a:pt x="226" y="252"/>
                    </a:lnTo>
                    <a:lnTo>
                      <a:pt x="231" y="239"/>
                    </a:lnTo>
                    <a:lnTo>
                      <a:pt x="237" y="226"/>
                    </a:lnTo>
                    <a:lnTo>
                      <a:pt x="244" y="214"/>
                    </a:lnTo>
                    <a:lnTo>
                      <a:pt x="251" y="202"/>
                    </a:lnTo>
                    <a:lnTo>
                      <a:pt x="258" y="190"/>
                    </a:lnTo>
                    <a:lnTo>
                      <a:pt x="265" y="178"/>
                    </a:lnTo>
                    <a:lnTo>
                      <a:pt x="273" y="165"/>
                    </a:lnTo>
                    <a:lnTo>
                      <a:pt x="280" y="154"/>
                    </a:lnTo>
                    <a:lnTo>
                      <a:pt x="287" y="142"/>
                    </a:lnTo>
                    <a:lnTo>
                      <a:pt x="295" y="132"/>
                    </a:lnTo>
                    <a:lnTo>
                      <a:pt x="304" y="123"/>
                    </a:lnTo>
                    <a:lnTo>
                      <a:pt x="313" y="112"/>
                    </a:lnTo>
                    <a:lnTo>
                      <a:pt x="322" y="103"/>
                    </a:lnTo>
                    <a:lnTo>
                      <a:pt x="333" y="93"/>
                    </a:lnTo>
                    <a:lnTo>
                      <a:pt x="342" y="84"/>
                    </a:lnTo>
                    <a:lnTo>
                      <a:pt x="352" y="74"/>
                    </a:lnTo>
                    <a:lnTo>
                      <a:pt x="360" y="70"/>
                    </a:lnTo>
                    <a:lnTo>
                      <a:pt x="349" y="62"/>
                    </a:lnTo>
                    <a:lnTo>
                      <a:pt x="340" y="51"/>
                    </a:lnTo>
                    <a:lnTo>
                      <a:pt x="332" y="40"/>
                    </a:lnTo>
                    <a:lnTo>
                      <a:pt x="327" y="27"/>
                    </a:lnTo>
                    <a:lnTo>
                      <a:pt x="332" y="32"/>
                    </a:lnTo>
                    <a:lnTo>
                      <a:pt x="337" y="36"/>
                    </a:lnTo>
                    <a:lnTo>
                      <a:pt x="343" y="40"/>
                    </a:lnTo>
                    <a:lnTo>
                      <a:pt x="350" y="42"/>
                    </a:lnTo>
                    <a:lnTo>
                      <a:pt x="357" y="43"/>
                    </a:lnTo>
                    <a:lnTo>
                      <a:pt x="365" y="43"/>
                    </a:lnTo>
                    <a:lnTo>
                      <a:pt x="372" y="43"/>
                    </a:lnTo>
                    <a:lnTo>
                      <a:pt x="379" y="41"/>
                    </a:lnTo>
                    <a:lnTo>
                      <a:pt x="390" y="36"/>
                    </a:lnTo>
                    <a:lnTo>
                      <a:pt x="403" y="32"/>
                    </a:lnTo>
                    <a:lnTo>
                      <a:pt x="415" y="26"/>
                    </a:lnTo>
                    <a:lnTo>
                      <a:pt x="426" y="21"/>
                    </a:lnTo>
                    <a:lnTo>
                      <a:pt x="439" y="16"/>
                    </a:lnTo>
                    <a:lnTo>
                      <a:pt x="450" y="11"/>
                    </a:lnTo>
                    <a:lnTo>
                      <a:pt x="463" y="6"/>
                    </a:lnTo>
                    <a:lnTo>
                      <a:pt x="476" y="3"/>
                    </a:lnTo>
                    <a:lnTo>
                      <a:pt x="492" y="1"/>
                    </a:lnTo>
                    <a:lnTo>
                      <a:pt x="508" y="0"/>
                    </a:lnTo>
                    <a:lnTo>
                      <a:pt x="525" y="0"/>
                    </a:lnTo>
                    <a:lnTo>
                      <a:pt x="541" y="1"/>
                    </a:lnTo>
                    <a:lnTo>
                      <a:pt x="557" y="3"/>
                    </a:lnTo>
                    <a:lnTo>
                      <a:pt x="574" y="8"/>
                    </a:lnTo>
                    <a:lnTo>
                      <a:pt x="589" y="12"/>
                    </a:lnTo>
                    <a:lnTo>
                      <a:pt x="602" y="19"/>
                    </a:lnTo>
                    <a:lnTo>
                      <a:pt x="609" y="23"/>
                    </a:lnTo>
                    <a:lnTo>
                      <a:pt x="615" y="27"/>
                    </a:lnTo>
                    <a:lnTo>
                      <a:pt x="621" y="32"/>
                    </a:lnTo>
                    <a:lnTo>
                      <a:pt x="627" y="38"/>
                    </a:lnTo>
                    <a:lnTo>
                      <a:pt x="632" y="43"/>
                    </a:lnTo>
                    <a:lnTo>
                      <a:pt x="637" y="49"/>
                    </a:lnTo>
                    <a:lnTo>
                      <a:pt x="642" y="55"/>
                    </a:lnTo>
                    <a:lnTo>
                      <a:pt x="646" y="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25" name="Freeform 46"/>
              <p:cNvSpPr>
                <a:spLocks/>
              </p:cNvSpPr>
              <p:nvPr/>
            </p:nvSpPr>
            <p:spPr bwMode="auto">
              <a:xfrm>
                <a:off x="3864" y="2253"/>
                <a:ext cx="178" cy="253"/>
              </a:xfrm>
              <a:custGeom>
                <a:avLst/>
                <a:gdLst>
                  <a:gd name="T0" fmla="*/ 116 w 356"/>
                  <a:gd name="T1" fmla="*/ 9 h 506"/>
                  <a:gd name="T2" fmla="*/ 103 w 356"/>
                  <a:gd name="T3" fmla="*/ 17 h 506"/>
                  <a:gd name="T4" fmla="*/ 95 w 356"/>
                  <a:gd name="T5" fmla="*/ 19 h 506"/>
                  <a:gd name="T6" fmla="*/ 121 w 356"/>
                  <a:gd name="T7" fmla="*/ 16 h 506"/>
                  <a:gd name="T8" fmla="*/ 156 w 356"/>
                  <a:gd name="T9" fmla="*/ 12 h 506"/>
                  <a:gd name="T10" fmla="*/ 147 w 356"/>
                  <a:gd name="T11" fmla="*/ 30 h 506"/>
                  <a:gd name="T12" fmla="*/ 133 w 356"/>
                  <a:gd name="T13" fmla="*/ 53 h 506"/>
                  <a:gd name="T14" fmla="*/ 135 w 356"/>
                  <a:gd name="T15" fmla="*/ 87 h 506"/>
                  <a:gd name="T16" fmla="*/ 123 w 356"/>
                  <a:gd name="T17" fmla="*/ 121 h 506"/>
                  <a:gd name="T18" fmla="*/ 131 w 356"/>
                  <a:gd name="T19" fmla="*/ 117 h 506"/>
                  <a:gd name="T20" fmla="*/ 155 w 356"/>
                  <a:gd name="T21" fmla="*/ 94 h 506"/>
                  <a:gd name="T22" fmla="*/ 174 w 356"/>
                  <a:gd name="T23" fmla="*/ 99 h 506"/>
                  <a:gd name="T24" fmla="*/ 171 w 356"/>
                  <a:gd name="T25" fmla="*/ 115 h 506"/>
                  <a:gd name="T26" fmla="*/ 155 w 356"/>
                  <a:gd name="T27" fmla="*/ 125 h 506"/>
                  <a:gd name="T28" fmla="*/ 140 w 356"/>
                  <a:gd name="T29" fmla="*/ 123 h 506"/>
                  <a:gd name="T30" fmla="*/ 138 w 356"/>
                  <a:gd name="T31" fmla="*/ 129 h 506"/>
                  <a:gd name="T32" fmla="*/ 168 w 356"/>
                  <a:gd name="T33" fmla="*/ 141 h 506"/>
                  <a:gd name="T34" fmla="*/ 175 w 356"/>
                  <a:gd name="T35" fmla="*/ 174 h 506"/>
                  <a:gd name="T36" fmla="*/ 178 w 356"/>
                  <a:gd name="T37" fmla="*/ 201 h 506"/>
                  <a:gd name="T38" fmla="*/ 160 w 356"/>
                  <a:gd name="T39" fmla="*/ 224 h 506"/>
                  <a:gd name="T40" fmla="*/ 138 w 356"/>
                  <a:gd name="T41" fmla="*/ 242 h 506"/>
                  <a:gd name="T42" fmla="*/ 111 w 356"/>
                  <a:gd name="T43" fmla="*/ 251 h 506"/>
                  <a:gd name="T44" fmla="*/ 82 w 356"/>
                  <a:gd name="T45" fmla="*/ 253 h 506"/>
                  <a:gd name="T46" fmla="*/ 59 w 356"/>
                  <a:gd name="T47" fmla="*/ 247 h 506"/>
                  <a:gd name="T48" fmla="*/ 45 w 356"/>
                  <a:gd name="T49" fmla="*/ 229 h 506"/>
                  <a:gd name="T50" fmla="*/ 41 w 356"/>
                  <a:gd name="T51" fmla="*/ 204 h 506"/>
                  <a:gd name="T52" fmla="*/ 83 w 356"/>
                  <a:gd name="T53" fmla="*/ 198 h 506"/>
                  <a:gd name="T54" fmla="*/ 118 w 356"/>
                  <a:gd name="T55" fmla="*/ 178 h 506"/>
                  <a:gd name="T56" fmla="*/ 135 w 356"/>
                  <a:gd name="T57" fmla="*/ 160 h 506"/>
                  <a:gd name="T58" fmla="*/ 149 w 356"/>
                  <a:gd name="T59" fmla="*/ 140 h 506"/>
                  <a:gd name="T60" fmla="*/ 136 w 356"/>
                  <a:gd name="T61" fmla="*/ 153 h 506"/>
                  <a:gd name="T62" fmla="*/ 104 w 356"/>
                  <a:gd name="T63" fmla="*/ 175 h 506"/>
                  <a:gd name="T64" fmla="*/ 67 w 356"/>
                  <a:gd name="T65" fmla="*/ 187 h 506"/>
                  <a:gd name="T66" fmla="*/ 44 w 356"/>
                  <a:gd name="T67" fmla="*/ 187 h 506"/>
                  <a:gd name="T68" fmla="*/ 21 w 356"/>
                  <a:gd name="T69" fmla="*/ 186 h 506"/>
                  <a:gd name="T70" fmla="*/ 18 w 356"/>
                  <a:gd name="T71" fmla="*/ 176 h 506"/>
                  <a:gd name="T72" fmla="*/ 22 w 356"/>
                  <a:gd name="T73" fmla="*/ 148 h 506"/>
                  <a:gd name="T74" fmla="*/ 14 w 356"/>
                  <a:gd name="T75" fmla="*/ 138 h 506"/>
                  <a:gd name="T76" fmla="*/ 31 w 356"/>
                  <a:gd name="T77" fmla="*/ 137 h 506"/>
                  <a:gd name="T78" fmla="*/ 53 w 356"/>
                  <a:gd name="T79" fmla="*/ 132 h 506"/>
                  <a:gd name="T80" fmla="*/ 61 w 356"/>
                  <a:gd name="T81" fmla="*/ 124 h 506"/>
                  <a:gd name="T82" fmla="*/ 47 w 356"/>
                  <a:gd name="T83" fmla="*/ 128 h 506"/>
                  <a:gd name="T84" fmla="*/ 25 w 356"/>
                  <a:gd name="T85" fmla="*/ 129 h 506"/>
                  <a:gd name="T86" fmla="*/ 24 w 356"/>
                  <a:gd name="T87" fmla="*/ 117 h 506"/>
                  <a:gd name="T88" fmla="*/ 36 w 356"/>
                  <a:gd name="T89" fmla="*/ 117 h 506"/>
                  <a:gd name="T90" fmla="*/ 44 w 356"/>
                  <a:gd name="T91" fmla="*/ 110 h 506"/>
                  <a:gd name="T92" fmla="*/ 39 w 356"/>
                  <a:gd name="T93" fmla="*/ 97 h 506"/>
                  <a:gd name="T94" fmla="*/ 23 w 356"/>
                  <a:gd name="T95" fmla="*/ 95 h 506"/>
                  <a:gd name="T96" fmla="*/ 29 w 356"/>
                  <a:gd name="T97" fmla="*/ 96 h 506"/>
                  <a:gd name="T98" fmla="*/ 34 w 356"/>
                  <a:gd name="T99" fmla="*/ 105 h 506"/>
                  <a:gd name="T100" fmla="*/ 31 w 356"/>
                  <a:gd name="T101" fmla="*/ 110 h 506"/>
                  <a:gd name="T102" fmla="*/ 18 w 356"/>
                  <a:gd name="T103" fmla="*/ 109 h 506"/>
                  <a:gd name="T104" fmla="*/ 3 w 356"/>
                  <a:gd name="T105" fmla="*/ 106 h 506"/>
                  <a:gd name="T106" fmla="*/ 13 w 356"/>
                  <a:gd name="T107" fmla="*/ 77 h 506"/>
                  <a:gd name="T108" fmla="*/ 40 w 356"/>
                  <a:gd name="T109" fmla="*/ 43 h 506"/>
                  <a:gd name="T110" fmla="*/ 56 w 356"/>
                  <a:gd name="T111" fmla="*/ 24 h 506"/>
                  <a:gd name="T112" fmla="*/ 69 w 356"/>
                  <a:gd name="T113" fmla="*/ 14 h 506"/>
                  <a:gd name="T114" fmla="*/ 90 w 356"/>
                  <a:gd name="T115" fmla="*/ 9 h 506"/>
                  <a:gd name="T116" fmla="*/ 113 w 356"/>
                  <a:gd name="T117" fmla="*/ 1 h 50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56"/>
                  <a:gd name="T178" fmla="*/ 0 h 506"/>
                  <a:gd name="T179" fmla="*/ 356 w 356"/>
                  <a:gd name="T180" fmla="*/ 506 h 50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56" h="506">
                    <a:moveTo>
                      <a:pt x="252" y="0"/>
                    </a:moveTo>
                    <a:lnTo>
                      <a:pt x="246" y="6"/>
                    </a:lnTo>
                    <a:lnTo>
                      <a:pt x="239" y="12"/>
                    </a:lnTo>
                    <a:lnTo>
                      <a:pt x="233" y="17"/>
                    </a:lnTo>
                    <a:lnTo>
                      <a:pt x="226" y="22"/>
                    </a:lnTo>
                    <a:lnTo>
                      <a:pt x="219" y="27"/>
                    </a:lnTo>
                    <a:lnTo>
                      <a:pt x="212" y="30"/>
                    </a:lnTo>
                    <a:lnTo>
                      <a:pt x="206" y="33"/>
                    </a:lnTo>
                    <a:lnTo>
                      <a:pt x="199" y="37"/>
                    </a:lnTo>
                    <a:lnTo>
                      <a:pt x="196" y="38"/>
                    </a:lnTo>
                    <a:lnTo>
                      <a:pt x="194" y="38"/>
                    </a:lnTo>
                    <a:lnTo>
                      <a:pt x="191" y="38"/>
                    </a:lnTo>
                    <a:lnTo>
                      <a:pt x="188" y="38"/>
                    </a:lnTo>
                    <a:lnTo>
                      <a:pt x="207" y="40"/>
                    </a:lnTo>
                    <a:lnTo>
                      <a:pt x="225" y="38"/>
                    </a:lnTo>
                    <a:lnTo>
                      <a:pt x="242" y="31"/>
                    </a:lnTo>
                    <a:lnTo>
                      <a:pt x="261" y="24"/>
                    </a:lnTo>
                    <a:lnTo>
                      <a:pt x="278" y="20"/>
                    </a:lnTo>
                    <a:lnTo>
                      <a:pt x="295" y="19"/>
                    </a:lnTo>
                    <a:lnTo>
                      <a:pt x="312" y="23"/>
                    </a:lnTo>
                    <a:lnTo>
                      <a:pt x="329" y="36"/>
                    </a:lnTo>
                    <a:lnTo>
                      <a:pt x="317" y="43"/>
                    </a:lnTo>
                    <a:lnTo>
                      <a:pt x="306" y="50"/>
                    </a:lnTo>
                    <a:lnTo>
                      <a:pt x="294" y="59"/>
                    </a:lnTo>
                    <a:lnTo>
                      <a:pt x="285" y="69"/>
                    </a:lnTo>
                    <a:lnTo>
                      <a:pt x="277" y="81"/>
                    </a:lnTo>
                    <a:lnTo>
                      <a:pt x="270" y="92"/>
                    </a:lnTo>
                    <a:lnTo>
                      <a:pt x="265" y="105"/>
                    </a:lnTo>
                    <a:lnTo>
                      <a:pt x="264" y="119"/>
                    </a:lnTo>
                    <a:lnTo>
                      <a:pt x="265" y="137"/>
                    </a:lnTo>
                    <a:lnTo>
                      <a:pt x="269" y="156"/>
                    </a:lnTo>
                    <a:lnTo>
                      <a:pt x="270" y="174"/>
                    </a:lnTo>
                    <a:lnTo>
                      <a:pt x="268" y="192"/>
                    </a:lnTo>
                    <a:lnTo>
                      <a:pt x="261" y="210"/>
                    </a:lnTo>
                    <a:lnTo>
                      <a:pt x="254" y="226"/>
                    </a:lnTo>
                    <a:lnTo>
                      <a:pt x="246" y="241"/>
                    </a:lnTo>
                    <a:lnTo>
                      <a:pt x="238" y="257"/>
                    </a:lnTo>
                    <a:lnTo>
                      <a:pt x="240" y="257"/>
                    </a:lnTo>
                    <a:lnTo>
                      <a:pt x="250" y="245"/>
                    </a:lnTo>
                    <a:lnTo>
                      <a:pt x="262" y="233"/>
                    </a:lnTo>
                    <a:lnTo>
                      <a:pt x="272" y="219"/>
                    </a:lnTo>
                    <a:lnTo>
                      <a:pt x="284" y="206"/>
                    </a:lnTo>
                    <a:lnTo>
                      <a:pt x="295" y="196"/>
                    </a:lnTo>
                    <a:lnTo>
                      <a:pt x="309" y="188"/>
                    </a:lnTo>
                    <a:lnTo>
                      <a:pt x="324" y="186"/>
                    </a:lnTo>
                    <a:lnTo>
                      <a:pt x="340" y="190"/>
                    </a:lnTo>
                    <a:lnTo>
                      <a:pt x="345" y="194"/>
                    </a:lnTo>
                    <a:lnTo>
                      <a:pt x="347" y="197"/>
                    </a:lnTo>
                    <a:lnTo>
                      <a:pt x="348" y="203"/>
                    </a:lnTo>
                    <a:lnTo>
                      <a:pt x="348" y="207"/>
                    </a:lnTo>
                    <a:lnTo>
                      <a:pt x="346" y="219"/>
                    </a:lnTo>
                    <a:lnTo>
                      <a:pt x="342" y="229"/>
                    </a:lnTo>
                    <a:lnTo>
                      <a:pt x="333" y="240"/>
                    </a:lnTo>
                    <a:lnTo>
                      <a:pt x="324" y="245"/>
                    </a:lnTo>
                    <a:lnTo>
                      <a:pt x="317" y="248"/>
                    </a:lnTo>
                    <a:lnTo>
                      <a:pt x="310" y="249"/>
                    </a:lnTo>
                    <a:lnTo>
                      <a:pt x="302" y="249"/>
                    </a:lnTo>
                    <a:lnTo>
                      <a:pt x="295" y="249"/>
                    </a:lnTo>
                    <a:lnTo>
                      <a:pt x="287" y="248"/>
                    </a:lnTo>
                    <a:lnTo>
                      <a:pt x="280" y="245"/>
                    </a:lnTo>
                    <a:lnTo>
                      <a:pt x="274" y="243"/>
                    </a:lnTo>
                    <a:lnTo>
                      <a:pt x="268" y="241"/>
                    </a:lnTo>
                    <a:lnTo>
                      <a:pt x="269" y="250"/>
                    </a:lnTo>
                    <a:lnTo>
                      <a:pt x="276" y="257"/>
                    </a:lnTo>
                    <a:lnTo>
                      <a:pt x="284" y="262"/>
                    </a:lnTo>
                    <a:lnTo>
                      <a:pt x="292" y="266"/>
                    </a:lnTo>
                    <a:lnTo>
                      <a:pt x="325" y="270"/>
                    </a:lnTo>
                    <a:lnTo>
                      <a:pt x="336" y="282"/>
                    </a:lnTo>
                    <a:lnTo>
                      <a:pt x="343" y="297"/>
                    </a:lnTo>
                    <a:lnTo>
                      <a:pt x="346" y="313"/>
                    </a:lnTo>
                    <a:lnTo>
                      <a:pt x="348" y="329"/>
                    </a:lnTo>
                    <a:lnTo>
                      <a:pt x="350" y="347"/>
                    </a:lnTo>
                    <a:lnTo>
                      <a:pt x="350" y="364"/>
                    </a:lnTo>
                    <a:lnTo>
                      <a:pt x="351" y="380"/>
                    </a:lnTo>
                    <a:lnTo>
                      <a:pt x="354" y="396"/>
                    </a:lnTo>
                    <a:lnTo>
                      <a:pt x="356" y="402"/>
                    </a:lnTo>
                    <a:lnTo>
                      <a:pt x="348" y="415"/>
                    </a:lnTo>
                    <a:lnTo>
                      <a:pt x="339" y="426"/>
                    </a:lnTo>
                    <a:lnTo>
                      <a:pt x="330" y="438"/>
                    </a:lnTo>
                    <a:lnTo>
                      <a:pt x="320" y="448"/>
                    </a:lnTo>
                    <a:lnTo>
                      <a:pt x="309" y="458"/>
                    </a:lnTo>
                    <a:lnTo>
                      <a:pt x="299" y="468"/>
                    </a:lnTo>
                    <a:lnTo>
                      <a:pt x="286" y="476"/>
                    </a:lnTo>
                    <a:lnTo>
                      <a:pt x="275" y="483"/>
                    </a:lnTo>
                    <a:lnTo>
                      <a:pt x="262" y="490"/>
                    </a:lnTo>
                    <a:lnTo>
                      <a:pt x="249" y="494"/>
                    </a:lnTo>
                    <a:lnTo>
                      <a:pt x="236" y="499"/>
                    </a:lnTo>
                    <a:lnTo>
                      <a:pt x="222" y="502"/>
                    </a:lnTo>
                    <a:lnTo>
                      <a:pt x="208" y="505"/>
                    </a:lnTo>
                    <a:lnTo>
                      <a:pt x="194" y="506"/>
                    </a:lnTo>
                    <a:lnTo>
                      <a:pt x="179" y="506"/>
                    </a:lnTo>
                    <a:lnTo>
                      <a:pt x="164" y="505"/>
                    </a:lnTo>
                    <a:lnTo>
                      <a:pt x="153" y="503"/>
                    </a:lnTo>
                    <a:lnTo>
                      <a:pt x="141" y="501"/>
                    </a:lnTo>
                    <a:lnTo>
                      <a:pt x="130" y="498"/>
                    </a:lnTo>
                    <a:lnTo>
                      <a:pt x="119" y="493"/>
                    </a:lnTo>
                    <a:lnTo>
                      <a:pt x="109" y="487"/>
                    </a:lnTo>
                    <a:lnTo>
                      <a:pt x="101" y="479"/>
                    </a:lnTo>
                    <a:lnTo>
                      <a:pt x="94" y="470"/>
                    </a:lnTo>
                    <a:lnTo>
                      <a:pt x="89" y="457"/>
                    </a:lnTo>
                    <a:lnTo>
                      <a:pt x="87" y="445"/>
                    </a:lnTo>
                    <a:lnTo>
                      <a:pt x="85" y="433"/>
                    </a:lnTo>
                    <a:lnTo>
                      <a:pt x="83" y="420"/>
                    </a:lnTo>
                    <a:lnTo>
                      <a:pt x="82" y="408"/>
                    </a:lnTo>
                    <a:lnTo>
                      <a:pt x="104" y="408"/>
                    </a:lnTo>
                    <a:lnTo>
                      <a:pt x="126" y="405"/>
                    </a:lnTo>
                    <a:lnTo>
                      <a:pt x="146" y="401"/>
                    </a:lnTo>
                    <a:lnTo>
                      <a:pt x="165" y="395"/>
                    </a:lnTo>
                    <a:lnTo>
                      <a:pt x="184" y="388"/>
                    </a:lnTo>
                    <a:lnTo>
                      <a:pt x="202" y="379"/>
                    </a:lnTo>
                    <a:lnTo>
                      <a:pt x="219" y="367"/>
                    </a:lnTo>
                    <a:lnTo>
                      <a:pt x="236" y="355"/>
                    </a:lnTo>
                    <a:lnTo>
                      <a:pt x="245" y="347"/>
                    </a:lnTo>
                    <a:lnTo>
                      <a:pt x="253" y="339"/>
                    </a:lnTo>
                    <a:lnTo>
                      <a:pt x="262" y="329"/>
                    </a:lnTo>
                    <a:lnTo>
                      <a:pt x="270" y="320"/>
                    </a:lnTo>
                    <a:lnTo>
                      <a:pt x="277" y="310"/>
                    </a:lnTo>
                    <a:lnTo>
                      <a:pt x="284" y="301"/>
                    </a:lnTo>
                    <a:lnTo>
                      <a:pt x="291" y="290"/>
                    </a:lnTo>
                    <a:lnTo>
                      <a:pt x="297" y="280"/>
                    </a:lnTo>
                    <a:lnTo>
                      <a:pt x="291" y="286"/>
                    </a:lnTo>
                    <a:lnTo>
                      <a:pt x="285" y="293"/>
                    </a:lnTo>
                    <a:lnTo>
                      <a:pt x="279" y="300"/>
                    </a:lnTo>
                    <a:lnTo>
                      <a:pt x="272" y="306"/>
                    </a:lnTo>
                    <a:lnTo>
                      <a:pt x="256" y="319"/>
                    </a:lnTo>
                    <a:lnTo>
                      <a:pt x="241" y="331"/>
                    </a:lnTo>
                    <a:lnTo>
                      <a:pt x="224" y="341"/>
                    </a:lnTo>
                    <a:lnTo>
                      <a:pt x="208" y="350"/>
                    </a:lnTo>
                    <a:lnTo>
                      <a:pt x="189" y="359"/>
                    </a:lnTo>
                    <a:lnTo>
                      <a:pt x="172" y="365"/>
                    </a:lnTo>
                    <a:lnTo>
                      <a:pt x="153" y="371"/>
                    </a:lnTo>
                    <a:lnTo>
                      <a:pt x="133" y="373"/>
                    </a:lnTo>
                    <a:lnTo>
                      <a:pt x="121" y="374"/>
                    </a:lnTo>
                    <a:lnTo>
                      <a:pt x="110" y="374"/>
                    </a:lnTo>
                    <a:lnTo>
                      <a:pt x="98" y="374"/>
                    </a:lnTo>
                    <a:lnTo>
                      <a:pt x="87" y="374"/>
                    </a:lnTo>
                    <a:lnTo>
                      <a:pt x="75" y="374"/>
                    </a:lnTo>
                    <a:lnTo>
                      <a:pt x="64" y="373"/>
                    </a:lnTo>
                    <a:lnTo>
                      <a:pt x="53" y="372"/>
                    </a:lnTo>
                    <a:lnTo>
                      <a:pt x="42" y="371"/>
                    </a:lnTo>
                    <a:lnTo>
                      <a:pt x="36" y="369"/>
                    </a:lnTo>
                    <a:lnTo>
                      <a:pt x="35" y="363"/>
                    </a:lnTo>
                    <a:lnTo>
                      <a:pt x="35" y="357"/>
                    </a:lnTo>
                    <a:lnTo>
                      <a:pt x="36" y="351"/>
                    </a:lnTo>
                    <a:lnTo>
                      <a:pt x="40" y="338"/>
                    </a:lnTo>
                    <a:lnTo>
                      <a:pt x="44" y="324"/>
                    </a:lnTo>
                    <a:lnTo>
                      <a:pt x="47" y="310"/>
                    </a:lnTo>
                    <a:lnTo>
                      <a:pt x="45" y="295"/>
                    </a:lnTo>
                    <a:lnTo>
                      <a:pt x="42" y="290"/>
                    </a:lnTo>
                    <a:lnTo>
                      <a:pt x="36" y="286"/>
                    </a:lnTo>
                    <a:lnTo>
                      <a:pt x="32" y="281"/>
                    </a:lnTo>
                    <a:lnTo>
                      <a:pt x="29" y="275"/>
                    </a:lnTo>
                    <a:lnTo>
                      <a:pt x="30" y="266"/>
                    </a:lnTo>
                    <a:lnTo>
                      <a:pt x="41" y="271"/>
                    </a:lnTo>
                    <a:lnTo>
                      <a:pt x="51" y="273"/>
                    </a:lnTo>
                    <a:lnTo>
                      <a:pt x="63" y="274"/>
                    </a:lnTo>
                    <a:lnTo>
                      <a:pt x="74" y="273"/>
                    </a:lnTo>
                    <a:lnTo>
                      <a:pt x="86" y="272"/>
                    </a:lnTo>
                    <a:lnTo>
                      <a:pt x="97" y="268"/>
                    </a:lnTo>
                    <a:lnTo>
                      <a:pt x="106" y="264"/>
                    </a:lnTo>
                    <a:lnTo>
                      <a:pt x="116" y="257"/>
                    </a:lnTo>
                    <a:lnTo>
                      <a:pt x="118" y="253"/>
                    </a:lnTo>
                    <a:lnTo>
                      <a:pt x="120" y="250"/>
                    </a:lnTo>
                    <a:lnTo>
                      <a:pt x="123" y="247"/>
                    </a:lnTo>
                    <a:lnTo>
                      <a:pt x="124" y="243"/>
                    </a:lnTo>
                    <a:lnTo>
                      <a:pt x="115" y="248"/>
                    </a:lnTo>
                    <a:lnTo>
                      <a:pt x="105" y="252"/>
                    </a:lnTo>
                    <a:lnTo>
                      <a:pt x="95" y="256"/>
                    </a:lnTo>
                    <a:lnTo>
                      <a:pt x="83" y="258"/>
                    </a:lnTo>
                    <a:lnTo>
                      <a:pt x="73" y="259"/>
                    </a:lnTo>
                    <a:lnTo>
                      <a:pt x="62" y="258"/>
                    </a:lnTo>
                    <a:lnTo>
                      <a:pt x="50" y="257"/>
                    </a:lnTo>
                    <a:lnTo>
                      <a:pt x="40" y="253"/>
                    </a:lnTo>
                    <a:lnTo>
                      <a:pt x="44" y="244"/>
                    </a:lnTo>
                    <a:lnTo>
                      <a:pt x="47" y="237"/>
                    </a:lnTo>
                    <a:lnTo>
                      <a:pt x="49" y="234"/>
                    </a:lnTo>
                    <a:lnTo>
                      <a:pt x="50" y="233"/>
                    </a:lnTo>
                    <a:lnTo>
                      <a:pt x="57" y="234"/>
                    </a:lnTo>
                    <a:lnTo>
                      <a:pt x="65" y="234"/>
                    </a:lnTo>
                    <a:lnTo>
                      <a:pt x="72" y="234"/>
                    </a:lnTo>
                    <a:lnTo>
                      <a:pt x="79" y="230"/>
                    </a:lnTo>
                    <a:lnTo>
                      <a:pt x="82" y="227"/>
                    </a:lnTo>
                    <a:lnTo>
                      <a:pt x="86" y="224"/>
                    </a:lnTo>
                    <a:lnTo>
                      <a:pt x="87" y="219"/>
                    </a:lnTo>
                    <a:lnTo>
                      <a:pt x="88" y="214"/>
                    </a:lnTo>
                    <a:lnTo>
                      <a:pt x="86" y="206"/>
                    </a:lnTo>
                    <a:lnTo>
                      <a:pt x="82" y="199"/>
                    </a:lnTo>
                    <a:lnTo>
                      <a:pt x="78" y="194"/>
                    </a:lnTo>
                    <a:lnTo>
                      <a:pt x="71" y="189"/>
                    </a:lnTo>
                    <a:lnTo>
                      <a:pt x="63" y="187"/>
                    </a:lnTo>
                    <a:lnTo>
                      <a:pt x="55" y="187"/>
                    </a:lnTo>
                    <a:lnTo>
                      <a:pt x="47" y="190"/>
                    </a:lnTo>
                    <a:lnTo>
                      <a:pt x="40" y="194"/>
                    </a:lnTo>
                    <a:lnTo>
                      <a:pt x="45" y="192"/>
                    </a:lnTo>
                    <a:lnTo>
                      <a:pt x="52" y="191"/>
                    </a:lnTo>
                    <a:lnTo>
                      <a:pt x="59" y="191"/>
                    </a:lnTo>
                    <a:lnTo>
                      <a:pt x="65" y="194"/>
                    </a:lnTo>
                    <a:lnTo>
                      <a:pt x="68" y="198"/>
                    </a:lnTo>
                    <a:lnTo>
                      <a:pt x="70" y="204"/>
                    </a:lnTo>
                    <a:lnTo>
                      <a:pt x="68" y="210"/>
                    </a:lnTo>
                    <a:lnTo>
                      <a:pt x="67" y="214"/>
                    </a:lnTo>
                    <a:lnTo>
                      <a:pt x="66" y="217"/>
                    </a:lnTo>
                    <a:lnTo>
                      <a:pt x="64" y="219"/>
                    </a:lnTo>
                    <a:lnTo>
                      <a:pt x="62" y="220"/>
                    </a:lnTo>
                    <a:lnTo>
                      <a:pt x="59" y="220"/>
                    </a:lnTo>
                    <a:lnTo>
                      <a:pt x="51" y="219"/>
                    </a:lnTo>
                    <a:lnTo>
                      <a:pt x="44" y="219"/>
                    </a:lnTo>
                    <a:lnTo>
                      <a:pt x="36" y="218"/>
                    </a:lnTo>
                    <a:lnTo>
                      <a:pt x="29" y="215"/>
                    </a:lnTo>
                    <a:lnTo>
                      <a:pt x="22" y="214"/>
                    </a:lnTo>
                    <a:lnTo>
                      <a:pt x="15" y="213"/>
                    </a:lnTo>
                    <a:lnTo>
                      <a:pt x="7" y="211"/>
                    </a:lnTo>
                    <a:lnTo>
                      <a:pt x="0" y="210"/>
                    </a:lnTo>
                    <a:lnTo>
                      <a:pt x="7" y="190"/>
                    </a:lnTo>
                    <a:lnTo>
                      <a:pt x="17" y="172"/>
                    </a:lnTo>
                    <a:lnTo>
                      <a:pt x="27" y="153"/>
                    </a:lnTo>
                    <a:lnTo>
                      <a:pt x="38" y="136"/>
                    </a:lnTo>
                    <a:lnTo>
                      <a:pt x="51" y="119"/>
                    </a:lnTo>
                    <a:lnTo>
                      <a:pt x="65" y="103"/>
                    </a:lnTo>
                    <a:lnTo>
                      <a:pt x="80" y="85"/>
                    </a:lnTo>
                    <a:lnTo>
                      <a:pt x="94" y="69"/>
                    </a:lnTo>
                    <a:lnTo>
                      <a:pt x="100" y="62"/>
                    </a:lnTo>
                    <a:lnTo>
                      <a:pt x="105" y="55"/>
                    </a:lnTo>
                    <a:lnTo>
                      <a:pt x="112" y="48"/>
                    </a:lnTo>
                    <a:lnTo>
                      <a:pt x="118" y="42"/>
                    </a:lnTo>
                    <a:lnTo>
                      <a:pt x="125" y="36"/>
                    </a:lnTo>
                    <a:lnTo>
                      <a:pt x="131" y="31"/>
                    </a:lnTo>
                    <a:lnTo>
                      <a:pt x="138" y="28"/>
                    </a:lnTo>
                    <a:lnTo>
                      <a:pt x="146" y="25"/>
                    </a:lnTo>
                    <a:lnTo>
                      <a:pt x="158" y="23"/>
                    </a:lnTo>
                    <a:lnTo>
                      <a:pt x="170" y="21"/>
                    </a:lnTo>
                    <a:lnTo>
                      <a:pt x="181" y="17"/>
                    </a:lnTo>
                    <a:lnTo>
                      <a:pt x="193" y="13"/>
                    </a:lnTo>
                    <a:lnTo>
                      <a:pt x="204" y="9"/>
                    </a:lnTo>
                    <a:lnTo>
                      <a:pt x="216" y="6"/>
                    </a:lnTo>
                    <a:lnTo>
                      <a:pt x="227" y="2"/>
                    </a:lnTo>
                    <a:lnTo>
                      <a:pt x="239" y="0"/>
                    </a:lnTo>
                    <a:lnTo>
                      <a:pt x="252" y="0"/>
                    </a:lnTo>
                    <a:close/>
                  </a:path>
                </a:pathLst>
              </a:custGeom>
              <a:solidFill>
                <a:srgbClr val="F2BF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26" name="Freeform 47"/>
              <p:cNvSpPr>
                <a:spLocks/>
              </p:cNvSpPr>
              <p:nvPr/>
            </p:nvSpPr>
            <p:spPr bwMode="auto">
              <a:xfrm>
                <a:off x="3922" y="2293"/>
                <a:ext cx="64" cy="31"/>
              </a:xfrm>
              <a:custGeom>
                <a:avLst/>
                <a:gdLst>
                  <a:gd name="T0" fmla="*/ 64 w 127"/>
                  <a:gd name="T1" fmla="*/ 31 h 62"/>
                  <a:gd name="T2" fmla="*/ 59 w 127"/>
                  <a:gd name="T3" fmla="*/ 27 h 62"/>
                  <a:gd name="T4" fmla="*/ 54 w 127"/>
                  <a:gd name="T5" fmla="*/ 22 h 62"/>
                  <a:gd name="T6" fmla="*/ 49 w 127"/>
                  <a:gd name="T7" fmla="*/ 18 h 62"/>
                  <a:gd name="T8" fmla="*/ 44 w 127"/>
                  <a:gd name="T9" fmla="*/ 14 h 62"/>
                  <a:gd name="T10" fmla="*/ 39 w 127"/>
                  <a:gd name="T11" fmla="*/ 11 h 62"/>
                  <a:gd name="T12" fmla="*/ 34 w 127"/>
                  <a:gd name="T13" fmla="*/ 8 h 62"/>
                  <a:gd name="T14" fmla="*/ 27 w 127"/>
                  <a:gd name="T15" fmla="*/ 7 h 62"/>
                  <a:gd name="T16" fmla="*/ 21 w 127"/>
                  <a:gd name="T17" fmla="*/ 8 h 62"/>
                  <a:gd name="T18" fmla="*/ 0 w 127"/>
                  <a:gd name="T19" fmla="*/ 8 h 62"/>
                  <a:gd name="T20" fmla="*/ 5 w 127"/>
                  <a:gd name="T21" fmla="*/ 5 h 62"/>
                  <a:gd name="T22" fmla="*/ 10 w 127"/>
                  <a:gd name="T23" fmla="*/ 3 h 62"/>
                  <a:gd name="T24" fmla="*/ 15 w 127"/>
                  <a:gd name="T25" fmla="*/ 1 h 62"/>
                  <a:gd name="T26" fmla="*/ 21 w 127"/>
                  <a:gd name="T27" fmla="*/ 0 h 62"/>
                  <a:gd name="T28" fmla="*/ 27 w 127"/>
                  <a:gd name="T29" fmla="*/ 0 h 62"/>
                  <a:gd name="T30" fmla="*/ 32 w 127"/>
                  <a:gd name="T31" fmla="*/ 1 h 62"/>
                  <a:gd name="T32" fmla="*/ 38 w 127"/>
                  <a:gd name="T33" fmla="*/ 2 h 62"/>
                  <a:gd name="T34" fmla="*/ 43 w 127"/>
                  <a:gd name="T35" fmla="*/ 5 h 62"/>
                  <a:gd name="T36" fmla="*/ 46 w 127"/>
                  <a:gd name="T37" fmla="*/ 7 h 62"/>
                  <a:gd name="T38" fmla="*/ 49 w 127"/>
                  <a:gd name="T39" fmla="*/ 10 h 62"/>
                  <a:gd name="T40" fmla="*/ 52 w 127"/>
                  <a:gd name="T41" fmla="*/ 13 h 62"/>
                  <a:gd name="T42" fmla="*/ 55 w 127"/>
                  <a:gd name="T43" fmla="*/ 17 h 62"/>
                  <a:gd name="T44" fmla="*/ 57 w 127"/>
                  <a:gd name="T45" fmla="*/ 20 h 62"/>
                  <a:gd name="T46" fmla="*/ 60 w 127"/>
                  <a:gd name="T47" fmla="*/ 24 h 62"/>
                  <a:gd name="T48" fmla="*/ 62 w 127"/>
                  <a:gd name="T49" fmla="*/ 28 h 62"/>
                  <a:gd name="T50" fmla="*/ 64 w 127"/>
                  <a:gd name="T51" fmla="*/ 31 h 6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7"/>
                  <a:gd name="T79" fmla="*/ 0 h 62"/>
                  <a:gd name="T80" fmla="*/ 127 w 127"/>
                  <a:gd name="T81" fmla="*/ 62 h 6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7" h="62">
                    <a:moveTo>
                      <a:pt x="127" y="62"/>
                    </a:moveTo>
                    <a:lnTo>
                      <a:pt x="117" y="54"/>
                    </a:lnTo>
                    <a:lnTo>
                      <a:pt x="107" y="44"/>
                    </a:lnTo>
                    <a:lnTo>
                      <a:pt x="98" y="36"/>
                    </a:lnTo>
                    <a:lnTo>
                      <a:pt x="87" y="27"/>
                    </a:lnTo>
                    <a:lnTo>
                      <a:pt x="77" y="21"/>
                    </a:lnTo>
                    <a:lnTo>
                      <a:pt x="67" y="16"/>
                    </a:lnTo>
                    <a:lnTo>
                      <a:pt x="54" y="13"/>
                    </a:lnTo>
                    <a:lnTo>
                      <a:pt x="41" y="15"/>
                    </a:lnTo>
                    <a:lnTo>
                      <a:pt x="0" y="15"/>
                    </a:lnTo>
                    <a:lnTo>
                      <a:pt x="9" y="9"/>
                    </a:lnTo>
                    <a:lnTo>
                      <a:pt x="19" y="5"/>
                    </a:lnTo>
                    <a:lnTo>
                      <a:pt x="30" y="2"/>
                    </a:lnTo>
                    <a:lnTo>
                      <a:pt x="41" y="0"/>
                    </a:lnTo>
                    <a:lnTo>
                      <a:pt x="53" y="0"/>
                    </a:lnTo>
                    <a:lnTo>
                      <a:pt x="64" y="1"/>
                    </a:lnTo>
                    <a:lnTo>
                      <a:pt x="75" y="3"/>
                    </a:lnTo>
                    <a:lnTo>
                      <a:pt x="85" y="9"/>
                    </a:lnTo>
                    <a:lnTo>
                      <a:pt x="92" y="13"/>
                    </a:lnTo>
                    <a:lnTo>
                      <a:pt x="98" y="19"/>
                    </a:lnTo>
                    <a:lnTo>
                      <a:pt x="104" y="26"/>
                    </a:lnTo>
                    <a:lnTo>
                      <a:pt x="109" y="33"/>
                    </a:lnTo>
                    <a:lnTo>
                      <a:pt x="114" y="40"/>
                    </a:lnTo>
                    <a:lnTo>
                      <a:pt x="119" y="47"/>
                    </a:lnTo>
                    <a:lnTo>
                      <a:pt x="123" y="55"/>
                    </a:lnTo>
                    <a:lnTo>
                      <a:pt x="127"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27" name="Freeform 48"/>
              <p:cNvSpPr>
                <a:spLocks/>
              </p:cNvSpPr>
              <p:nvPr/>
            </p:nvSpPr>
            <p:spPr bwMode="auto">
              <a:xfrm>
                <a:off x="3921" y="2316"/>
                <a:ext cx="39" cy="15"/>
              </a:xfrm>
              <a:custGeom>
                <a:avLst/>
                <a:gdLst>
                  <a:gd name="T0" fmla="*/ 39 w 80"/>
                  <a:gd name="T1" fmla="*/ 3 h 31"/>
                  <a:gd name="T2" fmla="*/ 37 w 80"/>
                  <a:gd name="T3" fmla="*/ 6 h 31"/>
                  <a:gd name="T4" fmla="*/ 33 w 80"/>
                  <a:gd name="T5" fmla="*/ 10 h 31"/>
                  <a:gd name="T6" fmla="*/ 31 w 80"/>
                  <a:gd name="T7" fmla="*/ 12 h 31"/>
                  <a:gd name="T8" fmla="*/ 27 w 80"/>
                  <a:gd name="T9" fmla="*/ 14 h 31"/>
                  <a:gd name="T10" fmla="*/ 23 w 80"/>
                  <a:gd name="T11" fmla="*/ 15 h 31"/>
                  <a:gd name="T12" fmla="*/ 20 w 80"/>
                  <a:gd name="T13" fmla="*/ 15 h 31"/>
                  <a:gd name="T14" fmla="*/ 15 w 80"/>
                  <a:gd name="T15" fmla="*/ 15 h 31"/>
                  <a:gd name="T16" fmla="*/ 11 w 80"/>
                  <a:gd name="T17" fmla="*/ 15 h 31"/>
                  <a:gd name="T18" fmla="*/ 7 w 80"/>
                  <a:gd name="T19" fmla="*/ 13 h 31"/>
                  <a:gd name="T20" fmla="*/ 3 w 80"/>
                  <a:gd name="T21" fmla="*/ 9 h 31"/>
                  <a:gd name="T22" fmla="*/ 1 w 80"/>
                  <a:gd name="T23" fmla="*/ 5 h 31"/>
                  <a:gd name="T24" fmla="*/ 0 w 80"/>
                  <a:gd name="T25" fmla="*/ 1 h 31"/>
                  <a:gd name="T26" fmla="*/ 0 w 80"/>
                  <a:gd name="T27" fmla="*/ 0 h 31"/>
                  <a:gd name="T28" fmla="*/ 5 w 80"/>
                  <a:gd name="T29" fmla="*/ 2 h 31"/>
                  <a:gd name="T30" fmla="*/ 9 w 80"/>
                  <a:gd name="T31" fmla="*/ 4 h 31"/>
                  <a:gd name="T32" fmla="*/ 14 w 80"/>
                  <a:gd name="T33" fmla="*/ 5 h 31"/>
                  <a:gd name="T34" fmla="*/ 19 w 80"/>
                  <a:gd name="T35" fmla="*/ 5 h 31"/>
                  <a:gd name="T36" fmla="*/ 24 w 80"/>
                  <a:gd name="T37" fmla="*/ 5 h 31"/>
                  <a:gd name="T38" fmla="*/ 29 w 80"/>
                  <a:gd name="T39" fmla="*/ 5 h 31"/>
                  <a:gd name="T40" fmla="*/ 34 w 80"/>
                  <a:gd name="T41" fmla="*/ 4 h 31"/>
                  <a:gd name="T42" fmla="*/ 39 w 80"/>
                  <a:gd name="T43" fmla="*/ 3 h 3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0"/>
                  <a:gd name="T67" fmla="*/ 0 h 31"/>
                  <a:gd name="T68" fmla="*/ 80 w 80"/>
                  <a:gd name="T69" fmla="*/ 31 h 3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0" h="31">
                    <a:moveTo>
                      <a:pt x="80" y="7"/>
                    </a:moveTo>
                    <a:lnTo>
                      <a:pt x="75" y="13"/>
                    </a:lnTo>
                    <a:lnTo>
                      <a:pt x="68" y="20"/>
                    </a:lnTo>
                    <a:lnTo>
                      <a:pt x="63" y="25"/>
                    </a:lnTo>
                    <a:lnTo>
                      <a:pt x="56" y="28"/>
                    </a:lnTo>
                    <a:lnTo>
                      <a:pt x="48" y="30"/>
                    </a:lnTo>
                    <a:lnTo>
                      <a:pt x="40" y="31"/>
                    </a:lnTo>
                    <a:lnTo>
                      <a:pt x="31" y="31"/>
                    </a:lnTo>
                    <a:lnTo>
                      <a:pt x="23" y="30"/>
                    </a:lnTo>
                    <a:lnTo>
                      <a:pt x="14" y="26"/>
                    </a:lnTo>
                    <a:lnTo>
                      <a:pt x="7" y="19"/>
                    </a:lnTo>
                    <a:lnTo>
                      <a:pt x="3" y="11"/>
                    </a:lnTo>
                    <a:lnTo>
                      <a:pt x="0" y="2"/>
                    </a:lnTo>
                    <a:lnTo>
                      <a:pt x="0" y="0"/>
                    </a:lnTo>
                    <a:lnTo>
                      <a:pt x="10" y="4"/>
                    </a:lnTo>
                    <a:lnTo>
                      <a:pt x="19" y="8"/>
                    </a:lnTo>
                    <a:lnTo>
                      <a:pt x="28" y="10"/>
                    </a:lnTo>
                    <a:lnTo>
                      <a:pt x="38" y="11"/>
                    </a:lnTo>
                    <a:lnTo>
                      <a:pt x="50" y="11"/>
                    </a:lnTo>
                    <a:lnTo>
                      <a:pt x="60" y="11"/>
                    </a:lnTo>
                    <a:lnTo>
                      <a:pt x="70" y="9"/>
                    </a:lnTo>
                    <a:lnTo>
                      <a:pt x="8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28" name="Freeform 49"/>
              <p:cNvSpPr>
                <a:spLocks/>
              </p:cNvSpPr>
              <p:nvPr/>
            </p:nvSpPr>
            <p:spPr bwMode="auto">
              <a:xfrm>
                <a:off x="3756" y="2321"/>
                <a:ext cx="49" cy="43"/>
              </a:xfrm>
              <a:custGeom>
                <a:avLst/>
                <a:gdLst>
                  <a:gd name="T0" fmla="*/ 47 w 98"/>
                  <a:gd name="T1" fmla="*/ 10 h 85"/>
                  <a:gd name="T2" fmla="*/ 48 w 98"/>
                  <a:gd name="T3" fmla="*/ 13 h 85"/>
                  <a:gd name="T4" fmla="*/ 49 w 98"/>
                  <a:gd name="T5" fmla="*/ 16 h 85"/>
                  <a:gd name="T6" fmla="*/ 49 w 98"/>
                  <a:gd name="T7" fmla="*/ 19 h 85"/>
                  <a:gd name="T8" fmla="*/ 49 w 98"/>
                  <a:gd name="T9" fmla="*/ 23 h 85"/>
                  <a:gd name="T10" fmla="*/ 46 w 98"/>
                  <a:gd name="T11" fmla="*/ 19 h 85"/>
                  <a:gd name="T12" fmla="*/ 43 w 98"/>
                  <a:gd name="T13" fmla="*/ 15 h 85"/>
                  <a:gd name="T14" fmla="*/ 40 w 98"/>
                  <a:gd name="T15" fmla="*/ 11 h 85"/>
                  <a:gd name="T16" fmla="*/ 36 w 98"/>
                  <a:gd name="T17" fmla="*/ 8 h 85"/>
                  <a:gd name="T18" fmla="*/ 38 w 98"/>
                  <a:gd name="T19" fmla="*/ 11 h 85"/>
                  <a:gd name="T20" fmla="*/ 40 w 98"/>
                  <a:gd name="T21" fmla="*/ 15 h 85"/>
                  <a:gd name="T22" fmla="*/ 42 w 98"/>
                  <a:gd name="T23" fmla="*/ 20 h 85"/>
                  <a:gd name="T24" fmla="*/ 42 w 98"/>
                  <a:gd name="T25" fmla="*/ 24 h 85"/>
                  <a:gd name="T26" fmla="*/ 42 w 98"/>
                  <a:gd name="T27" fmla="*/ 28 h 85"/>
                  <a:gd name="T28" fmla="*/ 41 w 98"/>
                  <a:gd name="T29" fmla="*/ 31 h 85"/>
                  <a:gd name="T30" fmla="*/ 40 w 98"/>
                  <a:gd name="T31" fmla="*/ 35 h 85"/>
                  <a:gd name="T32" fmla="*/ 39 w 98"/>
                  <a:gd name="T33" fmla="*/ 38 h 85"/>
                  <a:gd name="T34" fmla="*/ 38 w 98"/>
                  <a:gd name="T35" fmla="*/ 30 h 85"/>
                  <a:gd name="T36" fmla="*/ 36 w 98"/>
                  <a:gd name="T37" fmla="*/ 23 h 85"/>
                  <a:gd name="T38" fmla="*/ 31 w 98"/>
                  <a:gd name="T39" fmla="*/ 16 h 85"/>
                  <a:gd name="T40" fmla="*/ 26 w 98"/>
                  <a:gd name="T41" fmla="*/ 10 h 85"/>
                  <a:gd name="T42" fmla="*/ 26 w 98"/>
                  <a:gd name="T43" fmla="*/ 12 h 85"/>
                  <a:gd name="T44" fmla="*/ 27 w 98"/>
                  <a:gd name="T45" fmla="*/ 15 h 85"/>
                  <a:gd name="T46" fmla="*/ 28 w 98"/>
                  <a:gd name="T47" fmla="*/ 17 h 85"/>
                  <a:gd name="T48" fmla="*/ 30 w 98"/>
                  <a:gd name="T49" fmla="*/ 19 h 85"/>
                  <a:gd name="T50" fmla="*/ 31 w 98"/>
                  <a:gd name="T51" fmla="*/ 26 h 85"/>
                  <a:gd name="T52" fmla="*/ 31 w 98"/>
                  <a:gd name="T53" fmla="*/ 32 h 85"/>
                  <a:gd name="T54" fmla="*/ 29 w 98"/>
                  <a:gd name="T55" fmla="*/ 38 h 85"/>
                  <a:gd name="T56" fmla="*/ 26 w 98"/>
                  <a:gd name="T57" fmla="*/ 43 h 85"/>
                  <a:gd name="T58" fmla="*/ 25 w 98"/>
                  <a:gd name="T59" fmla="*/ 39 h 85"/>
                  <a:gd name="T60" fmla="*/ 25 w 98"/>
                  <a:gd name="T61" fmla="*/ 35 h 85"/>
                  <a:gd name="T62" fmla="*/ 25 w 98"/>
                  <a:gd name="T63" fmla="*/ 31 h 85"/>
                  <a:gd name="T64" fmla="*/ 24 w 98"/>
                  <a:gd name="T65" fmla="*/ 27 h 85"/>
                  <a:gd name="T66" fmla="*/ 21 w 98"/>
                  <a:gd name="T67" fmla="*/ 23 h 85"/>
                  <a:gd name="T68" fmla="*/ 18 w 98"/>
                  <a:gd name="T69" fmla="*/ 19 h 85"/>
                  <a:gd name="T70" fmla="*/ 13 w 98"/>
                  <a:gd name="T71" fmla="*/ 16 h 85"/>
                  <a:gd name="T72" fmla="*/ 9 w 98"/>
                  <a:gd name="T73" fmla="*/ 14 h 85"/>
                  <a:gd name="T74" fmla="*/ 6 w 98"/>
                  <a:gd name="T75" fmla="*/ 14 h 85"/>
                  <a:gd name="T76" fmla="*/ 5 w 98"/>
                  <a:gd name="T77" fmla="*/ 14 h 85"/>
                  <a:gd name="T78" fmla="*/ 2 w 98"/>
                  <a:gd name="T79" fmla="*/ 14 h 85"/>
                  <a:gd name="T80" fmla="*/ 0 w 98"/>
                  <a:gd name="T81" fmla="*/ 15 h 85"/>
                  <a:gd name="T82" fmla="*/ 1 w 98"/>
                  <a:gd name="T83" fmla="*/ 12 h 85"/>
                  <a:gd name="T84" fmla="*/ 3 w 98"/>
                  <a:gd name="T85" fmla="*/ 9 h 85"/>
                  <a:gd name="T86" fmla="*/ 6 w 98"/>
                  <a:gd name="T87" fmla="*/ 7 h 85"/>
                  <a:gd name="T88" fmla="*/ 9 w 98"/>
                  <a:gd name="T89" fmla="*/ 6 h 85"/>
                  <a:gd name="T90" fmla="*/ 12 w 98"/>
                  <a:gd name="T91" fmla="*/ 5 h 85"/>
                  <a:gd name="T92" fmla="*/ 14 w 98"/>
                  <a:gd name="T93" fmla="*/ 4 h 85"/>
                  <a:gd name="T94" fmla="*/ 18 w 98"/>
                  <a:gd name="T95" fmla="*/ 3 h 85"/>
                  <a:gd name="T96" fmla="*/ 21 w 98"/>
                  <a:gd name="T97" fmla="*/ 1 h 85"/>
                  <a:gd name="T98" fmla="*/ 24 w 98"/>
                  <a:gd name="T99" fmla="*/ 0 h 85"/>
                  <a:gd name="T100" fmla="*/ 28 w 98"/>
                  <a:gd name="T101" fmla="*/ 0 h 85"/>
                  <a:gd name="T102" fmla="*/ 31 w 98"/>
                  <a:gd name="T103" fmla="*/ 0 h 85"/>
                  <a:gd name="T104" fmla="*/ 36 w 98"/>
                  <a:gd name="T105" fmla="*/ 1 h 85"/>
                  <a:gd name="T106" fmla="*/ 39 w 98"/>
                  <a:gd name="T107" fmla="*/ 3 h 85"/>
                  <a:gd name="T108" fmla="*/ 42 w 98"/>
                  <a:gd name="T109" fmla="*/ 4 h 85"/>
                  <a:gd name="T110" fmla="*/ 45 w 98"/>
                  <a:gd name="T111" fmla="*/ 7 h 85"/>
                  <a:gd name="T112" fmla="*/ 47 w 98"/>
                  <a:gd name="T113" fmla="*/ 10 h 8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98"/>
                  <a:gd name="T172" fmla="*/ 0 h 85"/>
                  <a:gd name="T173" fmla="*/ 98 w 98"/>
                  <a:gd name="T174" fmla="*/ 85 h 85"/>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98" h="85">
                    <a:moveTo>
                      <a:pt x="93" y="20"/>
                    </a:moveTo>
                    <a:lnTo>
                      <a:pt x="95" y="25"/>
                    </a:lnTo>
                    <a:lnTo>
                      <a:pt x="97" y="31"/>
                    </a:lnTo>
                    <a:lnTo>
                      <a:pt x="98" y="38"/>
                    </a:lnTo>
                    <a:lnTo>
                      <a:pt x="97" y="45"/>
                    </a:lnTo>
                    <a:lnTo>
                      <a:pt x="92" y="37"/>
                    </a:lnTo>
                    <a:lnTo>
                      <a:pt x="86" y="29"/>
                    </a:lnTo>
                    <a:lnTo>
                      <a:pt x="79" y="22"/>
                    </a:lnTo>
                    <a:lnTo>
                      <a:pt x="72" y="15"/>
                    </a:lnTo>
                    <a:lnTo>
                      <a:pt x="76" y="22"/>
                    </a:lnTo>
                    <a:lnTo>
                      <a:pt x="80" y="30"/>
                    </a:lnTo>
                    <a:lnTo>
                      <a:pt x="83" y="39"/>
                    </a:lnTo>
                    <a:lnTo>
                      <a:pt x="84" y="48"/>
                    </a:lnTo>
                    <a:lnTo>
                      <a:pt x="84" y="55"/>
                    </a:lnTo>
                    <a:lnTo>
                      <a:pt x="82" y="62"/>
                    </a:lnTo>
                    <a:lnTo>
                      <a:pt x="80" y="69"/>
                    </a:lnTo>
                    <a:lnTo>
                      <a:pt x="78" y="76"/>
                    </a:lnTo>
                    <a:lnTo>
                      <a:pt x="76" y="60"/>
                    </a:lnTo>
                    <a:lnTo>
                      <a:pt x="71" y="45"/>
                    </a:lnTo>
                    <a:lnTo>
                      <a:pt x="63" y="31"/>
                    </a:lnTo>
                    <a:lnTo>
                      <a:pt x="52" y="20"/>
                    </a:lnTo>
                    <a:lnTo>
                      <a:pt x="52" y="24"/>
                    </a:lnTo>
                    <a:lnTo>
                      <a:pt x="54" y="29"/>
                    </a:lnTo>
                    <a:lnTo>
                      <a:pt x="57" y="33"/>
                    </a:lnTo>
                    <a:lnTo>
                      <a:pt x="60" y="38"/>
                    </a:lnTo>
                    <a:lnTo>
                      <a:pt x="62" y="51"/>
                    </a:lnTo>
                    <a:lnTo>
                      <a:pt x="62" y="63"/>
                    </a:lnTo>
                    <a:lnTo>
                      <a:pt x="59" y="75"/>
                    </a:lnTo>
                    <a:lnTo>
                      <a:pt x="52" y="85"/>
                    </a:lnTo>
                    <a:lnTo>
                      <a:pt x="51" y="78"/>
                    </a:lnTo>
                    <a:lnTo>
                      <a:pt x="51" y="69"/>
                    </a:lnTo>
                    <a:lnTo>
                      <a:pt x="51" y="61"/>
                    </a:lnTo>
                    <a:lnTo>
                      <a:pt x="48" y="54"/>
                    </a:lnTo>
                    <a:lnTo>
                      <a:pt x="42" y="46"/>
                    </a:lnTo>
                    <a:lnTo>
                      <a:pt x="36" y="38"/>
                    </a:lnTo>
                    <a:lnTo>
                      <a:pt x="26" y="31"/>
                    </a:lnTo>
                    <a:lnTo>
                      <a:pt x="17" y="28"/>
                    </a:lnTo>
                    <a:lnTo>
                      <a:pt x="12" y="28"/>
                    </a:lnTo>
                    <a:lnTo>
                      <a:pt x="9" y="28"/>
                    </a:lnTo>
                    <a:lnTo>
                      <a:pt x="4" y="28"/>
                    </a:lnTo>
                    <a:lnTo>
                      <a:pt x="0" y="29"/>
                    </a:lnTo>
                    <a:lnTo>
                      <a:pt x="2" y="23"/>
                    </a:lnTo>
                    <a:lnTo>
                      <a:pt x="6" y="18"/>
                    </a:lnTo>
                    <a:lnTo>
                      <a:pt x="11" y="14"/>
                    </a:lnTo>
                    <a:lnTo>
                      <a:pt x="17" y="12"/>
                    </a:lnTo>
                    <a:lnTo>
                      <a:pt x="23" y="9"/>
                    </a:lnTo>
                    <a:lnTo>
                      <a:pt x="29" y="7"/>
                    </a:lnTo>
                    <a:lnTo>
                      <a:pt x="36" y="5"/>
                    </a:lnTo>
                    <a:lnTo>
                      <a:pt x="41" y="2"/>
                    </a:lnTo>
                    <a:lnTo>
                      <a:pt x="48" y="0"/>
                    </a:lnTo>
                    <a:lnTo>
                      <a:pt x="56" y="0"/>
                    </a:lnTo>
                    <a:lnTo>
                      <a:pt x="63" y="0"/>
                    </a:lnTo>
                    <a:lnTo>
                      <a:pt x="71" y="1"/>
                    </a:lnTo>
                    <a:lnTo>
                      <a:pt x="77" y="5"/>
                    </a:lnTo>
                    <a:lnTo>
                      <a:pt x="84" y="8"/>
                    </a:lnTo>
                    <a:lnTo>
                      <a:pt x="89" y="14"/>
                    </a:lnTo>
                    <a:lnTo>
                      <a:pt x="93" y="20"/>
                    </a:lnTo>
                    <a:close/>
                  </a:path>
                </a:pathLst>
              </a:custGeom>
              <a:solidFill>
                <a:srgbClr val="F2BF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29" name="Freeform 50"/>
              <p:cNvSpPr>
                <a:spLocks/>
              </p:cNvSpPr>
              <p:nvPr/>
            </p:nvSpPr>
            <p:spPr bwMode="auto">
              <a:xfrm>
                <a:off x="4172" y="2330"/>
                <a:ext cx="50" cy="41"/>
              </a:xfrm>
              <a:custGeom>
                <a:avLst/>
                <a:gdLst>
                  <a:gd name="T0" fmla="*/ 43 w 100"/>
                  <a:gd name="T1" fmla="*/ 7 h 81"/>
                  <a:gd name="T2" fmla="*/ 47 w 100"/>
                  <a:gd name="T3" fmla="*/ 15 h 81"/>
                  <a:gd name="T4" fmla="*/ 46 w 100"/>
                  <a:gd name="T5" fmla="*/ 19 h 81"/>
                  <a:gd name="T6" fmla="*/ 37 w 100"/>
                  <a:gd name="T7" fmla="*/ 23 h 81"/>
                  <a:gd name="T8" fmla="*/ 34 w 100"/>
                  <a:gd name="T9" fmla="*/ 32 h 81"/>
                  <a:gd name="T10" fmla="*/ 31 w 100"/>
                  <a:gd name="T11" fmla="*/ 40 h 81"/>
                  <a:gd name="T12" fmla="*/ 25 w 100"/>
                  <a:gd name="T13" fmla="*/ 40 h 81"/>
                  <a:gd name="T14" fmla="*/ 21 w 100"/>
                  <a:gd name="T15" fmla="*/ 35 h 81"/>
                  <a:gd name="T16" fmla="*/ 21 w 100"/>
                  <a:gd name="T17" fmla="*/ 26 h 81"/>
                  <a:gd name="T18" fmla="*/ 27 w 100"/>
                  <a:gd name="T19" fmla="*/ 17 h 81"/>
                  <a:gd name="T20" fmla="*/ 30 w 100"/>
                  <a:gd name="T21" fmla="*/ 12 h 81"/>
                  <a:gd name="T22" fmla="*/ 26 w 100"/>
                  <a:gd name="T23" fmla="*/ 13 h 81"/>
                  <a:gd name="T24" fmla="*/ 21 w 100"/>
                  <a:gd name="T25" fmla="*/ 17 h 81"/>
                  <a:gd name="T26" fmla="*/ 15 w 100"/>
                  <a:gd name="T27" fmla="*/ 25 h 81"/>
                  <a:gd name="T28" fmla="*/ 13 w 100"/>
                  <a:gd name="T29" fmla="*/ 32 h 81"/>
                  <a:gd name="T30" fmla="*/ 13 w 100"/>
                  <a:gd name="T31" fmla="*/ 38 h 81"/>
                  <a:gd name="T32" fmla="*/ 13 w 100"/>
                  <a:gd name="T33" fmla="*/ 40 h 81"/>
                  <a:gd name="T34" fmla="*/ 9 w 100"/>
                  <a:gd name="T35" fmla="*/ 38 h 81"/>
                  <a:gd name="T36" fmla="*/ 8 w 100"/>
                  <a:gd name="T37" fmla="*/ 29 h 81"/>
                  <a:gd name="T38" fmla="*/ 11 w 100"/>
                  <a:gd name="T39" fmla="*/ 17 h 81"/>
                  <a:gd name="T40" fmla="*/ 21 w 100"/>
                  <a:gd name="T41" fmla="*/ 7 h 81"/>
                  <a:gd name="T42" fmla="*/ 15 w 100"/>
                  <a:gd name="T43" fmla="*/ 9 h 81"/>
                  <a:gd name="T44" fmla="*/ 11 w 100"/>
                  <a:gd name="T45" fmla="*/ 12 h 81"/>
                  <a:gd name="T46" fmla="*/ 6 w 100"/>
                  <a:gd name="T47" fmla="*/ 16 h 81"/>
                  <a:gd name="T48" fmla="*/ 3 w 100"/>
                  <a:gd name="T49" fmla="*/ 21 h 81"/>
                  <a:gd name="T50" fmla="*/ 1 w 100"/>
                  <a:gd name="T51" fmla="*/ 26 h 81"/>
                  <a:gd name="T52" fmla="*/ 0 w 100"/>
                  <a:gd name="T53" fmla="*/ 31 h 81"/>
                  <a:gd name="T54" fmla="*/ 2 w 100"/>
                  <a:gd name="T55" fmla="*/ 17 h 81"/>
                  <a:gd name="T56" fmla="*/ 12 w 100"/>
                  <a:gd name="T57" fmla="*/ 6 h 81"/>
                  <a:gd name="T58" fmla="*/ 18 w 100"/>
                  <a:gd name="T59" fmla="*/ 3 h 81"/>
                  <a:gd name="T60" fmla="*/ 25 w 100"/>
                  <a:gd name="T61" fmla="*/ 0 h 81"/>
                  <a:gd name="T62" fmla="*/ 32 w 100"/>
                  <a:gd name="T63" fmla="*/ 1 h 81"/>
                  <a:gd name="T64" fmla="*/ 39 w 100"/>
                  <a:gd name="T65" fmla="*/ 4 h 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0"/>
                  <a:gd name="T100" fmla="*/ 0 h 81"/>
                  <a:gd name="T101" fmla="*/ 100 w 100"/>
                  <a:gd name="T102" fmla="*/ 81 h 8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0" h="81">
                    <a:moveTo>
                      <a:pt x="78" y="7"/>
                    </a:moveTo>
                    <a:lnTo>
                      <a:pt x="85" y="14"/>
                    </a:lnTo>
                    <a:lnTo>
                      <a:pt x="90" y="21"/>
                    </a:lnTo>
                    <a:lnTo>
                      <a:pt x="94" y="29"/>
                    </a:lnTo>
                    <a:lnTo>
                      <a:pt x="100" y="36"/>
                    </a:lnTo>
                    <a:lnTo>
                      <a:pt x="91" y="38"/>
                    </a:lnTo>
                    <a:lnTo>
                      <a:pt x="82" y="41"/>
                    </a:lnTo>
                    <a:lnTo>
                      <a:pt x="74" y="46"/>
                    </a:lnTo>
                    <a:lnTo>
                      <a:pt x="68" y="55"/>
                    </a:lnTo>
                    <a:lnTo>
                      <a:pt x="67" y="63"/>
                    </a:lnTo>
                    <a:lnTo>
                      <a:pt x="64" y="72"/>
                    </a:lnTo>
                    <a:lnTo>
                      <a:pt x="62" y="79"/>
                    </a:lnTo>
                    <a:lnTo>
                      <a:pt x="54" y="81"/>
                    </a:lnTo>
                    <a:lnTo>
                      <a:pt x="49" y="80"/>
                    </a:lnTo>
                    <a:lnTo>
                      <a:pt x="45" y="75"/>
                    </a:lnTo>
                    <a:lnTo>
                      <a:pt x="41" y="70"/>
                    </a:lnTo>
                    <a:lnTo>
                      <a:pt x="40" y="65"/>
                    </a:lnTo>
                    <a:lnTo>
                      <a:pt x="41" y="52"/>
                    </a:lnTo>
                    <a:lnTo>
                      <a:pt x="47" y="42"/>
                    </a:lnTo>
                    <a:lnTo>
                      <a:pt x="55" y="33"/>
                    </a:lnTo>
                    <a:lnTo>
                      <a:pt x="64" y="25"/>
                    </a:lnTo>
                    <a:lnTo>
                      <a:pt x="60" y="23"/>
                    </a:lnTo>
                    <a:lnTo>
                      <a:pt x="56" y="25"/>
                    </a:lnTo>
                    <a:lnTo>
                      <a:pt x="52" y="26"/>
                    </a:lnTo>
                    <a:lnTo>
                      <a:pt x="48" y="28"/>
                    </a:lnTo>
                    <a:lnTo>
                      <a:pt x="41" y="34"/>
                    </a:lnTo>
                    <a:lnTo>
                      <a:pt x="34" y="41"/>
                    </a:lnTo>
                    <a:lnTo>
                      <a:pt x="30" y="49"/>
                    </a:lnTo>
                    <a:lnTo>
                      <a:pt x="27" y="57"/>
                    </a:lnTo>
                    <a:lnTo>
                      <a:pt x="26" y="63"/>
                    </a:lnTo>
                    <a:lnTo>
                      <a:pt x="27" y="70"/>
                    </a:lnTo>
                    <a:lnTo>
                      <a:pt x="27" y="75"/>
                    </a:lnTo>
                    <a:lnTo>
                      <a:pt x="30" y="81"/>
                    </a:lnTo>
                    <a:lnTo>
                      <a:pt x="25" y="80"/>
                    </a:lnTo>
                    <a:lnTo>
                      <a:pt x="22" y="78"/>
                    </a:lnTo>
                    <a:lnTo>
                      <a:pt x="18" y="75"/>
                    </a:lnTo>
                    <a:lnTo>
                      <a:pt x="17" y="71"/>
                    </a:lnTo>
                    <a:lnTo>
                      <a:pt x="16" y="58"/>
                    </a:lnTo>
                    <a:lnTo>
                      <a:pt x="17" y="45"/>
                    </a:lnTo>
                    <a:lnTo>
                      <a:pt x="22" y="34"/>
                    </a:lnTo>
                    <a:lnTo>
                      <a:pt x="30" y="25"/>
                    </a:lnTo>
                    <a:lnTo>
                      <a:pt x="42" y="14"/>
                    </a:lnTo>
                    <a:lnTo>
                      <a:pt x="37" y="15"/>
                    </a:lnTo>
                    <a:lnTo>
                      <a:pt x="31" y="17"/>
                    </a:lnTo>
                    <a:lnTo>
                      <a:pt x="26" y="20"/>
                    </a:lnTo>
                    <a:lnTo>
                      <a:pt x="22" y="23"/>
                    </a:lnTo>
                    <a:lnTo>
                      <a:pt x="17" y="27"/>
                    </a:lnTo>
                    <a:lnTo>
                      <a:pt x="12" y="32"/>
                    </a:lnTo>
                    <a:lnTo>
                      <a:pt x="9" y="37"/>
                    </a:lnTo>
                    <a:lnTo>
                      <a:pt x="7" y="42"/>
                    </a:lnTo>
                    <a:lnTo>
                      <a:pt x="4" y="46"/>
                    </a:lnTo>
                    <a:lnTo>
                      <a:pt x="2" y="51"/>
                    </a:lnTo>
                    <a:lnTo>
                      <a:pt x="1" y="56"/>
                    </a:lnTo>
                    <a:lnTo>
                      <a:pt x="0" y="61"/>
                    </a:lnTo>
                    <a:lnTo>
                      <a:pt x="0" y="46"/>
                    </a:lnTo>
                    <a:lnTo>
                      <a:pt x="3" y="33"/>
                    </a:lnTo>
                    <a:lnTo>
                      <a:pt x="11" y="20"/>
                    </a:lnTo>
                    <a:lnTo>
                      <a:pt x="23" y="11"/>
                    </a:lnTo>
                    <a:lnTo>
                      <a:pt x="29" y="7"/>
                    </a:lnTo>
                    <a:lnTo>
                      <a:pt x="35" y="5"/>
                    </a:lnTo>
                    <a:lnTo>
                      <a:pt x="42" y="3"/>
                    </a:lnTo>
                    <a:lnTo>
                      <a:pt x="50" y="0"/>
                    </a:lnTo>
                    <a:lnTo>
                      <a:pt x="57" y="0"/>
                    </a:lnTo>
                    <a:lnTo>
                      <a:pt x="64" y="2"/>
                    </a:lnTo>
                    <a:lnTo>
                      <a:pt x="71" y="4"/>
                    </a:lnTo>
                    <a:lnTo>
                      <a:pt x="78" y="7"/>
                    </a:lnTo>
                    <a:close/>
                  </a:path>
                </a:pathLst>
              </a:custGeom>
              <a:solidFill>
                <a:srgbClr val="F2BF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30" name="Freeform 51"/>
              <p:cNvSpPr>
                <a:spLocks/>
              </p:cNvSpPr>
              <p:nvPr/>
            </p:nvSpPr>
            <p:spPr bwMode="auto">
              <a:xfrm>
                <a:off x="4003" y="2353"/>
                <a:ext cx="30" cy="20"/>
              </a:xfrm>
              <a:custGeom>
                <a:avLst/>
                <a:gdLst>
                  <a:gd name="T0" fmla="*/ 30 w 60"/>
                  <a:gd name="T1" fmla="*/ 5 h 40"/>
                  <a:gd name="T2" fmla="*/ 24 w 60"/>
                  <a:gd name="T3" fmla="*/ 6 h 40"/>
                  <a:gd name="T4" fmla="*/ 23 w 60"/>
                  <a:gd name="T5" fmla="*/ 10 h 40"/>
                  <a:gd name="T6" fmla="*/ 22 w 60"/>
                  <a:gd name="T7" fmla="*/ 13 h 40"/>
                  <a:gd name="T8" fmla="*/ 19 w 60"/>
                  <a:gd name="T9" fmla="*/ 17 h 40"/>
                  <a:gd name="T10" fmla="*/ 15 w 60"/>
                  <a:gd name="T11" fmla="*/ 20 h 40"/>
                  <a:gd name="T12" fmla="*/ 15 w 60"/>
                  <a:gd name="T13" fmla="*/ 19 h 40"/>
                  <a:gd name="T14" fmla="*/ 15 w 60"/>
                  <a:gd name="T15" fmla="*/ 17 h 40"/>
                  <a:gd name="T16" fmla="*/ 16 w 60"/>
                  <a:gd name="T17" fmla="*/ 16 h 40"/>
                  <a:gd name="T18" fmla="*/ 17 w 60"/>
                  <a:gd name="T19" fmla="*/ 14 h 40"/>
                  <a:gd name="T20" fmla="*/ 15 w 60"/>
                  <a:gd name="T21" fmla="*/ 9 h 40"/>
                  <a:gd name="T22" fmla="*/ 12 w 60"/>
                  <a:gd name="T23" fmla="*/ 11 h 40"/>
                  <a:gd name="T24" fmla="*/ 9 w 60"/>
                  <a:gd name="T25" fmla="*/ 13 h 40"/>
                  <a:gd name="T26" fmla="*/ 5 w 60"/>
                  <a:gd name="T27" fmla="*/ 16 h 40"/>
                  <a:gd name="T28" fmla="*/ 0 w 60"/>
                  <a:gd name="T29" fmla="*/ 17 h 40"/>
                  <a:gd name="T30" fmla="*/ 3 w 60"/>
                  <a:gd name="T31" fmla="*/ 11 h 40"/>
                  <a:gd name="T32" fmla="*/ 7 w 60"/>
                  <a:gd name="T33" fmla="*/ 6 h 40"/>
                  <a:gd name="T34" fmla="*/ 11 w 60"/>
                  <a:gd name="T35" fmla="*/ 3 h 40"/>
                  <a:gd name="T36" fmla="*/ 17 w 60"/>
                  <a:gd name="T37" fmla="*/ 0 h 40"/>
                  <a:gd name="T38" fmla="*/ 20 w 60"/>
                  <a:gd name="T39" fmla="*/ 1 h 40"/>
                  <a:gd name="T40" fmla="*/ 24 w 60"/>
                  <a:gd name="T41" fmla="*/ 2 h 40"/>
                  <a:gd name="T42" fmla="*/ 27 w 60"/>
                  <a:gd name="T43" fmla="*/ 3 h 40"/>
                  <a:gd name="T44" fmla="*/ 30 w 60"/>
                  <a:gd name="T45" fmla="*/ 5 h 4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0"/>
                  <a:gd name="T70" fmla="*/ 0 h 40"/>
                  <a:gd name="T71" fmla="*/ 60 w 60"/>
                  <a:gd name="T72" fmla="*/ 40 h 4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0" h="40">
                    <a:moveTo>
                      <a:pt x="60" y="11"/>
                    </a:moveTo>
                    <a:lnTo>
                      <a:pt x="47" y="12"/>
                    </a:lnTo>
                    <a:lnTo>
                      <a:pt x="46" y="20"/>
                    </a:lnTo>
                    <a:lnTo>
                      <a:pt x="43" y="27"/>
                    </a:lnTo>
                    <a:lnTo>
                      <a:pt x="38" y="34"/>
                    </a:lnTo>
                    <a:lnTo>
                      <a:pt x="31" y="40"/>
                    </a:lnTo>
                    <a:lnTo>
                      <a:pt x="30" y="37"/>
                    </a:lnTo>
                    <a:lnTo>
                      <a:pt x="31" y="34"/>
                    </a:lnTo>
                    <a:lnTo>
                      <a:pt x="32" y="32"/>
                    </a:lnTo>
                    <a:lnTo>
                      <a:pt x="34" y="28"/>
                    </a:lnTo>
                    <a:lnTo>
                      <a:pt x="31" y="18"/>
                    </a:lnTo>
                    <a:lnTo>
                      <a:pt x="24" y="22"/>
                    </a:lnTo>
                    <a:lnTo>
                      <a:pt x="17" y="27"/>
                    </a:lnTo>
                    <a:lnTo>
                      <a:pt x="9" y="32"/>
                    </a:lnTo>
                    <a:lnTo>
                      <a:pt x="0" y="33"/>
                    </a:lnTo>
                    <a:lnTo>
                      <a:pt x="6" y="22"/>
                    </a:lnTo>
                    <a:lnTo>
                      <a:pt x="14" y="13"/>
                    </a:lnTo>
                    <a:lnTo>
                      <a:pt x="22" y="5"/>
                    </a:lnTo>
                    <a:lnTo>
                      <a:pt x="34" y="0"/>
                    </a:lnTo>
                    <a:lnTo>
                      <a:pt x="40" y="2"/>
                    </a:lnTo>
                    <a:lnTo>
                      <a:pt x="47" y="4"/>
                    </a:lnTo>
                    <a:lnTo>
                      <a:pt x="54" y="7"/>
                    </a:lnTo>
                    <a:lnTo>
                      <a:pt x="6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31" name="Freeform 52"/>
              <p:cNvSpPr>
                <a:spLocks/>
              </p:cNvSpPr>
              <p:nvPr/>
            </p:nvSpPr>
            <p:spPr bwMode="auto">
              <a:xfrm>
                <a:off x="3773" y="2370"/>
                <a:ext cx="51" cy="108"/>
              </a:xfrm>
              <a:custGeom>
                <a:avLst/>
                <a:gdLst>
                  <a:gd name="T0" fmla="*/ 17 w 104"/>
                  <a:gd name="T1" fmla="*/ 1 h 216"/>
                  <a:gd name="T2" fmla="*/ 18 w 104"/>
                  <a:gd name="T3" fmla="*/ 12 h 216"/>
                  <a:gd name="T4" fmla="*/ 20 w 104"/>
                  <a:gd name="T5" fmla="*/ 23 h 216"/>
                  <a:gd name="T6" fmla="*/ 23 w 104"/>
                  <a:gd name="T7" fmla="*/ 33 h 216"/>
                  <a:gd name="T8" fmla="*/ 28 w 104"/>
                  <a:gd name="T9" fmla="*/ 43 h 216"/>
                  <a:gd name="T10" fmla="*/ 32 w 104"/>
                  <a:gd name="T11" fmla="*/ 53 h 216"/>
                  <a:gd name="T12" fmla="*/ 38 w 104"/>
                  <a:gd name="T13" fmla="*/ 61 h 216"/>
                  <a:gd name="T14" fmla="*/ 44 w 104"/>
                  <a:gd name="T15" fmla="*/ 71 h 216"/>
                  <a:gd name="T16" fmla="*/ 51 w 104"/>
                  <a:gd name="T17" fmla="*/ 80 h 216"/>
                  <a:gd name="T18" fmla="*/ 48 w 104"/>
                  <a:gd name="T19" fmla="*/ 82 h 216"/>
                  <a:gd name="T20" fmla="*/ 44 w 104"/>
                  <a:gd name="T21" fmla="*/ 85 h 216"/>
                  <a:gd name="T22" fmla="*/ 40 w 104"/>
                  <a:gd name="T23" fmla="*/ 88 h 216"/>
                  <a:gd name="T24" fmla="*/ 37 w 104"/>
                  <a:gd name="T25" fmla="*/ 92 h 216"/>
                  <a:gd name="T26" fmla="*/ 34 w 104"/>
                  <a:gd name="T27" fmla="*/ 96 h 216"/>
                  <a:gd name="T28" fmla="*/ 31 w 104"/>
                  <a:gd name="T29" fmla="*/ 100 h 216"/>
                  <a:gd name="T30" fmla="*/ 29 w 104"/>
                  <a:gd name="T31" fmla="*/ 104 h 216"/>
                  <a:gd name="T32" fmla="*/ 28 w 104"/>
                  <a:gd name="T33" fmla="*/ 108 h 216"/>
                  <a:gd name="T34" fmla="*/ 21 w 104"/>
                  <a:gd name="T35" fmla="*/ 97 h 216"/>
                  <a:gd name="T36" fmla="*/ 15 w 104"/>
                  <a:gd name="T37" fmla="*/ 84 h 216"/>
                  <a:gd name="T38" fmla="*/ 10 w 104"/>
                  <a:gd name="T39" fmla="*/ 72 h 216"/>
                  <a:gd name="T40" fmla="*/ 6 w 104"/>
                  <a:gd name="T41" fmla="*/ 58 h 216"/>
                  <a:gd name="T42" fmla="*/ 3 w 104"/>
                  <a:gd name="T43" fmla="*/ 45 h 216"/>
                  <a:gd name="T44" fmla="*/ 1 w 104"/>
                  <a:gd name="T45" fmla="*/ 30 h 216"/>
                  <a:gd name="T46" fmla="*/ 0 w 104"/>
                  <a:gd name="T47" fmla="*/ 15 h 216"/>
                  <a:gd name="T48" fmla="*/ 0 w 104"/>
                  <a:gd name="T49" fmla="*/ 0 h 216"/>
                  <a:gd name="T50" fmla="*/ 4 w 104"/>
                  <a:gd name="T51" fmla="*/ 1 h 216"/>
                  <a:gd name="T52" fmla="*/ 9 w 104"/>
                  <a:gd name="T53" fmla="*/ 1 h 216"/>
                  <a:gd name="T54" fmla="*/ 13 w 104"/>
                  <a:gd name="T55" fmla="*/ 1 h 216"/>
                  <a:gd name="T56" fmla="*/ 17 w 104"/>
                  <a:gd name="T57" fmla="*/ 1 h 21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04"/>
                  <a:gd name="T88" fmla="*/ 0 h 216"/>
                  <a:gd name="T89" fmla="*/ 104 w 104"/>
                  <a:gd name="T90" fmla="*/ 216 h 21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04" h="216">
                    <a:moveTo>
                      <a:pt x="34" y="2"/>
                    </a:moveTo>
                    <a:lnTo>
                      <a:pt x="36" y="24"/>
                    </a:lnTo>
                    <a:lnTo>
                      <a:pt x="41" y="45"/>
                    </a:lnTo>
                    <a:lnTo>
                      <a:pt x="47" y="66"/>
                    </a:lnTo>
                    <a:lnTo>
                      <a:pt x="57" y="85"/>
                    </a:lnTo>
                    <a:lnTo>
                      <a:pt x="66" y="105"/>
                    </a:lnTo>
                    <a:lnTo>
                      <a:pt x="77" y="123"/>
                    </a:lnTo>
                    <a:lnTo>
                      <a:pt x="90" y="142"/>
                    </a:lnTo>
                    <a:lnTo>
                      <a:pt x="104" y="159"/>
                    </a:lnTo>
                    <a:lnTo>
                      <a:pt x="97" y="163"/>
                    </a:lnTo>
                    <a:lnTo>
                      <a:pt x="89" y="169"/>
                    </a:lnTo>
                    <a:lnTo>
                      <a:pt x="82" y="176"/>
                    </a:lnTo>
                    <a:lnTo>
                      <a:pt x="75" y="183"/>
                    </a:lnTo>
                    <a:lnTo>
                      <a:pt x="69" y="191"/>
                    </a:lnTo>
                    <a:lnTo>
                      <a:pt x="64" y="199"/>
                    </a:lnTo>
                    <a:lnTo>
                      <a:pt x="60" y="208"/>
                    </a:lnTo>
                    <a:lnTo>
                      <a:pt x="57" y="216"/>
                    </a:lnTo>
                    <a:lnTo>
                      <a:pt x="42" y="193"/>
                    </a:lnTo>
                    <a:lnTo>
                      <a:pt x="30" y="168"/>
                    </a:lnTo>
                    <a:lnTo>
                      <a:pt x="20" y="143"/>
                    </a:lnTo>
                    <a:lnTo>
                      <a:pt x="12" y="116"/>
                    </a:lnTo>
                    <a:lnTo>
                      <a:pt x="6" y="89"/>
                    </a:lnTo>
                    <a:lnTo>
                      <a:pt x="3" y="60"/>
                    </a:lnTo>
                    <a:lnTo>
                      <a:pt x="0" y="30"/>
                    </a:lnTo>
                    <a:lnTo>
                      <a:pt x="1" y="0"/>
                    </a:lnTo>
                    <a:lnTo>
                      <a:pt x="9" y="1"/>
                    </a:lnTo>
                    <a:lnTo>
                      <a:pt x="18" y="2"/>
                    </a:lnTo>
                    <a:lnTo>
                      <a:pt x="26" y="2"/>
                    </a:lnTo>
                    <a:lnTo>
                      <a:pt x="34" y="2"/>
                    </a:lnTo>
                    <a:close/>
                  </a:path>
                </a:pathLst>
              </a:custGeom>
              <a:solidFill>
                <a:srgbClr val="F2BF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32" name="Freeform 53"/>
              <p:cNvSpPr>
                <a:spLocks/>
              </p:cNvSpPr>
              <p:nvPr/>
            </p:nvSpPr>
            <p:spPr bwMode="auto">
              <a:xfrm>
                <a:off x="4123" y="2381"/>
                <a:ext cx="82" cy="146"/>
              </a:xfrm>
              <a:custGeom>
                <a:avLst/>
                <a:gdLst>
                  <a:gd name="T0" fmla="*/ 82 w 163"/>
                  <a:gd name="T1" fmla="*/ 0 h 292"/>
                  <a:gd name="T2" fmla="*/ 82 w 163"/>
                  <a:gd name="T3" fmla="*/ 15 h 292"/>
                  <a:gd name="T4" fmla="*/ 80 w 163"/>
                  <a:gd name="T5" fmla="*/ 31 h 292"/>
                  <a:gd name="T6" fmla="*/ 76 w 163"/>
                  <a:gd name="T7" fmla="*/ 46 h 292"/>
                  <a:gd name="T8" fmla="*/ 72 w 163"/>
                  <a:gd name="T9" fmla="*/ 61 h 292"/>
                  <a:gd name="T10" fmla="*/ 67 w 163"/>
                  <a:gd name="T11" fmla="*/ 73 h 292"/>
                  <a:gd name="T12" fmla="*/ 62 w 163"/>
                  <a:gd name="T13" fmla="*/ 85 h 292"/>
                  <a:gd name="T14" fmla="*/ 55 w 163"/>
                  <a:gd name="T15" fmla="*/ 97 h 292"/>
                  <a:gd name="T16" fmla="*/ 47 w 163"/>
                  <a:gd name="T17" fmla="*/ 108 h 292"/>
                  <a:gd name="T18" fmla="*/ 39 w 163"/>
                  <a:gd name="T19" fmla="*/ 119 h 292"/>
                  <a:gd name="T20" fmla="*/ 30 w 163"/>
                  <a:gd name="T21" fmla="*/ 130 h 292"/>
                  <a:gd name="T22" fmla="*/ 19 w 163"/>
                  <a:gd name="T23" fmla="*/ 139 h 292"/>
                  <a:gd name="T24" fmla="*/ 7 w 163"/>
                  <a:gd name="T25" fmla="*/ 146 h 292"/>
                  <a:gd name="T26" fmla="*/ 13 w 163"/>
                  <a:gd name="T27" fmla="*/ 133 h 292"/>
                  <a:gd name="T28" fmla="*/ 15 w 163"/>
                  <a:gd name="T29" fmla="*/ 116 h 292"/>
                  <a:gd name="T30" fmla="*/ 13 w 163"/>
                  <a:gd name="T31" fmla="*/ 100 h 292"/>
                  <a:gd name="T32" fmla="*/ 7 w 163"/>
                  <a:gd name="T33" fmla="*/ 86 h 292"/>
                  <a:gd name="T34" fmla="*/ 0 w 163"/>
                  <a:gd name="T35" fmla="*/ 79 h 292"/>
                  <a:gd name="T36" fmla="*/ 9 w 163"/>
                  <a:gd name="T37" fmla="*/ 75 h 292"/>
                  <a:gd name="T38" fmla="*/ 18 w 163"/>
                  <a:gd name="T39" fmla="*/ 72 h 292"/>
                  <a:gd name="T40" fmla="*/ 27 w 163"/>
                  <a:gd name="T41" fmla="*/ 66 h 292"/>
                  <a:gd name="T42" fmla="*/ 36 w 163"/>
                  <a:gd name="T43" fmla="*/ 60 h 292"/>
                  <a:gd name="T44" fmla="*/ 44 w 163"/>
                  <a:gd name="T45" fmla="*/ 53 h 292"/>
                  <a:gd name="T46" fmla="*/ 51 w 163"/>
                  <a:gd name="T47" fmla="*/ 46 h 292"/>
                  <a:gd name="T48" fmla="*/ 58 w 163"/>
                  <a:gd name="T49" fmla="*/ 37 h 292"/>
                  <a:gd name="T50" fmla="*/ 62 w 163"/>
                  <a:gd name="T51" fmla="*/ 28 h 292"/>
                  <a:gd name="T52" fmla="*/ 65 w 163"/>
                  <a:gd name="T53" fmla="*/ 22 h 292"/>
                  <a:gd name="T54" fmla="*/ 68 w 163"/>
                  <a:gd name="T55" fmla="*/ 15 h 292"/>
                  <a:gd name="T56" fmla="*/ 70 w 163"/>
                  <a:gd name="T57" fmla="*/ 9 h 292"/>
                  <a:gd name="T58" fmla="*/ 72 w 163"/>
                  <a:gd name="T59" fmla="*/ 2 h 292"/>
                  <a:gd name="T60" fmla="*/ 74 w 163"/>
                  <a:gd name="T61" fmla="*/ 1 h 292"/>
                  <a:gd name="T62" fmla="*/ 77 w 163"/>
                  <a:gd name="T63" fmla="*/ 1 h 292"/>
                  <a:gd name="T64" fmla="*/ 80 w 163"/>
                  <a:gd name="T65" fmla="*/ 1 h 292"/>
                  <a:gd name="T66" fmla="*/ 82 w 163"/>
                  <a:gd name="T67" fmla="*/ 0 h 29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63"/>
                  <a:gd name="T103" fmla="*/ 0 h 292"/>
                  <a:gd name="T104" fmla="*/ 163 w 163"/>
                  <a:gd name="T105" fmla="*/ 292 h 29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63" h="292">
                    <a:moveTo>
                      <a:pt x="163" y="0"/>
                    </a:moveTo>
                    <a:lnTo>
                      <a:pt x="163" y="31"/>
                    </a:lnTo>
                    <a:lnTo>
                      <a:pt x="159" y="62"/>
                    </a:lnTo>
                    <a:lnTo>
                      <a:pt x="151" y="92"/>
                    </a:lnTo>
                    <a:lnTo>
                      <a:pt x="143" y="122"/>
                    </a:lnTo>
                    <a:lnTo>
                      <a:pt x="133" y="146"/>
                    </a:lnTo>
                    <a:lnTo>
                      <a:pt x="123" y="171"/>
                    </a:lnTo>
                    <a:lnTo>
                      <a:pt x="109" y="194"/>
                    </a:lnTo>
                    <a:lnTo>
                      <a:pt x="94" y="217"/>
                    </a:lnTo>
                    <a:lnTo>
                      <a:pt x="77" y="239"/>
                    </a:lnTo>
                    <a:lnTo>
                      <a:pt x="59" y="259"/>
                    </a:lnTo>
                    <a:lnTo>
                      <a:pt x="37" y="277"/>
                    </a:lnTo>
                    <a:lnTo>
                      <a:pt x="14" y="292"/>
                    </a:lnTo>
                    <a:lnTo>
                      <a:pt x="25" y="265"/>
                    </a:lnTo>
                    <a:lnTo>
                      <a:pt x="30" y="232"/>
                    </a:lnTo>
                    <a:lnTo>
                      <a:pt x="26" y="201"/>
                    </a:lnTo>
                    <a:lnTo>
                      <a:pt x="14" y="173"/>
                    </a:lnTo>
                    <a:lnTo>
                      <a:pt x="0" y="159"/>
                    </a:lnTo>
                    <a:lnTo>
                      <a:pt x="17" y="151"/>
                    </a:lnTo>
                    <a:lnTo>
                      <a:pt x="36" y="143"/>
                    </a:lnTo>
                    <a:lnTo>
                      <a:pt x="54" y="132"/>
                    </a:lnTo>
                    <a:lnTo>
                      <a:pt x="71" y="121"/>
                    </a:lnTo>
                    <a:lnTo>
                      <a:pt x="87" y="107"/>
                    </a:lnTo>
                    <a:lnTo>
                      <a:pt x="102" y="92"/>
                    </a:lnTo>
                    <a:lnTo>
                      <a:pt x="115" y="75"/>
                    </a:lnTo>
                    <a:lnTo>
                      <a:pt x="124" y="56"/>
                    </a:lnTo>
                    <a:lnTo>
                      <a:pt x="129" y="44"/>
                    </a:lnTo>
                    <a:lnTo>
                      <a:pt x="135" y="30"/>
                    </a:lnTo>
                    <a:lnTo>
                      <a:pt x="139" y="17"/>
                    </a:lnTo>
                    <a:lnTo>
                      <a:pt x="143" y="4"/>
                    </a:lnTo>
                    <a:lnTo>
                      <a:pt x="148" y="3"/>
                    </a:lnTo>
                    <a:lnTo>
                      <a:pt x="153" y="2"/>
                    </a:lnTo>
                    <a:lnTo>
                      <a:pt x="159" y="1"/>
                    </a:lnTo>
                    <a:lnTo>
                      <a:pt x="163" y="0"/>
                    </a:lnTo>
                    <a:close/>
                  </a:path>
                </a:pathLst>
              </a:custGeom>
              <a:solidFill>
                <a:srgbClr val="F2BF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33" name="Freeform 54"/>
              <p:cNvSpPr>
                <a:spLocks/>
              </p:cNvSpPr>
              <p:nvPr/>
            </p:nvSpPr>
            <p:spPr bwMode="auto">
              <a:xfrm>
                <a:off x="3808" y="2455"/>
                <a:ext cx="52" cy="50"/>
              </a:xfrm>
              <a:custGeom>
                <a:avLst/>
                <a:gdLst>
                  <a:gd name="T0" fmla="*/ 52 w 103"/>
                  <a:gd name="T1" fmla="*/ 19 h 100"/>
                  <a:gd name="T2" fmla="*/ 47 w 103"/>
                  <a:gd name="T3" fmla="*/ 20 h 100"/>
                  <a:gd name="T4" fmla="*/ 41 w 103"/>
                  <a:gd name="T5" fmla="*/ 23 h 100"/>
                  <a:gd name="T6" fmla="*/ 36 w 103"/>
                  <a:gd name="T7" fmla="*/ 26 h 100"/>
                  <a:gd name="T8" fmla="*/ 30 w 103"/>
                  <a:gd name="T9" fmla="*/ 29 h 100"/>
                  <a:gd name="T10" fmla="*/ 25 w 103"/>
                  <a:gd name="T11" fmla="*/ 34 h 100"/>
                  <a:gd name="T12" fmla="*/ 21 w 103"/>
                  <a:gd name="T13" fmla="*/ 39 h 100"/>
                  <a:gd name="T14" fmla="*/ 17 w 103"/>
                  <a:gd name="T15" fmla="*/ 44 h 100"/>
                  <a:gd name="T16" fmla="*/ 16 w 103"/>
                  <a:gd name="T17" fmla="*/ 50 h 100"/>
                  <a:gd name="T18" fmla="*/ 10 w 103"/>
                  <a:gd name="T19" fmla="*/ 46 h 100"/>
                  <a:gd name="T20" fmla="*/ 5 w 103"/>
                  <a:gd name="T21" fmla="*/ 42 h 100"/>
                  <a:gd name="T22" fmla="*/ 1 w 103"/>
                  <a:gd name="T23" fmla="*/ 37 h 100"/>
                  <a:gd name="T24" fmla="*/ 0 w 103"/>
                  <a:gd name="T25" fmla="*/ 31 h 100"/>
                  <a:gd name="T26" fmla="*/ 1 w 103"/>
                  <a:gd name="T27" fmla="*/ 26 h 100"/>
                  <a:gd name="T28" fmla="*/ 2 w 103"/>
                  <a:gd name="T29" fmla="*/ 23 h 100"/>
                  <a:gd name="T30" fmla="*/ 5 w 103"/>
                  <a:gd name="T31" fmla="*/ 18 h 100"/>
                  <a:gd name="T32" fmla="*/ 7 w 103"/>
                  <a:gd name="T33" fmla="*/ 14 h 100"/>
                  <a:gd name="T34" fmla="*/ 10 w 103"/>
                  <a:gd name="T35" fmla="*/ 11 h 100"/>
                  <a:gd name="T36" fmla="*/ 14 w 103"/>
                  <a:gd name="T37" fmla="*/ 7 h 100"/>
                  <a:gd name="T38" fmla="*/ 17 w 103"/>
                  <a:gd name="T39" fmla="*/ 3 h 100"/>
                  <a:gd name="T40" fmla="*/ 21 w 103"/>
                  <a:gd name="T41" fmla="*/ 0 h 100"/>
                  <a:gd name="T42" fmla="*/ 25 w 103"/>
                  <a:gd name="T43" fmla="*/ 3 h 100"/>
                  <a:gd name="T44" fmla="*/ 28 w 103"/>
                  <a:gd name="T45" fmla="*/ 6 h 100"/>
                  <a:gd name="T46" fmla="*/ 32 w 103"/>
                  <a:gd name="T47" fmla="*/ 8 h 100"/>
                  <a:gd name="T48" fmla="*/ 36 w 103"/>
                  <a:gd name="T49" fmla="*/ 11 h 100"/>
                  <a:gd name="T50" fmla="*/ 40 w 103"/>
                  <a:gd name="T51" fmla="*/ 13 h 100"/>
                  <a:gd name="T52" fmla="*/ 44 w 103"/>
                  <a:gd name="T53" fmla="*/ 15 h 100"/>
                  <a:gd name="T54" fmla="*/ 48 w 103"/>
                  <a:gd name="T55" fmla="*/ 17 h 100"/>
                  <a:gd name="T56" fmla="*/ 52 w 103"/>
                  <a:gd name="T57" fmla="*/ 19 h 10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03"/>
                  <a:gd name="T88" fmla="*/ 0 h 100"/>
                  <a:gd name="T89" fmla="*/ 103 w 103"/>
                  <a:gd name="T90" fmla="*/ 100 h 10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03" h="100">
                    <a:moveTo>
                      <a:pt x="103" y="37"/>
                    </a:moveTo>
                    <a:lnTo>
                      <a:pt x="93" y="40"/>
                    </a:lnTo>
                    <a:lnTo>
                      <a:pt x="81" y="46"/>
                    </a:lnTo>
                    <a:lnTo>
                      <a:pt x="71" y="52"/>
                    </a:lnTo>
                    <a:lnTo>
                      <a:pt x="60" y="59"/>
                    </a:lnTo>
                    <a:lnTo>
                      <a:pt x="50" y="68"/>
                    </a:lnTo>
                    <a:lnTo>
                      <a:pt x="41" y="77"/>
                    </a:lnTo>
                    <a:lnTo>
                      <a:pt x="34" y="88"/>
                    </a:lnTo>
                    <a:lnTo>
                      <a:pt x="31" y="100"/>
                    </a:lnTo>
                    <a:lnTo>
                      <a:pt x="20" y="92"/>
                    </a:lnTo>
                    <a:lnTo>
                      <a:pt x="10" y="84"/>
                    </a:lnTo>
                    <a:lnTo>
                      <a:pt x="2" y="74"/>
                    </a:lnTo>
                    <a:lnTo>
                      <a:pt x="0" y="62"/>
                    </a:lnTo>
                    <a:lnTo>
                      <a:pt x="1" y="53"/>
                    </a:lnTo>
                    <a:lnTo>
                      <a:pt x="4" y="45"/>
                    </a:lnTo>
                    <a:lnTo>
                      <a:pt x="9" y="36"/>
                    </a:lnTo>
                    <a:lnTo>
                      <a:pt x="14" y="29"/>
                    </a:lnTo>
                    <a:lnTo>
                      <a:pt x="20" y="21"/>
                    </a:lnTo>
                    <a:lnTo>
                      <a:pt x="27" y="14"/>
                    </a:lnTo>
                    <a:lnTo>
                      <a:pt x="34" y="7"/>
                    </a:lnTo>
                    <a:lnTo>
                      <a:pt x="41" y="0"/>
                    </a:lnTo>
                    <a:lnTo>
                      <a:pt x="49" y="6"/>
                    </a:lnTo>
                    <a:lnTo>
                      <a:pt x="56" y="11"/>
                    </a:lnTo>
                    <a:lnTo>
                      <a:pt x="64" y="16"/>
                    </a:lnTo>
                    <a:lnTo>
                      <a:pt x="71" y="21"/>
                    </a:lnTo>
                    <a:lnTo>
                      <a:pt x="79" y="26"/>
                    </a:lnTo>
                    <a:lnTo>
                      <a:pt x="87" y="30"/>
                    </a:lnTo>
                    <a:lnTo>
                      <a:pt x="95" y="34"/>
                    </a:lnTo>
                    <a:lnTo>
                      <a:pt x="103" y="37"/>
                    </a:lnTo>
                    <a:close/>
                  </a:path>
                </a:pathLst>
              </a:custGeom>
              <a:solidFill>
                <a:srgbClr val="007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34" name="Freeform 55"/>
              <p:cNvSpPr>
                <a:spLocks/>
              </p:cNvSpPr>
              <p:nvPr/>
            </p:nvSpPr>
            <p:spPr bwMode="auto">
              <a:xfrm>
                <a:off x="3939" y="2459"/>
                <a:ext cx="41" cy="18"/>
              </a:xfrm>
              <a:custGeom>
                <a:avLst/>
                <a:gdLst>
                  <a:gd name="T0" fmla="*/ 14 w 83"/>
                  <a:gd name="T1" fmla="*/ 18 h 37"/>
                  <a:gd name="T2" fmla="*/ 10 w 83"/>
                  <a:gd name="T3" fmla="*/ 18 h 37"/>
                  <a:gd name="T4" fmla="*/ 6 w 83"/>
                  <a:gd name="T5" fmla="*/ 18 h 37"/>
                  <a:gd name="T6" fmla="*/ 3 w 83"/>
                  <a:gd name="T7" fmla="*/ 16 h 37"/>
                  <a:gd name="T8" fmla="*/ 0 w 83"/>
                  <a:gd name="T9" fmla="*/ 14 h 37"/>
                  <a:gd name="T10" fmla="*/ 5 w 83"/>
                  <a:gd name="T11" fmla="*/ 13 h 37"/>
                  <a:gd name="T12" fmla="*/ 10 w 83"/>
                  <a:gd name="T13" fmla="*/ 12 h 37"/>
                  <a:gd name="T14" fmla="*/ 16 w 83"/>
                  <a:gd name="T15" fmla="*/ 11 h 37"/>
                  <a:gd name="T16" fmla="*/ 21 w 83"/>
                  <a:gd name="T17" fmla="*/ 9 h 37"/>
                  <a:gd name="T18" fmla="*/ 26 w 83"/>
                  <a:gd name="T19" fmla="*/ 8 h 37"/>
                  <a:gd name="T20" fmla="*/ 31 w 83"/>
                  <a:gd name="T21" fmla="*/ 6 h 37"/>
                  <a:gd name="T22" fmla="*/ 37 w 83"/>
                  <a:gd name="T23" fmla="*/ 3 h 37"/>
                  <a:gd name="T24" fmla="*/ 41 w 83"/>
                  <a:gd name="T25" fmla="*/ 0 h 37"/>
                  <a:gd name="T26" fmla="*/ 39 w 83"/>
                  <a:gd name="T27" fmla="*/ 3 h 37"/>
                  <a:gd name="T28" fmla="*/ 37 w 83"/>
                  <a:gd name="T29" fmla="*/ 7 h 37"/>
                  <a:gd name="T30" fmla="*/ 34 w 83"/>
                  <a:gd name="T31" fmla="*/ 10 h 37"/>
                  <a:gd name="T32" fmla="*/ 30 w 83"/>
                  <a:gd name="T33" fmla="*/ 13 h 37"/>
                  <a:gd name="T34" fmla="*/ 27 w 83"/>
                  <a:gd name="T35" fmla="*/ 15 h 37"/>
                  <a:gd name="T36" fmla="*/ 23 w 83"/>
                  <a:gd name="T37" fmla="*/ 17 h 37"/>
                  <a:gd name="T38" fmla="*/ 19 w 83"/>
                  <a:gd name="T39" fmla="*/ 18 h 37"/>
                  <a:gd name="T40" fmla="*/ 14 w 83"/>
                  <a:gd name="T41" fmla="*/ 18 h 3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3"/>
                  <a:gd name="T64" fmla="*/ 0 h 37"/>
                  <a:gd name="T65" fmla="*/ 83 w 83"/>
                  <a:gd name="T66" fmla="*/ 37 h 3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3" h="37">
                    <a:moveTo>
                      <a:pt x="29" y="37"/>
                    </a:moveTo>
                    <a:lnTo>
                      <a:pt x="21" y="37"/>
                    </a:lnTo>
                    <a:lnTo>
                      <a:pt x="13" y="36"/>
                    </a:lnTo>
                    <a:lnTo>
                      <a:pt x="6" y="32"/>
                    </a:lnTo>
                    <a:lnTo>
                      <a:pt x="0" y="28"/>
                    </a:lnTo>
                    <a:lnTo>
                      <a:pt x="10" y="26"/>
                    </a:lnTo>
                    <a:lnTo>
                      <a:pt x="21" y="24"/>
                    </a:lnTo>
                    <a:lnTo>
                      <a:pt x="32" y="22"/>
                    </a:lnTo>
                    <a:lnTo>
                      <a:pt x="43" y="19"/>
                    </a:lnTo>
                    <a:lnTo>
                      <a:pt x="53" y="16"/>
                    </a:lnTo>
                    <a:lnTo>
                      <a:pt x="63" y="12"/>
                    </a:lnTo>
                    <a:lnTo>
                      <a:pt x="74" y="6"/>
                    </a:lnTo>
                    <a:lnTo>
                      <a:pt x="83" y="0"/>
                    </a:lnTo>
                    <a:lnTo>
                      <a:pt x="78" y="7"/>
                    </a:lnTo>
                    <a:lnTo>
                      <a:pt x="74" y="14"/>
                    </a:lnTo>
                    <a:lnTo>
                      <a:pt x="68" y="20"/>
                    </a:lnTo>
                    <a:lnTo>
                      <a:pt x="61" y="26"/>
                    </a:lnTo>
                    <a:lnTo>
                      <a:pt x="54" y="30"/>
                    </a:lnTo>
                    <a:lnTo>
                      <a:pt x="46" y="34"/>
                    </a:lnTo>
                    <a:lnTo>
                      <a:pt x="38" y="36"/>
                    </a:lnTo>
                    <a:lnTo>
                      <a:pt x="29"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35" name="Freeform 56"/>
              <p:cNvSpPr>
                <a:spLocks/>
              </p:cNvSpPr>
              <p:nvPr/>
            </p:nvSpPr>
            <p:spPr bwMode="auto">
              <a:xfrm>
                <a:off x="3830" y="2463"/>
                <a:ext cx="295" cy="199"/>
              </a:xfrm>
              <a:custGeom>
                <a:avLst/>
                <a:gdLst>
                  <a:gd name="T0" fmla="*/ 295 w 589"/>
                  <a:gd name="T1" fmla="*/ 40 h 398"/>
                  <a:gd name="T2" fmla="*/ 285 w 589"/>
                  <a:gd name="T3" fmla="*/ 74 h 398"/>
                  <a:gd name="T4" fmla="*/ 278 w 589"/>
                  <a:gd name="T5" fmla="*/ 77 h 398"/>
                  <a:gd name="T6" fmla="*/ 270 w 589"/>
                  <a:gd name="T7" fmla="*/ 78 h 398"/>
                  <a:gd name="T8" fmla="*/ 268 w 589"/>
                  <a:gd name="T9" fmla="*/ 63 h 398"/>
                  <a:gd name="T10" fmla="*/ 263 w 589"/>
                  <a:gd name="T11" fmla="*/ 42 h 398"/>
                  <a:gd name="T12" fmla="*/ 252 w 589"/>
                  <a:gd name="T13" fmla="*/ 22 h 398"/>
                  <a:gd name="T14" fmla="*/ 246 w 589"/>
                  <a:gd name="T15" fmla="*/ 23 h 398"/>
                  <a:gd name="T16" fmla="*/ 255 w 589"/>
                  <a:gd name="T17" fmla="*/ 37 h 398"/>
                  <a:gd name="T18" fmla="*/ 259 w 589"/>
                  <a:gd name="T19" fmla="*/ 52 h 398"/>
                  <a:gd name="T20" fmla="*/ 248 w 589"/>
                  <a:gd name="T21" fmla="*/ 88 h 398"/>
                  <a:gd name="T22" fmla="*/ 224 w 589"/>
                  <a:gd name="T23" fmla="*/ 117 h 398"/>
                  <a:gd name="T24" fmla="*/ 196 w 589"/>
                  <a:gd name="T25" fmla="*/ 135 h 398"/>
                  <a:gd name="T26" fmla="*/ 173 w 589"/>
                  <a:gd name="T27" fmla="*/ 138 h 398"/>
                  <a:gd name="T28" fmla="*/ 151 w 589"/>
                  <a:gd name="T29" fmla="*/ 132 h 398"/>
                  <a:gd name="T30" fmla="*/ 159 w 589"/>
                  <a:gd name="T31" fmla="*/ 142 h 398"/>
                  <a:gd name="T32" fmla="*/ 186 w 589"/>
                  <a:gd name="T33" fmla="*/ 153 h 398"/>
                  <a:gd name="T34" fmla="*/ 215 w 589"/>
                  <a:gd name="T35" fmla="*/ 152 h 398"/>
                  <a:gd name="T36" fmla="*/ 214 w 589"/>
                  <a:gd name="T37" fmla="*/ 169 h 398"/>
                  <a:gd name="T38" fmla="*/ 195 w 589"/>
                  <a:gd name="T39" fmla="*/ 188 h 398"/>
                  <a:gd name="T40" fmla="*/ 161 w 589"/>
                  <a:gd name="T41" fmla="*/ 197 h 398"/>
                  <a:gd name="T42" fmla="*/ 123 w 589"/>
                  <a:gd name="T43" fmla="*/ 199 h 398"/>
                  <a:gd name="T44" fmla="*/ 87 w 589"/>
                  <a:gd name="T45" fmla="*/ 195 h 398"/>
                  <a:gd name="T46" fmla="*/ 53 w 589"/>
                  <a:gd name="T47" fmla="*/ 184 h 398"/>
                  <a:gd name="T48" fmla="*/ 33 w 589"/>
                  <a:gd name="T49" fmla="*/ 157 h 398"/>
                  <a:gd name="T50" fmla="*/ 19 w 589"/>
                  <a:gd name="T51" fmla="*/ 117 h 398"/>
                  <a:gd name="T52" fmla="*/ 31 w 589"/>
                  <a:gd name="T53" fmla="*/ 119 h 398"/>
                  <a:gd name="T54" fmla="*/ 51 w 589"/>
                  <a:gd name="T55" fmla="*/ 121 h 398"/>
                  <a:gd name="T56" fmla="*/ 69 w 589"/>
                  <a:gd name="T57" fmla="*/ 116 h 398"/>
                  <a:gd name="T58" fmla="*/ 47 w 589"/>
                  <a:gd name="T59" fmla="*/ 115 h 398"/>
                  <a:gd name="T60" fmla="*/ 28 w 589"/>
                  <a:gd name="T61" fmla="*/ 107 h 398"/>
                  <a:gd name="T62" fmla="*/ 11 w 589"/>
                  <a:gd name="T63" fmla="*/ 95 h 398"/>
                  <a:gd name="T64" fmla="*/ 3 w 589"/>
                  <a:gd name="T65" fmla="*/ 78 h 398"/>
                  <a:gd name="T66" fmla="*/ 0 w 589"/>
                  <a:gd name="T67" fmla="*/ 59 h 398"/>
                  <a:gd name="T68" fmla="*/ 5 w 589"/>
                  <a:gd name="T69" fmla="*/ 40 h 398"/>
                  <a:gd name="T70" fmla="*/ 15 w 589"/>
                  <a:gd name="T71" fmla="*/ 23 h 398"/>
                  <a:gd name="T72" fmla="*/ 32 w 589"/>
                  <a:gd name="T73" fmla="*/ 12 h 398"/>
                  <a:gd name="T74" fmla="*/ 45 w 589"/>
                  <a:gd name="T75" fmla="*/ 12 h 398"/>
                  <a:gd name="T76" fmla="*/ 58 w 589"/>
                  <a:gd name="T77" fmla="*/ 15 h 398"/>
                  <a:gd name="T78" fmla="*/ 67 w 589"/>
                  <a:gd name="T79" fmla="*/ 22 h 398"/>
                  <a:gd name="T80" fmla="*/ 77 w 589"/>
                  <a:gd name="T81" fmla="*/ 38 h 398"/>
                  <a:gd name="T82" fmla="*/ 92 w 589"/>
                  <a:gd name="T83" fmla="*/ 49 h 398"/>
                  <a:gd name="T84" fmla="*/ 122 w 589"/>
                  <a:gd name="T85" fmla="*/ 56 h 398"/>
                  <a:gd name="T86" fmla="*/ 158 w 589"/>
                  <a:gd name="T87" fmla="*/ 50 h 398"/>
                  <a:gd name="T88" fmla="*/ 189 w 589"/>
                  <a:gd name="T89" fmla="*/ 30 h 398"/>
                  <a:gd name="T90" fmla="*/ 199 w 589"/>
                  <a:gd name="T91" fmla="*/ 22 h 398"/>
                  <a:gd name="T92" fmla="*/ 207 w 589"/>
                  <a:gd name="T93" fmla="*/ 12 h 398"/>
                  <a:gd name="T94" fmla="*/ 215 w 589"/>
                  <a:gd name="T95" fmla="*/ 2 h 398"/>
                  <a:gd name="T96" fmla="*/ 239 w 589"/>
                  <a:gd name="T97" fmla="*/ 3 h 398"/>
                  <a:gd name="T98" fmla="*/ 263 w 589"/>
                  <a:gd name="T99" fmla="*/ 3 h 398"/>
                  <a:gd name="T100" fmla="*/ 282 w 589"/>
                  <a:gd name="T101" fmla="*/ 0 h 398"/>
                  <a:gd name="T102" fmla="*/ 288 w 589"/>
                  <a:gd name="T103" fmla="*/ 9 h 39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89"/>
                  <a:gd name="T157" fmla="*/ 0 h 398"/>
                  <a:gd name="T158" fmla="*/ 589 w 589"/>
                  <a:gd name="T159" fmla="*/ 398 h 39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89" h="398">
                    <a:moveTo>
                      <a:pt x="575" y="17"/>
                    </a:moveTo>
                    <a:lnTo>
                      <a:pt x="586" y="47"/>
                    </a:lnTo>
                    <a:lnTo>
                      <a:pt x="589" y="80"/>
                    </a:lnTo>
                    <a:lnTo>
                      <a:pt x="585" y="113"/>
                    </a:lnTo>
                    <a:lnTo>
                      <a:pt x="573" y="143"/>
                    </a:lnTo>
                    <a:lnTo>
                      <a:pt x="570" y="148"/>
                    </a:lnTo>
                    <a:lnTo>
                      <a:pt x="566" y="150"/>
                    </a:lnTo>
                    <a:lnTo>
                      <a:pt x="562" y="152"/>
                    </a:lnTo>
                    <a:lnTo>
                      <a:pt x="556" y="154"/>
                    </a:lnTo>
                    <a:lnTo>
                      <a:pt x="550" y="155"/>
                    </a:lnTo>
                    <a:lnTo>
                      <a:pt x="545" y="155"/>
                    </a:lnTo>
                    <a:lnTo>
                      <a:pt x="540" y="156"/>
                    </a:lnTo>
                    <a:lnTo>
                      <a:pt x="534" y="157"/>
                    </a:lnTo>
                    <a:lnTo>
                      <a:pt x="536" y="142"/>
                    </a:lnTo>
                    <a:lnTo>
                      <a:pt x="536" y="127"/>
                    </a:lnTo>
                    <a:lnTo>
                      <a:pt x="535" y="112"/>
                    </a:lnTo>
                    <a:lnTo>
                      <a:pt x="531" y="97"/>
                    </a:lnTo>
                    <a:lnTo>
                      <a:pt x="526" y="83"/>
                    </a:lnTo>
                    <a:lnTo>
                      <a:pt x="519" y="70"/>
                    </a:lnTo>
                    <a:lnTo>
                      <a:pt x="511" y="57"/>
                    </a:lnTo>
                    <a:lnTo>
                      <a:pt x="503" y="44"/>
                    </a:lnTo>
                    <a:lnTo>
                      <a:pt x="484" y="27"/>
                    </a:lnTo>
                    <a:lnTo>
                      <a:pt x="488" y="36"/>
                    </a:lnTo>
                    <a:lnTo>
                      <a:pt x="492" y="45"/>
                    </a:lnTo>
                    <a:lnTo>
                      <a:pt x="498" y="55"/>
                    </a:lnTo>
                    <a:lnTo>
                      <a:pt x="504" y="64"/>
                    </a:lnTo>
                    <a:lnTo>
                      <a:pt x="509" y="73"/>
                    </a:lnTo>
                    <a:lnTo>
                      <a:pt x="513" y="82"/>
                    </a:lnTo>
                    <a:lnTo>
                      <a:pt x="517" y="93"/>
                    </a:lnTo>
                    <a:lnTo>
                      <a:pt x="517" y="104"/>
                    </a:lnTo>
                    <a:lnTo>
                      <a:pt x="513" y="128"/>
                    </a:lnTo>
                    <a:lnTo>
                      <a:pt x="505" y="152"/>
                    </a:lnTo>
                    <a:lnTo>
                      <a:pt x="495" y="175"/>
                    </a:lnTo>
                    <a:lnTo>
                      <a:pt x="482" y="197"/>
                    </a:lnTo>
                    <a:lnTo>
                      <a:pt x="465" y="217"/>
                    </a:lnTo>
                    <a:lnTo>
                      <a:pt x="448" y="234"/>
                    </a:lnTo>
                    <a:lnTo>
                      <a:pt x="427" y="250"/>
                    </a:lnTo>
                    <a:lnTo>
                      <a:pt x="405" y="263"/>
                    </a:lnTo>
                    <a:lnTo>
                      <a:pt x="391" y="269"/>
                    </a:lnTo>
                    <a:lnTo>
                      <a:pt x="377" y="272"/>
                    </a:lnTo>
                    <a:lnTo>
                      <a:pt x="362" y="275"/>
                    </a:lnTo>
                    <a:lnTo>
                      <a:pt x="346" y="275"/>
                    </a:lnTo>
                    <a:lnTo>
                      <a:pt x="331" y="272"/>
                    </a:lnTo>
                    <a:lnTo>
                      <a:pt x="316" y="269"/>
                    </a:lnTo>
                    <a:lnTo>
                      <a:pt x="301" y="264"/>
                    </a:lnTo>
                    <a:lnTo>
                      <a:pt x="289" y="258"/>
                    </a:lnTo>
                    <a:lnTo>
                      <a:pt x="304" y="271"/>
                    </a:lnTo>
                    <a:lnTo>
                      <a:pt x="318" y="283"/>
                    </a:lnTo>
                    <a:lnTo>
                      <a:pt x="336" y="293"/>
                    </a:lnTo>
                    <a:lnTo>
                      <a:pt x="353" y="300"/>
                    </a:lnTo>
                    <a:lnTo>
                      <a:pt x="371" y="306"/>
                    </a:lnTo>
                    <a:lnTo>
                      <a:pt x="390" y="308"/>
                    </a:lnTo>
                    <a:lnTo>
                      <a:pt x="410" y="308"/>
                    </a:lnTo>
                    <a:lnTo>
                      <a:pt x="429" y="303"/>
                    </a:lnTo>
                    <a:lnTo>
                      <a:pt x="428" y="314"/>
                    </a:lnTo>
                    <a:lnTo>
                      <a:pt x="428" y="325"/>
                    </a:lnTo>
                    <a:lnTo>
                      <a:pt x="428" y="337"/>
                    </a:lnTo>
                    <a:lnTo>
                      <a:pt x="429" y="348"/>
                    </a:lnTo>
                    <a:lnTo>
                      <a:pt x="411" y="363"/>
                    </a:lnTo>
                    <a:lnTo>
                      <a:pt x="390" y="375"/>
                    </a:lnTo>
                    <a:lnTo>
                      <a:pt x="368" y="384"/>
                    </a:lnTo>
                    <a:lnTo>
                      <a:pt x="345" y="390"/>
                    </a:lnTo>
                    <a:lnTo>
                      <a:pt x="321" y="394"/>
                    </a:lnTo>
                    <a:lnTo>
                      <a:pt x="297" y="397"/>
                    </a:lnTo>
                    <a:lnTo>
                      <a:pt x="271" y="398"/>
                    </a:lnTo>
                    <a:lnTo>
                      <a:pt x="246" y="398"/>
                    </a:lnTo>
                    <a:lnTo>
                      <a:pt x="221" y="397"/>
                    </a:lnTo>
                    <a:lnTo>
                      <a:pt x="196" y="394"/>
                    </a:lnTo>
                    <a:lnTo>
                      <a:pt x="173" y="390"/>
                    </a:lnTo>
                    <a:lnTo>
                      <a:pt x="150" y="384"/>
                    </a:lnTo>
                    <a:lnTo>
                      <a:pt x="127" y="376"/>
                    </a:lnTo>
                    <a:lnTo>
                      <a:pt x="106" y="367"/>
                    </a:lnTo>
                    <a:lnTo>
                      <a:pt x="86" y="355"/>
                    </a:lnTo>
                    <a:lnTo>
                      <a:pt x="66" y="341"/>
                    </a:lnTo>
                    <a:lnTo>
                      <a:pt x="66" y="313"/>
                    </a:lnTo>
                    <a:lnTo>
                      <a:pt x="62" y="286"/>
                    </a:lnTo>
                    <a:lnTo>
                      <a:pt x="51" y="260"/>
                    </a:lnTo>
                    <a:lnTo>
                      <a:pt x="38" y="235"/>
                    </a:lnTo>
                    <a:lnTo>
                      <a:pt x="37" y="232"/>
                    </a:lnTo>
                    <a:lnTo>
                      <a:pt x="49" y="235"/>
                    </a:lnTo>
                    <a:lnTo>
                      <a:pt x="62" y="239"/>
                    </a:lnTo>
                    <a:lnTo>
                      <a:pt x="74" y="241"/>
                    </a:lnTo>
                    <a:lnTo>
                      <a:pt x="88" y="242"/>
                    </a:lnTo>
                    <a:lnTo>
                      <a:pt x="101" y="242"/>
                    </a:lnTo>
                    <a:lnTo>
                      <a:pt x="115" y="241"/>
                    </a:lnTo>
                    <a:lnTo>
                      <a:pt x="126" y="238"/>
                    </a:lnTo>
                    <a:lnTo>
                      <a:pt x="138" y="233"/>
                    </a:lnTo>
                    <a:lnTo>
                      <a:pt x="123" y="233"/>
                    </a:lnTo>
                    <a:lnTo>
                      <a:pt x="108" y="232"/>
                    </a:lnTo>
                    <a:lnTo>
                      <a:pt x="94" y="230"/>
                    </a:lnTo>
                    <a:lnTo>
                      <a:pt x="80" y="226"/>
                    </a:lnTo>
                    <a:lnTo>
                      <a:pt x="67" y="222"/>
                    </a:lnTo>
                    <a:lnTo>
                      <a:pt x="55" y="215"/>
                    </a:lnTo>
                    <a:lnTo>
                      <a:pt x="43" y="208"/>
                    </a:lnTo>
                    <a:lnTo>
                      <a:pt x="32" y="199"/>
                    </a:lnTo>
                    <a:lnTo>
                      <a:pt x="22" y="189"/>
                    </a:lnTo>
                    <a:lnTo>
                      <a:pt x="15" y="179"/>
                    </a:lnTo>
                    <a:lnTo>
                      <a:pt x="9" y="167"/>
                    </a:lnTo>
                    <a:lnTo>
                      <a:pt x="5" y="156"/>
                    </a:lnTo>
                    <a:lnTo>
                      <a:pt x="2" y="143"/>
                    </a:lnTo>
                    <a:lnTo>
                      <a:pt x="0" y="131"/>
                    </a:lnTo>
                    <a:lnTo>
                      <a:pt x="0" y="118"/>
                    </a:lnTo>
                    <a:lnTo>
                      <a:pt x="2" y="104"/>
                    </a:lnTo>
                    <a:lnTo>
                      <a:pt x="5" y="91"/>
                    </a:lnTo>
                    <a:lnTo>
                      <a:pt x="9" y="80"/>
                    </a:lnTo>
                    <a:lnTo>
                      <a:pt x="14" y="67"/>
                    </a:lnTo>
                    <a:lnTo>
                      <a:pt x="22" y="56"/>
                    </a:lnTo>
                    <a:lnTo>
                      <a:pt x="30" y="45"/>
                    </a:lnTo>
                    <a:lnTo>
                      <a:pt x="41" y="36"/>
                    </a:lnTo>
                    <a:lnTo>
                      <a:pt x="51" y="29"/>
                    </a:lnTo>
                    <a:lnTo>
                      <a:pt x="64" y="25"/>
                    </a:lnTo>
                    <a:lnTo>
                      <a:pt x="72" y="23"/>
                    </a:lnTo>
                    <a:lnTo>
                      <a:pt x="81" y="23"/>
                    </a:lnTo>
                    <a:lnTo>
                      <a:pt x="89" y="25"/>
                    </a:lnTo>
                    <a:lnTo>
                      <a:pt x="97" y="26"/>
                    </a:lnTo>
                    <a:lnTo>
                      <a:pt x="105" y="28"/>
                    </a:lnTo>
                    <a:lnTo>
                      <a:pt x="115" y="30"/>
                    </a:lnTo>
                    <a:lnTo>
                      <a:pt x="123" y="32"/>
                    </a:lnTo>
                    <a:lnTo>
                      <a:pt x="132" y="33"/>
                    </a:lnTo>
                    <a:lnTo>
                      <a:pt x="134" y="44"/>
                    </a:lnTo>
                    <a:lnTo>
                      <a:pt x="139" y="56"/>
                    </a:lnTo>
                    <a:lnTo>
                      <a:pt x="144" y="66"/>
                    </a:lnTo>
                    <a:lnTo>
                      <a:pt x="153" y="76"/>
                    </a:lnTo>
                    <a:lnTo>
                      <a:pt x="162" y="85"/>
                    </a:lnTo>
                    <a:lnTo>
                      <a:pt x="172" y="93"/>
                    </a:lnTo>
                    <a:lnTo>
                      <a:pt x="184" y="98"/>
                    </a:lnTo>
                    <a:lnTo>
                      <a:pt x="194" y="103"/>
                    </a:lnTo>
                    <a:lnTo>
                      <a:pt x="218" y="110"/>
                    </a:lnTo>
                    <a:lnTo>
                      <a:pt x="244" y="113"/>
                    </a:lnTo>
                    <a:lnTo>
                      <a:pt x="268" y="112"/>
                    </a:lnTo>
                    <a:lnTo>
                      <a:pt x="292" y="108"/>
                    </a:lnTo>
                    <a:lnTo>
                      <a:pt x="315" y="101"/>
                    </a:lnTo>
                    <a:lnTo>
                      <a:pt x="337" y="90"/>
                    </a:lnTo>
                    <a:lnTo>
                      <a:pt x="358" y="76"/>
                    </a:lnTo>
                    <a:lnTo>
                      <a:pt x="377" y="61"/>
                    </a:lnTo>
                    <a:lnTo>
                      <a:pt x="384" y="56"/>
                    </a:lnTo>
                    <a:lnTo>
                      <a:pt x="390" y="50"/>
                    </a:lnTo>
                    <a:lnTo>
                      <a:pt x="397" y="43"/>
                    </a:lnTo>
                    <a:lnTo>
                      <a:pt x="403" y="36"/>
                    </a:lnTo>
                    <a:lnTo>
                      <a:pt x="408" y="30"/>
                    </a:lnTo>
                    <a:lnTo>
                      <a:pt x="413" y="23"/>
                    </a:lnTo>
                    <a:lnTo>
                      <a:pt x="418" y="15"/>
                    </a:lnTo>
                    <a:lnTo>
                      <a:pt x="422" y="9"/>
                    </a:lnTo>
                    <a:lnTo>
                      <a:pt x="429" y="3"/>
                    </a:lnTo>
                    <a:lnTo>
                      <a:pt x="445" y="5"/>
                    </a:lnTo>
                    <a:lnTo>
                      <a:pt x="461" y="6"/>
                    </a:lnTo>
                    <a:lnTo>
                      <a:pt x="478" y="7"/>
                    </a:lnTo>
                    <a:lnTo>
                      <a:pt x="494" y="7"/>
                    </a:lnTo>
                    <a:lnTo>
                      <a:pt x="510" y="7"/>
                    </a:lnTo>
                    <a:lnTo>
                      <a:pt x="526" y="6"/>
                    </a:lnTo>
                    <a:lnTo>
                      <a:pt x="541" y="4"/>
                    </a:lnTo>
                    <a:lnTo>
                      <a:pt x="556" y="0"/>
                    </a:lnTo>
                    <a:lnTo>
                      <a:pt x="563" y="0"/>
                    </a:lnTo>
                    <a:lnTo>
                      <a:pt x="569" y="5"/>
                    </a:lnTo>
                    <a:lnTo>
                      <a:pt x="572" y="11"/>
                    </a:lnTo>
                    <a:lnTo>
                      <a:pt x="575" y="17"/>
                    </a:lnTo>
                    <a:close/>
                  </a:path>
                </a:pathLst>
              </a:custGeom>
              <a:solidFill>
                <a:srgbClr val="007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36" name="Freeform 57"/>
              <p:cNvSpPr>
                <a:spLocks/>
              </p:cNvSpPr>
              <p:nvPr/>
            </p:nvSpPr>
            <p:spPr bwMode="auto">
              <a:xfrm>
                <a:off x="3922" y="2594"/>
                <a:ext cx="14" cy="59"/>
              </a:xfrm>
              <a:custGeom>
                <a:avLst/>
                <a:gdLst>
                  <a:gd name="T0" fmla="*/ 5 w 27"/>
                  <a:gd name="T1" fmla="*/ 1 h 117"/>
                  <a:gd name="T2" fmla="*/ 6 w 27"/>
                  <a:gd name="T3" fmla="*/ 9 h 117"/>
                  <a:gd name="T4" fmla="*/ 8 w 27"/>
                  <a:gd name="T5" fmla="*/ 16 h 117"/>
                  <a:gd name="T6" fmla="*/ 9 w 27"/>
                  <a:gd name="T7" fmla="*/ 24 h 117"/>
                  <a:gd name="T8" fmla="*/ 8 w 27"/>
                  <a:gd name="T9" fmla="*/ 32 h 117"/>
                  <a:gd name="T10" fmla="*/ 7 w 27"/>
                  <a:gd name="T11" fmla="*/ 39 h 117"/>
                  <a:gd name="T12" fmla="*/ 8 w 27"/>
                  <a:gd name="T13" fmla="*/ 46 h 117"/>
                  <a:gd name="T14" fmla="*/ 11 w 27"/>
                  <a:gd name="T15" fmla="*/ 53 h 117"/>
                  <a:gd name="T16" fmla="*/ 14 w 27"/>
                  <a:gd name="T17" fmla="*/ 59 h 117"/>
                  <a:gd name="T18" fmla="*/ 9 w 27"/>
                  <a:gd name="T19" fmla="*/ 54 h 117"/>
                  <a:gd name="T20" fmla="*/ 6 w 27"/>
                  <a:gd name="T21" fmla="*/ 48 h 117"/>
                  <a:gd name="T22" fmla="*/ 3 w 27"/>
                  <a:gd name="T23" fmla="*/ 42 h 117"/>
                  <a:gd name="T24" fmla="*/ 1 w 27"/>
                  <a:gd name="T25" fmla="*/ 35 h 117"/>
                  <a:gd name="T26" fmla="*/ 0 w 27"/>
                  <a:gd name="T27" fmla="*/ 26 h 117"/>
                  <a:gd name="T28" fmla="*/ 2 w 27"/>
                  <a:gd name="T29" fmla="*/ 17 h 117"/>
                  <a:gd name="T30" fmla="*/ 4 w 27"/>
                  <a:gd name="T31" fmla="*/ 9 h 117"/>
                  <a:gd name="T32" fmla="*/ 4 w 27"/>
                  <a:gd name="T33" fmla="*/ 0 h 117"/>
                  <a:gd name="T34" fmla="*/ 5 w 27"/>
                  <a:gd name="T35" fmla="*/ 1 h 1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7"/>
                  <a:gd name="T55" fmla="*/ 0 h 117"/>
                  <a:gd name="T56" fmla="*/ 27 w 27"/>
                  <a:gd name="T57" fmla="*/ 117 h 1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7" h="117">
                    <a:moveTo>
                      <a:pt x="9" y="1"/>
                    </a:moveTo>
                    <a:lnTo>
                      <a:pt x="12" y="17"/>
                    </a:lnTo>
                    <a:lnTo>
                      <a:pt x="16" y="32"/>
                    </a:lnTo>
                    <a:lnTo>
                      <a:pt x="17" y="48"/>
                    </a:lnTo>
                    <a:lnTo>
                      <a:pt x="15" y="64"/>
                    </a:lnTo>
                    <a:lnTo>
                      <a:pt x="14" y="78"/>
                    </a:lnTo>
                    <a:lnTo>
                      <a:pt x="16" y="92"/>
                    </a:lnTo>
                    <a:lnTo>
                      <a:pt x="22" y="105"/>
                    </a:lnTo>
                    <a:lnTo>
                      <a:pt x="27" y="117"/>
                    </a:lnTo>
                    <a:lnTo>
                      <a:pt x="18" y="107"/>
                    </a:lnTo>
                    <a:lnTo>
                      <a:pt x="11" y="95"/>
                    </a:lnTo>
                    <a:lnTo>
                      <a:pt x="5" y="83"/>
                    </a:lnTo>
                    <a:lnTo>
                      <a:pt x="1" y="70"/>
                    </a:lnTo>
                    <a:lnTo>
                      <a:pt x="0" y="52"/>
                    </a:lnTo>
                    <a:lnTo>
                      <a:pt x="3" y="34"/>
                    </a:lnTo>
                    <a:lnTo>
                      <a:pt x="8" y="18"/>
                    </a:lnTo>
                    <a:lnTo>
                      <a:pt x="7" y="0"/>
                    </a:lnTo>
                    <a:lnTo>
                      <a:pt x="9"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37" name="Freeform 58"/>
              <p:cNvSpPr>
                <a:spLocks/>
              </p:cNvSpPr>
              <p:nvPr/>
            </p:nvSpPr>
            <p:spPr bwMode="auto">
              <a:xfrm>
                <a:off x="3868" y="2602"/>
                <a:ext cx="43" cy="14"/>
              </a:xfrm>
              <a:custGeom>
                <a:avLst/>
                <a:gdLst>
                  <a:gd name="T0" fmla="*/ 43 w 87"/>
                  <a:gd name="T1" fmla="*/ 6 h 28"/>
                  <a:gd name="T2" fmla="*/ 40 w 87"/>
                  <a:gd name="T3" fmla="*/ 8 h 28"/>
                  <a:gd name="T4" fmla="*/ 36 w 87"/>
                  <a:gd name="T5" fmla="*/ 11 h 28"/>
                  <a:gd name="T6" fmla="*/ 32 w 87"/>
                  <a:gd name="T7" fmla="*/ 12 h 28"/>
                  <a:gd name="T8" fmla="*/ 28 w 87"/>
                  <a:gd name="T9" fmla="*/ 13 h 28"/>
                  <a:gd name="T10" fmla="*/ 24 w 87"/>
                  <a:gd name="T11" fmla="*/ 14 h 28"/>
                  <a:gd name="T12" fmla="*/ 20 w 87"/>
                  <a:gd name="T13" fmla="*/ 14 h 28"/>
                  <a:gd name="T14" fmla="*/ 15 w 87"/>
                  <a:gd name="T15" fmla="*/ 13 h 28"/>
                  <a:gd name="T16" fmla="*/ 11 w 87"/>
                  <a:gd name="T17" fmla="*/ 12 h 28"/>
                  <a:gd name="T18" fmla="*/ 7 w 87"/>
                  <a:gd name="T19" fmla="*/ 9 h 28"/>
                  <a:gd name="T20" fmla="*/ 5 w 87"/>
                  <a:gd name="T21" fmla="*/ 7 h 28"/>
                  <a:gd name="T22" fmla="*/ 2 w 87"/>
                  <a:gd name="T23" fmla="*/ 4 h 28"/>
                  <a:gd name="T24" fmla="*/ 0 w 87"/>
                  <a:gd name="T25" fmla="*/ 0 h 28"/>
                  <a:gd name="T26" fmla="*/ 5 w 87"/>
                  <a:gd name="T27" fmla="*/ 3 h 28"/>
                  <a:gd name="T28" fmla="*/ 10 w 87"/>
                  <a:gd name="T29" fmla="*/ 4 h 28"/>
                  <a:gd name="T30" fmla="*/ 15 w 87"/>
                  <a:gd name="T31" fmla="*/ 5 h 28"/>
                  <a:gd name="T32" fmla="*/ 21 w 87"/>
                  <a:gd name="T33" fmla="*/ 7 h 28"/>
                  <a:gd name="T34" fmla="*/ 26 w 87"/>
                  <a:gd name="T35" fmla="*/ 7 h 28"/>
                  <a:gd name="T36" fmla="*/ 32 w 87"/>
                  <a:gd name="T37" fmla="*/ 7 h 28"/>
                  <a:gd name="T38" fmla="*/ 37 w 87"/>
                  <a:gd name="T39" fmla="*/ 7 h 28"/>
                  <a:gd name="T40" fmla="*/ 43 w 87"/>
                  <a:gd name="T41" fmla="*/ 6 h 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7"/>
                  <a:gd name="T64" fmla="*/ 0 h 28"/>
                  <a:gd name="T65" fmla="*/ 87 w 87"/>
                  <a:gd name="T66" fmla="*/ 28 h 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7" h="28">
                    <a:moveTo>
                      <a:pt x="87" y="12"/>
                    </a:moveTo>
                    <a:lnTo>
                      <a:pt x="80" y="16"/>
                    </a:lnTo>
                    <a:lnTo>
                      <a:pt x="73" y="21"/>
                    </a:lnTo>
                    <a:lnTo>
                      <a:pt x="65" y="24"/>
                    </a:lnTo>
                    <a:lnTo>
                      <a:pt x="57" y="26"/>
                    </a:lnTo>
                    <a:lnTo>
                      <a:pt x="48" y="28"/>
                    </a:lnTo>
                    <a:lnTo>
                      <a:pt x="40" y="28"/>
                    </a:lnTo>
                    <a:lnTo>
                      <a:pt x="30" y="26"/>
                    </a:lnTo>
                    <a:lnTo>
                      <a:pt x="22" y="23"/>
                    </a:lnTo>
                    <a:lnTo>
                      <a:pt x="15" y="18"/>
                    </a:lnTo>
                    <a:lnTo>
                      <a:pt x="10" y="13"/>
                    </a:lnTo>
                    <a:lnTo>
                      <a:pt x="5" y="7"/>
                    </a:lnTo>
                    <a:lnTo>
                      <a:pt x="0" y="0"/>
                    </a:lnTo>
                    <a:lnTo>
                      <a:pt x="10" y="5"/>
                    </a:lnTo>
                    <a:lnTo>
                      <a:pt x="20" y="8"/>
                    </a:lnTo>
                    <a:lnTo>
                      <a:pt x="31" y="10"/>
                    </a:lnTo>
                    <a:lnTo>
                      <a:pt x="42" y="13"/>
                    </a:lnTo>
                    <a:lnTo>
                      <a:pt x="53" y="14"/>
                    </a:lnTo>
                    <a:lnTo>
                      <a:pt x="64" y="14"/>
                    </a:lnTo>
                    <a:lnTo>
                      <a:pt x="75" y="13"/>
                    </a:lnTo>
                    <a:lnTo>
                      <a:pt x="87"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38" name="Freeform 59"/>
              <p:cNvSpPr>
                <a:spLocks/>
              </p:cNvSpPr>
              <p:nvPr/>
            </p:nvSpPr>
            <p:spPr bwMode="auto">
              <a:xfrm>
                <a:off x="3963" y="2619"/>
                <a:ext cx="57" cy="16"/>
              </a:xfrm>
              <a:custGeom>
                <a:avLst/>
                <a:gdLst>
                  <a:gd name="T0" fmla="*/ 57 w 114"/>
                  <a:gd name="T1" fmla="*/ 5 h 33"/>
                  <a:gd name="T2" fmla="*/ 52 w 114"/>
                  <a:gd name="T3" fmla="*/ 8 h 33"/>
                  <a:gd name="T4" fmla="*/ 46 w 114"/>
                  <a:gd name="T5" fmla="*/ 10 h 33"/>
                  <a:gd name="T6" fmla="*/ 40 w 114"/>
                  <a:gd name="T7" fmla="*/ 13 h 33"/>
                  <a:gd name="T8" fmla="*/ 33 w 114"/>
                  <a:gd name="T9" fmla="*/ 15 h 33"/>
                  <a:gd name="T10" fmla="*/ 27 w 114"/>
                  <a:gd name="T11" fmla="*/ 16 h 33"/>
                  <a:gd name="T12" fmla="*/ 20 w 114"/>
                  <a:gd name="T13" fmla="*/ 16 h 33"/>
                  <a:gd name="T14" fmla="*/ 14 w 114"/>
                  <a:gd name="T15" fmla="*/ 14 h 33"/>
                  <a:gd name="T16" fmla="*/ 8 w 114"/>
                  <a:gd name="T17" fmla="*/ 11 h 33"/>
                  <a:gd name="T18" fmla="*/ 5 w 114"/>
                  <a:gd name="T19" fmla="*/ 9 h 33"/>
                  <a:gd name="T20" fmla="*/ 4 w 114"/>
                  <a:gd name="T21" fmla="*/ 6 h 33"/>
                  <a:gd name="T22" fmla="*/ 2 w 114"/>
                  <a:gd name="T23" fmla="*/ 3 h 33"/>
                  <a:gd name="T24" fmla="*/ 0 w 114"/>
                  <a:gd name="T25" fmla="*/ 0 h 33"/>
                  <a:gd name="T26" fmla="*/ 6 w 114"/>
                  <a:gd name="T27" fmla="*/ 3 h 33"/>
                  <a:gd name="T28" fmla="*/ 13 w 114"/>
                  <a:gd name="T29" fmla="*/ 6 h 33"/>
                  <a:gd name="T30" fmla="*/ 20 w 114"/>
                  <a:gd name="T31" fmla="*/ 8 h 33"/>
                  <a:gd name="T32" fmla="*/ 28 w 114"/>
                  <a:gd name="T33" fmla="*/ 9 h 33"/>
                  <a:gd name="T34" fmla="*/ 35 w 114"/>
                  <a:gd name="T35" fmla="*/ 9 h 33"/>
                  <a:gd name="T36" fmla="*/ 43 w 114"/>
                  <a:gd name="T37" fmla="*/ 8 h 33"/>
                  <a:gd name="T38" fmla="*/ 50 w 114"/>
                  <a:gd name="T39" fmla="*/ 7 h 33"/>
                  <a:gd name="T40" fmla="*/ 57 w 114"/>
                  <a:gd name="T41" fmla="*/ 5 h 3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4"/>
                  <a:gd name="T64" fmla="*/ 0 h 33"/>
                  <a:gd name="T65" fmla="*/ 114 w 114"/>
                  <a:gd name="T66" fmla="*/ 33 h 3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4" h="33">
                    <a:moveTo>
                      <a:pt x="114" y="11"/>
                    </a:moveTo>
                    <a:lnTo>
                      <a:pt x="103" y="17"/>
                    </a:lnTo>
                    <a:lnTo>
                      <a:pt x="91" y="21"/>
                    </a:lnTo>
                    <a:lnTo>
                      <a:pt x="79" y="27"/>
                    </a:lnTo>
                    <a:lnTo>
                      <a:pt x="66" y="30"/>
                    </a:lnTo>
                    <a:lnTo>
                      <a:pt x="53" y="33"/>
                    </a:lnTo>
                    <a:lnTo>
                      <a:pt x="40" y="33"/>
                    </a:lnTo>
                    <a:lnTo>
                      <a:pt x="27" y="29"/>
                    </a:lnTo>
                    <a:lnTo>
                      <a:pt x="16" y="22"/>
                    </a:lnTo>
                    <a:lnTo>
                      <a:pt x="10" y="18"/>
                    </a:lnTo>
                    <a:lnTo>
                      <a:pt x="7" y="12"/>
                    </a:lnTo>
                    <a:lnTo>
                      <a:pt x="3" y="6"/>
                    </a:lnTo>
                    <a:lnTo>
                      <a:pt x="0" y="0"/>
                    </a:lnTo>
                    <a:lnTo>
                      <a:pt x="12" y="7"/>
                    </a:lnTo>
                    <a:lnTo>
                      <a:pt x="26" y="13"/>
                    </a:lnTo>
                    <a:lnTo>
                      <a:pt x="40" y="17"/>
                    </a:lnTo>
                    <a:lnTo>
                      <a:pt x="55" y="18"/>
                    </a:lnTo>
                    <a:lnTo>
                      <a:pt x="70" y="18"/>
                    </a:lnTo>
                    <a:lnTo>
                      <a:pt x="85" y="17"/>
                    </a:lnTo>
                    <a:lnTo>
                      <a:pt x="100" y="14"/>
                    </a:lnTo>
                    <a:lnTo>
                      <a:pt x="11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39" name="Freeform 60"/>
              <p:cNvSpPr>
                <a:spLocks/>
              </p:cNvSpPr>
              <p:nvPr/>
            </p:nvSpPr>
            <p:spPr bwMode="auto">
              <a:xfrm>
                <a:off x="3762" y="2753"/>
                <a:ext cx="40" cy="28"/>
              </a:xfrm>
              <a:custGeom>
                <a:avLst/>
                <a:gdLst>
                  <a:gd name="T0" fmla="*/ 39 w 81"/>
                  <a:gd name="T1" fmla="*/ 3 h 55"/>
                  <a:gd name="T2" fmla="*/ 39 w 81"/>
                  <a:gd name="T3" fmla="*/ 5 h 55"/>
                  <a:gd name="T4" fmla="*/ 40 w 81"/>
                  <a:gd name="T5" fmla="*/ 10 h 55"/>
                  <a:gd name="T6" fmla="*/ 40 w 81"/>
                  <a:gd name="T7" fmla="*/ 16 h 55"/>
                  <a:gd name="T8" fmla="*/ 40 w 81"/>
                  <a:gd name="T9" fmla="*/ 21 h 55"/>
                  <a:gd name="T10" fmla="*/ 37 w 81"/>
                  <a:gd name="T11" fmla="*/ 22 h 55"/>
                  <a:gd name="T12" fmla="*/ 33 w 81"/>
                  <a:gd name="T13" fmla="*/ 23 h 55"/>
                  <a:gd name="T14" fmla="*/ 29 w 81"/>
                  <a:gd name="T15" fmla="*/ 24 h 55"/>
                  <a:gd name="T16" fmla="*/ 24 w 81"/>
                  <a:gd name="T17" fmla="*/ 25 h 55"/>
                  <a:gd name="T18" fmla="*/ 19 w 81"/>
                  <a:gd name="T19" fmla="*/ 27 h 55"/>
                  <a:gd name="T20" fmla="*/ 13 w 81"/>
                  <a:gd name="T21" fmla="*/ 27 h 55"/>
                  <a:gd name="T22" fmla="*/ 7 w 81"/>
                  <a:gd name="T23" fmla="*/ 28 h 55"/>
                  <a:gd name="T24" fmla="*/ 0 w 81"/>
                  <a:gd name="T25" fmla="*/ 28 h 55"/>
                  <a:gd name="T26" fmla="*/ 3 w 81"/>
                  <a:gd name="T27" fmla="*/ 24 h 55"/>
                  <a:gd name="T28" fmla="*/ 6 w 81"/>
                  <a:gd name="T29" fmla="*/ 21 h 55"/>
                  <a:gd name="T30" fmla="*/ 8 w 81"/>
                  <a:gd name="T31" fmla="*/ 18 h 55"/>
                  <a:gd name="T32" fmla="*/ 10 w 81"/>
                  <a:gd name="T33" fmla="*/ 15 h 55"/>
                  <a:gd name="T34" fmla="*/ 12 w 81"/>
                  <a:gd name="T35" fmla="*/ 11 h 55"/>
                  <a:gd name="T36" fmla="*/ 14 w 81"/>
                  <a:gd name="T37" fmla="*/ 8 h 55"/>
                  <a:gd name="T38" fmla="*/ 17 w 81"/>
                  <a:gd name="T39" fmla="*/ 4 h 55"/>
                  <a:gd name="T40" fmla="*/ 19 w 81"/>
                  <a:gd name="T41" fmla="*/ 0 h 55"/>
                  <a:gd name="T42" fmla="*/ 22 w 81"/>
                  <a:gd name="T43" fmla="*/ 0 h 55"/>
                  <a:gd name="T44" fmla="*/ 24 w 81"/>
                  <a:gd name="T45" fmla="*/ 1 h 55"/>
                  <a:gd name="T46" fmla="*/ 27 w 81"/>
                  <a:gd name="T47" fmla="*/ 1 h 55"/>
                  <a:gd name="T48" fmla="*/ 29 w 81"/>
                  <a:gd name="T49" fmla="*/ 1 h 55"/>
                  <a:gd name="T50" fmla="*/ 32 w 81"/>
                  <a:gd name="T51" fmla="*/ 1 h 55"/>
                  <a:gd name="T52" fmla="*/ 34 w 81"/>
                  <a:gd name="T53" fmla="*/ 2 h 55"/>
                  <a:gd name="T54" fmla="*/ 37 w 81"/>
                  <a:gd name="T55" fmla="*/ 2 h 55"/>
                  <a:gd name="T56" fmla="*/ 39 w 81"/>
                  <a:gd name="T57" fmla="*/ 3 h 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1"/>
                  <a:gd name="T88" fmla="*/ 0 h 55"/>
                  <a:gd name="T89" fmla="*/ 81 w 81"/>
                  <a:gd name="T90" fmla="*/ 55 h 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1" h="55">
                    <a:moveTo>
                      <a:pt x="79" y="5"/>
                    </a:moveTo>
                    <a:lnTo>
                      <a:pt x="79" y="10"/>
                    </a:lnTo>
                    <a:lnTo>
                      <a:pt x="80" y="19"/>
                    </a:lnTo>
                    <a:lnTo>
                      <a:pt x="81" y="32"/>
                    </a:lnTo>
                    <a:lnTo>
                      <a:pt x="81" y="41"/>
                    </a:lnTo>
                    <a:lnTo>
                      <a:pt x="74" y="43"/>
                    </a:lnTo>
                    <a:lnTo>
                      <a:pt x="67" y="46"/>
                    </a:lnTo>
                    <a:lnTo>
                      <a:pt x="58" y="48"/>
                    </a:lnTo>
                    <a:lnTo>
                      <a:pt x="49" y="50"/>
                    </a:lnTo>
                    <a:lnTo>
                      <a:pt x="38" y="53"/>
                    </a:lnTo>
                    <a:lnTo>
                      <a:pt x="26" y="54"/>
                    </a:lnTo>
                    <a:lnTo>
                      <a:pt x="14" y="55"/>
                    </a:lnTo>
                    <a:lnTo>
                      <a:pt x="0" y="55"/>
                    </a:lnTo>
                    <a:lnTo>
                      <a:pt x="6" y="48"/>
                    </a:lnTo>
                    <a:lnTo>
                      <a:pt x="12" y="42"/>
                    </a:lnTo>
                    <a:lnTo>
                      <a:pt x="16" y="35"/>
                    </a:lnTo>
                    <a:lnTo>
                      <a:pt x="21" y="29"/>
                    </a:lnTo>
                    <a:lnTo>
                      <a:pt x="25" y="22"/>
                    </a:lnTo>
                    <a:lnTo>
                      <a:pt x="29" y="15"/>
                    </a:lnTo>
                    <a:lnTo>
                      <a:pt x="34" y="8"/>
                    </a:lnTo>
                    <a:lnTo>
                      <a:pt x="38" y="0"/>
                    </a:lnTo>
                    <a:lnTo>
                      <a:pt x="44" y="0"/>
                    </a:lnTo>
                    <a:lnTo>
                      <a:pt x="49" y="1"/>
                    </a:lnTo>
                    <a:lnTo>
                      <a:pt x="54" y="1"/>
                    </a:lnTo>
                    <a:lnTo>
                      <a:pt x="59" y="1"/>
                    </a:lnTo>
                    <a:lnTo>
                      <a:pt x="65" y="2"/>
                    </a:lnTo>
                    <a:lnTo>
                      <a:pt x="69" y="3"/>
                    </a:lnTo>
                    <a:lnTo>
                      <a:pt x="74" y="4"/>
                    </a:lnTo>
                    <a:lnTo>
                      <a:pt x="79" y="5"/>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40" name="Freeform 61"/>
              <p:cNvSpPr>
                <a:spLocks/>
              </p:cNvSpPr>
              <p:nvPr/>
            </p:nvSpPr>
            <p:spPr bwMode="auto">
              <a:xfrm>
                <a:off x="3967" y="2830"/>
                <a:ext cx="32" cy="50"/>
              </a:xfrm>
              <a:custGeom>
                <a:avLst/>
                <a:gdLst>
                  <a:gd name="T0" fmla="*/ 32 w 64"/>
                  <a:gd name="T1" fmla="*/ 7 h 99"/>
                  <a:gd name="T2" fmla="*/ 30 w 64"/>
                  <a:gd name="T3" fmla="*/ 18 h 99"/>
                  <a:gd name="T4" fmla="*/ 28 w 64"/>
                  <a:gd name="T5" fmla="*/ 28 h 99"/>
                  <a:gd name="T6" fmla="*/ 26 w 64"/>
                  <a:gd name="T7" fmla="*/ 39 h 99"/>
                  <a:gd name="T8" fmla="*/ 24 w 64"/>
                  <a:gd name="T9" fmla="*/ 50 h 99"/>
                  <a:gd name="T10" fmla="*/ 21 w 64"/>
                  <a:gd name="T11" fmla="*/ 45 h 99"/>
                  <a:gd name="T12" fmla="*/ 19 w 64"/>
                  <a:gd name="T13" fmla="*/ 41 h 99"/>
                  <a:gd name="T14" fmla="*/ 15 w 64"/>
                  <a:gd name="T15" fmla="*/ 37 h 99"/>
                  <a:gd name="T16" fmla="*/ 11 w 64"/>
                  <a:gd name="T17" fmla="*/ 32 h 99"/>
                  <a:gd name="T18" fmla="*/ 8 w 64"/>
                  <a:gd name="T19" fmla="*/ 27 h 99"/>
                  <a:gd name="T20" fmla="*/ 4 w 64"/>
                  <a:gd name="T21" fmla="*/ 23 h 99"/>
                  <a:gd name="T22" fmla="*/ 1 w 64"/>
                  <a:gd name="T23" fmla="*/ 19 h 99"/>
                  <a:gd name="T24" fmla="*/ 0 w 64"/>
                  <a:gd name="T25" fmla="*/ 14 h 99"/>
                  <a:gd name="T26" fmla="*/ 1 w 64"/>
                  <a:gd name="T27" fmla="*/ 11 h 99"/>
                  <a:gd name="T28" fmla="*/ 1 w 64"/>
                  <a:gd name="T29" fmla="*/ 8 h 99"/>
                  <a:gd name="T30" fmla="*/ 3 w 64"/>
                  <a:gd name="T31" fmla="*/ 5 h 99"/>
                  <a:gd name="T32" fmla="*/ 5 w 64"/>
                  <a:gd name="T33" fmla="*/ 3 h 99"/>
                  <a:gd name="T34" fmla="*/ 8 w 64"/>
                  <a:gd name="T35" fmla="*/ 1 h 99"/>
                  <a:gd name="T36" fmla="*/ 11 w 64"/>
                  <a:gd name="T37" fmla="*/ 0 h 99"/>
                  <a:gd name="T38" fmla="*/ 15 w 64"/>
                  <a:gd name="T39" fmla="*/ 0 h 99"/>
                  <a:gd name="T40" fmla="*/ 19 w 64"/>
                  <a:gd name="T41" fmla="*/ 0 h 99"/>
                  <a:gd name="T42" fmla="*/ 22 w 64"/>
                  <a:gd name="T43" fmla="*/ 1 h 99"/>
                  <a:gd name="T44" fmla="*/ 25 w 64"/>
                  <a:gd name="T45" fmla="*/ 3 h 99"/>
                  <a:gd name="T46" fmla="*/ 29 w 64"/>
                  <a:gd name="T47" fmla="*/ 4 h 99"/>
                  <a:gd name="T48" fmla="*/ 32 w 64"/>
                  <a:gd name="T49" fmla="*/ 7 h 9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4"/>
                  <a:gd name="T76" fmla="*/ 0 h 99"/>
                  <a:gd name="T77" fmla="*/ 64 w 64"/>
                  <a:gd name="T78" fmla="*/ 99 h 9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4" h="99">
                    <a:moveTo>
                      <a:pt x="64" y="13"/>
                    </a:moveTo>
                    <a:lnTo>
                      <a:pt x="61" y="35"/>
                    </a:lnTo>
                    <a:lnTo>
                      <a:pt x="57" y="56"/>
                    </a:lnTo>
                    <a:lnTo>
                      <a:pt x="53" y="77"/>
                    </a:lnTo>
                    <a:lnTo>
                      <a:pt x="49" y="99"/>
                    </a:lnTo>
                    <a:lnTo>
                      <a:pt x="43" y="90"/>
                    </a:lnTo>
                    <a:lnTo>
                      <a:pt x="38" y="82"/>
                    </a:lnTo>
                    <a:lnTo>
                      <a:pt x="30" y="73"/>
                    </a:lnTo>
                    <a:lnTo>
                      <a:pt x="23" y="63"/>
                    </a:lnTo>
                    <a:lnTo>
                      <a:pt x="16" y="54"/>
                    </a:lnTo>
                    <a:lnTo>
                      <a:pt x="9" y="45"/>
                    </a:lnTo>
                    <a:lnTo>
                      <a:pt x="3" y="37"/>
                    </a:lnTo>
                    <a:lnTo>
                      <a:pt x="0" y="28"/>
                    </a:lnTo>
                    <a:lnTo>
                      <a:pt x="1" y="22"/>
                    </a:lnTo>
                    <a:lnTo>
                      <a:pt x="3" y="16"/>
                    </a:lnTo>
                    <a:lnTo>
                      <a:pt x="6" y="10"/>
                    </a:lnTo>
                    <a:lnTo>
                      <a:pt x="11" y="6"/>
                    </a:lnTo>
                    <a:lnTo>
                      <a:pt x="17" y="2"/>
                    </a:lnTo>
                    <a:lnTo>
                      <a:pt x="23" y="0"/>
                    </a:lnTo>
                    <a:lnTo>
                      <a:pt x="30" y="0"/>
                    </a:lnTo>
                    <a:lnTo>
                      <a:pt x="38" y="0"/>
                    </a:lnTo>
                    <a:lnTo>
                      <a:pt x="44" y="2"/>
                    </a:lnTo>
                    <a:lnTo>
                      <a:pt x="51" y="5"/>
                    </a:lnTo>
                    <a:lnTo>
                      <a:pt x="58" y="8"/>
                    </a:lnTo>
                    <a:lnTo>
                      <a:pt x="64" y="13"/>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41" name="Freeform 62"/>
              <p:cNvSpPr>
                <a:spLocks/>
              </p:cNvSpPr>
              <p:nvPr/>
            </p:nvSpPr>
            <p:spPr bwMode="auto">
              <a:xfrm>
                <a:off x="3892" y="2530"/>
                <a:ext cx="99" cy="49"/>
              </a:xfrm>
              <a:custGeom>
                <a:avLst/>
                <a:gdLst>
                  <a:gd name="T0" fmla="*/ 47 w 198"/>
                  <a:gd name="T1" fmla="*/ 49 h 98"/>
                  <a:gd name="T2" fmla="*/ 57 w 198"/>
                  <a:gd name="T3" fmla="*/ 49 h 98"/>
                  <a:gd name="T4" fmla="*/ 66 w 198"/>
                  <a:gd name="T5" fmla="*/ 49 h 98"/>
                  <a:gd name="T6" fmla="*/ 75 w 198"/>
                  <a:gd name="T7" fmla="*/ 47 h 98"/>
                  <a:gd name="T8" fmla="*/ 83 w 198"/>
                  <a:gd name="T9" fmla="*/ 45 h 98"/>
                  <a:gd name="T10" fmla="*/ 89 w 198"/>
                  <a:gd name="T11" fmla="*/ 43 h 98"/>
                  <a:gd name="T12" fmla="*/ 94 w 198"/>
                  <a:gd name="T13" fmla="*/ 39 h 98"/>
                  <a:gd name="T14" fmla="*/ 97 w 198"/>
                  <a:gd name="T15" fmla="*/ 35 h 98"/>
                  <a:gd name="T16" fmla="*/ 99 w 198"/>
                  <a:gd name="T17" fmla="*/ 30 h 98"/>
                  <a:gd name="T18" fmla="*/ 99 w 198"/>
                  <a:gd name="T19" fmla="*/ 25 h 98"/>
                  <a:gd name="T20" fmla="*/ 96 w 198"/>
                  <a:gd name="T21" fmla="*/ 20 h 98"/>
                  <a:gd name="T22" fmla="*/ 92 w 198"/>
                  <a:gd name="T23" fmla="*/ 15 h 98"/>
                  <a:gd name="T24" fmla="*/ 87 w 198"/>
                  <a:gd name="T25" fmla="*/ 12 h 98"/>
                  <a:gd name="T26" fmla="*/ 80 w 198"/>
                  <a:gd name="T27" fmla="*/ 7 h 98"/>
                  <a:gd name="T28" fmla="*/ 71 w 198"/>
                  <a:gd name="T29" fmla="*/ 5 h 98"/>
                  <a:gd name="T30" fmla="*/ 61 w 198"/>
                  <a:gd name="T31" fmla="*/ 3 h 98"/>
                  <a:gd name="T32" fmla="*/ 51 w 198"/>
                  <a:gd name="T33" fmla="*/ 1 h 98"/>
                  <a:gd name="T34" fmla="*/ 42 w 198"/>
                  <a:gd name="T35" fmla="*/ 0 h 98"/>
                  <a:gd name="T36" fmla="*/ 33 w 198"/>
                  <a:gd name="T37" fmla="*/ 1 h 98"/>
                  <a:gd name="T38" fmla="*/ 24 w 198"/>
                  <a:gd name="T39" fmla="*/ 2 h 98"/>
                  <a:gd name="T40" fmla="*/ 17 w 198"/>
                  <a:gd name="T41" fmla="*/ 4 h 98"/>
                  <a:gd name="T42" fmla="*/ 10 w 198"/>
                  <a:gd name="T43" fmla="*/ 7 h 98"/>
                  <a:gd name="T44" fmla="*/ 5 w 198"/>
                  <a:gd name="T45" fmla="*/ 11 h 98"/>
                  <a:gd name="T46" fmla="*/ 2 w 198"/>
                  <a:gd name="T47" fmla="*/ 15 h 98"/>
                  <a:gd name="T48" fmla="*/ 0 w 198"/>
                  <a:gd name="T49" fmla="*/ 20 h 98"/>
                  <a:gd name="T50" fmla="*/ 1 w 198"/>
                  <a:gd name="T51" fmla="*/ 25 h 98"/>
                  <a:gd name="T52" fmla="*/ 3 w 198"/>
                  <a:gd name="T53" fmla="*/ 29 h 98"/>
                  <a:gd name="T54" fmla="*/ 7 w 198"/>
                  <a:gd name="T55" fmla="*/ 34 h 98"/>
                  <a:gd name="T56" fmla="*/ 12 w 198"/>
                  <a:gd name="T57" fmla="*/ 38 h 98"/>
                  <a:gd name="T58" fmla="*/ 20 w 198"/>
                  <a:gd name="T59" fmla="*/ 42 h 98"/>
                  <a:gd name="T60" fmla="*/ 28 w 198"/>
                  <a:gd name="T61" fmla="*/ 45 h 98"/>
                  <a:gd name="T62" fmla="*/ 38 w 198"/>
                  <a:gd name="T63" fmla="*/ 47 h 98"/>
                  <a:gd name="T64" fmla="*/ 47 w 198"/>
                  <a:gd name="T65" fmla="*/ 49 h 9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8"/>
                  <a:gd name="T100" fmla="*/ 0 h 98"/>
                  <a:gd name="T101" fmla="*/ 198 w 198"/>
                  <a:gd name="T102" fmla="*/ 98 h 9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8" h="98">
                    <a:moveTo>
                      <a:pt x="94" y="97"/>
                    </a:moveTo>
                    <a:lnTo>
                      <a:pt x="114" y="98"/>
                    </a:lnTo>
                    <a:lnTo>
                      <a:pt x="132" y="97"/>
                    </a:lnTo>
                    <a:lnTo>
                      <a:pt x="150" y="94"/>
                    </a:lnTo>
                    <a:lnTo>
                      <a:pt x="166" y="90"/>
                    </a:lnTo>
                    <a:lnTo>
                      <a:pt x="178" y="85"/>
                    </a:lnTo>
                    <a:lnTo>
                      <a:pt x="188" y="77"/>
                    </a:lnTo>
                    <a:lnTo>
                      <a:pt x="194" y="69"/>
                    </a:lnTo>
                    <a:lnTo>
                      <a:pt x="198" y="60"/>
                    </a:lnTo>
                    <a:lnTo>
                      <a:pt x="197" y="50"/>
                    </a:lnTo>
                    <a:lnTo>
                      <a:pt x="192" y="40"/>
                    </a:lnTo>
                    <a:lnTo>
                      <a:pt x="184" y="31"/>
                    </a:lnTo>
                    <a:lnTo>
                      <a:pt x="173" y="23"/>
                    </a:lnTo>
                    <a:lnTo>
                      <a:pt x="159" y="15"/>
                    </a:lnTo>
                    <a:lnTo>
                      <a:pt x="141" y="9"/>
                    </a:lnTo>
                    <a:lnTo>
                      <a:pt x="123" y="5"/>
                    </a:lnTo>
                    <a:lnTo>
                      <a:pt x="103" y="1"/>
                    </a:lnTo>
                    <a:lnTo>
                      <a:pt x="84" y="0"/>
                    </a:lnTo>
                    <a:lnTo>
                      <a:pt x="65" y="1"/>
                    </a:lnTo>
                    <a:lnTo>
                      <a:pt x="48" y="3"/>
                    </a:lnTo>
                    <a:lnTo>
                      <a:pt x="33" y="8"/>
                    </a:lnTo>
                    <a:lnTo>
                      <a:pt x="19" y="14"/>
                    </a:lnTo>
                    <a:lnTo>
                      <a:pt x="10" y="21"/>
                    </a:lnTo>
                    <a:lnTo>
                      <a:pt x="3" y="30"/>
                    </a:lnTo>
                    <a:lnTo>
                      <a:pt x="0" y="39"/>
                    </a:lnTo>
                    <a:lnTo>
                      <a:pt x="1" y="50"/>
                    </a:lnTo>
                    <a:lnTo>
                      <a:pt x="6" y="59"/>
                    </a:lnTo>
                    <a:lnTo>
                      <a:pt x="14" y="68"/>
                    </a:lnTo>
                    <a:lnTo>
                      <a:pt x="25" y="76"/>
                    </a:lnTo>
                    <a:lnTo>
                      <a:pt x="39" y="83"/>
                    </a:lnTo>
                    <a:lnTo>
                      <a:pt x="56" y="90"/>
                    </a:lnTo>
                    <a:lnTo>
                      <a:pt x="75" y="94"/>
                    </a:lnTo>
                    <a:lnTo>
                      <a:pt x="94" y="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42" name="Freeform 63"/>
              <p:cNvSpPr>
                <a:spLocks/>
              </p:cNvSpPr>
              <p:nvPr/>
            </p:nvSpPr>
            <p:spPr bwMode="auto">
              <a:xfrm>
                <a:off x="4030" y="2295"/>
                <a:ext cx="42" cy="71"/>
              </a:xfrm>
              <a:custGeom>
                <a:avLst/>
                <a:gdLst>
                  <a:gd name="T0" fmla="*/ 0 w 84"/>
                  <a:gd name="T1" fmla="*/ 0 h 142"/>
                  <a:gd name="T2" fmla="*/ 2 w 84"/>
                  <a:gd name="T3" fmla="*/ 1 h 142"/>
                  <a:gd name="T4" fmla="*/ 6 w 84"/>
                  <a:gd name="T5" fmla="*/ 2 h 142"/>
                  <a:gd name="T6" fmla="*/ 13 w 84"/>
                  <a:gd name="T7" fmla="*/ 5 h 142"/>
                  <a:gd name="T8" fmla="*/ 21 w 84"/>
                  <a:gd name="T9" fmla="*/ 11 h 142"/>
                  <a:gd name="T10" fmla="*/ 28 w 84"/>
                  <a:gd name="T11" fmla="*/ 20 h 142"/>
                  <a:gd name="T12" fmla="*/ 35 w 84"/>
                  <a:gd name="T13" fmla="*/ 33 h 142"/>
                  <a:gd name="T14" fmla="*/ 40 w 84"/>
                  <a:gd name="T15" fmla="*/ 49 h 142"/>
                  <a:gd name="T16" fmla="*/ 41 w 84"/>
                  <a:gd name="T17" fmla="*/ 71 h 142"/>
                  <a:gd name="T18" fmla="*/ 41 w 84"/>
                  <a:gd name="T19" fmla="*/ 68 h 142"/>
                  <a:gd name="T20" fmla="*/ 42 w 84"/>
                  <a:gd name="T21" fmla="*/ 59 h 142"/>
                  <a:gd name="T22" fmla="*/ 42 w 84"/>
                  <a:gd name="T23" fmla="*/ 48 h 142"/>
                  <a:gd name="T24" fmla="*/ 41 w 84"/>
                  <a:gd name="T25" fmla="*/ 35 h 142"/>
                  <a:gd name="T26" fmla="*/ 37 w 84"/>
                  <a:gd name="T27" fmla="*/ 22 h 142"/>
                  <a:gd name="T28" fmla="*/ 29 w 84"/>
                  <a:gd name="T29" fmla="*/ 10 h 142"/>
                  <a:gd name="T30" fmla="*/ 18 w 84"/>
                  <a:gd name="T31" fmla="*/ 3 h 142"/>
                  <a:gd name="T32" fmla="*/ 0 w 84"/>
                  <a:gd name="T33" fmla="*/ 0 h 1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4"/>
                  <a:gd name="T52" fmla="*/ 0 h 142"/>
                  <a:gd name="T53" fmla="*/ 84 w 84"/>
                  <a:gd name="T54" fmla="*/ 142 h 1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4" h="142">
                    <a:moveTo>
                      <a:pt x="0" y="0"/>
                    </a:moveTo>
                    <a:lnTo>
                      <a:pt x="4" y="1"/>
                    </a:lnTo>
                    <a:lnTo>
                      <a:pt x="13" y="4"/>
                    </a:lnTo>
                    <a:lnTo>
                      <a:pt x="27" y="11"/>
                    </a:lnTo>
                    <a:lnTo>
                      <a:pt x="42" y="22"/>
                    </a:lnTo>
                    <a:lnTo>
                      <a:pt x="57" y="40"/>
                    </a:lnTo>
                    <a:lnTo>
                      <a:pt x="69" y="66"/>
                    </a:lnTo>
                    <a:lnTo>
                      <a:pt x="79" y="99"/>
                    </a:lnTo>
                    <a:lnTo>
                      <a:pt x="81" y="142"/>
                    </a:lnTo>
                    <a:lnTo>
                      <a:pt x="82" y="136"/>
                    </a:lnTo>
                    <a:lnTo>
                      <a:pt x="83" y="119"/>
                    </a:lnTo>
                    <a:lnTo>
                      <a:pt x="84" y="97"/>
                    </a:lnTo>
                    <a:lnTo>
                      <a:pt x="82" y="70"/>
                    </a:lnTo>
                    <a:lnTo>
                      <a:pt x="74" y="44"/>
                    </a:lnTo>
                    <a:lnTo>
                      <a:pt x="59" y="21"/>
                    </a:lnTo>
                    <a:lnTo>
                      <a:pt x="35" y="6"/>
                    </a:lnTo>
                    <a:lnTo>
                      <a:pt x="0" y="0"/>
                    </a:lnTo>
                    <a:close/>
                  </a:path>
                </a:pathLst>
              </a:custGeom>
              <a:solidFill>
                <a:srgbClr val="007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43" name="Freeform 64"/>
              <p:cNvSpPr>
                <a:spLocks/>
              </p:cNvSpPr>
              <p:nvPr/>
            </p:nvSpPr>
            <p:spPr bwMode="auto">
              <a:xfrm>
                <a:off x="4026" y="2305"/>
                <a:ext cx="26" cy="40"/>
              </a:xfrm>
              <a:custGeom>
                <a:avLst/>
                <a:gdLst>
                  <a:gd name="T0" fmla="*/ 0 w 52"/>
                  <a:gd name="T1" fmla="*/ 0 h 80"/>
                  <a:gd name="T2" fmla="*/ 2 w 52"/>
                  <a:gd name="T3" fmla="*/ 1 h 80"/>
                  <a:gd name="T4" fmla="*/ 3 w 52"/>
                  <a:gd name="T5" fmla="*/ 1 h 80"/>
                  <a:gd name="T6" fmla="*/ 7 w 52"/>
                  <a:gd name="T7" fmla="*/ 4 h 80"/>
                  <a:gd name="T8" fmla="*/ 12 w 52"/>
                  <a:gd name="T9" fmla="*/ 8 h 80"/>
                  <a:gd name="T10" fmla="*/ 16 w 52"/>
                  <a:gd name="T11" fmla="*/ 13 h 80"/>
                  <a:gd name="T12" fmla="*/ 21 w 52"/>
                  <a:gd name="T13" fmla="*/ 20 h 80"/>
                  <a:gd name="T14" fmla="*/ 24 w 52"/>
                  <a:gd name="T15" fmla="*/ 29 h 80"/>
                  <a:gd name="T16" fmla="*/ 26 w 52"/>
                  <a:gd name="T17" fmla="*/ 40 h 80"/>
                  <a:gd name="T18" fmla="*/ 26 w 52"/>
                  <a:gd name="T19" fmla="*/ 39 h 80"/>
                  <a:gd name="T20" fmla="*/ 26 w 52"/>
                  <a:gd name="T21" fmla="*/ 34 h 80"/>
                  <a:gd name="T22" fmla="*/ 26 w 52"/>
                  <a:gd name="T23" fmla="*/ 27 h 80"/>
                  <a:gd name="T24" fmla="*/ 25 w 52"/>
                  <a:gd name="T25" fmla="*/ 20 h 80"/>
                  <a:gd name="T26" fmla="*/ 22 w 52"/>
                  <a:gd name="T27" fmla="*/ 12 h 80"/>
                  <a:gd name="T28" fmla="*/ 17 w 52"/>
                  <a:gd name="T29" fmla="*/ 5 h 80"/>
                  <a:gd name="T30" fmla="*/ 10 w 52"/>
                  <a:gd name="T31" fmla="*/ 1 h 80"/>
                  <a:gd name="T32" fmla="*/ 0 w 52"/>
                  <a:gd name="T33" fmla="*/ 0 h 8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2"/>
                  <a:gd name="T52" fmla="*/ 0 h 80"/>
                  <a:gd name="T53" fmla="*/ 52 w 52"/>
                  <a:gd name="T54" fmla="*/ 80 h 8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2" h="80">
                    <a:moveTo>
                      <a:pt x="0" y="0"/>
                    </a:moveTo>
                    <a:lnTo>
                      <a:pt x="3" y="1"/>
                    </a:lnTo>
                    <a:lnTo>
                      <a:pt x="7" y="3"/>
                    </a:lnTo>
                    <a:lnTo>
                      <a:pt x="15" y="8"/>
                    </a:lnTo>
                    <a:lnTo>
                      <a:pt x="23" y="16"/>
                    </a:lnTo>
                    <a:lnTo>
                      <a:pt x="32" y="26"/>
                    </a:lnTo>
                    <a:lnTo>
                      <a:pt x="41" y="40"/>
                    </a:lnTo>
                    <a:lnTo>
                      <a:pt x="47" y="58"/>
                    </a:lnTo>
                    <a:lnTo>
                      <a:pt x="52" y="80"/>
                    </a:lnTo>
                    <a:lnTo>
                      <a:pt x="52" y="77"/>
                    </a:lnTo>
                    <a:lnTo>
                      <a:pt x="52" y="68"/>
                    </a:lnTo>
                    <a:lnTo>
                      <a:pt x="51" y="54"/>
                    </a:lnTo>
                    <a:lnTo>
                      <a:pt x="49" y="39"/>
                    </a:lnTo>
                    <a:lnTo>
                      <a:pt x="43" y="24"/>
                    </a:lnTo>
                    <a:lnTo>
                      <a:pt x="34" y="11"/>
                    </a:lnTo>
                    <a:lnTo>
                      <a:pt x="20" y="2"/>
                    </a:lnTo>
                    <a:lnTo>
                      <a:pt x="0" y="0"/>
                    </a:lnTo>
                    <a:close/>
                  </a:path>
                </a:pathLst>
              </a:custGeom>
              <a:solidFill>
                <a:srgbClr val="007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44" name="Freeform 65"/>
              <p:cNvSpPr>
                <a:spLocks/>
              </p:cNvSpPr>
              <p:nvPr/>
            </p:nvSpPr>
            <p:spPr bwMode="auto">
              <a:xfrm>
                <a:off x="4048" y="2292"/>
                <a:ext cx="33" cy="35"/>
              </a:xfrm>
              <a:custGeom>
                <a:avLst/>
                <a:gdLst>
                  <a:gd name="T0" fmla="*/ 0 w 67"/>
                  <a:gd name="T1" fmla="*/ 0 h 71"/>
                  <a:gd name="T2" fmla="*/ 1 w 67"/>
                  <a:gd name="T3" fmla="*/ 0 h 71"/>
                  <a:gd name="T4" fmla="*/ 4 w 67"/>
                  <a:gd name="T5" fmla="*/ 2 h 71"/>
                  <a:gd name="T6" fmla="*/ 8 w 67"/>
                  <a:gd name="T7" fmla="*/ 3 h 71"/>
                  <a:gd name="T8" fmla="*/ 13 w 67"/>
                  <a:gd name="T9" fmla="*/ 6 h 71"/>
                  <a:gd name="T10" fmla="*/ 18 w 67"/>
                  <a:gd name="T11" fmla="*/ 10 h 71"/>
                  <a:gd name="T12" fmla="*/ 24 w 67"/>
                  <a:gd name="T13" fmla="*/ 17 h 71"/>
                  <a:gd name="T14" fmla="*/ 29 w 67"/>
                  <a:gd name="T15" fmla="*/ 25 h 71"/>
                  <a:gd name="T16" fmla="*/ 33 w 67"/>
                  <a:gd name="T17" fmla="*/ 35 h 71"/>
                  <a:gd name="T18" fmla="*/ 33 w 67"/>
                  <a:gd name="T19" fmla="*/ 33 h 71"/>
                  <a:gd name="T20" fmla="*/ 32 w 67"/>
                  <a:gd name="T21" fmla="*/ 29 h 71"/>
                  <a:gd name="T22" fmla="*/ 30 w 67"/>
                  <a:gd name="T23" fmla="*/ 22 h 71"/>
                  <a:gd name="T24" fmla="*/ 27 w 67"/>
                  <a:gd name="T25" fmla="*/ 15 h 71"/>
                  <a:gd name="T26" fmla="*/ 23 w 67"/>
                  <a:gd name="T27" fmla="*/ 8 h 71"/>
                  <a:gd name="T28" fmla="*/ 17 w 67"/>
                  <a:gd name="T29" fmla="*/ 2 h 71"/>
                  <a:gd name="T30" fmla="*/ 10 w 67"/>
                  <a:gd name="T31" fmla="*/ 0 h 71"/>
                  <a:gd name="T32" fmla="*/ 0 w 67"/>
                  <a:gd name="T33" fmla="*/ 0 h 7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7"/>
                  <a:gd name="T52" fmla="*/ 0 h 71"/>
                  <a:gd name="T53" fmla="*/ 67 w 67"/>
                  <a:gd name="T54" fmla="*/ 71 h 7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7" h="71">
                    <a:moveTo>
                      <a:pt x="0" y="1"/>
                    </a:moveTo>
                    <a:lnTo>
                      <a:pt x="2" y="1"/>
                    </a:lnTo>
                    <a:lnTo>
                      <a:pt x="8" y="4"/>
                    </a:lnTo>
                    <a:lnTo>
                      <a:pt x="16" y="7"/>
                    </a:lnTo>
                    <a:lnTo>
                      <a:pt x="27" y="13"/>
                    </a:lnTo>
                    <a:lnTo>
                      <a:pt x="37" y="21"/>
                    </a:lnTo>
                    <a:lnTo>
                      <a:pt x="48" y="34"/>
                    </a:lnTo>
                    <a:lnTo>
                      <a:pt x="59" y="50"/>
                    </a:lnTo>
                    <a:lnTo>
                      <a:pt x="67" y="71"/>
                    </a:lnTo>
                    <a:lnTo>
                      <a:pt x="67" y="67"/>
                    </a:lnTo>
                    <a:lnTo>
                      <a:pt x="65" y="58"/>
                    </a:lnTo>
                    <a:lnTo>
                      <a:pt x="61" y="44"/>
                    </a:lnTo>
                    <a:lnTo>
                      <a:pt x="54" y="30"/>
                    </a:lnTo>
                    <a:lnTo>
                      <a:pt x="46" y="16"/>
                    </a:lnTo>
                    <a:lnTo>
                      <a:pt x="35" y="5"/>
                    </a:lnTo>
                    <a:lnTo>
                      <a:pt x="20" y="0"/>
                    </a:lnTo>
                    <a:lnTo>
                      <a:pt x="0" y="1"/>
                    </a:lnTo>
                    <a:close/>
                  </a:path>
                </a:pathLst>
              </a:custGeom>
              <a:solidFill>
                <a:srgbClr val="007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45" name="Freeform 66"/>
              <p:cNvSpPr>
                <a:spLocks/>
              </p:cNvSpPr>
              <p:nvPr/>
            </p:nvSpPr>
            <p:spPr bwMode="auto">
              <a:xfrm>
                <a:off x="4003" y="2244"/>
                <a:ext cx="48" cy="27"/>
              </a:xfrm>
              <a:custGeom>
                <a:avLst/>
                <a:gdLst>
                  <a:gd name="T0" fmla="*/ 0 w 96"/>
                  <a:gd name="T1" fmla="*/ 5 h 54"/>
                  <a:gd name="T2" fmla="*/ 1 w 96"/>
                  <a:gd name="T3" fmla="*/ 4 h 54"/>
                  <a:gd name="T4" fmla="*/ 6 w 96"/>
                  <a:gd name="T5" fmla="*/ 3 h 54"/>
                  <a:gd name="T6" fmla="*/ 11 w 96"/>
                  <a:gd name="T7" fmla="*/ 3 h 54"/>
                  <a:gd name="T8" fmla="*/ 18 w 96"/>
                  <a:gd name="T9" fmla="*/ 4 h 54"/>
                  <a:gd name="T10" fmla="*/ 26 w 96"/>
                  <a:gd name="T11" fmla="*/ 6 h 54"/>
                  <a:gd name="T12" fmla="*/ 34 w 96"/>
                  <a:gd name="T13" fmla="*/ 11 h 54"/>
                  <a:gd name="T14" fmla="*/ 42 w 96"/>
                  <a:gd name="T15" fmla="*/ 17 h 54"/>
                  <a:gd name="T16" fmla="*/ 48 w 96"/>
                  <a:gd name="T17" fmla="*/ 27 h 54"/>
                  <a:gd name="T18" fmla="*/ 48 w 96"/>
                  <a:gd name="T19" fmla="*/ 25 h 54"/>
                  <a:gd name="T20" fmla="*/ 46 w 96"/>
                  <a:gd name="T21" fmla="*/ 21 h 54"/>
                  <a:gd name="T22" fmla="*/ 43 w 96"/>
                  <a:gd name="T23" fmla="*/ 15 h 54"/>
                  <a:gd name="T24" fmla="*/ 38 w 96"/>
                  <a:gd name="T25" fmla="*/ 9 h 54"/>
                  <a:gd name="T26" fmla="*/ 31 w 96"/>
                  <a:gd name="T27" fmla="*/ 3 h 54"/>
                  <a:gd name="T28" fmla="*/ 23 w 96"/>
                  <a:gd name="T29" fmla="*/ 0 h 54"/>
                  <a:gd name="T30" fmla="*/ 12 w 96"/>
                  <a:gd name="T31" fmla="*/ 0 h 54"/>
                  <a:gd name="T32" fmla="*/ 0 w 96"/>
                  <a:gd name="T33" fmla="*/ 5 h 5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6"/>
                  <a:gd name="T52" fmla="*/ 0 h 54"/>
                  <a:gd name="T53" fmla="*/ 96 w 96"/>
                  <a:gd name="T54" fmla="*/ 54 h 5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6" h="54">
                    <a:moveTo>
                      <a:pt x="0" y="9"/>
                    </a:moveTo>
                    <a:lnTo>
                      <a:pt x="2" y="8"/>
                    </a:lnTo>
                    <a:lnTo>
                      <a:pt x="11" y="7"/>
                    </a:lnTo>
                    <a:lnTo>
                      <a:pt x="22" y="7"/>
                    </a:lnTo>
                    <a:lnTo>
                      <a:pt x="36" y="8"/>
                    </a:lnTo>
                    <a:lnTo>
                      <a:pt x="52" y="12"/>
                    </a:lnTo>
                    <a:lnTo>
                      <a:pt x="68" y="21"/>
                    </a:lnTo>
                    <a:lnTo>
                      <a:pt x="83" y="34"/>
                    </a:lnTo>
                    <a:lnTo>
                      <a:pt x="96" y="54"/>
                    </a:lnTo>
                    <a:lnTo>
                      <a:pt x="95" y="50"/>
                    </a:lnTo>
                    <a:lnTo>
                      <a:pt x="91" y="41"/>
                    </a:lnTo>
                    <a:lnTo>
                      <a:pt x="85" y="30"/>
                    </a:lnTo>
                    <a:lnTo>
                      <a:pt x="76" y="17"/>
                    </a:lnTo>
                    <a:lnTo>
                      <a:pt x="62" y="6"/>
                    </a:lnTo>
                    <a:lnTo>
                      <a:pt x="46" y="0"/>
                    </a:lnTo>
                    <a:lnTo>
                      <a:pt x="25" y="0"/>
                    </a:lnTo>
                    <a:lnTo>
                      <a:pt x="0" y="9"/>
                    </a:lnTo>
                    <a:close/>
                  </a:path>
                </a:pathLst>
              </a:custGeom>
              <a:solidFill>
                <a:srgbClr val="007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46" name="Freeform 67"/>
              <p:cNvSpPr>
                <a:spLocks/>
              </p:cNvSpPr>
              <p:nvPr/>
            </p:nvSpPr>
            <p:spPr bwMode="auto">
              <a:xfrm>
                <a:off x="4004" y="2677"/>
                <a:ext cx="38" cy="131"/>
              </a:xfrm>
              <a:custGeom>
                <a:avLst/>
                <a:gdLst>
                  <a:gd name="T0" fmla="*/ 24 w 75"/>
                  <a:gd name="T1" fmla="*/ 0 h 261"/>
                  <a:gd name="T2" fmla="*/ 25 w 75"/>
                  <a:gd name="T3" fmla="*/ 4 h 261"/>
                  <a:gd name="T4" fmla="*/ 27 w 75"/>
                  <a:gd name="T5" fmla="*/ 13 h 261"/>
                  <a:gd name="T6" fmla="*/ 29 w 75"/>
                  <a:gd name="T7" fmla="*/ 27 h 261"/>
                  <a:gd name="T8" fmla="*/ 30 w 75"/>
                  <a:gd name="T9" fmla="*/ 45 h 261"/>
                  <a:gd name="T10" fmla="*/ 29 w 75"/>
                  <a:gd name="T11" fmla="*/ 66 h 261"/>
                  <a:gd name="T12" fmla="*/ 25 w 75"/>
                  <a:gd name="T13" fmla="*/ 88 h 261"/>
                  <a:gd name="T14" fmla="*/ 15 w 75"/>
                  <a:gd name="T15" fmla="*/ 110 h 261"/>
                  <a:gd name="T16" fmla="*/ 0 w 75"/>
                  <a:gd name="T17" fmla="*/ 131 h 261"/>
                  <a:gd name="T18" fmla="*/ 3 w 75"/>
                  <a:gd name="T19" fmla="*/ 128 h 261"/>
                  <a:gd name="T20" fmla="*/ 10 w 75"/>
                  <a:gd name="T21" fmla="*/ 120 h 261"/>
                  <a:gd name="T22" fmla="*/ 19 w 75"/>
                  <a:gd name="T23" fmla="*/ 108 h 261"/>
                  <a:gd name="T24" fmla="*/ 28 w 75"/>
                  <a:gd name="T25" fmla="*/ 93 h 261"/>
                  <a:gd name="T26" fmla="*/ 35 w 75"/>
                  <a:gd name="T27" fmla="*/ 73 h 261"/>
                  <a:gd name="T28" fmla="*/ 38 w 75"/>
                  <a:gd name="T29" fmla="*/ 51 h 261"/>
                  <a:gd name="T30" fmla="*/ 35 w 75"/>
                  <a:gd name="T31" fmla="*/ 27 h 261"/>
                  <a:gd name="T32" fmla="*/ 24 w 75"/>
                  <a:gd name="T33" fmla="*/ 0 h 26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5"/>
                  <a:gd name="T52" fmla="*/ 0 h 261"/>
                  <a:gd name="T53" fmla="*/ 75 w 75"/>
                  <a:gd name="T54" fmla="*/ 261 h 26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5" h="261">
                    <a:moveTo>
                      <a:pt x="47" y="0"/>
                    </a:moveTo>
                    <a:lnTo>
                      <a:pt x="49" y="7"/>
                    </a:lnTo>
                    <a:lnTo>
                      <a:pt x="53" y="25"/>
                    </a:lnTo>
                    <a:lnTo>
                      <a:pt x="57" y="54"/>
                    </a:lnTo>
                    <a:lnTo>
                      <a:pt x="60" y="90"/>
                    </a:lnTo>
                    <a:lnTo>
                      <a:pt x="58" y="131"/>
                    </a:lnTo>
                    <a:lnTo>
                      <a:pt x="49" y="175"/>
                    </a:lnTo>
                    <a:lnTo>
                      <a:pt x="30" y="219"/>
                    </a:lnTo>
                    <a:lnTo>
                      <a:pt x="0" y="261"/>
                    </a:lnTo>
                    <a:lnTo>
                      <a:pt x="6" y="255"/>
                    </a:lnTo>
                    <a:lnTo>
                      <a:pt x="20" y="240"/>
                    </a:lnTo>
                    <a:lnTo>
                      <a:pt x="37" y="216"/>
                    </a:lnTo>
                    <a:lnTo>
                      <a:pt x="56" y="185"/>
                    </a:lnTo>
                    <a:lnTo>
                      <a:pt x="70" y="146"/>
                    </a:lnTo>
                    <a:lnTo>
                      <a:pt x="75" y="102"/>
                    </a:lnTo>
                    <a:lnTo>
                      <a:pt x="70" y="53"/>
                    </a:lnTo>
                    <a:lnTo>
                      <a:pt x="47" y="0"/>
                    </a:lnTo>
                    <a:close/>
                  </a:path>
                </a:pathLst>
              </a:custGeom>
              <a:solidFill>
                <a:srgbClr val="7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47" name="Freeform 68"/>
              <p:cNvSpPr>
                <a:spLocks/>
              </p:cNvSpPr>
              <p:nvPr/>
            </p:nvSpPr>
            <p:spPr bwMode="auto">
              <a:xfrm>
                <a:off x="3789" y="2657"/>
                <a:ext cx="48" cy="74"/>
              </a:xfrm>
              <a:custGeom>
                <a:avLst/>
                <a:gdLst>
                  <a:gd name="T0" fmla="*/ 0 w 97"/>
                  <a:gd name="T1" fmla="*/ 74 h 149"/>
                  <a:gd name="T2" fmla="*/ 1 w 97"/>
                  <a:gd name="T3" fmla="*/ 71 h 149"/>
                  <a:gd name="T4" fmla="*/ 2 w 97"/>
                  <a:gd name="T5" fmla="*/ 63 h 149"/>
                  <a:gd name="T6" fmla="*/ 5 w 97"/>
                  <a:gd name="T7" fmla="*/ 52 h 149"/>
                  <a:gd name="T8" fmla="*/ 10 w 97"/>
                  <a:gd name="T9" fmla="*/ 39 h 149"/>
                  <a:gd name="T10" fmla="*/ 16 w 97"/>
                  <a:gd name="T11" fmla="*/ 25 h 149"/>
                  <a:gd name="T12" fmla="*/ 24 w 97"/>
                  <a:gd name="T13" fmla="*/ 13 h 149"/>
                  <a:gd name="T14" fmla="*/ 35 w 97"/>
                  <a:gd name="T15" fmla="*/ 5 h 149"/>
                  <a:gd name="T16" fmla="*/ 48 w 97"/>
                  <a:gd name="T17" fmla="*/ 0 h 149"/>
                  <a:gd name="T18" fmla="*/ 47 w 97"/>
                  <a:gd name="T19" fmla="*/ 1 h 149"/>
                  <a:gd name="T20" fmla="*/ 44 w 97"/>
                  <a:gd name="T21" fmla="*/ 2 h 149"/>
                  <a:gd name="T22" fmla="*/ 39 w 97"/>
                  <a:gd name="T23" fmla="*/ 5 h 149"/>
                  <a:gd name="T24" fmla="*/ 33 w 97"/>
                  <a:gd name="T25" fmla="*/ 11 h 149"/>
                  <a:gd name="T26" fmla="*/ 26 w 97"/>
                  <a:gd name="T27" fmla="*/ 20 h 149"/>
                  <a:gd name="T28" fmla="*/ 18 w 97"/>
                  <a:gd name="T29" fmla="*/ 33 h 149"/>
                  <a:gd name="T30" fmla="*/ 9 w 97"/>
                  <a:gd name="T31" fmla="*/ 51 h 149"/>
                  <a:gd name="T32" fmla="*/ 0 w 97"/>
                  <a:gd name="T33" fmla="*/ 74 h 1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7"/>
                  <a:gd name="T52" fmla="*/ 0 h 149"/>
                  <a:gd name="T53" fmla="*/ 97 w 97"/>
                  <a:gd name="T54" fmla="*/ 149 h 14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7" h="149">
                    <a:moveTo>
                      <a:pt x="0" y="149"/>
                    </a:moveTo>
                    <a:lnTo>
                      <a:pt x="2" y="143"/>
                    </a:lnTo>
                    <a:lnTo>
                      <a:pt x="5" y="127"/>
                    </a:lnTo>
                    <a:lnTo>
                      <a:pt x="11" y="104"/>
                    </a:lnTo>
                    <a:lnTo>
                      <a:pt x="20" y="78"/>
                    </a:lnTo>
                    <a:lnTo>
                      <a:pt x="33" y="51"/>
                    </a:lnTo>
                    <a:lnTo>
                      <a:pt x="49" y="27"/>
                    </a:lnTo>
                    <a:lnTo>
                      <a:pt x="71" y="10"/>
                    </a:lnTo>
                    <a:lnTo>
                      <a:pt x="97" y="0"/>
                    </a:lnTo>
                    <a:lnTo>
                      <a:pt x="95" y="2"/>
                    </a:lnTo>
                    <a:lnTo>
                      <a:pt x="89" y="4"/>
                    </a:lnTo>
                    <a:lnTo>
                      <a:pt x="79" y="11"/>
                    </a:lnTo>
                    <a:lnTo>
                      <a:pt x="67" y="22"/>
                    </a:lnTo>
                    <a:lnTo>
                      <a:pt x="52" y="41"/>
                    </a:lnTo>
                    <a:lnTo>
                      <a:pt x="36" y="67"/>
                    </a:lnTo>
                    <a:lnTo>
                      <a:pt x="19" y="103"/>
                    </a:lnTo>
                    <a:lnTo>
                      <a:pt x="0" y="149"/>
                    </a:lnTo>
                    <a:close/>
                  </a:path>
                </a:pathLst>
              </a:custGeom>
              <a:solidFill>
                <a:srgbClr val="7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48" name="Freeform 69"/>
              <p:cNvSpPr>
                <a:spLocks/>
              </p:cNvSpPr>
              <p:nvPr/>
            </p:nvSpPr>
            <p:spPr bwMode="auto">
              <a:xfrm>
                <a:off x="3941" y="2693"/>
                <a:ext cx="58" cy="71"/>
              </a:xfrm>
              <a:custGeom>
                <a:avLst/>
                <a:gdLst>
                  <a:gd name="T0" fmla="*/ 0 w 116"/>
                  <a:gd name="T1" fmla="*/ 0 h 143"/>
                  <a:gd name="T2" fmla="*/ 2 w 116"/>
                  <a:gd name="T3" fmla="*/ 1 h 143"/>
                  <a:gd name="T4" fmla="*/ 8 w 116"/>
                  <a:gd name="T5" fmla="*/ 5 h 143"/>
                  <a:gd name="T6" fmla="*/ 17 w 116"/>
                  <a:gd name="T7" fmla="*/ 11 h 143"/>
                  <a:gd name="T8" fmla="*/ 27 w 116"/>
                  <a:gd name="T9" fmla="*/ 19 h 143"/>
                  <a:gd name="T10" fmla="*/ 38 w 116"/>
                  <a:gd name="T11" fmla="*/ 30 h 143"/>
                  <a:gd name="T12" fmla="*/ 47 w 116"/>
                  <a:gd name="T13" fmla="*/ 42 h 143"/>
                  <a:gd name="T14" fmla="*/ 54 w 116"/>
                  <a:gd name="T15" fmla="*/ 56 h 143"/>
                  <a:gd name="T16" fmla="*/ 58 w 116"/>
                  <a:gd name="T17" fmla="*/ 71 h 143"/>
                  <a:gd name="T18" fmla="*/ 58 w 116"/>
                  <a:gd name="T19" fmla="*/ 68 h 143"/>
                  <a:gd name="T20" fmla="*/ 57 w 116"/>
                  <a:gd name="T21" fmla="*/ 60 h 143"/>
                  <a:gd name="T22" fmla="*/ 54 w 116"/>
                  <a:gd name="T23" fmla="*/ 49 h 143"/>
                  <a:gd name="T24" fmla="*/ 50 w 116"/>
                  <a:gd name="T25" fmla="*/ 37 h 143"/>
                  <a:gd name="T26" fmla="*/ 43 w 116"/>
                  <a:gd name="T27" fmla="*/ 23 h 143"/>
                  <a:gd name="T28" fmla="*/ 32 w 116"/>
                  <a:gd name="T29" fmla="*/ 12 h 143"/>
                  <a:gd name="T30" fmla="*/ 19 w 116"/>
                  <a:gd name="T31" fmla="*/ 4 h 143"/>
                  <a:gd name="T32" fmla="*/ 0 w 116"/>
                  <a:gd name="T33" fmla="*/ 0 h 14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6"/>
                  <a:gd name="T52" fmla="*/ 0 h 143"/>
                  <a:gd name="T53" fmla="*/ 116 w 116"/>
                  <a:gd name="T54" fmla="*/ 143 h 14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6" h="143">
                    <a:moveTo>
                      <a:pt x="0" y="0"/>
                    </a:moveTo>
                    <a:lnTo>
                      <a:pt x="4" y="2"/>
                    </a:lnTo>
                    <a:lnTo>
                      <a:pt x="16" y="10"/>
                    </a:lnTo>
                    <a:lnTo>
                      <a:pt x="33" y="22"/>
                    </a:lnTo>
                    <a:lnTo>
                      <a:pt x="54" y="39"/>
                    </a:lnTo>
                    <a:lnTo>
                      <a:pt x="75" y="60"/>
                    </a:lnTo>
                    <a:lnTo>
                      <a:pt x="93" y="84"/>
                    </a:lnTo>
                    <a:lnTo>
                      <a:pt x="108" y="112"/>
                    </a:lnTo>
                    <a:lnTo>
                      <a:pt x="116" y="143"/>
                    </a:lnTo>
                    <a:lnTo>
                      <a:pt x="116" y="137"/>
                    </a:lnTo>
                    <a:lnTo>
                      <a:pt x="114" y="121"/>
                    </a:lnTo>
                    <a:lnTo>
                      <a:pt x="108" y="99"/>
                    </a:lnTo>
                    <a:lnTo>
                      <a:pt x="100" y="74"/>
                    </a:lnTo>
                    <a:lnTo>
                      <a:pt x="85" y="47"/>
                    </a:lnTo>
                    <a:lnTo>
                      <a:pt x="64" y="24"/>
                    </a:lnTo>
                    <a:lnTo>
                      <a:pt x="37" y="8"/>
                    </a:lnTo>
                    <a:lnTo>
                      <a:pt x="0" y="0"/>
                    </a:lnTo>
                    <a:close/>
                  </a:path>
                </a:pathLst>
              </a:custGeom>
              <a:solidFill>
                <a:srgbClr val="7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49" name="Freeform 70"/>
              <p:cNvSpPr>
                <a:spLocks/>
              </p:cNvSpPr>
              <p:nvPr/>
            </p:nvSpPr>
            <p:spPr bwMode="auto">
              <a:xfrm>
                <a:off x="3894" y="2516"/>
                <a:ext cx="128" cy="49"/>
              </a:xfrm>
              <a:custGeom>
                <a:avLst/>
                <a:gdLst>
                  <a:gd name="T0" fmla="*/ 0 w 257"/>
                  <a:gd name="T1" fmla="*/ 11 h 98"/>
                  <a:gd name="T2" fmla="*/ 3 w 257"/>
                  <a:gd name="T3" fmla="*/ 14 h 98"/>
                  <a:gd name="T4" fmla="*/ 7 w 257"/>
                  <a:gd name="T5" fmla="*/ 19 h 98"/>
                  <a:gd name="T6" fmla="*/ 14 w 257"/>
                  <a:gd name="T7" fmla="*/ 25 h 98"/>
                  <a:gd name="T8" fmla="*/ 20 w 257"/>
                  <a:gd name="T9" fmla="*/ 31 h 98"/>
                  <a:gd name="T10" fmla="*/ 27 w 257"/>
                  <a:gd name="T11" fmla="*/ 38 h 98"/>
                  <a:gd name="T12" fmla="*/ 33 w 257"/>
                  <a:gd name="T13" fmla="*/ 44 h 98"/>
                  <a:gd name="T14" fmla="*/ 36 w 257"/>
                  <a:gd name="T15" fmla="*/ 48 h 98"/>
                  <a:gd name="T16" fmla="*/ 38 w 257"/>
                  <a:gd name="T17" fmla="*/ 49 h 98"/>
                  <a:gd name="T18" fmla="*/ 128 w 257"/>
                  <a:gd name="T19" fmla="*/ 0 h 98"/>
                  <a:gd name="T20" fmla="*/ 38 w 257"/>
                  <a:gd name="T21" fmla="*/ 38 h 98"/>
                  <a:gd name="T22" fmla="*/ 0 w 257"/>
                  <a:gd name="T23" fmla="*/ 11 h 9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57"/>
                  <a:gd name="T37" fmla="*/ 0 h 98"/>
                  <a:gd name="T38" fmla="*/ 257 w 257"/>
                  <a:gd name="T39" fmla="*/ 98 h 9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57" h="98">
                    <a:moveTo>
                      <a:pt x="0" y="22"/>
                    </a:moveTo>
                    <a:lnTo>
                      <a:pt x="6" y="28"/>
                    </a:lnTo>
                    <a:lnTo>
                      <a:pt x="15" y="37"/>
                    </a:lnTo>
                    <a:lnTo>
                      <a:pt x="28" y="50"/>
                    </a:lnTo>
                    <a:lnTo>
                      <a:pt x="41" y="63"/>
                    </a:lnTo>
                    <a:lnTo>
                      <a:pt x="54" y="76"/>
                    </a:lnTo>
                    <a:lnTo>
                      <a:pt x="66" y="88"/>
                    </a:lnTo>
                    <a:lnTo>
                      <a:pt x="73" y="95"/>
                    </a:lnTo>
                    <a:lnTo>
                      <a:pt x="76" y="98"/>
                    </a:lnTo>
                    <a:lnTo>
                      <a:pt x="257" y="0"/>
                    </a:lnTo>
                    <a:lnTo>
                      <a:pt x="77" y="75"/>
                    </a:lnTo>
                    <a:lnTo>
                      <a:pt x="0" y="22"/>
                    </a:lnTo>
                    <a:close/>
                  </a:path>
                </a:pathLst>
              </a:custGeom>
              <a:solidFill>
                <a:srgbClr val="7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sp>
        <p:nvSpPr>
          <p:cNvPr id="237639" name="Text Box 71"/>
          <p:cNvSpPr txBox="1">
            <a:spLocks noChangeArrowheads="1"/>
          </p:cNvSpPr>
          <p:nvPr/>
        </p:nvSpPr>
        <p:spPr bwMode="auto">
          <a:xfrm>
            <a:off x="246063" y="646113"/>
            <a:ext cx="37338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刚碰撞瞬间</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N</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与板是在一起运动的，所以碰撞后的瞬间</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a:t>
            </a:r>
            <a:r>
              <a:rPr kumimoji="0" lang="en-US" altLang="zh-CN" sz="2800" b="0"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M</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a:t>
            </a:r>
            <a:r>
              <a:rPr kumimoji="0" lang="en-US" altLang="zh-CN" sz="2800" b="0"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N</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具有相同的线速度：</a:t>
            </a:r>
          </a:p>
        </p:txBody>
      </p:sp>
      <p:graphicFrame>
        <p:nvGraphicFramePr>
          <p:cNvPr id="237640" name="Object 72"/>
          <p:cNvGraphicFramePr>
            <a:graphicFrameLocks noChangeAspect="1"/>
          </p:cNvGraphicFramePr>
          <p:nvPr/>
        </p:nvGraphicFramePr>
        <p:xfrm>
          <a:off x="341313" y="2513013"/>
          <a:ext cx="3294062" cy="1122362"/>
        </p:xfrm>
        <a:graphic>
          <a:graphicData uri="http://schemas.openxmlformats.org/presentationml/2006/ole">
            <mc:AlternateContent xmlns:mc="http://schemas.openxmlformats.org/markup-compatibility/2006">
              <mc:Choice xmlns:v="urn:schemas-microsoft-com:vml" Requires="v">
                <p:oleObj spid="_x0000_s213012" name="Equation" r:id="rId3" imgW="1155600" imgH="393480" progId="Equation.DSMT4">
                  <p:embed/>
                </p:oleObj>
              </mc:Choice>
              <mc:Fallback>
                <p:oleObj name="Equation" r:id="rId3" imgW="1155600" imgH="393480" progId="Equation.DSMT4">
                  <p:embed/>
                  <p:pic>
                    <p:nvPicPr>
                      <p:cNvPr id="237640" name="Object 7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313" y="2513013"/>
                        <a:ext cx="3294062" cy="1122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Group 78"/>
          <p:cNvGrpSpPr>
            <a:grpSpLocks/>
          </p:cNvGrpSpPr>
          <p:nvPr/>
        </p:nvGrpSpPr>
        <p:grpSpPr bwMode="auto">
          <a:xfrm>
            <a:off x="290513" y="3724275"/>
            <a:ext cx="8207375" cy="2659063"/>
            <a:chOff x="183" y="2474"/>
            <a:chExt cx="5170" cy="1675"/>
          </a:xfrm>
        </p:grpSpPr>
        <p:sp>
          <p:nvSpPr>
            <p:cNvPr id="8202" name="Rectangle 73"/>
            <p:cNvSpPr>
              <a:spLocks noChangeArrowheads="1"/>
            </p:cNvSpPr>
            <p:nvPr/>
          </p:nvSpPr>
          <p:spPr bwMode="auto">
            <a:xfrm>
              <a:off x="183" y="2474"/>
              <a:ext cx="5170" cy="1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把</a:t>
              </a:r>
              <a:r>
                <a:rPr kumimoji="0" lang="en-US" altLang="zh-CN" sz="2800" b="0"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M</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a:t>
              </a:r>
              <a:r>
                <a:rPr kumimoji="0" lang="en-US" altLang="zh-CN" sz="2800" b="0"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N</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和跷板作为一个系统，内力矩（包括</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M</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N</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与跷板间相互的摩擦力、压力和支持力产生的力矩）不影响角动量守恒；</a:t>
              </a:r>
              <a:r>
                <a:rPr kumimoji="0" lang="zh-CN" altLang="en-US" sz="2800" b="1"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rPr>
                <a:t>外力矩</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（包括</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M</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N</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和跷板的重力矩）</a:t>
              </a:r>
              <a:r>
                <a:rPr kumimoji="0" lang="zh-CN" altLang="en-US" sz="2800" b="1"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rPr>
                <a:t>为零</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a:t>
              </a:r>
              <a:r>
                <a:rPr kumimoji="0"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角动量守恒</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。在本题中也可以按照打击碰撞问题处理，</a:t>
              </a:r>
            </a:p>
          </p:txBody>
        </p:sp>
        <p:graphicFrame>
          <p:nvGraphicFramePr>
            <p:cNvPr id="8195" name="Object 74"/>
            <p:cNvGraphicFramePr>
              <a:graphicFrameLocks noChangeAspect="1"/>
            </p:cNvGraphicFramePr>
            <p:nvPr/>
          </p:nvGraphicFramePr>
          <p:xfrm>
            <a:off x="2692" y="3517"/>
            <a:ext cx="1265" cy="306"/>
          </p:xfrm>
          <a:graphic>
            <a:graphicData uri="http://schemas.openxmlformats.org/presentationml/2006/ole">
              <mc:AlternateContent xmlns:mc="http://schemas.openxmlformats.org/markup-compatibility/2006">
                <mc:Choice xmlns:v="urn:schemas-microsoft-com:vml" Requires="v">
                  <p:oleObj spid="_x0000_s213013" name="公式" r:id="rId5" imgW="787320" imgH="190440" progId="Equation.3">
                    <p:embed/>
                  </p:oleObj>
                </mc:Choice>
                <mc:Fallback>
                  <p:oleObj name="公式" r:id="rId5" imgW="787320" imgH="190440" progId="Equation.3">
                    <p:embed/>
                    <p:pic>
                      <p:nvPicPr>
                        <p:cNvPr id="8195" name="Object 7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2" y="3517"/>
                          <a:ext cx="1265" cy="3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3" name="Text Box 75"/>
            <p:cNvSpPr txBox="1">
              <a:spLocks noChangeArrowheads="1"/>
            </p:cNvSpPr>
            <p:nvPr/>
          </p:nvSpPr>
          <p:spPr bwMode="auto">
            <a:xfrm>
              <a:off x="4066" y="3526"/>
              <a:ext cx="66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忽略</a:t>
              </a:r>
            </a:p>
          </p:txBody>
        </p:sp>
        <p:graphicFrame>
          <p:nvGraphicFramePr>
            <p:cNvPr id="8196" name="Object 76"/>
            <p:cNvGraphicFramePr>
              <a:graphicFrameLocks noChangeAspect="1"/>
            </p:cNvGraphicFramePr>
            <p:nvPr/>
          </p:nvGraphicFramePr>
          <p:xfrm>
            <a:off x="4652" y="3553"/>
            <a:ext cx="406" cy="265"/>
          </p:xfrm>
          <a:graphic>
            <a:graphicData uri="http://schemas.openxmlformats.org/presentationml/2006/ole">
              <mc:AlternateContent xmlns:mc="http://schemas.openxmlformats.org/markup-compatibility/2006">
                <mc:Choice xmlns:v="urn:schemas-microsoft-com:vml" Requires="v">
                  <p:oleObj spid="_x0000_s213014" name="公式" r:id="rId7" imgW="291960" imgH="190440" progId="Equation.3">
                    <p:embed/>
                  </p:oleObj>
                </mc:Choice>
                <mc:Fallback>
                  <p:oleObj name="公式" r:id="rId7" imgW="291960" imgH="190440" progId="Equation.3">
                    <p:embed/>
                    <p:pic>
                      <p:nvPicPr>
                        <p:cNvPr id="8196" name="Object 7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52" y="3553"/>
                          <a:ext cx="406" cy="2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4" name="Text Box 77"/>
            <p:cNvSpPr txBox="1">
              <a:spLocks noChangeArrowheads="1"/>
            </p:cNvSpPr>
            <p:nvPr/>
          </p:nvSpPr>
          <p:spPr bwMode="auto">
            <a:xfrm>
              <a:off x="186" y="3822"/>
              <a:ext cx="34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角动量也守恒。</a:t>
              </a:r>
            </a:p>
          </p:txBody>
        </p:sp>
      </p:grpSp>
    </p:spTree>
    <p:extLst>
      <p:ext uri="{BB962C8B-B14F-4D97-AF65-F5344CB8AC3E}">
        <p14:creationId xmlns:p14="http://schemas.microsoft.com/office/powerpoint/2010/main" val="41785078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7639"/>
                                        </p:tgtEl>
                                        <p:attrNameLst>
                                          <p:attrName>style.visibility</p:attrName>
                                        </p:attrNameLst>
                                      </p:cBhvr>
                                      <p:to>
                                        <p:strVal val="visible"/>
                                      </p:to>
                                    </p:set>
                                    <p:animEffect transition="in" filter="blinds(horizontal)">
                                      <p:cBhvr>
                                        <p:cTn id="7" dur="500"/>
                                        <p:tgtEl>
                                          <p:spTgt spid="2376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37640"/>
                                        </p:tgtEl>
                                        <p:attrNameLst>
                                          <p:attrName>style.visibility</p:attrName>
                                        </p:attrNameLst>
                                      </p:cBhvr>
                                      <p:to>
                                        <p:strVal val="visible"/>
                                      </p:to>
                                    </p:set>
                                    <p:animEffect transition="in" filter="box(in)">
                                      <p:cBhvr>
                                        <p:cTn id="12" dur="500"/>
                                        <p:tgtEl>
                                          <p:spTgt spid="2376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heckerboard(across)">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639"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8357" name="Object 5"/>
          <p:cNvGraphicFramePr>
            <a:graphicFrameLocks noChangeAspect="1"/>
          </p:cNvGraphicFramePr>
          <p:nvPr/>
        </p:nvGraphicFramePr>
        <p:xfrm>
          <a:off x="461963" y="3492500"/>
          <a:ext cx="6248400" cy="944563"/>
        </p:xfrm>
        <a:graphic>
          <a:graphicData uri="http://schemas.openxmlformats.org/presentationml/2006/ole">
            <mc:AlternateContent xmlns:mc="http://schemas.openxmlformats.org/markup-compatibility/2006">
              <mc:Choice xmlns:v="urn:schemas-microsoft-com:vml" Requires="v">
                <p:oleObj spid="_x0000_s214066" name="Equation" r:id="rId3" imgW="2603160" imgH="393480" progId="Equation.3">
                  <p:embed/>
                </p:oleObj>
              </mc:Choice>
              <mc:Fallback>
                <p:oleObj name="Equation" r:id="rId3" imgW="2603160" imgH="393480" progId="Equation.3">
                  <p:embed/>
                  <p:pic>
                    <p:nvPicPr>
                      <p:cNvPr id="228357"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963" y="3492500"/>
                        <a:ext cx="6248400" cy="944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8358" name="Object 6"/>
          <p:cNvGraphicFramePr>
            <a:graphicFrameLocks noChangeAspect="1"/>
          </p:cNvGraphicFramePr>
          <p:nvPr/>
        </p:nvGraphicFramePr>
        <p:xfrm>
          <a:off x="2101850" y="4364038"/>
          <a:ext cx="5213350" cy="1122362"/>
        </p:xfrm>
        <a:graphic>
          <a:graphicData uri="http://schemas.openxmlformats.org/presentationml/2006/ole">
            <mc:AlternateContent xmlns:mc="http://schemas.openxmlformats.org/markup-compatibility/2006">
              <mc:Choice xmlns:v="urn:schemas-microsoft-com:vml" Requires="v">
                <p:oleObj spid="_x0000_s214067" name="Equation" r:id="rId5" imgW="2120760" imgH="457200" progId="Equation.3">
                  <p:embed/>
                </p:oleObj>
              </mc:Choice>
              <mc:Fallback>
                <p:oleObj name="Equation" r:id="rId5" imgW="2120760" imgH="457200" progId="Equation.3">
                  <p:embed/>
                  <p:pic>
                    <p:nvPicPr>
                      <p:cNvPr id="228358"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1850" y="4364038"/>
                        <a:ext cx="5213350" cy="1122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8359" name="Text Box 7"/>
          <p:cNvSpPr txBox="1">
            <a:spLocks noChangeArrowheads="1"/>
          </p:cNvSpPr>
          <p:nvPr/>
        </p:nvSpPr>
        <p:spPr bwMode="auto">
          <a:xfrm>
            <a:off x="165100" y="4724400"/>
            <a:ext cx="9017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解得</a:t>
            </a:r>
          </a:p>
        </p:txBody>
      </p:sp>
      <p:sp>
        <p:nvSpPr>
          <p:cNvPr id="228360" name="Text Box 8"/>
          <p:cNvSpPr txBox="1">
            <a:spLocks noChangeArrowheads="1"/>
          </p:cNvSpPr>
          <p:nvPr/>
        </p:nvSpPr>
        <p:spPr bwMode="auto">
          <a:xfrm>
            <a:off x="261938" y="5562600"/>
            <a:ext cx="2667000" cy="955675"/>
          </a:xfrm>
          <a:prstGeom prst="rect">
            <a:avLst/>
          </a:prstGeom>
          <a:gradFill rotWithShape="0">
            <a:gsLst>
              <a:gs pos="0">
                <a:schemeClr val="accent1"/>
              </a:gs>
              <a:gs pos="100000">
                <a:srgbClr val="FFFFFF"/>
              </a:gs>
            </a:gsLst>
            <a:lin ang="5400000" scaled="1"/>
          </a:gradFill>
          <a:ln w="9525">
            <a:solidFill>
              <a:schemeClr val="tx2"/>
            </a:solidFill>
            <a:miter lim="800000"/>
            <a:headEnd/>
            <a:tailEnd/>
          </a:ln>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演员 </a:t>
            </a:r>
            <a:r>
              <a:rPr kumimoji="0" lang="en-US" altLang="zh-CN" sz="2800" b="0"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N </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以 </a:t>
            </a:r>
            <a:r>
              <a:rPr kumimoji="0" lang="en-US" altLang="zh-CN" sz="2800" b="0" i="1"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u</a:t>
            </a:r>
            <a:r>
              <a:rPr kumimoji="0" lang="en-US" altLang="zh-CN" sz="2800" b="1" i="1"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起跳</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达到的高度</a:t>
            </a:r>
          </a:p>
        </p:txBody>
      </p:sp>
      <p:graphicFrame>
        <p:nvGraphicFramePr>
          <p:cNvPr id="228361" name="Object 9"/>
          <p:cNvGraphicFramePr>
            <a:graphicFrameLocks noChangeAspect="1"/>
          </p:cNvGraphicFramePr>
          <p:nvPr/>
        </p:nvGraphicFramePr>
        <p:xfrm>
          <a:off x="3581400" y="5413375"/>
          <a:ext cx="5105400" cy="1216025"/>
        </p:xfrm>
        <a:graphic>
          <a:graphicData uri="http://schemas.openxmlformats.org/presentationml/2006/ole">
            <mc:AlternateContent xmlns:mc="http://schemas.openxmlformats.org/markup-compatibility/2006">
              <mc:Choice xmlns:v="urn:schemas-microsoft-com:vml" Requires="v">
                <p:oleObj spid="_x0000_s214068" name="Equation" r:id="rId7" imgW="1866600" imgH="444240" progId="Equation.3">
                  <p:embed/>
                </p:oleObj>
              </mc:Choice>
              <mc:Fallback>
                <p:oleObj name="Equation" r:id="rId7" imgW="1866600" imgH="444240" progId="Equation.3">
                  <p:embed/>
                  <p:pic>
                    <p:nvPicPr>
                      <p:cNvPr id="228361"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81400" y="5413375"/>
                        <a:ext cx="5105400" cy="1216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8" name="AutoShape 10"/>
          <p:cNvSpPr>
            <a:spLocks noChangeArrowheads="1"/>
          </p:cNvSpPr>
          <p:nvPr/>
        </p:nvSpPr>
        <p:spPr bwMode="auto">
          <a:xfrm>
            <a:off x="4114800" y="2555875"/>
            <a:ext cx="4648200" cy="201613"/>
          </a:xfrm>
          <a:prstGeom prst="cube">
            <a:avLst>
              <a:gd name="adj" fmla="val 83472"/>
            </a:avLst>
          </a:prstGeom>
          <a:solidFill>
            <a:schemeClr val="accent1"/>
          </a:solidFill>
          <a:ln w="9525">
            <a:solidFill>
              <a:schemeClr val="tx1"/>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29" name="Rectangle 11"/>
          <p:cNvSpPr>
            <a:spLocks noChangeArrowheads="1"/>
          </p:cNvSpPr>
          <p:nvPr/>
        </p:nvSpPr>
        <p:spPr bwMode="auto">
          <a:xfrm>
            <a:off x="4038600" y="685800"/>
            <a:ext cx="4876800" cy="2757488"/>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9230" name="Group 12"/>
          <p:cNvGrpSpPr>
            <a:grpSpLocks/>
          </p:cNvGrpSpPr>
          <p:nvPr/>
        </p:nvGrpSpPr>
        <p:grpSpPr bwMode="auto">
          <a:xfrm>
            <a:off x="4267200" y="758825"/>
            <a:ext cx="4495800" cy="2746375"/>
            <a:chOff x="2736" y="2064"/>
            <a:chExt cx="2832" cy="1964"/>
          </a:xfrm>
        </p:grpSpPr>
        <p:sp>
          <p:nvSpPr>
            <p:cNvPr id="9238" name="AutoShape 13"/>
            <p:cNvSpPr>
              <a:spLocks noChangeArrowheads="1"/>
            </p:cNvSpPr>
            <p:nvPr/>
          </p:nvSpPr>
          <p:spPr bwMode="auto">
            <a:xfrm>
              <a:off x="3984" y="3504"/>
              <a:ext cx="144" cy="144"/>
            </a:xfrm>
            <a:prstGeom prst="triangle">
              <a:avLst>
                <a:gd name="adj" fmla="val 50000"/>
              </a:avLst>
            </a:prstGeom>
            <a:solidFill>
              <a:srgbClr val="0066FF"/>
            </a:solidFill>
            <a:ln w="9525">
              <a:solidFill>
                <a:schemeClr val="tx1"/>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39" name="Line 14"/>
            <p:cNvSpPr>
              <a:spLocks noChangeShapeType="1"/>
            </p:cNvSpPr>
            <p:nvPr/>
          </p:nvSpPr>
          <p:spPr bwMode="auto">
            <a:xfrm>
              <a:off x="2784" y="3552"/>
              <a:ext cx="0" cy="336"/>
            </a:xfrm>
            <a:prstGeom prst="line">
              <a:avLst/>
            </a:prstGeom>
            <a:noFill/>
            <a:ln w="31750">
              <a:solidFill>
                <a:srgbClr val="3366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40" name="Line 15"/>
            <p:cNvSpPr>
              <a:spLocks noChangeShapeType="1"/>
            </p:cNvSpPr>
            <p:nvPr/>
          </p:nvSpPr>
          <p:spPr bwMode="auto">
            <a:xfrm>
              <a:off x="5376" y="3552"/>
              <a:ext cx="0" cy="336"/>
            </a:xfrm>
            <a:prstGeom prst="line">
              <a:avLst/>
            </a:prstGeom>
            <a:noFill/>
            <a:ln w="31750">
              <a:solidFill>
                <a:srgbClr val="3366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41" name="Line 16"/>
            <p:cNvSpPr>
              <a:spLocks noChangeShapeType="1"/>
            </p:cNvSpPr>
            <p:nvPr/>
          </p:nvSpPr>
          <p:spPr bwMode="auto">
            <a:xfrm>
              <a:off x="2784" y="3840"/>
              <a:ext cx="2592" cy="0"/>
            </a:xfrm>
            <a:prstGeom prst="line">
              <a:avLst/>
            </a:prstGeom>
            <a:noFill/>
            <a:ln w="31750">
              <a:solidFill>
                <a:srgbClr val="0066FF"/>
              </a:solidFill>
              <a:round/>
              <a:headEnd type="triangle" w="sm" len="lg"/>
              <a:tailEnd type="triangle" w="sm" len="lg"/>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42" name="Line 17"/>
            <p:cNvSpPr>
              <a:spLocks noChangeShapeType="1"/>
            </p:cNvSpPr>
            <p:nvPr/>
          </p:nvSpPr>
          <p:spPr bwMode="auto">
            <a:xfrm>
              <a:off x="4046" y="3690"/>
              <a:ext cx="0" cy="102"/>
            </a:xfrm>
            <a:prstGeom prst="line">
              <a:avLst/>
            </a:prstGeom>
            <a:noFill/>
            <a:ln w="31750">
              <a:solidFill>
                <a:srgbClr val="3366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43" name="Line 18"/>
            <p:cNvSpPr>
              <a:spLocks noChangeShapeType="1"/>
            </p:cNvSpPr>
            <p:nvPr/>
          </p:nvSpPr>
          <p:spPr bwMode="auto">
            <a:xfrm>
              <a:off x="4057" y="3744"/>
              <a:ext cx="1319" cy="0"/>
            </a:xfrm>
            <a:prstGeom prst="line">
              <a:avLst/>
            </a:prstGeom>
            <a:noFill/>
            <a:ln w="31750">
              <a:solidFill>
                <a:srgbClr val="0066FF"/>
              </a:solidFill>
              <a:round/>
              <a:headEnd type="triangle" w="sm" len="lg"/>
              <a:tailEnd type="triangle" w="sm" len="lg"/>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44" name="Text Box 19"/>
            <p:cNvSpPr txBox="1">
              <a:spLocks noChangeArrowheads="1"/>
            </p:cNvSpPr>
            <p:nvPr/>
          </p:nvSpPr>
          <p:spPr bwMode="auto">
            <a:xfrm>
              <a:off x="3792" y="3657"/>
              <a:ext cx="250"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l</a:t>
              </a:r>
            </a:p>
          </p:txBody>
        </p:sp>
        <p:sp>
          <p:nvSpPr>
            <p:cNvPr id="9245" name="Text Box 20"/>
            <p:cNvSpPr txBox="1">
              <a:spLocks noChangeArrowheads="1"/>
            </p:cNvSpPr>
            <p:nvPr/>
          </p:nvSpPr>
          <p:spPr bwMode="auto">
            <a:xfrm>
              <a:off x="4502" y="3465"/>
              <a:ext cx="490"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l</a:t>
              </a:r>
              <a:r>
                <a:rPr kumimoji="0" lang="en-US" altLang="zh-CN" sz="28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/2</a:t>
              </a:r>
            </a:p>
          </p:txBody>
        </p:sp>
        <p:sp>
          <p:nvSpPr>
            <p:cNvPr id="9246" name="Text Box 21"/>
            <p:cNvSpPr txBox="1">
              <a:spLocks noChangeArrowheads="1"/>
            </p:cNvSpPr>
            <p:nvPr/>
          </p:nvSpPr>
          <p:spPr bwMode="auto">
            <a:xfrm>
              <a:off x="3911" y="3120"/>
              <a:ext cx="265"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C</a:t>
              </a:r>
            </a:p>
          </p:txBody>
        </p:sp>
        <p:sp>
          <p:nvSpPr>
            <p:cNvPr id="9247" name="Text Box 22"/>
            <p:cNvSpPr txBox="1">
              <a:spLocks noChangeArrowheads="1"/>
            </p:cNvSpPr>
            <p:nvPr/>
          </p:nvSpPr>
          <p:spPr bwMode="auto">
            <a:xfrm>
              <a:off x="5063" y="3120"/>
              <a:ext cx="253"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A</a:t>
              </a:r>
            </a:p>
          </p:txBody>
        </p:sp>
        <p:sp>
          <p:nvSpPr>
            <p:cNvPr id="9248" name="Text Box 23"/>
            <p:cNvSpPr txBox="1">
              <a:spLocks noChangeArrowheads="1"/>
            </p:cNvSpPr>
            <p:nvPr/>
          </p:nvSpPr>
          <p:spPr bwMode="auto">
            <a:xfrm>
              <a:off x="2784" y="3465"/>
              <a:ext cx="253"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B</a:t>
              </a:r>
            </a:p>
          </p:txBody>
        </p:sp>
        <p:sp>
          <p:nvSpPr>
            <p:cNvPr id="9249" name="Text Box 24"/>
            <p:cNvSpPr txBox="1">
              <a:spLocks noChangeArrowheads="1"/>
            </p:cNvSpPr>
            <p:nvPr/>
          </p:nvSpPr>
          <p:spPr bwMode="auto">
            <a:xfrm>
              <a:off x="4905" y="2265"/>
              <a:ext cx="315"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M</a:t>
              </a:r>
            </a:p>
          </p:txBody>
        </p:sp>
        <p:sp>
          <p:nvSpPr>
            <p:cNvPr id="9250" name="Text Box 25"/>
            <p:cNvSpPr txBox="1">
              <a:spLocks noChangeArrowheads="1"/>
            </p:cNvSpPr>
            <p:nvPr/>
          </p:nvSpPr>
          <p:spPr bwMode="auto">
            <a:xfrm>
              <a:off x="3072" y="3129"/>
              <a:ext cx="278"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N</a:t>
              </a:r>
            </a:p>
          </p:txBody>
        </p:sp>
        <p:sp>
          <p:nvSpPr>
            <p:cNvPr id="9251" name="Text Box 26"/>
            <p:cNvSpPr txBox="1">
              <a:spLocks noChangeArrowheads="1"/>
            </p:cNvSpPr>
            <p:nvPr/>
          </p:nvSpPr>
          <p:spPr bwMode="auto">
            <a:xfrm>
              <a:off x="5328" y="2679"/>
              <a:ext cx="228"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h</a:t>
              </a:r>
            </a:p>
          </p:txBody>
        </p:sp>
        <p:sp>
          <p:nvSpPr>
            <p:cNvPr id="9252" name="Line 27"/>
            <p:cNvSpPr>
              <a:spLocks noChangeShapeType="1"/>
            </p:cNvSpPr>
            <p:nvPr/>
          </p:nvSpPr>
          <p:spPr bwMode="auto">
            <a:xfrm>
              <a:off x="5184" y="2544"/>
              <a:ext cx="384" cy="0"/>
            </a:xfrm>
            <a:prstGeom prst="line">
              <a:avLst/>
            </a:prstGeom>
            <a:noFill/>
            <a:ln w="38100">
              <a:solidFill>
                <a:srgbClr val="3366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53" name="Line 28"/>
            <p:cNvSpPr>
              <a:spLocks noChangeShapeType="1"/>
            </p:cNvSpPr>
            <p:nvPr/>
          </p:nvSpPr>
          <p:spPr bwMode="auto">
            <a:xfrm>
              <a:off x="5184" y="3456"/>
              <a:ext cx="384" cy="0"/>
            </a:xfrm>
            <a:prstGeom prst="line">
              <a:avLst/>
            </a:prstGeom>
            <a:noFill/>
            <a:ln w="38100">
              <a:solidFill>
                <a:srgbClr val="3366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cxnSp>
          <p:nvCxnSpPr>
            <p:cNvPr id="9254" name="AutoShape 29"/>
            <p:cNvCxnSpPr>
              <a:cxnSpLocks noChangeShapeType="1"/>
            </p:cNvCxnSpPr>
            <p:nvPr/>
          </p:nvCxnSpPr>
          <p:spPr bwMode="auto">
            <a:xfrm>
              <a:off x="5376" y="2505"/>
              <a:ext cx="1" cy="951"/>
            </a:xfrm>
            <a:prstGeom prst="straightConnector1">
              <a:avLst/>
            </a:prstGeom>
            <a:noFill/>
            <a:ln w="31750">
              <a:solidFill>
                <a:srgbClr val="3366FF"/>
              </a:solidFill>
              <a:round/>
              <a:headEnd type="triangle" w="sm" len="lg"/>
              <a:tailEnd type="triangle" w="sm" len="lg"/>
            </a:ln>
            <a:extLst>
              <a:ext uri="{909E8E84-426E-40DD-AFC4-6F175D3DCCD1}">
                <a14:hiddenFill xmlns:a14="http://schemas.microsoft.com/office/drawing/2010/main">
                  <a:noFill/>
                </a14:hiddenFill>
              </a:ext>
            </a:extLst>
          </p:spPr>
        </p:cxnSp>
        <p:grpSp>
          <p:nvGrpSpPr>
            <p:cNvPr id="9255" name="Group 30"/>
            <p:cNvGrpSpPr>
              <a:grpSpLocks/>
            </p:cNvGrpSpPr>
            <p:nvPr/>
          </p:nvGrpSpPr>
          <p:grpSpPr bwMode="auto">
            <a:xfrm>
              <a:off x="5206" y="2064"/>
              <a:ext cx="314" cy="480"/>
              <a:chOff x="2422" y="2050"/>
              <a:chExt cx="459" cy="694"/>
            </a:xfrm>
          </p:grpSpPr>
          <p:sp>
            <p:nvSpPr>
              <p:cNvPr id="9283" name="Freeform 31"/>
              <p:cNvSpPr>
                <a:spLocks/>
              </p:cNvSpPr>
              <p:nvPr/>
            </p:nvSpPr>
            <p:spPr bwMode="auto">
              <a:xfrm>
                <a:off x="2422" y="2050"/>
                <a:ext cx="459" cy="694"/>
              </a:xfrm>
              <a:custGeom>
                <a:avLst/>
                <a:gdLst>
                  <a:gd name="T0" fmla="*/ 259 w 917"/>
                  <a:gd name="T1" fmla="*/ 140 h 1388"/>
                  <a:gd name="T2" fmla="*/ 273 w 917"/>
                  <a:gd name="T3" fmla="*/ 156 h 1388"/>
                  <a:gd name="T4" fmla="*/ 307 w 917"/>
                  <a:gd name="T5" fmla="*/ 167 h 1388"/>
                  <a:gd name="T6" fmla="*/ 338 w 917"/>
                  <a:gd name="T7" fmla="*/ 161 h 1388"/>
                  <a:gd name="T8" fmla="*/ 347 w 917"/>
                  <a:gd name="T9" fmla="*/ 132 h 1388"/>
                  <a:gd name="T10" fmla="*/ 354 w 917"/>
                  <a:gd name="T11" fmla="*/ 164 h 1388"/>
                  <a:gd name="T12" fmla="*/ 328 w 917"/>
                  <a:gd name="T13" fmla="*/ 200 h 1388"/>
                  <a:gd name="T14" fmla="*/ 286 w 917"/>
                  <a:gd name="T15" fmla="*/ 209 h 1388"/>
                  <a:gd name="T16" fmla="*/ 243 w 917"/>
                  <a:gd name="T17" fmla="*/ 188 h 1388"/>
                  <a:gd name="T18" fmla="*/ 220 w 917"/>
                  <a:gd name="T19" fmla="*/ 196 h 1388"/>
                  <a:gd name="T20" fmla="*/ 271 w 917"/>
                  <a:gd name="T21" fmla="*/ 217 h 1388"/>
                  <a:gd name="T22" fmla="*/ 355 w 917"/>
                  <a:gd name="T23" fmla="*/ 251 h 1388"/>
                  <a:gd name="T24" fmla="*/ 421 w 917"/>
                  <a:gd name="T25" fmla="*/ 300 h 1388"/>
                  <a:gd name="T26" fmla="*/ 457 w 917"/>
                  <a:gd name="T27" fmla="*/ 353 h 1388"/>
                  <a:gd name="T28" fmla="*/ 437 w 917"/>
                  <a:gd name="T29" fmla="*/ 376 h 1388"/>
                  <a:gd name="T30" fmla="*/ 408 w 917"/>
                  <a:gd name="T31" fmla="*/ 352 h 1388"/>
                  <a:gd name="T32" fmla="*/ 359 w 917"/>
                  <a:gd name="T33" fmla="*/ 323 h 1388"/>
                  <a:gd name="T34" fmla="*/ 316 w 917"/>
                  <a:gd name="T35" fmla="*/ 322 h 1388"/>
                  <a:gd name="T36" fmla="*/ 319 w 917"/>
                  <a:gd name="T37" fmla="*/ 387 h 1388"/>
                  <a:gd name="T38" fmla="*/ 368 w 917"/>
                  <a:gd name="T39" fmla="*/ 431 h 1388"/>
                  <a:gd name="T40" fmla="*/ 401 w 917"/>
                  <a:gd name="T41" fmla="*/ 564 h 1388"/>
                  <a:gd name="T42" fmla="*/ 429 w 917"/>
                  <a:gd name="T43" fmla="*/ 619 h 1388"/>
                  <a:gd name="T44" fmla="*/ 408 w 917"/>
                  <a:gd name="T45" fmla="*/ 627 h 1388"/>
                  <a:gd name="T46" fmla="*/ 358 w 917"/>
                  <a:gd name="T47" fmla="*/ 599 h 1388"/>
                  <a:gd name="T48" fmla="*/ 356 w 917"/>
                  <a:gd name="T49" fmla="*/ 543 h 1388"/>
                  <a:gd name="T50" fmla="*/ 321 w 917"/>
                  <a:gd name="T51" fmla="*/ 500 h 1388"/>
                  <a:gd name="T52" fmla="*/ 260 w 917"/>
                  <a:gd name="T53" fmla="*/ 483 h 1388"/>
                  <a:gd name="T54" fmla="*/ 207 w 917"/>
                  <a:gd name="T55" fmla="*/ 527 h 1388"/>
                  <a:gd name="T56" fmla="*/ 210 w 917"/>
                  <a:gd name="T57" fmla="*/ 615 h 1388"/>
                  <a:gd name="T58" fmla="*/ 221 w 917"/>
                  <a:gd name="T59" fmla="*/ 664 h 1388"/>
                  <a:gd name="T60" fmla="*/ 183 w 917"/>
                  <a:gd name="T61" fmla="*/ 694 h 1388"/>
                  <a:gd name="T62" fmla="*/ 167 w 917"/>
                  <a:gd name="T63" fmla="*/ 623 h 1388"/>
                  <a:gd name="T64" fmla="*/ 136 w 917"/>
                  <a:gd name="T65" fmla="*/ 571 h 1388"/>
                  <a:gd name="T66" fmla="*/ 133 w 917"/>
                  <a:gd name="T67" fmla="*/ 493 h 1388"/>
                  <a:gd name="T68" fmla="*/ 152 w 917"/>
                  <a:gd name="T69" fmla="*/ 427 h 1388"/>
                  <a:gd name="T70" fmla="*/ 116 w 917"/>
                  <a:gd name="T71" fmla="*/ 392 h 1388"/>
                  <a:gd name="T72" fmla="*/ 89 w 917"/>
                  <a:gd name="T73" fmla="*/ 386 h 1388"/>
                  <a:gd name="T74" fmla="*/ 39 w 917"/>
                  <a:gd name="T75" fmla="*/ 467 h 1388"/>
                  <a:gd name="T76" fmla="*/ 12 w 917"/>
                  <a:gd name="T77" fmla="*/ 493 h 1388"/>
                  <a:gd name="T78" fmla="*/ 12 w 917"/>
                  <a:gd name="T79" fmla="*/ 396 h 1388"/>
                  <a:gd name="T80" fmla="*/ 56 w 917"/>
                  <a:gd name="T81" fmla="*/ 314 h 1388"/>
                  <a:gd name="T82" fmla="*/ 114 w 917"/>
                  <a:gd name="T83" fmla="*/ 263 h 1388"/>
                  <a:gd name="T84" fmla="*/ 127 w 917"/>
                  <a:gd name="T85" fmla="*/ 239 h 1388"/>
                  <a:gd name="T86" fmla="*/ 90 w 917"/>
                  <a:gd name="T87" fmla="*/ 247 h 1388"/>
                  <a:gd name="T88" fmla="*/ 56 w 917"/>
                  <a:gd name="T89" fmla="*/ 221 h 1388"/>
                  <a:gd name="T90" fmla="*/ 44 w 917"/>
                  <a:gd name="T91" fmla="*/ 201 h 1388"/>
                  <a:gd name="T92" fmla="*/ 45 w 917"/>
                  <a:gd name="T93" fmla="*/ 182 h 1388"/>
                  <a:gd name="T94" fmla="*/ 23 w 917"/>
                  <a:gd name="T95" fmla="*/ 170 h 1388"/>
                  <a:gd name="T96" fmla="*/ 27 w 917"/>
                  <a:gd name="T97" fmla="*/ 109 h 1388"/>
                  <a:gd name="T98" fmla="*/ 43 w 917"/>
                  <a:gd name="T99" fmla="*/ 63 h 1388"/>
                  <a:gd name="T100" fmla="*/ 60 w 917"/>
                  <a:gd name="T101" fmla="*/ 25 h 1388"/>
                  <a:gd name="T102" fmla="*/ 119 w 917"/>
                  <a:gd name="T103" fmla="*/ 1 h 1388"/>
                  <a:gd name="T104" fmla="*/ 168 w 917"/>
                  <a:gd name="T105" fmla="*/ 4 h 1388"/>
                  <a:gd name="T106" fmla="*/ 214 w 917"/>
                  <a:gd name="T107" fmla="*/ 22 h 1388"/>
                  <a:gd name="T108" fmla="*/ 243 w 917"/>
                  <a:gd name="T109" fmla="*/ 50 h 1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917"/>
                  <a:gd name="T166" fmla="*/ 0 h 1388"/>
                  <a:gd name="T167" fmla="*/ 917 w 917"/>
                  <a:gd name="T168" fmla="*/ 1388 h 1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917" h="1388">
                    <a:moveTo>
                      <a:pt x="503" y="130"/>
                    </a:moveTo>
                    <a:lnTo>
                      <a:pt x="515" y="153"/>
                    </a:lnTo>
                    <a:lnTo>
                      <a:pt x="523" y="178"/>
                    </a:lnTo>
                    <a:lnTo>
                      <a:pt x="526" y="203"/>
                    </a:lnTo>
                    <a:lnTo>
                      <a:pt x="527" y="228"/>
                    </a:lnTo>
                    <a:lnTo>
                      <a:pt x="525" y="253"/>
                    </a:lnTo>
                    <a:lnTo>
                      <a:pt x="518" y="279"/>
                    </a:lnTo>
                    <a:lnTo>
                      <a:pt x="509" y="303"/>
                    </a:lnTo>
                    <a:lnTo>
                      <a:pt x="496" y="326"/>
                    </a:lnTo>
                    <a:lnTo>
                      <a:pt x="505" y="321"/>
                    </a:lnTo>
                    <a:lnTo>
                      <a:pt x="516" y="318"/>
                    </a:lnTo>
                    <a:lnTo>
                      <a:pt x="525" y="314"/>
                    </a:lnTo>
                    <a:lnTo>
                      <a:pt x="535" y="312"/>
                    </a:lnTo>
                    <a:lnTo>
                      <a:pt x="546" y="311"/>
                    </a:lnTo>
                    <a:lnTo>
                      <a:pt x="556" y="312"/>
                    </a:lnTo>
                    <a:lnTo>
                      <a:pt x="566" y="313"/>
                    </a:lnTo>
                    <a:lnTo>
                      <a:pt x="577" y="318"/>
                    </a:lnTo>
                    <a:lnTo>
                      <a:pt x="585" y="322"/>
                    </a:lnTo>
                    <a:lnTo>
                      <a:pt x="594" y="326"/>
                    </a:lnTo>
                    <a:lnTo>
                      <a:pt x="603" y="330"/>
                    </a:lnTo>
                    <a:lnTo>
                      <a:pt x="613" y="334"/>
                    </a:lnTo>
                    <a:lnTo>
                      <a:pt x="622" y="336"/>
                    </a:lnTo>
                    <a:lnTo>
                      <a:pt x="631" y="339"/>
                    </a:lnTo>
                    <a:lnTo>
                      <a:pt x="640" y="339"/>
                    </a:lnTo>
                    <a:lnTo>
                      <a:pt x="651" y="336"/>
                    </a:lnTo>
                    <a:lnTo>
                      <a:pt x="660" y="333"/>
                    </a:lnTo>
                    <a:lnTo>
                      <a:pt x="668" y="328"/>
                    </a:lnTo>
                    <a:lnTo>
                      <a:pt x="675" y="322"/>
                    </a:lnTo>
                    <a:lnTo>
                      <a:pt x="682" y="316"/>
                    </a:lnTo>
                    <a:lnTo>
                      <a:pt x="686" y="307"/>
                    </a:lnTo>
                    <a:lnTo>
                      <a:pt x="690" y="299"/>
                    </a:lnTo>
                    <a:lnTo>
                      <a:pt x="693" y="290"/>
                    </a:lnTo>
                    <a:lnTo>
                      <a:pt x="694" y="281"/>
                    </a:lnTo>
                    <a:lnTo>
                      <a:pt x="694" y="273"/>
                    </a:lnTo>
                    <a:lnTo>
                      <a:pt x="693" y="264"/>
                    </a:lnTo>
                    <a:lnTo>
                      <a:pt x="691" y="256"/>
                    </a:lnTo>
                    <a:lnTo>
                      <a:pt x="689" y="248"/>
                    </a:lnTo>
                    <a:lnTo>
                      <a:pt x="701" y="261"/>
                    </a:lnTo>
                    <a:lnTo>
                      <a:pt x="706" y="277"/>
                    </a:lnTo>
                    <a:lnTo>
                      <a:pt x="707" y="295"/>
                    </a:lnTo>
                    <a:lnTo>
                      <a:pt x="708" y="313"/>
                    </a:lnTo>
                    <a:lnTo>
                      <a:pt x="707" y="327"/>
                    </a:lnTo>
                    <a:lnTo>
                      <a:pt x="705" y="340"/>
                    </a:lnTo>
                    <a:lnTo>
                      <a:pt x="700" y="352"/>
                    </a:lnTo>
                    <a:lnTo>
                      <a:pt x="694" y="363"/>
                    </a:lnTo>
                    <a:lnTo>
                      <a:pt x="686" y="374"/>
                    </a:lnTo>
                    <a:lnTo>
                      <a:pt x="677" y="383"/>
                    </a:lnTo>
                    <a:lnTo>
                      <a:pt x="667" y="392"/>
                    </a:lnTo>
                    <a:lnTo>
                      <a:pt x="655" y="400"/>
                    </a:lnTo>
                    <a:lnTo>
                      <a:pt x="644" y="405"/>
                    </a:lnTo>
                    <a:lnTo>
                      <a:pt x="632" y="410"/>
                    </a:lnTo>
                    <a:lnTo>
                      <a:pt x="619" y="413"/>
                    </a:lnTo>
                    <a:lnTo>
                      <a:pt x="608" y="416"/>
                    </a:lnTo>
                    <a:lnTo>
                      <a:pt x="595" y="417"/>
                    </a:lnTo>
                    <a:lnTo>
                      <a:pt x="584" y="418"/>
                    </a:lnTo>
                    <a:lnTo>
                      <a:pt x="571" y="418"/>
                    </a:lnTo>
                    <a:lnTo>
                      <a:pt x="560" y="417"/>
                    </a:lnTo>
                    <a:lnTo>
                      <a:pt x="545" y="415"/>
                    </a:lnTo>
                    <a:lnTo>
                      <a:pt x="532" y="409"/>
                    </a:lnTo>
                    <a:lnTo>
                      <a:pt x="519" y="401"/>
                    </a:lnTo>
                    <a:lnTo>
                      <a:pt x="509" y="392"/>
                    </a:lnTo>
                    <a:lnTo>
                      <a:pt x="497" y="383"/>
                    </a:lnTo>
                    <a:lnTo>
                      <a:pt x="485" y="377"/>
                    </a:lnTo>
                    <a:lnTo>
                      <a:pt x="472" y="371"/>
                    </a:lnTo>
                    <a:lnTo>
                      <a:pt x="457" y="370"/>
                    </a:lnTo>
                    <a:lnTo>
                      <a:pt x="451" y="371"/>
                    </a:lnTo>
                    <a:lnTo>
                      <a:pt x="447" y="374"/>
                    </a:lnTo>
                    <a:lnTo>
                      <a:pt x="442" y="379"/>
                    </a:lnTo>
                    <a:lnTo>
                      <a:pt x="440" y="385"/>
                    </a:lnTo>
                    <a:lnTo>
                      <a:pt x="439" y="393"/>
                    </a:lnTo>
                    <a:lnTo>
                      <a:pt x="439" y="401"/>
                    </a:lnTo>
                    <a:lnTo>
                      <a:pt x="439" y="410"/>
                    </a:lnTo>
                    <a:lnTo>
                      <a:pt x="440" y="418"/>
                    </a:lnTo>
                    <a:lnTo>
                      <a:pt x="466" y="420"/>
                    </a:lnTo>
                    <a:lnTo>
                      <a:pt x="492" y="424"/>
                    </a:lnTo>
                    <a:lnTo>
                      <a:pt x="517" y="428"/>
                    </a:lnTo>
                    <a:lnTo>
                      <a:pt x="542" y="434"/>
                    </a:lnTo>
                    <a:lnTo>
                      <a:pt x="568" y="441"/>
                    </a:lnTo>
                    <a:lnTo>
                      <a:pt x="592" y="449"/>
                    </a:lnTo>
                    <a:lnTo>
                      <a:pt x="616" y="458"/>
                    </a:lnTo>
                    <a:lnTo>
                      <a:pt x="640" y="468"/>
                    </a:lnTo>
                    <a:lnTo>
                      <a:pt x="663" y="479"/>
                    </a:lnTo>
                    <a:lnTo>
                      <a:pt x="686" y="491"/>
                    </a:lnTo>
                    <a:lnTo>
                      <a:pt x="709" y="502"/>
                    </a:lnTo>
                    <a:lnTo>
                      <a:pt x="730" y="516"/>
                    </a:lnTo>
                    <a:lnTo>
                      <a:pt x="752" y="529"/>
                    </a:lnTo>
                    <a:lnTo>
                      <a:pt x="772" y="544"/>
                    </a:lnTo>
                    <a:lnTo>
                      <a:pt x="792" y="559"/>
                    </a:lnTo>
                    <a:lnTo>
                      <a:pt x="811" y="573"/>
                    </a:lnTo>
                    <a:lnTo>
                      <a:pt x="826" y="586"/>
                    </a:lnTo>
                    <a:lnTo>
                      <a:pt x="841" y="600"/>
                    </a:lnTo>
                    <a:lnTo>
                      <a:pt x="855" y="615"/>
                    </a:lnTo>
                    <a:lnTo>
                      <a:pt x="867" y="630"/>
                    </a:lnTo>
                    <a:lnTo>
                      <a:pt x="881" y="646"/>
                    </a:lnTo>
                    <a:lnTo>
                      <a:pt x="893" y="663"/>
                    </a:lnTo>
                    <a:lnTo>
                      <a:pt x="905" y="681"/>
                    </a:lnTo>
                    <a:lnTo>
                      <a:pt x="917" y="698"/>
                    </a:lnTo>
                    <a:lnTo>
                      <a:pt x="913" y="707"/>
                    </a:lnTo>
                    <a:lnTo>
                      <a:pt x="908" y="714"/>
                    </a:lnTo>
                    <a:lnTo>
                      <a:pt x="902" y="721"/>
                    </a:lnTo>
                    <a:lnTo>
                      <a:pt x="897" y="729"/>
                    </a:lnTo>
                    <a:lnTo>
                      <a:pt x="891" y="736"/>
                    </a:lnTo>
                    <a:lnTo>
                      <a:pt x="886" y="743"/>
                    </a:lnTo>
                    <a:lnTo>
                      <a:pt x="880" y="749"/>
                    </a:lnTo>
                    <a:lnTo>
                      <a:pt x="873" y="753"/>
                    </a:lnTo>
                    <a:lnTo>
                      <a:pt x="864" y="755"/>
                    </a:lnTo>
                    <a:lnTo>
                      <a:pt x="855" y="754"/>
                    </a:lnTo>
                    <a:lnTo>
                      <a:pt x="848" y="749"/>
                    </a:lnTo>
                    <a:lnTo>
                      <a:pt x="842" y="739"/>
                    </a:lnTo>
                    <a:lnTo>
                      <a:pt x="837" y="731"/>
                    </a:lnTo>
                    <a:lnTo>
                      <a:pt x="827" y="716"/>
                    </a:lnTo>
                    <a:lnTo>
                      <a:pt x="815" y="704"/>
                    </a:lnTo>
                    <a:lnTo>
                      <a:pt x="803" y="691"/>
                    </a:lnTo>
                    <a:lnTo>
                      <a:pt x="790" y="681"/>
                    </a:lnTo>
                    <a:lnTo>
                      <a:pt x="776" y="671"/>
                    </a:lnTo>
                    <a:lnTo>
                      <a:pt x="761" y="663"/>
                    </a:lnTo>
                    <a:lnTo>
                      <a:pt x="746" y="656"/>
                    </a:lnTo>
                    <a:lnTo>
                      <a:pt x="730" y="649"/>
                    </a:lnTo>
                    <a:lnTo>
                      <a:pt x="717" y="646"/>
                    </a:lnTo>
                    <a:lnTo>
                      <a:pt x="705" y="643"/>
                    </a:lnTo>
                    <a:lnTo>
                      <a:pt x="692" y="640"/>
                    </a:lnTo>
                    <a:lnTo>
                      <a:pt x="681" y="639"/>
                    </a:lnTo>
                    <a:lnTo>
                      <a:pt x="668" y="639"/>
                    </a:lnTo>
                    <a:lnTo>
                      <a:pt x="655" y="639"/>
                    </a:lnTo>
                    <a:lnTo>
                      <a:pt x="644" y="640"/>
                    </a:lnTo>
                    <a:lnTo>
                      <a:pt x="631" y="643"/>
                    </a:lnTo>
                    <a:lnTo>
                      <a:pt x="628" y="645"/>
                    </a:lnTo>
                    <a:lnTo>
                      <a:pt x="621" y="671"/>
                    </a:lnTo>
                    <a:lnTo>
                      <a:pt x="616" y="699"/>
                    </a:lnTo>
                    <a:lnTo>
                      <a:pt x="616" y="725"/>
                    </a:lnTo>
                    <a:lnTo>
                      <a:pt x="623" y="752"/>
                    </a:lnTo>
                    <a:lnTo>
                      <a:pt x="629" y="765"/>
                    </a:lnTo>
                    <a:lnTo>
                      <a:pt x="637" y="775"/>
                    </a:lnTo>
                    <a:lnTo>
                      <a:pt x="645" y="784"/>
                    </a:lnTo>
                    <a:lnTo>
                      <a:pt x="654" y="792"/>
                    </a:lnTo>
                    <a:lnTo>
                      <a:pt x="663" y="800"/>
                    </a:lnTo>
                    <a:lnTo>
                      <a:pt x="674" y="808"/>
                    </a:lnTo>
                    <a:lnTo>
                      <a:pt x="684" y="815"/>
                    </a:lnTo>
                    <a:lnTo>
                      <a:pt x="694" y="823"/>
                    </a:lnTo>
                    <a:lnTo>
                      <a:pt x="736" y="863"/>
                    </a:lnTo>
                    <a:lnTo>
                      <a:pt x="765" y="907"/>
                    </a:lnTo>
                    <a:lnTo>
                      <a:pt x="782" y="955"/>
                    </a:lnTo>
                    <a:lnTo>
                      <a:pt x="792" y="1001"/>
                    </a:lnTo>
                    <a:lnTo>
                      <a:pt x="797" y="1043"/>
                    </a:lnTo>
                    <a:lnTo>
                      <a:pt x="798" y="1081"/>
                    </a:lnTo>
                    <a:lnTo>
                      <a:pt x="799" y="1110"/>
                    </a:lnTo>
                    <a:lnTo>
                      <a:pt x="802" y="1127"/>
                    </a:lnTo>
                    <a:lnTo>
                      <a:pt x="808" y="1144"/>
                    </a:lnTo>
                    <a:lnTo>
                      <a:pt x="816" y="1160"/>
                    </a:lnTo>
                    <a:lnTo>
                      <a:pt x="826" y="1175"/>
                    </a:lnTo>
                    <a:lnTo>
                      <a:pt x="835" y="1191"/>
                    </a:lnTo>
                    <a:lnTo>
                      <a:pt x="844" y="1207"/>
                    </a:lnTo>
                    <a:lnTo>
                      <a:pt x="851" y="1222"/>
                    </a:lnTo>
                    <a:lnTo>
                      <a:pt x="858" y="1238"/>
                    </a:lnTo>
                    <a:lnTo>
                      <a:pt x="861" y="1254"/>
                    </a:lnTo>
                    <a:lnTo>
                      <a:pt x="860" y="1256"/>
                    </a:lnTo>
                    <a:lnTo>
                      <a:pt x="858" y="1258"/>
                    </a:lnTo>
                    <a:lnTo>
                      <a:pt x="855" y="1258"/>
                    </a:lnTo>
                    <a:lnTo>
                      <a:pt x="851" y="1258"/>
                    </a:lnTo>
                    <a:lnTo>
                      <a:pt x="834" y="1256"/>
                    </a:lnTo>
                    <a:lnTo>
                      <a:pt x="816" y="1254"/>
                    </a:lnTo>
                    <a:lnTo>
                      <a:pt x="798" y="1252"/>
                    </a:lnTo>
                    <a:lnTo>
                      <a:pt x="781" y="1250"/>
                    </a:lnTo>
                    <a:lnTo>
                      <a:pt x="763" y="1245"/>
                    </a:lnTo>
                    <a:lnTo>
                      <a:pt x="747" y="1238"/>
                    </a:lnTo>
                    <a:lnTo>
                      <a:pt x="735" y="1228"/>
                    </a:lnTo>
                    <a:lnTo>
                      <a:pt x="723" y="1215"/>
                    </a:lnTo>
                    <a:lnTo>
                      <a:pt x="716" y="1197"/>
                    </a:lnTo>
                    <a:lnTo>
                      <a:pt x="717" y="1176"/>
                    </a:lnTo>
                    <a:lnTo>
                      <a:pt x="721" y="1155"/>
                    </a:lnTo>
                    <a:lnTo>
                      <a:pt x="722" y="1134"/>
                    </a:lnTo>
                    <a:lnTo>
                      <a:pt x="721" y="1122"/>
                    </a:lnTo>
                    <a:lnTo>
                      <a:pt x="719" y="1110"/>
                    </a:lnTo>
                    <a:lnTo>
                      <a:pt x="715" y="1097"/>
                    </a:lnTo>
                    <a:lnTo>
                      <a:pt x="712" y="1085"/>
                    </a:lnTo>
                    <a:lnTo>
                      <a:pt x="707" y="1073"/>
                    </a:lnTo>
                    <a:lnTo>
                      <a:pt x="700" y="1062"/>
                    </a:lnTo>
                    <a:lnTo>
                      <a:pt x="693" y="1050"/>
                    </a:lnTo>
                    <a:lnTo>
                      <a:pt x="684" y="1040"/>
                    </a:lnTo>
                    <a:lnTo>
                      <a:pt x="671" y="1026"/>
                    </a:lnTo>
                    <a:lnTo>
                      <a:pt x="657" y="1013"/>
                    </a:lnTo>
                    <a:lnTo>
                      <a:pt x="642" y="1001"/>
                    </a:lnTo>
                    <a:lnTo>
                      <a:pt x="628" y="989"/>
                    </a:lnTo>
                    <a:lnTo>
                      <a:pt x="611" y="979"/>
                    </a:lnTo>
                    <a:lnTo>
                      <a:pt x="594" y="971"/>
                    </a:lnTo>
                    <a:lnTo>
                      <a:pt x="576" y="965"/>
                    </a:lnTo>
                    <a:lnTo>
                      <a:pt x="556" y="962"/>
                    </a:lnTo>
                    <a:lnTo>
                      <a:pt x="539" y="963"/>
                    </a:lnTo>
                    <a:lnTo>
                      <a:pt x="520" y="967"/>
                    </a:lnTo>
                    <a:lnTo>
                      <a:pt x="504" y="974"/>
                    </a:lnTo>
                    <a:lnTo>
                      <a:pt x="487" y="983"/>
                    </a:lnTo>
                    <a:lnTo>
                      <a:pt x="472" y="994"/>
                    </a:lnTo>
                    <a:lnTo>
                      <a:pt x="457" y="1007"/>
                    </a:lnTo>
                    <a:lnTo>
                      <a:pt x="443" y="1019"/>
                    </a:lnTo>
                    <a:lnTo>
                      <a:pt x="430" y="1032"/>
                    </a:lnTo>
                    <a:lnTo>
                      <a:pt x="414" y="1054"/>
                    </a:lnTo>
                    <a:lnTo>
                      <a:pt x="404" y="1077"/>
                    </a:lnTo>
                    <a:lnTo>
                      <a:pt x="397" y="1102"/>
                    </a:lnTo>
                    <a:lnTo>
                      <a:pt x="395" y="1127"/>
                    </a:lnTo>
                    <a:lnTo>
                      <a:pt x="396" y="1154"/>
                    </a:lnTo>
                    <a:lnTo>
                      <a:pt x="402" y="1179"/>
                    </a:lnTo>
                    <a:lnTo>
                      <a:pt x="409" y="1205"/>
                    </a:lnTo>
                    <a:lnTo>
                      <a:pt x="419" y="1229"/>
                    </a:lnTo>
                    <a:lnTo>
                      <a:pt x="428" y="1241"/>
                    </a:lnTo>
                    <a:lnTo>
                      <a:pt x="439" y="1252"/>
                    </a:lnTo>
                    <a:lnTo>
                      <a:pt x="448" y="1262"/>
                    </a:lnTo>
                    <a:lnTo>
                      <a:pt x="452" y="1275"/>
                    </a:lnTo>
                    <a:lnTo>
                      <a:pt x="451" y="1293"/>
                    </a:lnTo>
                    <a:lnTo>
                      <a:pt x="448" y="1311"/>
                    </a:lnTo>
                    <a:lnTo>
                      <a:pt x="441" y="1327"/>
                    </a:lnTo>
                    <a:lnTo>
                      <a:pt x="432" y="1340"/>
                    </a:lnTo>
                    <a:lnTo>
                      <a:pt x="419" y="1354"/>
                    </a:lnTo>
                    <a:lnTo>
                      <a:pt x="406" y="1367"/>
                    </a:lnTo>
                    <a:lnTo>
                      <a:pt x="391" y="1377"/>
                    </a:lnTo>
                    <a:lnTo>
                      <a:pt x="375" y="1387"/>
                    </a:lnTo>
                    <a:lnTo>
                      <a:pt x="371" y="1388"/>
                    </a:lnTo>
                    <a:lnTo>
                      <a:pt x="366" y="1388"/>
                    </a:lnTo>
                    <a:lnTo>
                      <a:pt x="361" y="1385"/>
                    </a:lnTo>
                    <a:lnTo>
                      <a:pt x="358" y="1383"/>
                    </a:lnTo>
                    <a:lnTo>
                      <a:pt x="344" y="1352"/>
                    </a:lnTo>
                    <a:lnTo>
                      <a:pt x="336" y="1319"/>
                    </a:lnTo>
                    <a:lnTo>
                      <a:pt x="334" y="1285"/>
                    </a:lnTo>
                    <a:lnTo>
                      <a:pt x="335" y="1251"/>
                    </a:lnTo>
                    <a:lnTo>
                      <a:pt x="334" y="1245"/>
                    </a:lnTo>
                    <a:lnTo>
                      <a:pt x="328" y="1240"/>
                    </a:lnTo>
                    <a:lnTo>
                      <a:pt x="322" y="1237"/>
                    </a:lnTo>
                    <a:lnTo>
                      <a:pt x="318" y="1231"/>
                    </a:lnTo>
                    <a:lnTo>
                      <a:pt x="303" y="1209"/>
                    </a:lnTo>
                    <a:lnTo>
                      <a:pt x="290" y="1187"/>
                    </a:lnTo>
                    <a:lnTo>
                      <a:pt x="280" y="1165"/>
                    </a:lnTo>
                    <a:lnTo>
                      <a:pt x="271" y="1142"/>
                    </a:lnTo>
                    <a:lnTo>
                      <a:pt x="265" y="1118"/>
                    </a:lnTo>
                    <a:lnTo>
                      <a:pt x="261" y="1095"/>
                    </a:lnTo>
                    <a:lnTo>
                      <a:pt x="258" y="1071"/>
                    </a:lnTo>
                    <a:lnTo>
                      <a:pt x="258" y="1047"/>
                    </a:lnTo>
                    <a:lnTo>
                      <a:pt x="259" y="1027"/>
                    </a:lnTo>
                    <a:lnTo>
                      <a:pt x="261" y="1007"/>
                    </a:lnTo>
                    <a:lnTo>
                      <a:pt x="266" y="986"/>
                    </a:lnTo>
                    <a:lnTo>
                      <a:pt x="271" y="965"/>
                    </a:lnTo>
                    <a:lnTo>
                      <a:pt x="277" y="944"/>
                    </a:lnTo>
                    <a:lnTo>
                      <a:pt x="284" y="925"/>
                    </a:lnTo>
                    <a:lnTo>
                      <a:pt x="292" y="905"/>
                    </a:lnTo>
                    <a:lnTo>
                      <a:pt x="301" y="887"/>
                    </a:lnTo>
                    <a:lnTo>
                      <a:pt x="305" y="871"/>
                    </a:lnTo>
                    <a:lnTo>
                      <a:pt x="303" y="854"/>
                    </a:lnTo>
                    <a:lnTo>
                      <a:pt x="296" y="838"/>
                    </a:lnTo>
                    <a:lnTo>
                      <a:pt x="286" y="823"/>
                    </a:lnTo>
                    <a:lnTo>
                      <a:pt x="277" y="814"/>
                    </a:lnTo>
                    <a:lnTo>
                      <a:pt x="267" y="806"/>
                    </a:lnTo>
                    <a:lnTo>
                      <a:pt x="255" y="799"/>
                    </a:lnTo>
                    <a:lnTo>
                      <a:pt x="243" y="792"/>
                    </a:lnTo>
                    <a:lnTo>
                      <a:pt x="231" y="785"/>
                    </a:lnTo>
                    <a:lnTo>
                      <a:pt x="220" y="778"/>
                    </a:lnTo>
                    <a:lnTo>
                      <a:pt x="209" y="769"/>
                    </a:lnTo>
                    <a:lnTo>
                      <a:pt x="201" y="758"/>
                    </a:lnTo>
                    <a:lnTo>
                      <a:pt x="194" y="759"/>
                    </a:lnTo>
                    <a:lnTo>
                      <a:pt x="187" y="762"/>
                    </a:lnTo>
                    <a:lnTo>
                      <a:pt x="183" y="767"/>
                    </a:lnTo>
                    <a:lnTo>
                      <a:pt x="177" y="773"/>
                    </a:lnTo>
                    <a:lnTo>
                      <a:pt x="157" y="792"/>
                    </a:lnTo>
                    <a:lnTo>
                      <a:pt x="140" y="812"/>
                    </a:lnTo>
                    <a:lnTo>
                      <a:pt x="123" y="834"/>
                    </a:lnTo>
                    <a:lnTo>
                      <a:pt x="108" y="857"/>
                    </a:lnTo>
                    <a:lnTo>
                      <a:pt x="94" y="881"/>
                    </a:lnTo>
                    <a:lnTo>
                      <a:pt x="84" y="907"/>
                    </a:lnTo>
                    <a:lnTo>
                      <a:pt x="77" y="935"/>
                    </a:lnTo>
                    <a:lnTo>
                      <a:pt x="72" y="964"/>
                    </a:lnTo>
                    <a:lnTo>
                      <a:pt x="72" y="1004"/>
                    </a:lnTo>
                    <a:lnTo>
                      <a:pt x="62" y="1003"/>
                    </a:lnTo>
                    <a:lnTo>
                      <a:pt x="51" y="1001"/>
                    </a:lnTo>
                    <a:lnTo>
                      <a:pt x="41" y="997"/>
                    </a:lnTo>
                    <a:lnTo>
                      <a:pt x="32" y="993"/>
                    </a:lnTo>
                    <a:lnTo>
                      <a:pt x="24" y="987"/>
                    </a:lnTo>
                    <a:lnTo>
                      <a:pt x="17" y="980"/>
                    </a:lnTo>
                    <a:lnTo>
                      <a:pt x="11" y="971"/>
                    </a:lnTo>
                    <a:lnTo>
                      <a:pt x="6" y="962"/>
                    </a:lnTo>
                    <a:lnTo>
                      <a:pt x="0" y="921"/>
                    </a:lnTo>
                    <a:lnTo>
                      <a:pt x="2" y="879"/>
                    </a:lnTo>
                    <a:lnTo>
                      <a:pt x="11" y="836"/>
                    </a:lnTo>
                    <a:lnTo>
                      <a:pt x="23" y="792"/>
                    </a:lnTo>
                    <a:lnTo>
                      <a:pt x="32" y="766"/>
                    </a:lnTo>
                    <a:lnTo>
                      <a:pt x="42" y="740"/>
                    </a:lnTo>
                    <a:lnTo>
                      <a:pt x="54" y="716"/>
                    </a:lnTo>
                    <a:lnTo>
                      <a:pt x="66" y="692"/>
                    </a:lnTo>
                    <a:lnTo>
                      <a:pt x="80" y="669"/>
                    </a:lnTo>
                    <a:lnTo>
                      <a:pt x="95" y="648"/>
                    </a:lnTo>
                    <a:lnTo>
                      <a:pt x="111" y="628"/>
                    </a:lnTo>
                    <a:lnTo>
                      <a:pt x="130" y="609"/>
                    </a:lnTo>
                    <a:lnTo>
                      <a:pt x="146" y="594"/>
                    </a:lnTo>
                    <a:lnTo>
                      <a:pt x="161" y="579"/>
                    </a:lnTo>
                    <a:lnTo>
                      <a:pt x="177" y="565"/>
                    </a:lnTo>
                    <a:lnTo>
                      <a:pt x="193" y="552"/>
                    </a:lnTo>
                    <a:lnTo>
                      <a:pt x="210" y="538"/>
                    </a:lnTo>
                    <a:lnTo>
                      <a:pt x="228" y="525"/>
                    </a:lnTo>
                    <a:lnTo>
                      <a:pt x="246" y="512"/>
                    </a:lnTo>
                    <a:lnTo>
                      <a:pt x="266" y="500"/>
                    </a:lnTo>
                    <a:lnTo>
                      <a:pt x="268" y="495"/>
                    </a:lnTo>
                    <a:lnTo>
                      <a:pt x="268" y="488"/>
                    </a:lnTo>
                    <a:lnTo>
                      <a:pt x="265" y="481"/>
                    </a:lnTo>
                    <a:lnTo>
                      <a:pt x="261" y="476"/>
                    </a:lnTo>
                    <a:lnTo>
                      <a:pt x="253" y="478"/>
                    </a:lnTo>
                    <a:lnTo>
                      <a:pt x="246" y="480"/>
                    </a:lnTo>
                    <a:lnTo>
                      <a:pt x="238" y="484"/>
                    </a:lnTo>
                    <a:lnTo>
                      <a:pt x="230" y="486"/>
                    </a:lnTo>
                    <a:lnTo>
                      <a:pt x="217" y="489"/>
                    </a:lnTo>
                    <a:lnTo>
                      <a:pt x="205" y="492"/>
                    </a:lnTo>
                    <a:lnTo>
                      <a:pt x="192" y="494"/>
                    </a:lnTo>
                    <a:lnTo>
                      <a:pt x="179" y="495"/>
                    </a:lnTo>
                    <a:lnTo>
                      <a:pt x="167" y="495"/>
                    </a:lnTo>
                    <a:lnTo>
                      <a:pt x="154" y="493"/>
                    </a:lnTo>
                    <a:lnTo>
                      <a:pt x="142" y="488"/>
                    </a:lnTo>
                    <a:lnTo>
                      <a:pt x="131" y="481"/>
                    </a:lnTo>
                    <a:lnTo>
                      <a:pt x="122" y="470"/>
                    </a:lnTo>
                    <a:lnTo>
                      <a:pt x="116" y="457"/>
                    </a:lnTo>
                    <a:lnTo>
                      <a:pt x="112" y="443"/>
                    </a:lnTo>
                    <a:lnTo>
                      <a:pt x="111" y="430"/>
                    </a:lnTo>
                    <a:lnTo>
                      <a:pt x="104" y="427"/>
                    </a:lnTo>
                    <a:lnTo>
                      <a:pt x="99" y="423"/>
                    </a:lnTo>
                    <a:lnTo>
                      <a:pt x="93" y="418"/>
                    </a:lnTo>
                    <a:lnTo>
                      <a:pt x="88" y="412"/>
                    </a:lnTo>
                    <a:lnTo>
                      <a:pt x="87" y="406"/>
                    </a:lnTo>
                    <a:lnTo>
                      <a:pt x="88" y="403"/>
                    </a:lnTo>
                    <a:lnTo>
                      <a:pt x="88" y="398"/>
                    </a:lnTo>
                    <a:lnTo>
                      <a:pt x="85" y="392"/>
                    </a:lnTo>
                    <a:lnTo>
                      <a:pt x="82" y="385"/>
                    </a:lnTo>
                    <a:lnTo>
                      <a:pt x="86" y="379"/>
                    </a:lnTo>
                    <a:lnTo>
                      <a:pt x="91" y="374"/>
                    </a:lnTo>
                    <a:lnTo>
                      <a:pt x="92" y="371"/>
                    </a:lnTo>
                    <a:lnTo>
                      <a:pt x="89" y="365"/>
                    </a:lnTo>
                    <a:lnTo>
                      <a:pt x="85" y="360"/>
                    </a:lnTo>
                    <a:lnTo>
                      <a:pt x="78" y="356"/>
                    </a:lnTo>
                    <a:lnTo>
                      <a:pt x="72" y="354"/>
                    </a:lnTo>
                    <a:lnTo>
                      <a:pt x="64" y="350"/>
                    </a:lnTo>
                    <a:lnTo>
                      <a:pt x="57" y="348"/>
                    </a:lnTo>
                    <a:lnTo>
                      <a:pt x="51" y="344"/>
                    </a:lnTo>
                    <a:lnTo>
                      <a:pt x="46" y="340"/>
                    </a:lnTo>
                    <a:lnTo>
                      <a:pt x="50" y="334"/>
                    </a:lnTo>
                    <a:lnTo>
                      <a:pt x="57" y="321"/>
                    </a:lnTo>
                    <a:lnTo>
                      <a:pt x="64" y="306"/>
                    </a:lnTo>
                    <a:lnTo>
                      <a:pt x="68" y="291"/>
                    </a:lnTo>
                    <a:lnTo>
                      <a:pt x="66" y="267"/>
                    </a:lnTo>
                    <a:lnTo>
                      <a:pt x="61" y="243"/>
                    </a:lnTo>
                    <a:lnTo>
                      <a:pt x="54" y="219"/>
                    </a:lnTo>
                    <a:lnTo>
                      <a:pt x="53" y="195"/>
                    </a:lnTo>
                    <a:lnTo>
                      <a:pt x="55" y="181"/>
                    </a:lnTo>
                    <a:lnTo>
                      <a:pt x="59" y="168"/>
                    </a:lnTo>
                    <a:lnTo>
                      <a:pt x="64" y="157"/>
                    </a:lnTo>
                    <a:lnTo>
                      <a:pt x="71" y="146"/>
                    </a:lnTo>
                    <a:lnTo>
                      <a:pt x="78" y="136"/>
                    </a:lnTo>
                    <a:lnTo>
                      <a:pt x="86" y="127"/>
                    </a:lnTo>
                    <a:lnTo>
                      <a:pt x="95" y="117"/>
                    </a:lnTo>
                    <a:lnTo>
                      <a:pt x="106" y="109"/>
                    </a:lnTo>
                    <a:lnTo>
                      <a:pt x="106" y="98"/>
                    </a:lnTo>
                    <a:lnTo>
                      <a:pt x="103" y="86"/>
                    </a:lnTo>
                    <a:lnTo>
                      <a:pt x="103" y="76"/>
                    </a:lnTo>
                    <a:lnTo>
                      <a:pt x="108" y="64"/>
                    </a:lnTo>
                    <a:lnTo>
                      <a:pt x="119" y="51"/>
                    </a:lnTo>
                    <a:lnTo>
                      <a:pt x="134" y="39"/>
                    </a:lnTo>
                    <a:lnTo>
                      <a:pt x="149" y="29"/>
                    </a:lnTo>
                    <a:lnTo>
                      <a:pt x="167" y="21"/>
                    </a:lnTo>
                    <a:lnTo>
                      <a:pt x="184" y="14"/>
                    </a:lnTo>
                    <a:lnTo>
                      <a:pt x="202" y="9"/>
                    </a:lnTo>
                    <a:lnTo>
                      <a:pt x="221" y="6"/>
                    </a:lnTo>
                    <a:lnTo>
                      <a:pt x="238" y="2"/>
                    </a:lnTo>
                    <a:lnTo>
                      <a:pt x="251" y="1"/>
                    </a:lnTo>
                    <a:lnTo>
                      <a:pt x="265" y="0"/>
                    </a:lnTo>
                    <a:lnTo>
                      <a:pt x="278" y="0"/>
                    </a:lnTo>
                    <a:lnTo>
                      <a:pt x="292" y="1"/>
                    </a:lnTo>
                    <a:lnTo>
                      <a:pt x="307" y="3"/>
                    </a:lnTo>
                    <a:lnTo>
                      <a:pt x="321" y="6"/>
                    </a:lnTo>
                    <a:lnTo>
                      <a:pt x="335" y="8"/>
                    </a:lnTo>
                    <a:lnTo>
                      <a:pt x="350" y="11"/>
                    </a:lnTo>
                    <a:lnTo>
                      <a:pt x="364" y="16"/>
                    </a:lnTo>
                    <a:lnTo>
                      <a:pt x="377" y="21"/>
                    </a:lnTo>
                    <a:lnTo>
                      <a:pt x="390" y="25"/>
                    </a:lnTo>
                    <a:lnTo>
                      <a:pt x="403" y="31"/>
                    </a:lnTo>
                    <a:lnTo>
                      <a:pt x="415" y="38"/>
                    </a:lnTo>
                    <a:lnTo>
                      <a:pt x="428" y="45"/>
                    </a:lnTo>
                    <a:lnTo>
                      <a:pt x="440" y="52"/>
                    </a:lnTo>
                    <a:lnTo>
                      <a:pt x="450" y="60"/>
                    </a:lnTo>
                    <a:lnTo>
                      <a:pt x="458" y="67"/>
                    </a:lnTo>
                    <a:lnTo>
                      <a:pt x="465" y="74"/>
                    </a:lnTo>
                    <a:lnTo>
                      <a:pt x="472" y="83"/>
                    </a:lnTo>
                    <a:lnTo>
                      <a:pt x="479" y="91"/>
                    </a:lnTo>
                    <a:lnTo>
                      <a:pt x="486" y="100"/>
                    </a:lnTo>
                    <a:lnTo>
                      <a:pt x="492" y="109"/>
                    </a:lnTo>
                    <a:lnTo>
                      <a:pt x="497" y="120"/>
                    </a:lnTo>
                    <a:lnTo>
                      <a:pt x="503" y="1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84" name="Freeform 32"/>
              <p:cNvSpPr>
                <a:spLocks/>
              </p:cNvSpPr>
              <p:nvPr/>
            </p:nvSpPr>
            <p:spPr bwMode="auto">
              <a:xfrm>
                <a:off x="2457" y="2094"/>
                <a:ext cx="188" cy="233"/>
              </a:xfrm>
              <a:custGeom>
                <a:avLst/>
                <a:gdLst>
                  <a:gd name="T0" fmla="*/ 104 w 375"/>
                  <a:gd name="T1" fmla="*/ 14 h 468"/>
                  <a:gd name="T2" fmla="*/ 115 w 375"/>
                  <a:gd name="T3" fmla="*/ 31 h 468"/>
                  <a:gd name="T4" fmla="*/ 127 w 375"/>
                  <a:gd name="T5" fmla="*/ 48 h 468"/>
                  <a:gd name="T6" fmla="*/ 137 w 375"/>
                  <a:gd name="T7" fmla="*/ 83 h 468"/>
                  <a:gd name="T8" fmla="*/ 145 w 375"/>
                  <a:gd name="T9" fmla="*/ 91 h 468"/>
                  <a:gd name="T10" fmla="*/ 155 w 375"/>
                  <a:gd name="T11" fmla="*/ 83 h 468"/>
                  <a:gd name="T12" fmla="*/ 167 w 375"/>
                  <a:gd name="T13" fmla="*/ 81 h 468"/>
                  <a:gd name="T14" fmla="*/ 175 w 375"/>
                  <a:gd name="T15" fmla="*/ 85 h 468"/>
                  <a:gd name="T16" fmla="*/ 176 w 375"/>
                  <a:gd name="T17" fmla="*/ 104 h 468"/>
                  <a:gd name="T18" fmla="*/ 161 w 375"/>
                  <a:gd name="T19" fmla="*/ 118 h 468"/>
                  <a:gd name="T20" fmla="*/ 153 w 375"/>
                  <a:gd name="T21" fmla="*/ 117 h 468"/>
                  <a:gd name="T22" fmla="*/ 150 w 375"/>
                  <a:gd name="T23" fmla="*/ 120 h 468"/>
                  <a:gd name="T24" fmla="*/ 160 w 375"/>
                  <a:gd name="T25" fmla="*/ 125 h 468"/>
                  <a:gd name="T26" fmla="*/ 170 w 375"/>
                  <a:gd name="T27" fmla="*/ 126 h 468"/>
                  <a:gd name="T28" fmla="*/ 171 w 375"/>
                  <a:gd name="T29" fmla="*/ 153 h 468"/>
                  <a:gd name="T30" fmla="*/ 178 w 375"/>
                  <a:gd name="T31" fmla="*/ 179 h 468"/>
                  <a:gd name="T32" fmla="*/ 186 w 375"/>
                  <a:gd name="T33" fmla="*/ 202 h 468"/>
                  <a:gd name="T34" fmla="*/ 173 w 375"/>
                  <a:gd name="T35" fmla="*/ 218 h 468"/>
                  <a:gd name="T36" fmla="*/ 157 w 375"/>
                  <a:gd name="T37" fmla="*/ 229 h 468"/>
                  <a:gd name="T38" fmla="*/ 138 w 375"/>
                  <a:gd name="T39" fmla="*/ 233 h 468"/>
                  <a:gd name="T40" fmla="*/ 117 w 375"/>
                  <a:gd name="T41" fmla="*/ 227 h 468"/>
                  <a:gd name="T42" fmla="*/ 110 w 375"/>
                  <a:gd name="T43" fmla="*/ 199 h 468"/>
                  <a:gd name="T44" fmla="*/ 118 w 375"/>
                  <a:gd name="T45" fmla="*/ 179 h 468"/>
                  <a:gd name="T46" fmla="*/ 129 w 375"/>
                  <a:gd name="T47" fmla="*/ 159 h 468"/>
                  <a:gd name="T48" fmla="*/ 136 w 375"/>
                  <a:gd name="T49" fmla="*/ 138 h 468"/>
                  <a:gd name="T50" fmla="*/ 138 w 375"/>
                  <a:gd name="T51" fmla="*/ 128 h 468"/>
                  <a:gd name="T52" fmla="*/ 125 w 375"/>
                  <a:gd name="T53" fmla="*/ 150 h 468"/>
                  <a:gd name="T54" fmla="*/ 107 w 375"/>
                  <a:gd name="T55" fmla="*/ 173 h 468"/>
                  <a:gd name="T56" fmla="*/ 99 w 375"/>
                  <a:gd name="T57" fmla="*/ 179 h 468"/>
                  <a:gd name="T58" fmla="*/ 81 w 375"/>
                  <a:gd name="T59" fmla="*/ 189 h 468"/>
                  <a:gd name="T60" fmla="*/ 63 w 375"/>
                  <a:gd name="T61" fmla="*/ 192 h 468"/>
                  <a:gd name="T62" fmla="*/ 46 w 375"/>
                  <a:gd name="T63" fmla="*/ 190 h 468"/>
                  <a:gd name="T64" fmla="*/ 38 w 375"/>
                  <a:gd name="T65" fmla="*/ 184 h 468"/>
                  <a:gd name="T66" fmla="*/ 32 w 375"/>
                  <a:gd name="T67" fmla="*/ 174 h 468"/>
                  <a:gd name="T68" fmla="*/ 35 w 375"/>
                  <a:gd name="T69" fmla="*/ 163 h 468"/>
                  <a:gd name="T70" fmla="*/ 53 w 375"/>
                  <a:gd name="T71" fmla="*/ 143 h 468"/>
                  <a:gd name="T72" fmla="*/ 42 w 375"/>
                  <a:gd name="T73" fmla="*/ 145 h 468"/>
                  <a:gd name="T74" fmla="*/ 31 w 375"/>
                  <a:gd name="T75" fmla="*/ 145 h 468"/>
                  <a:gd name="T76" fmla="*/ 24 w 375"/>
                  <a:gd name="T77" fmla="*/ 140 h 468"/>
                  <a:gd name="T78" fmla="*/ 24 w 375"/>
                  <a:gd name="T79" fmla="*/ 134 h 468"/>
                  <a:gd name="T80" fmla="*/ 32 w 375"/>
                  <a:gd name="T81" fmla="*/ 125 h 468"/>
                  <a:gd name="T82" fmla="*/ 29 w 375"/>
                  <a:gd name="T83" fmla="*/ 117 h 468"/>
                  <a:gd name="T84" fmla="*/ 22 w 375"/>
                  <a:gd name="T85" fmla="*/ 114 h 468"/>
                  <a:gd name="T86" fmla="*/ 13 w 375"/>
                  <a:gd name="T87" fmla="*/ 113 h 468"/>
                  <a:gd name="T88" fmla="*/ 23 w 375"/>
                  <a:gd name="T89" fmla="*/ 118 h 468"/>
                  <a:gd name="T90" fmla="*/ 23 w 375"/>
                  <a:gd name="T91" fmla="*/ 126 h 468"/>
                  <a:gd name="T92" fmla="*/ 18 w 375"/>
                  <a:gd name="T93" fmla="*/ 130 h 468"/>
                  <a:gd name="T94" fmla="*/ 10 w 375"/>
                  <a:gd name="T95" fmla="*/ 128 h 468"/>
                  <a:gd name="T96" fmla="*/ 2 w 375"/>
                  <a:gd name="T97" fmla="*/ 126 h 468"/>
                  <a:gd name="T98" fmla="*/ 6 w 375"/>
                  <a:gd name="T99" fmla="*/ 105 h 468"/>
                  <a:gd name="T100" fmla="*/ 3 w 375"/>
                  <a:gd name="T101" fmla="*/ 73 h 468"/>
                  <a:gd name="T102" fmla="*/ 8 w 375"/>
                  <a:gd name="T103" fmla="*/ 41 h 468"/>
                  <a:gd name="T104" fmla="*/ 14 w 375"/>
                  <a:gd name="T105" fmla="*/ 30 h 468"/>
                  <a:gd name="T106" fmla="*/ 21 w 375"/>
                  <a:gd name="T107" fmla="*/ 19 h 468"/>
                  <a:gd name="T108" fmla="*/ 27 w 375"/>
                  <a:gd name="T109" fmla="*/ 16 h 468"/>
                  <a:gd name="T110" fmla="*/ 32 w 375"/>
                  <a:gd name="T111" fmla="*/ 24 h 468"/>
                  <a:gd name="T112" fmla="*/ 54 w 375"/>
                  <a:gd name="T113" fmla="*/ 7 h 468"/>
                  <a:gd name="T114" fmla="*/ 79 w 375"/>
                  <a:gd name="T115" fmla="*/ 0 h 46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75"/>
                  <a:gd name="T175" fmla="*/ 0 h 468"/>
                  <a:gd name="T176" fmla="*/ 375 w 375"/>
                  <a:gd name="T177" fmla="*/ 468 h 46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75" h="468">
                    <a:moveTo>
                      <a:pt x="189" y="11"/>
                    </a:moveTo>
                    <a:lnTo>
                      <a:pt x="199" y="19"/>
                    </a:lnTo>
                    <a:lnTo>
                      <a:pt x="208" y="29"/>
                    </a:lnTo>
                    <a:lnTo>
                      <a:pt x="216" y="39"/>
                    </a:lnTo>
                    <a:lnTo>
                      <a:pt x="223" y="51"/>
                    </a:lnTo>
                    <a:lnTo>
                      <a:pt x="230" y="63"/>
                    </a:lnTo>
                    <a:lnTo>
                      <a:pt x="237" y="74"/>
                    </a:lnTo>
                    <a:lnTo>
                      <a:pt x="245" y="86"/>
                    </a:lnTo>
                    <a:lnTo>
                      <a:pt x="253" y="96"/>
                    </a:lnTo>
                    <a:lnTo>
                      <a:pt x="266" y="118"/>
                    </a:lnTo>
                    <a:lnTo>
                      <a:pt x="272" y="142"/>
                    </a:lnTo>
                    <a:lnTo>
                      <a:pt x="273" y="167"/>
                    </a:lnTo>
                    <a:lnTo>
                      <a:pt x="275" y="191"/>
                    </a:lnTo>
                    <a:lnTo>
                      <a:pt x="282" y="187"/>
                    </a:lnTo>
                    <a:lnTo>
                      <a:pt x="289" y="182"/>
                    </a:lnTo>
                    <a:lnTo>
                      <a:pt x="296" y="177"/>
                    </a:lnTo>
                    <a:lnTo>
                      <a:pt x="303" y="172"/>
                    </a:lnTo>
                    <a:lnTo>
                      <a:pt x="310" y="167"/>
                    </a:lnTo>
                    <a:lnTo>
                      <a:pt x="317" y="164"/>
                    </a:lnTo>
                    <a:lnTo>
                      <a:pt x="325" y="163"/>
                    </a:lnTo>
                    <a:lnTo>
                      <a:pt x="334" y="163"/>
                    </a:lnTo>
                    <a:lnTo>
                      <a:pt x="340" y="164"/>
                    </a:lnTo>
                    <a:lnTo>
                      <a:pt x="345" y="166"/>
                    </a:lnTo>
                    <a:lnTo>
                      <a:pt x="350" y="170"/>
                    </a:lnTo>
                    <a:lnTo>
                      <a:pt x="353" y="174"/>
                    </a:lnTo>
                    <a:lnTo>
                      <a:pt x="356" y="191"/>
                    </a:lnTo>
                    <a:lnTo>
                      <a:pt x="351" y="208"/>
                    </a:lnTo>
                    <a:lnTo>
                      <a:pt x="341" y="224"/>
                    </a:lnTo>
                    <a:lnTo>
                      <a:pt x="328" y="235"/>
                    </a:lnTo>
                    <a:lnTo>
                      <a:pt x="322" y="238"/>
                    </a:lnTo>
                    <a:lnTo>
                      <a:pt x="317" y="239"/>
                    </a:lnTo>
                    <a:lnTo>
                      <a:pt x="311" y="238"/>
                    </a:lnTo>
                    <a:lnTo>
                      <a:pt x="305" y="236"/>
                    </a:lnTo>
                    <a:lnTo>
                      <a:pt x="292" y="230"/>
                    </a:lnTo>
                    <a:lnTo>
                      <a:pt x="295" y="236"/>
                    </a:lnTo>
                    <a:lnTo>
                      <a:pt x="299" y="242"/>
                    </a:lnTo>
                    <a:lnTo>
                      <a:pt x="305" y="247"/>
                    </a:lnTo>
                    <a:lnTo>
                      <a:pt x="313" y="249"/>
                    </a:lnTo>
                    <a:lnTo>
                      <a:pt x="320" y="251"/>
                    </a:lnTo>
                    <a:lnTo>
                      <a:pt x="327" y="253"/>
                    </a:lnTo>
                    <a:lnTo>
                      <a:pt x="334" y="254"/>
                    </a:lnTo>
                    <a:lnTo>
                      <a:pt x="340" y="254"/>
                    </a:lnTo>
                    <a:lnTo>
                      <a:pt x="340" y="271"/>
                    </a:lnTo>
                    <a:lnTo>
                      <a:pt x="341" y="289"/>
                    </a:lnTo>
                    <a:lnTo>
                      <a:pt x="342" y="308"/>
                    </a:lnTo>
                    <a:lnTo>
                      <a:pt x="345" y="325"/>
                    </a:lnTo>
                    <a:lnTo>
                      <a:pt x="350" y="342"/>
                    </a:lnTo>
                    <a:lnTo>
                      <a:pt x="356" y="360"/>
                    </a:lnTo>
                    <a:lnTo>
                      <a:pt x="365" y="376"/>
                    </a:lnTo>
                    <a:lnTo>
                      <a:pt x="375" y="392"/>
                    </a:lnTo>
                    <a:lnTo>
                      <a:pt x="371" y="405"/>
                    </a:lnTo>
                    <a:lnTo>
                      <a:pt x="364" y="416"/>
                    </a:lnTo>
                    <a:lnTo>
                      <a:pt x="355" y="428"/>
                    </a:lnTo>
                    <a:lnTo>
                      <a:pt x="345" y="437"/>
                    </a:lnTo>
                    <a:lnTo>
                      <a:pt x="336" y="446"/>
                    </a:lnTo>
                    <a:lnTo>
                      <a:pt x="325" y="454"/>
                    </a:lnTo>
                    <a:lnTo>
                      <a:pt x="313" y="460"/>
                    </a:lnTo>
                    <a:lnTo>
                      <a:pt x="300" y="464"/>
                    </a:lnTo>
                    <a:lnTo>
                      <a:pt x="288" y="467"/>
                    </a:lnTo>
                    <a:lnTo>
                      <a:pt x="275" y="468"/>
                    </a:lnTo>
                    <a:lnTo>
                      <a:pt x="261" y="467"/>
                    </a:lnTo>
                    <a:lnTo>
                      <a:pt x="249" y="464"/>
                    </a:lnTo>
                    <a:lnTo>
                      <a:pt x="234" y="456"/>
                    </a:lnTo>
                    <a:lnTo>
                      <a:pt x="229" y="438"/>
                    </a:lnTo>
                    <a:lnTo>
                      <a:pt x="224" y="418"/>
                    </a:lnTo>
                    <a:lnTo>
                      <a:pt x="220" y="400"/>
                    </a:lnTo>
                    <a:lnTo>
                      <a:pt x="215" y="382"/>
                    </a:lnTo>
                    <a:lnTo>
                      <a:pt x="226" y="371"/>
                    </a:lnTo>
                    <a:lnTo>
                      <a:pt x="235" y="360"/>
                    </a:lnTo>
                    <a:lnTo>
                      <a:pt x="243" y="347"/>
                    </a:lnTo>
                    <a:lnTo>
                      <a:pt x="251" y="334"/>
                    </a:lnTo>
                    <a:lnTo>
                      <a:pt x="257" y="320"/>
                    </a:lnTo>
                    <a:lnTo>
                      <a:pt x="262" y="307"/>
                    </a:lnTo>
                    <a:lnTo>
                      <a:pt x="267" y="293"/>
                    </a:lnTo>
                    <a:lnTo>
                      <a:pt x="272" y="278"/>
                    </a:lnTo>
                    <a:lnTo>
                      <a:pt x="273" y="271"/>
                    </a:lnTo>
                    <a:lnTo>
                      <a:pt x="275" y="264"/>
                    </a:lnTo>
                    <a:lnTo>
                      <a:pt x="276" y="257"/>
                    </a:lnTo>
                    <a:lnTo>
                      <a:pt x="276" y="250"/>
                    </a:lnTo>
                    <a:lnTo>
                      <a:pt x="262" y="279"/>
                    </a:lnTo>
                    <a:lnTo>
                      <a:pt x="249" y="302"/>
                    </a:lnTo>
                    <a:lnTo>
                      <a:pt x="236" y="322"/>
                    </a:lnTo>
                    <a:lnTo>
                      <a:pt x="223" y="335"/>
                    </a:lnTo>
                    <a:lnTo>
                      <a:pt x="213" y="347"/>
                    </a:lnTo>
                    <a:lnTo>
                      <a:pt x="204" y="354"/>
                    </a:lnTo>
                    <a:lnTo>
                      <a:pt x="199" y="358"/>
                    </a:lnTo>
                    <a:lnTo>
                      <a:pt x="197" y="360"/>
                    </a:lnTo>
                    <a:lnTo>
                      <a:pt x="186" y="368"/>
                    </a:lnTo>
                    <a:lnTo>
                      <a:pt x="175" y="373"/>
                    </a:lnTo>
                    <a:lnTo>
                      <a:pt x="162" y="379"/>
                    </a:lnTo>
                    <a:lnTo>
                      <a:pt x="151" y="383"/>
                    </a:lnTo>
                    <a:lnTo>
                      <a:pt x="138" y="385"/>
                    </a:lnTo>
                    <a:lnTo>
                      <a:pt x="125" y="386"/>
                    </a:lnTo>
                    <a:lnTo>
                      <a:pt x="111" y="386"/>
                    </a:lnTo>
                    <a:lnTo>
                      <a:pt x="99" y="384"/>
                    </a:lnTo>
                    <a:lnTo>
                      <a:pt x="92" y="382"/>
                    </a:lnTo>
                    <a:lnTo>
                      <a:pt x="85" y="379"/>
                    </a:lnTo>
                    <a:lnTo>
                      <a:pt x="79" y="375"/>
                    </a:lnTo>
                    <a:lnTo>
                      <a:pt x="75" y="369"/>
                    </a:lnTo>
                    <a:lnTo>
                      <a:pt x="70" y="363"/>
                    </a:lnTo>
                    <a:lnTo>
                      <a:pt x="66" y="357"/>
                    </a:lnTo>
                    <a:lnTo>
                      <a:pt x="64" y="350"/>
                    </a:lnTo>
                    <a:lnTo>
                      <a:pt x="62" y="344"/>
                    </a:lnTo>
                    <a:lnTo>
                      <a:pt x="63" y="334"/>
                    </a:lnTo>
                    <a:lnTo>
                      <a:pt x="69" y="327"/>
                    </a:lnTo>
                    <a:lnTo>
                      <a:pt x="78" y="322"/>
                    </a:lnTo>
                    <a:lnTo>
                      <a:pt x="85" y="315"/>
                    </a:lnTo>
                    <a:lnTo>
                      <a:pt x="106" y="287"/>
                    </a:lnTo>
                    <a:lnTo>
                      <a:pt x="99" y="288"/>
                    </a:lnTo>
                    <a:lnTo>
                      <a:pt x="92" y="289"/>
                    </a:lnTo>
                    <a:lnTo>
                      <a:pt x="84" y="291"/>
                    </a:lnTo>
                    <a:lnTo>
                      <a:pt x="77" y="291"/>
                    </a:lnTo>
                    <a:lnTo>
                      <a:pt x="70" y="291"/>
                    </a:lnTo>
                    <a:lnTo>
                      <a:pt x="62" y="291"/>
                    </a:lnTo>
                    <a:lnTo>
                      <a:pt x="56" y="289"/>
                    </a:lnTo>
                    <a:lnTo>
                      <a:pt x="50" y="285"/>
                    </a:lnTo>
                    <a:lnTo>
                      <a:pt x="48" y="281"/>
                    </a:lnTo>
                    <a:lnTo>
                      <a:pt x="48" y="278"/>
                    </a:lnTo>
                    <a:lnTo>
                      <a:pt x="48" y="274"/>
                    </a:lnTo>
                    <a:lnTo>
                      <a:pt x="48" y="270"/>
                    </a:lnTo>
                    <a:lnTo>
                      <a:pt x="55" y="265"/>
                    </a:lnTo>
                    <a:lnTo>
                      <a:pt x="61" y="259"/>
                    </a:lnTo>
                    <a:lnTo>
                      <a:pt x="64" y="251"/>
                    </a:lnTo>
                    <a:lnTo>
                      <a:pt x="63" y="244"/>
                    </a:lnTo>
                    <a:lnTo>
                      <a:pt x="61" y="240"/>
                    </a:lnTo>
                    <a:lnTo>
                      <a:pt x="57" y="235"/>
                    </a:lnTo>
                    <a:lnTo>
                      <a:pt x="54" y="232"/>
                    </a:lnTo>
                    <a:lnTo>
                      <a:pt x="48" y="230"/>
                    </a:lnTo>
                    <a:lnTo>
                      <a:pt x="43" y="228"/>
                    </a:lnTo>
                    <a:lnTo>
                      <a:pt x="38" y="227"/>
                    </a:lnTo>
                    <a:lnTo>
                      <a:pt x="32" y="226"/>
                    </a:lnTo>
                    <a:lnTo>
                      <a:pt x="26" y="226"/>
                    </a:lnTo>
                    <a:lnTo>
                      <a:pt x="33" y="231"/>
                    </a:lnTo>
                    <a:lnTo>
                      <a:pt x="40" y="233"/>
                    </a:lnTo>
                    <a:lnTo>
                      <a:pt x="46" y="238"/>
                    </a:lnTo>
                    <a:lnTo>
                      <a:pt x="48" y="244"/>
                    </a:lnTo>
                    <a:lnTo>
                      <a:pt x="48" y="249"/>
                    </a:lnTo>
                    <a:lnTo>
                      <a:pt x="46" y="254"/>
                    </a:lnTo>
                    <a:lnTo>
                      <a:pt x="43" y="257"/>
                    </a:lnTo>
                    <a:lnTo>
                      <a:pt x="40" y="259"/>
                    </a:lnTo>
                    <a:lnTo>
                      <a:pt x="35" y="261"/>
                    </a:lnTo>
                    <a:lnTo>
                      <a:pt x="30" y="261"/>
                    </a:lnTo>
                    <a:lnTo>
                      <a:pt x="25" y="259"/>
                    </a:lnTo>
                    <a:lnTo>
                      <a:pt x="20" y="258"/>
                    </a:lnTo>
                    <a:lnTo>
                      <a:pt x="15" y="256"/>
                    </a:lnTo>
                    <a:lnTo>
                      <a:pt x="10" y="254"/>
                    </a:lnTo>
                    <a:lnTo>
                      <a:pt x="4" y="253"/>
                    </a:lnTo>
                    <a:lnTo>
                      <a:pt x="0" y="251"/>
                    </a:lnTo>
                    <a:lnTo>
                      <a:pt x="9" y="231"/>
                    </a:lnTo>
                    <a:lnTo>
                      <a:pt x="12" y="210"/>
                    </a:lnTo>
                    <a:lnTo>
                      <a:pt x="12" y="188"/>
                    </a:lnTo>
                    <a:lnTo>
                      <a:pt x="9" y="167"/>
                    </a:lnTo>
                    <a:lnTo>
                      <a:pt x="5" y="147"/>
                    </a:lnTo>
                    <a:lnTo>
                      <a:pt x="4" y="126"/>
                    </a:lnTo>
                    <a:lnTo>
                      <a:pt x="7" y="104"/>
                    </a:lnTo>
                    <a:lnTo>
                      <a:pt x="15" y="82"/>
                    </a:lnTo>
                    <a:lnTo>
                      <a:pt x="19" y="75"/>
                    </a:lnTo>
                    <a:lnTo>
                      <a:pt x="23" y="68"/>
                    </a:lnTo>
                    <a:lnTo>
                      <a:pt x="27" y="61"/>
                    </a:lnTo>
                    <a:lnTo>
                      <a:pt x="32" y="53"/>
                    </a:lnTo>
                    <a:lnTo>
                      <a:pt x="37" y="46"/>
                    </a:lnTo>
                    <a:lnTo>
                      <a:pt x="42" y="39"/>
                    </a:lnTo>
                    <a:lnTo>
                      <a:pt x="47" y="33"/>
                    </a:lnTo>
                    <a:lnTo>
                      <a:pt x="52" y="26"/>
                    </a:lnTo>
                    <a:lnTo>
                      <a:pt x="54" y="33"/>
                    </a:lnTo>
                    <a:lnTo>
                      <a:pt x="56" y="38"/>
                    </a:lnTo>
                    <a:lnTo>
                      <a:pt x="58" y="44"/>
                    </a:lnTo>
                    <a:lnTo>
                      <a:pt x="63" y="49"/>
                    </a:lnTo>
                    <a:lnTo>
                      <a:pt x="76" y="36"/>
                    </a:lnTo>
                    <a:lnTo>
                      <a:pt x="91" y="25"/>
                    </a:lnTo>
                    <a:lnTo>
                      <a:pt x="107" y="14"/>
                    </a:lnTo>
                    <a:lnTo>
                      <a:pt x="124" y="7"/>
                    </a:lnTo>
                    <a:lnTo>
                      <a:pt x="141" y="1"/>
                    </a:lnTo>
                    <a:lnTo>
                      <a:pt x="158" y="0"/>
                    </a:lnTo>
                    <a:lnTo>
                      <a:pt x="174" y="4"/>
                    </a:lnTo>
                    <a:lnTo>
                      <a:pt x="189" y="11"/>
                    </a:lnTo>
                    <a:close/>
                  </a:path>
                </a:pathLst>
              </a:custGeom>
              <a:solidFill>
                <a:srgbClr val="994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85" name="Freeform 33"/>
              <p:cNvSpPr>
                <a:spLocks/>
              </p:cNvSpPr>
              <p:nvPr/>
            </p:nvSpPr>
            <p:spPr bwMode="auto">
              <a:xfrm>
                <a:off x="2603" y="2181"/>
                <a:ext cx="27" cy="19"/>
              </a:xfrm>
              <a:custGeom>
                <a:avLst/>
                <a:gdLst>
                  <a:gd name="T0" fmla="*/ 19 w 53"/>
                  <a:gd name="T1" fmla="*/ 17 h 38"/>
                  <a:gd name="T2" fmla="*/ 19 w 53"/>
                  <a:gd name="T3" fmla="*/ 18 h 38"/>
                  <a:gd name="T4" fmla="*/ 19 w 53"/>
                  <a:gd name="T5" fmla="*/ 18 h 38"/>
                  <a:gd name="T6" fmla="*/ 18 w 53"/>
                  <a:gd name="T7" fmla="*/ 19 h 38"/>
                  <a:gd name="T8" fmla="*/ 18 w 53"/>
                  <a:gd name="T9" fmla="*/ 19 h 38"/>
                  <a:gd name="T10" fmla="*/ 18 w 53"/>
                  <a:gd name="T11" fmla="*/ 17 h 38"/>
                  <a:gd name="T12" fmla="*/ 18 w 53"/>
                  <a:gd name="T13" fmla="*/ 14 h 38"/>
                  <a:gd name="T14" fmla="*/ 18 w 53"/>
                  <a:gd name="T15" fmla="*/ 11 h 38"/>
                  <a:gd name="T16" fmla="*/ 16 w 53"/>
                  <a:gd name="T17" fmla="*/ 10 h 38"/>
                  <a:gd name="T18" fmla="*/ 11 w 53"/>
                  <a:gd name="T19" fmla="*/ 9 h 38"/>
                  <a:gd name="T20" fmla="*/ 8 w 53"/>
                  <a:gd name="T21" fmla="*/ 11 h 38"/>
                  <a:gd name="T22" fmla="*/ 4 w 53"/>
                  <a:gd name="T23" fmla="*/ 14 h 38"/>
                  <a:gd name="T24" fmla="*/ 0 w 53"/>
                  <a:gd name="T25" fmla="*/ 17 h 38"/>
                  <a:gd name="T26" fmla="*/ 1 w 53"/>
                  <a:gd name="T27" fmla="*/ 13 h 38"/>
                  <a:gd name="T28" fmla="*/ 2 w 53"/>
                  <a:gd name="T29" fmla="*/ 10 h 38"/>
                  <a:gd name="T30" fmla="*/ 3 w 53"/>
                  <a:gd name="T31" fmla="*/ 7 h 38"/>
                  <a:gd name="T32" fmla="*/ 5 w 53"/>
                  <a:gd name="T33" fmla="*/ 5 h 38"/>
                  <a:gd name="T34" fmla="*/ 7 w 53"/>
                  <a:gd name="T35" fmla="*/ 3 h 38"/>
                  <a:gd name="T36" fmla="*/ 10 w 53"/>
                  <a:gd name="T37" fmla="*/ 2 h 38"/>
                  <a:gd name="T38" fmla="*/ 13 w 53"/>
                  <a:gd name="T39" fmla="*/ 1 h 38"/>
                  <a:gd name="T40" fmla="*/ 15 w 53"/>
                  <a:gd name="T41" fmla="*/ 1 h 38"/>
                  <a:gd name="T42" fmla="*/ 18 w 53"/>
                  <a:gd name="T43" fmla="*/ 0 h 38"/>
                  <a:gd name="T44" fmla="*/ 21 w 53"/>
                  <a:gd name="T45" fmla="*/ 0 h 38"/>
                  <a:gd name="T46" fmla="*/ 24 w 53"/>
                  <a:gd name="T47" fmla="*/ 0 h 38"/>
                  <a:gd name="T48" fmla="*/ 27 w 53"/>
                  <a:gd name="T49" fmla="*/ 0 h 38"/>
                  <a:gd name="T50" fmla="*/ 22 w 53"/>
                  <a:gd name="T51" fmla="*/ 2 h 38"/>
                  <a:gd name="T52" fmla="*/ 21 w 53"/>
                  <a:gd name="T53" fmla="*/ 6 h 38"/>
                  <a:gd name="T54" fmla="*/ 22 w 53"/>
                  <a:gd name="T55" fmla="*/ 11 h 38"/>
                  <a:gd name="T56" fmla="*/ 19 w 53"/>
                  <a:gd name="T57" fmla="*/ 17 h 3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3"/>
                  <a:gd name="T88" fmla="*/ 0 h 38"/>
                  <a:gd name="T89" fmla="*/ 53 w 53"/>
                  <a:gd name="T90" fmla="*/ 38 h 3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3" h="38">
                    <a:moveTo>
                      <a:pt x="38" y="34"/>
                    </a:moveTo>
                    <a:lnTo>
                      <a:pt x="37" y="35"/>
                    </a:lnTo>
                    <a:lnTo>
                      <a:pt x="37" y="36"/>
                    </a:lnTo>
                    <a:lnTo>
                      <a:pt x="36" y="37"/>
                    </a:lnTo>
                    <a:lnTo>
                      <a:pt x="36" y="38"/>
                    </a:lnTo>
                    <a:lnTo>
                      <a:pt x="36" y="34"/>
                    </a:lnTo>
                    <a:lnTo>
                      <a:pt x="36" y="28"/>
                    </a:lnTo>
                    <a:lnTo>
                      <a:pt x="35" y="22"/>
                    </a:lnTo>
                    <a:lnTo>
                      <a:pt x="31" y="19"/>
                    </a:lnTo>
                    <a:lnTo>
                      <a:pt x="22" y="17"/>
                    </a:lnTo>
                    <a:lnTo>
                      <a:pt x="15" y="22"/>
                    </a:lnTo>
                    <a:lnTo>
                      <a:pt x="7" y="28"/>
                    </a:lnTo>
                    <a:lnTo>
                      <a:pt x="0" y="34"/>
                    </a:lnTo>
                    <a:lnTo>
                      <a:pt x="1" y="27"/>
                    </a:lnTo>
                    <a:lnTo>
                      <a:pt x="3" y="21"/>
                    </a:lnTo>
                    <a:lnTo>
                      <a:pt x="6" y="15"/>
                    </a:lnTo>
                    <a:lnTo>
                      <a:pt x="10" y="11"/>
                    </a:lnTo>
                    <a:lnTo>
                      <a:pt x="14" y="6"/>
                    </a:lnTo>
                    <a:lnTo>
                      <a:pt x="20" y="4"/>
                    </a:lnTo>
                    <a:lnTo>
                      <a:pt x="25" y="3"/>
                    </a:lnTo>
                    <a:lnTo>
                      <a:pt x="30" y="1"/>
                    </a:lnTo>
                    <a:lnTo>
                      <a:pt x="36" y="0"/>
                    </a:lnTo>
                    <a:lnTo>
                      <a:pt x="42" y="0"/>
                    </a:lnTo>
                    <a:lnTo>
                      <a:pt x="48" y="0"/>
                    </a:lnTo>
                    <a:lnTo>
                      <a:pt x="53" y="0"/>
                    </a:lnTo>
                    <a:lnTo>
                      <a:pt x="43" y="4"/>
                    </a:lnTo>
                    <a:lnTo>
                      <a:pt x="42" y="13"/>
                    </a:lnTo>
                    <a:lnTo>
                      <a:pt x="43" y="23"/>
                    </a:lnTo>
                    <a:lnTo>
                      <a:pt x="38"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86" name="Freeform 34"/>
              <p:cNvSpPr>
                <a:spLocks/>
              </p:cNvSpPr>
              <p:nvPr/>
            </p:nvSpPr>
            <p:spPr bwMode="auto">
              <a:xfrm>
                <a:off x="2486" y="2177"/>
                <a:ext cx="50" cy="19"/>
              </a:xfrm>
              <a:custGeom>
                <a:avLst/>
                <a:gdLst>
                  <a:gd name="T0" fmla="*/ 26 w 100"/>
                  <a:gd name="T1" fmla="*/ 19 h 37"/>
                  <a:gd name="T2" fmla="*/ 23 w 100"/>
                  <a:gd name="T3" fmla="*/ 18 h 37"/>
                  <a:gd name="T4" fmla="*/ 19 w 100"/>
                  <a:gd name="T5" fmla="*/ 18 h 37"/>
                  <a:gd name="T6" fmla="*/ 15 w 100"/>
                  <a:gd name="T7" fmla="*/ 16 h 37"/>
                  <a:gd name="T8" fmla="*/ 12 w 100"/>
                  <a:gd name="T9" fmla="*/ 14 h 37"/>
                  <a:gd name="T10" fmla="*/ 9 w 100"/>
                  <a:gd name="T11" fmla="*/ 12 h 37"/>
                  <a:gd name="T12" fmla="*/ 5 w 100"/>
                  <a:gd name="T13" fmla="*/ 9 h 37"/>
                  <a:gd name="T14" fmla="*/ 3 w 100"/>
                  <a:gd name="T15" fmla="*/ 6 h 37"/>
                  <a:gd name="T16" fmla="*/ 0 w 100"/>
                  <a:gd name="T17" fmla="*/ 3 h 37"/>
                  <a:gd name="T18" fmla="*/ 5 w 100"/>
                  <a:gd name="T19" fmla="*/ 5 h 37"/>
                  <a:gd name="T20" fmla="*/ 10 w 100"/>
                  <a:gd name="T21" fmla="*/ 6 h 37"/>
                  <a:gd name="T22" fmla="*/ 14 w 100"/>
                  <a:gd name="T23" fmla="*/ 7 h 37"/>
                  <a:gd name="T24" fmla="*/ 19 w 100"/>
                  <a:gd name="T25" fmla="*/ 8 h 37"/>
                  <a:gd name="T26" fmla="*/ 24 w 100"/>
                  <a:gd name="T27" fmla="*/ 8 h 37"/>
                  <a:gd name="T28" fmla="*/ 29 w 100"/>
                  <a:gd name="T29" fmla="*/ 8 h 37"/>
                  <a:gd name="T30" fmla="*/ 34 w 100"/>
                  <a:gd name="T31" fmla="*/ 7 h 37"/>
                  <a:gd name="T32" fmla="*/ 40 w 100"/>
                  <a:gd name="T33" fmla="*/ 5 h 37"/>
                  <a:gd name="T34" fmla="*/ 50 w 100"/>
                  <a:gd name="T35" fmla="*/ 0 h 37"/>
                  <a:gd name="T36" fmla="*/ 48 w 100"/>
                  <a:gd name="T37" fmla="*/ 3 h 37"/>
                  <a:gd name="T38" fmla="*/ 45 w 100"/>
                  <a:gd name="T39" fmla="*/ 7 h 37"/>
                  <a:gd name="T40" fmla="*/ 43 w 100"/>
                  <a:gd name="T41" fmla="*/ 10 h 37"/>
                  <a:gd name="T42" fmla="*/ 40 w 100"/>
                  <a:gd name="T43" fmla="*/ 12 h 37"/>
                  <a:gd name="T44" fmla="*/ 37 w 100"/>
                  <a:gd name="T45" fmla="*/ 15 h 37"/>
                  <a:gd name="T46" fmla="*/ 34 w 100"/>
                  <a:gd name="T47" fmla="*/ 17 h 37"/>
                  <a:gd name="T48" fmla="*/ 30 w 100"/>
                  <a:gd name="T49" fmla="*/ 18 h 37"/>
                  <a:gd name="T50" fmla="*/ 26 w 100"/>
                  <a:gd name="T51" fmla="*/ 19 h 3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00"/>
                  <a:gd name="T79" fmla="*/ 0 h 37"/>
                  <a:gd name="T80" fmla="*/ 100 w 100"/>
                  <a:gd name="T81" fmla="*/ 37 h 3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00" h="37">
                    <a:moveTo>
                      <a:pt x="52" y="37"/>
                    </a:moveTo>
                    <a:lnTo>
                      <a:pt x="45" y="36"/>
                    </a:lnTo>
                    <a:lnTo>
                      <a:pt x="37" y="35"/>
                    </a:lnTo>
                    <a:lnTo>
                      <a:pt x="30" y="31"/>
                    </a:lnTo>
                    <a:lnTo>
                      <a:pt x="23" y="28"/>
                    </a:lnTo>
                    <a:lnTo>
                      <a:pt x="17" y="23"/>
                    </a:lnTo>
                    <a:lnTo>
                      <a:pt x="10" y="18"/>
                    </a:lnTo>
                    <a:lnTo>
                      <a:pt x="5" y="12"/>
                    </a:lnTo>
                    <a:lnTo>
                      <a:pt x="0" y="6"/>
                    </a:lnTo>
                    <a:lnTo>
                      <a:pt x="10" y="10"/>
                    </a:lnTo>
                    <a:lnTo>
                      <a:pt x="19" y="12"/>
                    </a:lnTo>
                    <a:lnTo>
                      <a:pt x="28" y="14"/>
                    </a:lnTo>
                    <a:lnTo>
                      <a:pt x="38" y="16"/>
                    </a:lnTo>
                    <a:lnTo>
                      <a:pt x="48" y="16"/>
                    </a:lnTo>
                    <a:lnTo>
                      <a:pt x="58" y="16"/>
                    </a:lnTo>
                    <a:lnTo>
                      <a:pt x="68" y="14"/>
                    </a:lnTo>
                    <a:lnTo>
                      <a:pt x="79" y="10"/>
                    </a:lnTo>
                    <a:lnTo>
                      <a:pt x="100" y="0"/>
                    </a:lnTo>
                    <a:lnTo>
                      <a:pt x="95" y="6"/>
                    </a:lnTo>
                    <a:lnTo>
                      <a:pt x="90" y="13"/>
                    </a:lnTo>
                    <a:lnTo>
                      <a:pt x="86" y="19"/>
                    </a:lnTo>
                    <a:lnTo>
                      <a:pt x="80" y="24"/>
                    </a:lnTo>
                    <a:lnTo>
                      <a:pt x="74" y="30"/>
                    </a:lnTo>
                    <a:lnTo>
                      <a:pt x="67" y="34"/>
                    </a:lnTo>
                    <a:lnTo>
                      <a:pt x="60" y="36"/>
                    </a:lnTo>
                    <a:lnTo>
                      <a:pt x="52"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87" name="Freeform 35"/>
              <p:cNvSpPr>
                <a:spLocks/>
              </p:cNvSpPr>
              <p:nvPr/>
            </p:nvSpPr>
            <p:spPr bwMode="auto">
              <a:xfrm>
                <a:off x="2480" y="2276"/>
                <a:ext cx="278" cy="216"/>
              </a:xfrm>
              <a:custGeom>
                <a:avLst/>
                <a:gdLst>
                  <a:gd name="T0" fmla="*/ 271 w 555"/>
                  <a:gd name="T1" fmla="*/ 43 h 432"/>
                  <a:gd name="T2" fmla="*/ 263 w 555"/>
                  <a:gd name="T3" fmla="*/ 59 h 432"/>
                  <a:gd name="T4" fmla="*/ 262 w 555"/>
                  <a:gd name="T5" fmla="*/ 77 h 432"/>
                  <a:gd name="T6" fmla="*/ 260 w 555"/>
                  <a:gd name="T7" fmla="*/ 78 h 432"/>
                  <a:gd name="T8" fmla="*/ 255 w 555"/>
                  <a:gd name="T9" fmla="*/ 66 h 432"/>
                  <a:gd name="T10" fmla="*/ 244 w 555"/>
                  <a:gd name="T11" fmla="*/ 49 h 432"/>
                  <a:gd name="T12" fmla="*/ 229 w 555"/>
                  <a:gd name="T13" fmla="*/ 38 h 432"/>
                  <a:gd name="T14" fmla="*/ 240 w 555"/>
                  <a:gd name="T15" fmla="*/ 53 h 432"/>
                  <a:gd name="T16" fmla="*/ 247 w 555"/>
                  <a:gd name="T17" fmla="*/ 71 h 432"/>
                  <a:gd name="T18" fmla="*/ 242 w 555"/>
                  <a:gd name="T19" fmla="*/ 91 h 432"/>
                  <a:gd name="T20" fmla="*/ 227 w 555"/>
                  <a:gd name="T21" fmla="*/ 112 h 432"/>
                  <a:gd name="T22" fmla="*/ 206 w 555"/>
                  <a:gd name="T23" fmla="*/ 125 h 432"/>
                  <a:gd name="T24" fmla="*/ 191 w 555"/>
                  <a:gd name="T25" fmla="*/ 128 h 432"/>
                  <a:gd name="T26" fmla="*/ 183 w 555"/>
                  <a:gd name="T27" fmla="*/ 126 h 432"/>
                  <a:gd name="T28" fmla="*/ 175 w 555"/>
                  <a:gd name="T29" fmla="*/ 123 h 432"/>
                  <a:gd name="T30" fmla="*/ 186 w 555"/>
                  <a:gd name="T31" fmla="*/ 132 h 432"/>
                  <a:gd name="T32" fmla="*/ 200 w 555"/>
                  <a:gd name="T33" fmla="*/ 137 h 432"/>
                  <a:gd name="T34" fmla="*/ 213 w 555"/>
                  <a:gd name="T35" fmla="*/ 137 h 432"/>
                  <a:gd name="T36" fmla="*/ 221 w 555"/>
                  <a:gd name="T37" fmla="*/ 136 h 432"/>
                  <a:gd name="T38" fmla="*/ 229 w 555"/>
                  <a:gd name="T39" fmla="*/ 132 h 432"/>
                  <a:gd name="T40" fmla="*/ 236 w 555"/>
                  <a:gd name="T41" fmla="*/ 147 h 432"/>
                  <a:gd name="T42" fmla="*/ 233 w 555"/>
                  <a:gd name="T43" fmla="*/ 170 h 432"/>
                  <a:gd name="T44" fmla="*/ 224 w 555"/>
                  <a:gd name="T45" fmla="*/ 186 h 432"/>
                  <a:gd name="T46" fmla="*/ 210 w 555"/>
                  <a:gd name="T47" fmla="*/ 199 h 432"/>
                  <a:gd name="T48" fmla="*/ 183 w 555"/>
                  <a:gd name="T49" fmla="*/ 210 h 432"/>
                  <a:gd name="T50" fmla="*/ 151 w 555"/>
                  <a:gd name="T51" fmla="*/ 216 h 432"/>
                  <a:gd name="T52" fmla="*/ 118 w 555"/>
                  <a:gd name="T53" fmla="*/ 210 h 432"/>
                  <a:gd name="T54" fmla="*/ 110 w 555"/>
                  <a:gd name="T55" fmla="*/ 201 h 432"/>
                  <a:gd name="T56" fmla="*/ 106 w 555"/>
                  <a:gd name="T57" fmla="*/ 189 h 432"/>
                  <a:gd name="T58" fmla="*/ 95 w 555"/>
                  <a:gd name="T59" fmla="*/ 178 h 432"/>
                  <a:gd name="T60" fmla="*/ 117 w 555"/>
                  <a:gd name="T61" fmla="*/ 170 h 432"/>
                  <a:gd name="T62" fmla="*/ 133 w 555"/>
                  <a:gd name="T63" fmla="*/ 152 h 432"/>
                  <a:gd name="T64" fmla="*/ 136 w 555"/>
                  <a:gd name="T65" fmla="*/ 142 h 432"/>
                  <a:gd name="T66" fmla="*/ 123 w 555"/>
                  <a:gd name="T67" fmla="*/ 155 h 432"/>
                  <a:gd name="T68" fmla="*/ 107 w 555"/>
                  <a:gd name="T69" fmla="*/ 164 h 432"/>
                  <a:gd name="T70" fmla="*/ 88 w 555"/>
                  <a:gd name="T71" fmla="*/ 165 h 432"/>
                  <a:gd name="T72" fmla="*/ 69 w 555"/>
                  <a:gd name="T73" fmla="*/ 161 h 432"/>
                  <a:gd name="T74" fmla="*/ 54 w 555"/>
                  <a:gd name="T75" fmla="*/ 150 h 432"/>
                  <a:gd name="T76" fmla="*/ 41 w 555"/>
                  <a:gd name="T77" fmla="*/ 115 h 432"/>
                  <a:gd name="T78" fmla="*/ 40 w 555"/>
                  <a:gd name="T79" fmla="*/ 102 h 432"/>
                  <a:gd name="T80" fmla="*/ 36 w 555"/>
                  <a:gd name="T81" fmla="*/ 112 h 432"/>
                  <a:gd name="T82" fmla="*/ 32 w 555"/>
                  <a:gd name="T83" fmla="*/ 139 h 432"/>
                  <a:gd name="T84" fmla="*/ 30 w 555"/>
                  <a:gd name="T85" fmla="*/ 132 h 432"/>
                  <a:gd name="T86" fmla="*/ 23 w 555"/>
                  <a:gd name="T87" fmla="*/ 121 h 432"/>
                  <a:gd name="T88" fmla="*/ 13 w 555"/>
                  <a:gd name="T89" fmla="*/ 112 h 432"/>
                  <a:gd name="T90" fmla="*/ 0 w 555"/>
                  <a:gd name="T91" fmla="*/ 108 h 432"/>
                  <a:gd name="T92" fmla="*/ 25 w 555"/>
                  <a:gd name="T93" fmla="*/ 80 h 432"/>
                  <a:gd name="T94" fmla="*/ 55 w 555"/>
                  <a:gd name="T95" fmla="*/ 55 h 432"/>
                  <a:gd name="T96" fmla="*/ 80 w 555"/>
                  <a:gd name="T97" fmla="*/ 46 h 432"/>
                  <a:gd name="T98" fmla="*/ 95 w 555"/>
                  <a:gd name="T99" fmla="*/ 58 h 432"/>
                  <a:gd name="T100" fmla="*/ 114 w 555"/>
                  <a:gd name="T101" fmla="*/ 63 h 432"/>
                  <a:gd name="T102" fmla="*/ 139 w 555"/>
                  <a:gd name="T103" fmla="*/ 60 h 432"/>
                  <a:gd name="T104" fmla="*/ 163 w 555"/>
                  <a:gd name="T105" fmla="*/ 43 h 432"/>
                  <a:gd name="T106" fmla="*/ 179 w 555"/>
                  <a:gd name="T107" fmla="*/ 19 h 432"/>
                  <a:gd name="T108" fmla="*/ 184 w 555"/>
                  <a:gd name="T109" fmla="*/ 5 h 432"/>
                  <a:gd name="T110" fmla="*/ 198 w 555"/>
                  <a:gd name="T111" fmla="*/ 3 h 432"/>
                  <a:gd name="T112" fmla="*/ 216 w 555"/>
                  <a:gd name="T113" fmla="*/ 7 h 432"/>
                  <a:gd name="T114" fmla="*/ 233 w 555"/>
                  <a:gd name="T115" fmla="*/ 13 h 432"/>
                  <a:gd name="T116" fmla="*/ 251 w 555"/>
                  <a:gd name="T117" fmla="*/ 20 h 432"/>
                  <a:gd name="T118" fmla="*/ 267 w 555"/>
                  <a:gd name="T119" fmla="*/ 27 h 43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555"/>
                  <a:gd name="T181" fmla="*/ 0 h 432"/>
                  <a:gd name="T182" fmla="*/ 555 w 555"/>
                  <a:gd name="T183" fmla="*/ 432 h 43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555" h="432">
                    <a:moveTo>
                      <a:pt x="555" y="66"/>
                    </a:moveTo>
                    <a:lnTo>
                      <a:pt x="548" y="75"/>
                    </a:lnTo>
                    <a:lnTo>
                      <a:pt x="542" y="86"/>
                    </a:lnTo>
                    <a:lnTo>
                      <a:pt x="536" y="96"/>
                    </a:lnTo>
                    <a:lnTo>
                      <a:pt x="530" y="106"/>
                    </a:lnTo>
                    <a:lnTo>
                      <a:pt x="525" y="118"/>
                    </a:lnTo>
                    <a:lnTo>
                      <a:pt x="522" y="129"/>
                    </a:lnTo>
                    <a:lnTo>
                      <a:pt x="522" y="142"/>
                    </a:lnTo>
                    <a:lnTo>
                      <a:pt x="524" y="154"/>
                    </a:lnTo>
                    <a:lnTo>
                      <a:pt x="523" y="155"/>
                    </a:lnTo>
                    <a:lnTo>
                      <a:pt x="521" y="156"/>
                    </a:lnTo>
                    <a:lnTo>
                      <a:pt x="519" y="156"/>
                    </a:lnTo>
                    <a:lnTo>
                      <a:pt x="517" y="155"/>
                    </a:lnTo>
                    <a:lnTo>
                      <a:pt x="514" y="143"/>
                    </a:lnTo>
                    <a:lnTo>
                      <a:pt x="509" y="131"/>
                    </a:lnTo>
                    <a:lnTo>
                      <a:pt x="503" y="119"/>
                    </a:lnTo>
                    <a:lnTo>
                      <a:pt x="496" y="109"/>
                    </a:lnTo>
                    <a:lnTo>
                      <a:pt x="488" y="98"/>
                    </a:lnTo>
                    <a:lnTo>
                      <a:pt x="479" y="90"/>
                    </a:lnTo>
                    <a:lnTo>
                      <a:pt x="469" y="82"/>
                    </a:lnTo>
                    <a:lnTo>
                      <a:pt x="458" y="76"/>
                    </a:lnTo>
                    <a:lnTo>
                      <a:pt x="466" y="84"/>
                    </a:lnTo>
                    <a:lnTo>
                      <a:pt x="473" y="95"/>
                    </a:lnTo>
                    <a:lnTo>
                      <a:pt x="480" y="105"/>
                    </a:lnTo>
                    <a:lnTo>
                      <a:pt x="486" y="116"/>
                    </a:lnTo>
                    <a:lnTo>
                      <a:pt x="491" y="128"/>
                    </a:lnTo>
                    <a:lnTo>
                      <a:pt x="493" y="141"/>
                    </a:lnTo>
                    <a:lnTo>
                      <a:pt x="493" y="154"/>
                    </a:lnTo>
                    <a:lnTo>
                      <a:pt x="489" y="166"/>
                    </a:lnTo>
                    <a:lnTo>
                      <a:pt x="483" y="182"/>
                    </a:lnTo>
                    <a:lnTo>
                      <a:pt x="474" y="197"/>
                    </a:lnTo>
                    <a:lnTo>
                      <a:pt x="465" y="211"/>
                    </a:lnTo>
                    <a:lnTo>
                      <a:pt x="454" y="224"/>
                    </a:lnTo>
                    <a:lnTo>
                      <a:pt x="440" y="234"/>
                    </a:lnTo>
                    <a:lnTo>
                      <a:pt x="426" y="243"/>
                    </a:lnTo>
                    <a:lnTo>
                      <a:pt x="411" y="251"/>
                    </a:lnTo>
                    <a:lnTo>
                      <a:pt x="394" y="256"/>
                    </a:lnTo>
                    <a:lnTo>
                      <a:pt x="388" y="256"/>
                    </a:lnTo>
                    <a:lnTo>
                      <a:pt x="382" y="256"/>
                    </a:lnTo>
                    <a:lnTo>
                      <a:pt x="377" y="256"/>
                    </a:lnTo>
                    <a:lnTo>
                      <a:pt x="371" y="254"/>
                    </a:lnTo>
                    <a:lnTo>
                      <a:pt x="365" y="253"/>
                    </a:lnTo>
                    <a:lnTo>
                      <a:pt x="359" y="250"/>
                    </a:lnTo>
                    <a:lnTo>
                      <a:pt x="353" y="248"/>
                    </a:lnTo>
                    <a:lnTo>
                      <a:pt x="349" y="246"/>
                    </a:lnTo>
                    <a:lnTo>
                      <a:pt x="355" y="253"/>
                    </a:lnTo>
                    <a:lnTo>
                      <a:pt x="363" y="258"/>
                    </a:lnTo>
                    <a:lnTo>
                      <a:pt x="371" y="264"/>
                    </a:lnTo>
                    <a:lnTo>
                      <a:pt x="380" y="269"/>
                    </a:lnTo>
                    <a:lnTo>
                      <a:pt x="389" y="272"/>
                    </a:lnTo>
                    <a:lnTo>
                      <a:pt x="400" y="274"/>
                    </a:lnTo>
                    <a:lnTo>
                      <a:pt x="410" y="276"/>
                    </a:lnTo>
                    <a:lnTo>
                      <a:pt x="419" y="276"/>
                    </a:lnTo>
                    <a:lnTo>
                      <a:pt x="425" y="274"/>
                    </a:lnTo>
                    <a:lnTo>
                      <a:pt x="431" y="274"/>
                    </a:lnTo>
                    <a:lnTo>
                      <a:pt x="436" y="273"/>
                    </a:lnTo>
                    <a:lnTo>
                      <a:pt x="442" y="271"/>
                    </a:lnTo>
                    <a:lnTo>
                      <a:pt x="448" y="270"/>
                    </a:lnTo>
                    <a:lnTo>
                      <a:pt x="453" y="268"/>
                    </a:lnTo>
                    <a:lnTo>
                      <a:pt x="458" y="264"/>
                    </a:lnTo>
                    <a:lnTo>
                      <a:pt x="464" y="262"/>
                    </a:lnTo>
                    <a:lnTo>
                      <a:pt x="466" y="278"/>
                    </a:lnTo>
                    <a:lnTo>
                      <a:pt x="472" y="294"/>
                    </a:lnTo>
                    <a:lnTo>
                      <a:pt x="476" y="311"/>
                    </a:lnTo>
                    <a:lnTo>
                      <a:pt x="472" y="329"/>
                    </a:lnTo>
                    <a:lnTo>
                      <a:pt x="466" y="340"/>
                    </a:lnTo>
                    <a:lnTo>
                      <a:pt x="461" y="351"/>
                    </a:lnTo>
                    <a:lnTo>
                      <a:pt x="455" y="361"/>
                    </a:lnTo>
                    <a:lnTo>
                      <a:pt x="447" y="371"/>
                    </a:lnTo>
                    <a:lnTo>
                      <a:pt x="439" y="380"/>
                    </a:lnTo>
                    <a:lnTo>
                      <a:pt x="430" y="389"/>
                    </a:lnTo>
                    <a:lnTo>
                      <a:pt x="419" y="397"/>
                    </a:lnTo>
                    <a:lnTo>
                      <a:pt x="408" y="402"/>
                    </a:lnTo>
                    <a:lnTo>
                      <a:pt x="387" y="412"/>
                    </a:lnTo>
                    <a:lnTo>
                      <a:pt x="366" y="420"/>
                    </a:lnTo>
                    <a:lnTo>
                      <a:pt x="344" y="425"/>
                    </a:lnTo>
                    <a:lnTo>
                      <a:pt x="324" y="430"/>
                    </a:lnTo>
                    <a:lnTo>
                      <a:pt x="302" y="432"/>
                    </a:lnTo>
                    <a:lnTo>
                      <a:pt x="280" y="431"/>
                    </a:lnTo>
                    <a:lnTo>
                      <a:pt x="258" y="427"/>
                    </a:lnTo>
                    <a:lnTo>
                      <a:pt x="235" y="420"/>
                    </a:lnTo>
                    <a:lnTo>
                      <a:pt x="227" y="415"/>
                    </a:lnTo>
                    <a:lnTo>
                      <a:pt x="222" y="408"/>
                    </a:lnTo>
                    <a:lnTo>
                      <a:pt x="219" y="401"/>
                    </a:lnTo>
                    <a:lnTo>
                      <a:pt x="216" y="393"/>
                    </a:lnTo>
                    <a:lnTo>
                      <a:pt x="214" y="385"/>
                    </a:lnTo>
                    <a:lnTo>
                      <a:pt x="211" y="377"/>
                    </a:lnTo>
                    <a:lnTo>
                      <a:pt x="206" y="370"/>
                    </a:lnTo>
                    <a:lnTo>
                      <a:pt x="199" y="364"/>
                    </a:lnTo>
                    <a:lnTo>
                      <a:pt x="190" y="356"/>
                    </a:lnTo>
                    <a:lnTo>
                      <a:pt x="206" y="354"/>
                    </a:lnTo>
                    <a:lnTo>
                      <a:pt x="220" y="348"/>
                    </a:lnTo>
                    <a:lnTo>
                      <a:pt x="234" y="339"/>
                    </a:lnTo>
                    <a:lnTo>
                      <a:pt x="245" y="330"/>
                    </a:lnTo>
                    <a:lnTo>
                      <a:pt x="257" y="317"/>
                    </a:lnTo>
                    <a:lnTo>
                      <a:pt x="266" y="304"/>
                    </a:lnTo>
                    <a:lnTo>
                      <a:pt x="273" y="291"/>
                    </a:lnTo>
                    <a:lnTo>
                      <a:pt x="280" y="276"/>
                    </a:lnTo>
                    <a:lnTo>
                      <a:pt x="272" y="284"/>
                    </a:lnTo>
                    <a:lnTo>
                      <a:pt x="264" y="293"/>
                    </a:lnTo>
                    <a:lnTo>
                      <a:pt x="254" y="301"/>
                    </a:lnTo>
                    <a:lnTo>
                      <a:pt x="245" y="309"/>
                    </a:lnTo>
                    <a:lnTo>
                      <a:pt x="235" y="317"/>
                    </a:lnTo>
                    <a:lnTo>
                      <a:pt x="224" y="323"/>
                    </a:lnTo>
                    <a:lnTo>
                      <a:pt x="213" y="327"/>
                    </a:lnTo>
                    <a:lnTo>
                      <a:pt x="200" y="330"/>
                    </a:lnTo>
                    <a:lnTo>
                      <a:pt x="188" y="331"/>
                    </a:lnTo>
                    <a:lnTo>
                      <a:pt x="175" y="330"/>
                    </a:lnTo>
                    <a:lnTo>
                      <a:pt x="162" y="329"/>
                    </a:lnTo>
                    <a:lnTo>
                      <a:pt x="150" y="325"/>
                    </a:lnTo>
                    <a:lnTo>
                      <a:pt x="137" y="321"/>
                    </a:lnTo>
                    <a:lnTo>
                      <a:pt x="125" y="315"/>
                    </a:lnTo>
                    <a:lnTo>
                      <a:pt x="116" y="308"/>
                    </a:lnTo>
                    <a:lnTo>
                      <a:pt x="107" y="300"/>
                    </a:lnTo>
                    <a:lnTo>
                      <a:pt x="92" y="278"/>
                    </a:lnTo>
                    <a:lnTo>
                      <a:pt x="84" y="255"/>
                    </a:lnTo>
                    <a:lnTo>
                      <a:pt x="82" y="230"/>
                    </a:lnTo>
                    <a:lnTo>
                      <a:pt x="82" y="205"/>
                    </a:lnTo>
                    <a:lnTo>
                      <a:pt x="80" y="204"/>
                    </a:lnTo>
                    <a:lnTo>
                      <a:pt x="79" y="204"/>
                    </a:lnTo>
                    <a:lnTo>
                      <a:pt x="77" y="204"/>
                    </a:lnTo>
                    <a:lnTo>
                      <a:pt x="76" y="205"/>
                    </a:lnTo>
                    <a:lnTo>
                      <a:pt x="71" y="224"/>
                    </a:lnTo>
                    <a:lnTo>
                      <a:pt x="71" y="242"/>
                    </a:lnTo>
                    <a:lnTo>
                      <a:pt x="70" y="260"/>
                    </a:lnTo>
                    <a:lnTo>
                      <a:pt x="64" y="277"/>
                    </a:lnTo>
                    <a:lnTo>
                      <a:pt x="61" y="273"/>
                    </a:lnTo>
                    <a:lnTo>
                      <a:pt x="60" y="269"/>
                    </a:lnTo>
                    <a:lnTo>
                      <a:pt x="59" y="263"/>
                    </a:lnTo>
                    <a:lnTo>
                      <a:pt x="56" y="257"/>
                    </a:lnTo>
                    <a:lnTo>
                      <a:pt x="52" y="249"/>
                    </a:lnTo>
                    <a:lnTo>
                      <a:pt x="46" y="242"/>
                    </a:lnTo>
                    <a:lnTo>
                      <a:pt x="39" y="235"/>
                    </a:lnTo>
                    <a:lnTo>
                      <a:pt x="33" y="230"/>
                    </a:lnTo>
                    <a:lnTo>
                      <a:pt x="25" y="225"/>
                    </a:lnTo>
                    <a:lnTo>
                      <a:pt x="17" y="222"/>
                    </a:lnTo>
                    <a:lnTo>
                      <a:pt x="9" y="219"/>
                    </a:lnTo>
                    <a:lnTo>
                      <a:pt x="0" y="217"/>
                    </a:lnTo>
                    <a:lnTo>
                      <a:pt x="15" y="196"/>
                    </a:lnTo>
                    <a:lnTo>
                      <a:pt x="31" y="178"/>
                    </a:lnTo>
                    <a:lnTo>
                      <a:pt x="49" y="159"/>
                    </a:lnTo>
                    <a:lnTo>
                      <a:pt x="68" y="142"/>
                    </a:lnTo>
                    <a:lnTo>
                      <a:pt x="88" y="126"/>
                    </a:lnTo>
                    <a:lnTo>
                      <a:pt x="109" y="110"/>
                    </a:lnTo>
                    <a:lnTo>
                      <a:pt x="131" y="95"/>
                    </a:lnTo>
                    <a:lnTo>
                      <a:pt x="153" y="80"/>
                    </a:lnTo>
                    <a:lnTo>
                      <a:pt x="160" y="91"/>
                    </a:lnTo>
                    <a:lnTo>
                      <a:pt x="168" y="101"/>
                    </a:lnTo>
                    <a:lnTo>
                      <a:pt x="178" y="109"/>
                    </a:lnTo>
                    <a:lnTo>
                      <a:pt x="190" y="116"/>
                    </a:lnTo>
                    <a:lnTo>
                      <a:pt x="201" y="120"/>
                    </a:lnTo>
                    <a:lnTo>
                      <a:pt x="214" y="124"/>
                    </a:lnTo>
                    <a:lnTo>
                      <a:pt x="227" y="126"/>
                    </a:lnTo>
                    <a:lnTo>
                      <a:pt x="239" y="127"/>
                    </a:lnTo>
                    <a:lnTo>
                      <a:pt x="259" y="126"/>
                    </a:lnTo>
                    <a:lnTo>
                      <a:pt x="277" y="120"/>
                    </a:lnTo>
                    <a:lnTo>
                      <a:pt x="294" y="111"/>
                    </a:lnTo>
                    <a:lnTo>
                      <a:pt x="310" y="99"/>
                    </a:lnTo>
                    <a:lnTo>
                      <a:pt x="325" y="86"/>
                    </a:lnTo>
                    <a:lnTo>
                      <a:pt x="337" y="71"/>
                    </a:lnTo>
                    <a:lnTo>
                      <a:pt x="348" y="55"/>
                    </a:lnTo>
                    <a:lnTo>
                      <a:pt x="357" y="37"/>
                    </a:lnTo>
                    <a:lnTo>
                      <a:pt x="360" y="28"/>
                    </a:lnTo>
                    <a:lnTo>
                      <a:pt x="364" y="19"/>
                    </a:lnTo>
                    <a:lnTo>
                      <a:pt x="367" y="10"/>
                    </a:lnTo>
                    <a:lnTo>
                      <a:pt x="371" y="0"/>
                    </a:lnTo>
                    <a:lnTo>
                      <a:pt x="383" y="3"/>
                    </a:lnTo>
                    <a:lnTo>
                      <a:pt x="395" y="5"/>
                    </a:lnTo>
                    <a:lnTo>
                      <a:pt x="408" y="8"/>
                    </a:lnTo>
                    <a:lnTo>
                      <a:pt x="419" y="11"/>
                    </a:lnTo>
                    <a:lnTo>
                      <a:pt x="432" y="14"/>
                    </a:lnTo>
                    <a:lnTo>
                      <a:pt x="443" y="19"/>
                    </a:lnTo>
                    <a:lnTo>
                      <a:pt x="455" y="22"/>
                    </a:lnTo>
                    <a:lnTo>
                      <a:pt x="466" y="26"/>
                    </a:lnTo>
                    <a:lnTo>
                      <a:pt x="478" y="30"/>
                    </a:lnTo>
                    <a:lnTo>
                      <a:pt x="489" y="35"/>
                    </a:lnTo>
                    <a:lnTo>
                      <a:pt x="501" y="40"/>
                    </a:lnTo>
                    <a:lnTo>
                      <a:pt x="513" y="45"/>
                    </a:lnTo>
                    <a:lnTo>
                      <a:pt x="523" y="50"/>
                    </a:lnTo>
                    <a:lnTo>
                      <a:pt x="534" y="55"/>
                    </a:lnTo>
                    <a:lnTo>
                      <a:pt x="545" y="60"/>
                    </a:lnTo>
                    <a:lnTo>
                      <a:pt x="555" y="66"/>
                    </a:lnTo>
                    <a:close/>
                  </a:path>
                </a:pathLst>
              </a:custGeom>
              <a:solidFill>
                <a:srgbClr val="007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88" name="Freeform 36"/>
              <p:cNvSpPr>
                <a:spLocks/>
              </p:cNvSpPr>
              <p:nvPr/>
            </p:nvSpPr>
            <p:spPr bwMode="auto">
              <a:xfrm>
                <a:off x="2752" y="2317"/>
                <a:ext cx="117" cy="101"/>
              </a:xfrm>
              <a:custGeom>
                <a:avLst/>
                <a:gdLst>
                  <a:gd name="T0" fmla="*/ 115 w 234"/>
                  <a:gd name="T1" fmla="*/ 78 h 203"/>
                  <a:gd name="T2" fmla="*/ 117 w 234"/>
                  <a:gd name="T3" fmla="*/ 83 h 203"/>
                  <a:gd name="T4" fmla="*/ 115 w 234"/>
                  <a:gd name="T5" fmla="*/ 84 h 203"/>
                  <a:gd name="T6" fmla="*/ 110 w 234"/>
                  <a:gd name="T7" fmla="*/ 79 h 203"/>
                  <a:gd name="T8" fmla="*/ 106 w 234"/>
                  <a:gd name="T9" fmla="*/ 74 h 203"/>
                  <a:gd name="T10" fmla="*/ 101 w 234"/>
                  <a:gd name="T11" fmla="*/ 69 h 203"/>
                  <a:gd name="T12" fmla="*/ 102 w 234"/>
                  <a:gd name="T13" fmla="*/ 72 h 203"/>
                  <a:gd name="T14" fmla="*/ 110 w 234"/>
                  <a:gd name="T15" fmla="*/ 85 h 203"/>
                  <a:gd name="T16" fmla="*/ 113 w 234"/>
                  <a:gd name="T17" fmla="*/ 92 h 203"/>
                  <a:gd name="T18" fmla="*/ 112 w 234"/>
                  <a:gd name="T19" fmla="*/ 93 h 203"/>
                  <a:gd name="T20" fmla="*/ 112 w 234"/>
                  <a:gd name="T21" fmla="*/ 94 h 203"/>
                  <a:gd name="T22" fmla="*/ 111 w 234"/>
                  <a:gd name="T23" fmla="*/ 94 h 203"/>
                  <a:gd name="T24" fmla="*/ 108 w 234"/>
                  <a:gd name="T25" fmla="*/ 90 h 203"/>
                  <a:gd name="T26" fmla="*/ 104 w 234"/>
                  <a:gd name="T27" fmla="*/ 83 h 203"/>
                  <a:gd name="T28" fmla="*/ 99 w 234"/>
                  <a:gd name="T29" fmla="*/ 78 h 203"/>
                  <a:gd name="T30" fmla="*/ 94 w 234"/>
                  <a:gd name="T31" fmla="*/ 72 h 203"/>
                  <a:gd name="T32" fmla="*/ 92 w 234"/>
                  <a:gd name="T33" fmla="*/ 73 h 203"/>
                  <a:gd name="T34" fmla="*/ 100 w 234"/>
                  <a:gd name="T35" fmla="*/ 86 h 203"/>
                  <a:gd name="T36" fmla="*/ 108 w 234"/>
                  <a:gd name="T37" fmla="*/ 98 h 203"/>
                  <a:gd name="T38" fmla="*/ 102 w 234"/>
                  <a:gd name="T39" fmla="*/ 97 h 203"/>
                  <a:gd name="T40" fmla="*/ 94 w 234"/>
                  <a:gd name="T41" fmla="*/ 87 h 203"/>
                  <a:gd name="T42" fmla="*/ 82 w 234"/>
                  <a:gd name="T43" fmla="*/ 71 h 203"/>
                  <a:gd name="T44" fmla="*/ 62 w 234"/>
                  <a:gd name="T45" fmla="*/ 55 h 203"/>
                  <a:gd name="T46" fmla="*/ 39 w 234"/>
                  <a:gd name="T47" fmla="*/ 44 h 203"/>
                  <a:gd name="T48" fmla="*/ 13 w 234"/>
                  <a:gd name="T49" fmla="*/ 37 h 203"/>
                  <a:gd name="T50" fmla="*/ 0 w 234"/>
                  <a:gd name="T51" fmla="*/ 26 h 203"/>
                  <a:gd name="T52" fmla="*/ 8 w 234"/>
                  <a:gd name="T53" fmla="*/ 7 h 203"/>
                  <a:gd name="T54" fmla="*/ 23 w 234"/>
                  <a:gd name="T55" fmla="*/ 3 h 203"/>
                  <a:gd name="T56" fmla="*/ 37 w 234"/>
                  <a:gd name="T57" fmla="*/ 10 h 203"/>
                  <a:gd name="T58" fmla="*/ 50 w 234"/>
                  <a:gd name="T59" fmla="*/ 17 h 203"/>
                  <a:gd name="T60" fmla="*/ 63 w 234"/>
                  <a:gd name="T61" fmla="*/ 26 h 203"/>
                  <a:gd name="T62" fmla="*/ 76 w 234"/>
                  <a:gd name="T63" fmla="*/ 36 h 203"/>
                  <a:gd name="T64" fmla="*/ 88 w 234"/>
                  <a:gd name="T65" fmla="*/ 46 h 203"/>
                  <a:gd name="T66" fmla="*/ 99 w 234"/>
                  <a:gd name="T67" fmla="*/ 57 h 203"/>
                  <a:gd name="T68" fmla="*/ 109 w 234"/>
                  <a:gd name="T69" fmla="*/ 69 h 20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4"/>
                  <a:gd name="T106" fmla="*/ 0 h 203"/>
                  <a:gd name="T107" fmla="*/ 234 w 234"/>
                  <a:gd name="T108" fmla="*/ 203 h 20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4" h="203">
                    <a:moveTo>
                      <a:pt x="227" y="151"/>
                    </a:moveTo>
                    <a:lnTo>
                      <a:pt x="230" y="157"/>
                    </a:lnTo>
                    <a:lnTo>
                      <a:pt x="233" y="161"/>
                    </a:lnTo>
                    <a:lnTo>
                      <a:pt x="234" y="167"/>
                    </a:lnTo>
                    <a:lnTo>
                      <a:pt x="234" y="173"/>
                    </a:lnTo>
                    <a:lnTo>
                      <a:pt x="229" y="168"/>
                    </a:lnTo>
                    <a:lnTo>
                      <a:pt x="224" y="164"/>
                    </a:lnTo>
                    <a:lnTo>
                      <a:pt x="220" y="159"/>
                    </a:lnTo>
                    <a:lnTo>
                      <a:pt x="215" y="153"/>
                    </a:lnTo>
                    <a:lnTo>
                      <a:pt x="211" y="149"/>
                    </a:lnTo>
                    <a:lnTo>
                      <a:pt x="206" y="143"/>
                    </a:lnTo>
                    <a:lnTo>
                      <a:pt x="201" y="138"/>
                    </a:lnTo>
                    <a:lnTo>
                      <a:pt x="197" y="134"/>
                    </a:lnTo>
                    <a:lnTo>
                      <a:pt x="204" y="145"/>
                    </a:lnTo>
                    <a:lnTo>
                      <a:pt x="211" y="158"/>
                    </a:lnTo>
                    <a:lnTo>
                      <a:pt x="219" y="171"/>
                    </a:lnTo>
                    <a:lnTo>
                      <a:pt x="226" y="183"/>
                    </a:lnTo>
                    <a:lnTo>
                      <a:pt x="226" y="184"/>
                    </a:lnTo>
                    <a:lnTo>
                      <a:pt x="224" y="186"/>
                    </a:lnTo>
                    <a:lnTo>
                      <a:pt x="224" y="187"/>
                    </a:lnTo>
                    <a:lnTo>
                      <a:pt x="223" y="188"/>
                    </a:lnTo>
                    <a:lnTo>
                      <a:pt x="222" y="188"/>
                    </a:lnTo>
                    <a:lnTo>
                      <a:pt x="221" y="188"/>
                    </a:lnTo>
                    <a:lnTo>
                      <a:pt x="216" y="181"/>
                    </a:lnTo>
                    <a:lnTo>
                      <a:pt x="212" y="174"/>
                    </a:lnTo>
                    <a:lnTo>
                      <a:pt x="208" y="167"/>
                    </a:lnTo>
                    <a:lnTo>
                      <a:pt x="204" y="161"/>
                    </a:lnTo>
                    <a:lnTo>
                      <a:pt x="198" y="156"/>
                    </a:lnTo>
                    <a:lnTo>
                      <a:pt x="193" y="150"/>
                    </a:lnTo>
                    <a:lnTo>
                      <a:pt x="188" y="145"/>
                    </a:lnTo>
                    <a:lnTo>
                      <a:pt x="182" y="141"/>
                    </a:lnTo>
                    <a:lnTo>
                      <a:pt x="183" y="146"/>
                    </a:lnTo>
                    <a:lnTo>
                      <a:pt x="191" y="160"/>
                    </a:lnTo>
                    <a:lnTo>
                      <a:pt x="199" y="173"/>
                    </a:lnTo>
                    <a:lnTo>
                      <a:pt x="206" y="186"/>
                    </a:lnTo>
                    <a:lnTo>
                      <a:pt x="215" y="197"/>
                    </a:lnTo>
                    <a:lnTo>
                      <a:pt x="212" y="203"/>
                    </a:lnTo>
                    <a:lnTo>
                      <a:pt x="203" y="195"/>
                    </a:lnTo>
                    <a:lnTo>
                      <a:pt x="195" y="186"/>
                    </a:lnTo>
                    <a:lnTo>
                      <a:pt x="188" y="174"/>
                    </a:lnTo>
                    <a:lnTo>
                      <a:pt x="180" y="163"/>
                    </a:lnTo>
                    <a:lnTo>
                      <a:pt x="163" y="143"/>
                    </a:lnTo>
                    <a:lnTo>
                      <a:pt x="145" y="126"/>
                    </a:lnTo>
                    <a:lnTo>
                      <a:pt x="124" y="111"/>
                    </a:lnTo>
                    <a:lnTo>
                      <a:pt x="101" y="98"/>
                    </a:lnTo>
                    <a:lnTo>
                      <a:pt x="77" y="89"/>
                    </a:lnTo>
                    <a:lnTo>
                      <a:pt x="52" y="81"/>
                    </a:lnTo>
                    <a:lnTo>
                      <a:pt x="26" y="75"/>
                    </a:lnTo>
                    <a:lnTo>
                      <a:pt x="0" y="72"/>
                    </a:lnTo>
                    <a:lnTo>
                      <a:pt x="0" y="52"/>
                    </a:lnTo>
                    <a:lnTo>
                      <a:pt x="6" y="32"/>
                    </a:lnTo>
                    <a:lnTo>
                      <a:pt x="16" y="14"/>
                    </a:lnTo>
                    <a:lnTo>
                      <a:pt x="30" y="0"/>
                    </a:lnTo>
                    <a:lnTo>
                      <a:pt x="45" y="6"/>
                    </a:lnTo>
                    <a:lnTo>
                      <a:pt x="59" y="13"/>
                    </a:lnTo>
                    <a:lnTo>
                      <a:pt x="74" y="20"/>
                    </a:lnTo>
                    <a:lnTo>
                      <a:pt x="87" y="28"/>
                    </a:lnTo>
                    <a:lnTo>
                      <a:pt x="100" y="35"/>
                    </a:lnTo>
                    <a:lnTo>
                      <a:pt x="114" y="44"/>
                    </a:lnTo>
                    <a:lnTo>
                      <a:pt x="127" y="52"/>
                    </a:lnTo>
                    <a:lnTo>
                      <a:pt x="139" y="61"/>
                    </a:lnTo>
                    <a:lnTo>
                      <a:pt x="151" y="72"/>
                    </a:lnTo>
                    <a:lnTo>
                      <a:pt x="163" y="82"/>
                    </a:lnTo>
                    <a:lnTo>
                      <a:pt x="175" y="92"/>
                    </a:lnTo>
                    <a:lnTo>
                      <a:pt x="185" y="103"/>
                    </a:lnTo>
                    <a:lnTo>
                      <a:pt x="197" y="114"/>
                    </a:lnTo>
                    <a:lnTo>
                      <a:pt x="207" y="127"/>
                    </a:lnTo>
                    <a:lnTo>
                      <a:pt x="218" y="138"/>
                    </a:lnTo>
                    <a:lnTo>
                      <a:pt x="227" y="151"/>
                    </a:lnTo>
                    <a:close/>
                  </a:path>
                </a:pathLst>
              </a:custGeom>
              <a:solidFill>
                <a:srgbClr val="994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89" name="Freeform 37"/>
              <p:cNvSpPr>
                <a:spLocks/>
              </p:cNvSpPr>
              <p:nvPr/>
            </p:nvSpPr>
            <p:spPr bwMode="auto">
              <a:xfrm>
                <a:off x="2429" y="2390"/>
                <a:ext cx="74" cy="156"/>
              </a:xfrm>
              <a:custGeom>
                <a:avLst/>
                <a:gdLst>
                  <a:gd name="T0" fmla="*/ 74 w 148"/>
                  <a:gd name="T1" fmla="*/ 29 h 311"/>
                  <a:gd name="T2" fmla="*/ 74 w 148"/>
                  <a:gd name="T3" fmla="*/ 31 h 311"/>
                  <a:gd name="T4" fmla="*/ 74 w 148"/>
                  <a:gd name="T5" fmla="*/ 34 h 311"/>
                  <a:gd name="T6" fmla="*/ 72 w 148"/>
                  <a:gd name="T7" fmla="*/ 36 h 311"/>
                  <a:gd name="T8" fmla="*/ 70 w 148"/>
                  <a:gd name="T9" fmla="*/ 38 h 311"/>
                  <a:gd name="T10" fmla="*/ 62 w 148"/>
                  <a:gd name="T11" fmla="*/ 47 h 311"/>
                  <a:gd name="T12" fmla="*/ 54 w 148"/>
                  <a:gd name="T13" fmla="*/ 56 h 311"/>
                  <a:gd name="T14" fmla="*/ 47 w 148"/>
                  <a:gd name="T15" fmla="*/ 66 h 311"/>
                  <a:gd name="T16" fmla="*/ 40 w 148"/>
                  <a:gd name="T17" fmla="*/ 76 h 311"/>
                  <a:gd name="T18" fmla="*/ 34 w 148"/>
                  <a:gd name="T19" fmla="*/ 86 h 311"/>
                  <a:gd name="T20" fmla="*/ 29 w 148"/>
                  <a:gd name="T21" fmla="*/ 98 h 311"/>
                  <a:gd name="T22" fmla="*/ 24 w 148"/>
                  <a:gd name="T23" fmla="*/ 109 h 311"/>
                  <a:gd name="T24" fmla="*/ 21 w 148"/>
                  <a:gd name="T25" fmla="*/ 122 h 311"/>
                  <a:gd name="T26" fmla="*/ 19 w 148"/>
                  <a:gd name="T27" fmla="*/ 131 h 311"/>
                  <a:gd name="T28" fmla="*/ 19 w 148"/>
                  <a:gd name="T29" fmla="*/ 139 h 311"/>
                  <a:gd name="T30" fmla="*/ 20 w 148"/>
                  <a:gd name="T31" fmla="*/ 148 h 311"/>
                  <a:gd name="T32" fmla="*/ 21 w 148"/>
                  <a:gd name="T33" fmla="*/ 156 h 311"/>
                  <a:gd name="T34" fmla="*/ 17 w 148"/>
                  <a:gd name="T35" fmla="*/ 151 h 311"/>
                  <a:gd name="T36" fmla="*/ 15 w 148"/>
                  <a:gd name="T37" fmla="*/ 144 h 311"/>
                  <a:gd name="T38" fmla="*/ 14 w 148"/>
                  <a:gd name="T39" fmla="*/ 138 h 311"/>
                  <a:gd name="T40" fmla="*/ 13 w 148"/>
                  <a:gd name="T41" fmla="*/ 130 h 311"/>
                  <a:gd name="T42" fmla="*/ 13 w 148"/>
                  <a:gd name="T43" fmla="*/ 127 h 311"/>
                  <a:gd name="T44" fmla="*/ 13 w 148"/>
                  <a:gd name="T45" fmla="*/ 124 h 311"/>
                  <a:gd name="T46" fmla="*/ 13 w 148"/>
                  <a:gd name="T47" fmla="*/ 121 h 311"/>
                  <a:gd name="T48" fmla="*/ 13 w 148"/>
                  <a:gd name="T49" fmla="*/ 118 h 311"/>
                  <a:gd name="T50" fmla="*/ 10 w 148"/>
                  <a:gd name="T51" fmla="*/ 126 h 311"/>
                  <a:gd name="T52" fmla="*/ 9 w 148"/>
                  <a:gd name="T53" fmla="*/ 134 h 311"/>
                  <a:gd name="T54" fmla="*/ 9 w 148"/>
                  <a:gd name="T55" fmla="*/ 142 h 311"/>
                  <a:gd name="T56" fmla="*/ 10 w 148"/>
                  <a:gd name="T57" fmla="*/ 150 h 311"/>
                  <a:gd name="T58" fmla="*/ 7 w 148"/>
                  <a:gd name="T59" fmla="*/ 143 h 311"/>
                  <a:gd name="T60" fmla="*/ 6 w 148"/>
                  <a:gd name="T61" fmla="*/ 136 h 311"/>
                  <a:gd name="T62" fmla="*/ 5 w 148"/>
                  <a:gd name="T63" fmla="*/ 128 h 311"/>
                  <a:gd name="T64" fmla="*/ 5 w 148"/>
                  <a:gd name="T65" fmla="*/ 120 h 311"/>
                  <a:gd name="T66" fmla="*/ 4 w 148"/>
                  <a:gd name="T67" fmla="*/ 125 h 311"/>
                  <a:gd name="T68" fmla="*/ 3 w 148"/>
                  <a:gd name="T69" fmla="*/ 131 h 311"/>
                  <a:gd name="T70" fmla="*/ 3 w 148"/>
                  <a:gd name="T71" fmla="*/ 136 h 311"/>
                  <a:gd name="T72" fmla="*/ 2 w 148"/>
                  <a:gd name="T73" fmla="*/ 142 h 311"/>
                  <a:gd name="T74" fmla="*/ 0 w 148"/>
                  <a:gd name="T75" fmla="*/ 125 h 311"/>
                  <a:gd name="T76" fmla="*/ 0 w 148"/>
                  <a:gd name="T77" fmla="*/ 109 h 311"/>
                  <a:gd name="T78" fmla="*/ 2 w 148"/>
                  <a:gd name="T79" fmla="*/ 93 h 311"/>
                  <a:gd name="T80" fmla="*/ 6 w 148"/>
                  <a:gd name="T81" fmla="*/ 76 h 311"/>
                  <a:gd name="T82" fmla="*/ 11 w 148"/>
                  <a:gd name="T83" fmla="*/ 59 h 311"/>
                  <a:gd name="T84" fmla="*/ 19 w 148"/>
                  <a:gd name="T85" fmla="*/ 44 h 311"/>
                  <a:gd name="T86" fmla="*/ 26 w 148"/>
                  <a:gd name="T87" fmla="*/ 29 h 311"/>
                  <a:gd name="T88" fmla="*/ 35 w 148"/>
                  <a:gd name="T89" fmla="*/ 15 h 311"/>
                  <a:gd name="T90" fmla="*/ 46 w 148"/>
                  <a:gd name="T91" fmla="*/ 0 h 311"/>
                  <a:gd name="T92" fmla="*/ 50 w 148"/>
                  <a:gd name="T93" fmla="*/ 3 h 311"/>
                  <a:gd name="T94" fmla="*/ 54 w 148"/>
                  <a:gd name="T95" fmla="*/ 6 h 311"/>
                  <a:gd name="T96" fmla="*/ 58 w 148"/>
                  <a:gd name="T97" fmla="*/ 10 h 311"/>
                  <a:gd name="T98" fmla="*/ 61 w 148"/>
                  <a:gd name="T99" fmla="*/ 13 h 311"/>
                  <a:gd name="T100" fmla="*/ 65 w 148"/>
                  <a:gd name="T101" fmla="*/ 17 h 311"/>
                  <a:gd name="T102" fmla="*/ 68 w 148"/>
                  <a:gd name="T103" fmla="*/ 20 h 311"/>
                  <a:gd name="T104" fmla="*/ 71 w 148"/>
                  <a:gd name="T105" fmla="*/ 24 h 311"/>
                  <a:gd name="T106" fmla="*/ 74 w 148"/>
                  <a:gd name="T107" fmla="*/ 29 h 31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48"/>
                  <a:gd name="T163" fmla="*/ 0 h 311"/>
                  <a:gd name="T164" fmla="*/ 148 w 148"/>
                  <a:gd name="T165" fmla="*/ 311 h 31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48" h="311">
                    <a:moveTo>
                      <a:pt x="147" y="57"/>
                    </a:moveTo>
                    <a:lnTo>
                      <a:pt x="148" y="61"/>
                    </a:lnTo>
                    <a:lnTo>
                      <a:pt x="147" y="67"/>
                    </a:lnTo>
                    <a:lnTo>
                      <a:pt x="143" y="72"/>
                    </a:lnTo>
                    <a:lnTo>
                      <a:pt x="140" y="75"/>
                    </a:lnTo>
                    <a:lnTo>
                      <a:pt x="124" y="93"/>
                    </a:lnTo>
                    <a:lnTo>
                      <a:pt x="108" y="111"/>
                    </a:lnTo>
                    <a:lnTo>
                      <a:pt x="94" y="131"/>
                    </a:lnTo>
                    <a:lnTo>
                      <a:pt x="80" y="151"/>
                    </a:lnTo>
                    <a:lnTo>
                      <a:pt x="68" y="172"/>
                    </a:lnTo>
                    <a:lnTo>
                      <a:pt x="58" y="195"/>
                    </a:lnTo>
                    <a:lnTo>
                      <a:pt x="49" y="218"/>
                    </a:lnTo>
                    <a:lnTo>
                      <a:pt x="42" y="243"/>
                    </a:lnTo>
                    <a:lnTo>
                      <a:pt x="38" y="261"/>
                    </a:lnTo>
                    <a:lnTo>
                      <a:pt x="38" y="278"/>
                    </a:lnTo>
                    <a:lnTo>
                      <a:pt x="40" y="295"/>
                    </a:lnTo>
                    <a:lnTo>
                      <a:pt x="43" y="311"/>
                    </a:lnTo>
                    <a:lnTo>
                      <a:pt x="34" y="302"/>
                    </a:lnTo>
                    <a:lnTo>
                      <a:pt x="30" y="288"/>
                    </a:lnTo>
                    <a:lnTo>
                      <a:pt x="28" y="275"/>
                    </a:lnTo>
                    <a:lnTo>
                      <a:pt x="27" y="260"/>
                    </a:lnTo>
                    <a:lnTo>
                      <a:pt x="27" y="254"/>
                    </a:lnTo>
                    <a:lnTo>
                      <a:pt x="27" y="247"/>
                    </a:lnTo>
                    <a:lnTo>
                      <a:pt x="27" y="241"/>
                    </a:lnTo>
                    <a:lnTo>
                      <a:pt x="27" y="235"/>
                    </a:lnTo>
                    <a:lnTo>
                      <a:pt x="21" y="251"/>
                    </a:lnTo>
                    <a:lnTo>
                      <a:pt x="19" y="268"/>
                    </a:lnTo>
                    <a:lnTo>
                      <a:pt x="19" y="284"/>
                    </a:lnTo>
                    <a:lnTo>
                      <a:pt x="20" y="300"/>
                    </a:lnTo>
                    <a:lnTo>
                      <a:pt x="14" y="286"/>
                    </a:lnTo>
                    <a:lnTo>
                      <a:pt x="12" y="271"/>
                    </a:lnTo>
                    <a:lnTo>
                      <a:pt x="11" y="256"/>
                    </a:lnTo>
                    <a:lnTo>
                      <a:pt x="11" y="240"/>
                    </a:lnTo>
                    <a:lnTo>
                      <a:pt x="8" y="250"/>
                    </a:lnTo>
                    <a:lnTo>
                      <a:pt x="6" y="261"/>
                    </a:lnTo>
                    <a:lnTo>
                      <a:pt x="6" y="272"/>
                    </a:lnTo>
                    <a:lnTo>
                      <a:pt x="5" y="283"/>
                    </a:lnTo>
                    <a:lnTo>
                      <a:pt x="0" y="250"/>
                    </a:lnTo>
                    <a:lnTo>
                      <a:pt x="0" y="218"/>
                    </a:lnTo>
                    <a:lnTo>
                      <a:pt x="5" y="185"/>
                    </a:lnTo>
                    <a:lnTo>
                      <a:pt x="13" y="151"/>
                    </a:lnTo>
                    <a:lnTo>
                      <a:pt x="23" y="118"/>
                    </a:lnTo>
                    <a:lnTo>
                      <a:pt x="37" y="87"/>
                    </a:lnTo>
                    <a:lnTo>
                      <a:pt x="52" y="57"/>
                    </a:lnTo>
                    <a:lnTo>
                      <a:pt x="69" y="29"/>
                    </a:lnTo>
                    <a:lnTo>
                      <a:pt x="93" y="0"/>
                    </a:lnTo>
                    <a:lnTo>
                      <a:pt x="101" y="6"/>
                    </a:lnTo>
                    <a:lnTo>
                      <a:pt x="108" y="12"/>
                    </a:lnTo>
                    <a:lnTo>
                      <a:pt x="116" y="19"/>
                    </a:lnTo>
                    <a:lnTo>
                      <a:pt x="122" y="25"/>
                    </a:lnTo>
                    <a:lnTo>
                      <a:pt x="129" y="33"/>
                    </a:lnTo>
                    <a:lnTo>
                      <a:pt x="136" y="40"/>
                    </a:lnTo>
                    <a:lnTo>
                      <a:pt x="142" y="48"/>
                    </a:lnTo>
                    <a:lnTo>
                      <a:pt x="147" y="57"/>
                    </a:lnTo>
                    <a:close/>
                  </a:path>
                </a:pathLst>
              </a:custGeom>
              <a:solidFill>
                <a:srgbClr val="994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90" name="Freeform 38"/>
              <p:cNvSpPr>
                <a:spLocks/>
              </p:cNvSpPr>
              <p:nvPr/>
            </p:nvSpPr>
            <p:spPr bwMode="auto">
              <a:xfrm>
                <a:off x="2796" y="2631"/>
                <a:ext cx="44" cy="37"/>
              </a:xfrm>
              <a:custGeom>
                <a:avLst/>
                <a:gdLst>
                  <a:gd name="T0" fmla="*/ 44 w 89"/>
                  <a:gd name="T1" fmla="*/ 37 h 74"/>
                  <a:gd name="T2" fmla="*/ 38 w 89"/>
                  <a:gd name="T3" fmla="*/ 35 h 74"/>
                  <a:gd name="T4" fmla="*/ 32 w 89"/>
                  <a:gd name="T5" fmla="*/ 33 h 74"/>
                  <a:gd name="T6" fmla="*/ 25 w 89"/>
                  <a:gd name="T7" fmla="*/ 31 h 74"/>
                  <a:gd name="T8" fmla="*/ 19 w 89"/>
                  <a:gd name="T9" fmla="*/ 28 h 74"/>
                  <a:gd name="T10" fmla="*/ 13 w 89"/>
                  <a:gd name="T11" fmla="*/ 26 h 74"/>
                  <a:gd name="T12" fmla="*/ 7 w 89"/>
                  <a:gd name="T13" fmla="*/ 23 h 74"/>
                  <a:gd name="T14" fmla="*/ 3 w 89"/>
                  <a:gd name="T15" fmla="*/ 20 h 74"/>
                  <a:gd name="T16" fmla="*/ 0 w 89"/>
                  <a:gd name="T17" fmla="*/ 17 h 74"/>
                  <a:gd name="T18" fmla="*/ 3 w 89"/>
                  <a:gd name="T19" fmla="*/ 15 h 74"/>
                  <a:gd name="T20" fmla="*/ 6 w 89"/>
                  <a:gd name="T21" fmla="*/ 13 h 74"/>
                  <a:gd name="T22" fmla="*/ 9 w 89"/>
                  <a:gd name="T23" fmla="*/ 11 h 74"/>
                  <a:gd name="T24" fmla="*/ 11 w 89"/>
                  <a:gd name="T25" fmla="*/ 9 h 74"/>
                  <a:gd name="T26" fmla="*/ 14 w 89"/>
                  <a:gd name="T27" fmla="*/ 7 h 74"/>
                  <a:gd name="T28" fmla="*/ 17 w 89"/>
                  <a:gd name="T29" fmla="*/ 5 h 74"/>
                  <a:gd name="T30" fmla="*/ 18 w 89"/>
                  <a:gd name="T31" fmla="*/ 2 h 74"/>
                  <a:gd name="T32" fmla="*/ 21 w 89"/>
                  <a:gd name="T33" fmla="*/ 0 h 74"/>
                  <a:gd name="T34" fmla="*/ 24 w 89"/>
                  <a:gd name="T35" fmla="*/ 4 h 74"/>
                  <a:gd name="T36" fmla="*/ 27 w 89"/>
                  <a:gd name="T37" fmla="*/ 9 h 74"/>
                  <a:gd name="T38" fmla="*/ 30 w 89"/>
                  <a:gd name="T39" fmla="*/ 12 h 74"/>
                  <a:gd name="T40" fmla="*/ 34 w 89"/>
                  <a:gd name="T41" fmla="*/ 17 h 74"/>
                  <a:gd name="T42" fmla="*/ 37 w 89"/>
                  <a:gd name="T43" fmla="*/ 22 h 74"/>
                  <a:gd name="T44" fmla="*/ 40 w 89"/>
                  <a:gd name="T45" fmla="*/ 27 h 74"/>
                  <a:gd name="T46" fmla="*/ 42 w 89"/>
                  <a:gd name="T47" fmla="*/ 31 h 74"/>
                  <a:gd name="T48" fmla="*/ 44 w 89"/>
                  <a:gd name="T49" fmla="*/ 37 h 7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9"/>
                  <a:gd name="T76" fmla="*/ 0 h 74"/>
                  <a:gd name="T77" fmla="*/ 89 w 89"/>
                  <a:gd name="T78" fmla="*/ 74 h 7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9" h="74">
                    <a:moveTo>
                      <a:pt x="89" y="74"/>
                    </a:moveTo>
                    <a:lnTo>
                      <a:pt x="76" y="69"/>
                    </a:lnTo>
                    <a:lnTo>
                      <a:pt x="64" y="65"/>
                    </a:lnTo>
                    <a:lnTo>
                      <a:pt x="51" y="62"/>
                    </a:lnTo>
                    <a:lnTo>
                      <a:pt x="38" y="57"/>
                    </a:lnTo>
                    <a:lnTo>
                      <a:pt x="26" y="53"/>
                    </a:lnTo>
                    <a:lnTo>
                      <a:pt x="15" y="47"/>
                    </a:lnTo>
                    <a:lnTo>
                      <a:pt x="6" y="41"/>
                    </a:lnTo>
                    <a:lnTo>
                      <a:pt x="0" y="33"/>
                    </a:lnTo>
                    <a:lnTo>
                      <a:pt x="6" y="31"/>
                    </a:lnTo>
                    <a:lnTo>
                      <a:pt x="13" y="27"/>
                    </a:lnTo>
                    <a:lnTo>
                      <a:pt x="19" y="23"/>
                    </a:lnTo>
                    <a:lnTo>
                      <a:pt x="23" y="19"/>
                    </a:lnTo>
                    <a:lnTo>
                      <a:pt x="29" y="15"/>
                    </a:lnTo>
                    <a:lnTo>
                      <a:pt x="34" y="10"/>
                    </a:lnTo>
                    <a:lnTo>
                      <a:pt x="37" y="4"/>
                    </a:lnTo>
                    <a:lnTo>
                      <a:pt x="42" y="0"/>
                    </a:lnTo>
                    <a:lnTo>
                      <a:pt x="49" y="8"/>
                    </a:lnTo>
                    <a:lnTo>
                      <a:pt x="54" y="17"/>
                    </a:lnTo>
                    <a:lnTo>
                      <a:pt x="61" y="25"/>
                    </a:lnTo>
                    <a:lnTo>
                      <a:pt x="68" y="34"/>
                    </a:lnTo>
                    <a:lnTo>
                      <a:pt x="74" y="44"/>
                    </a:lnTo>
                    <a:lnTo>
                      <a:pt x="80" y="54"/>
                    </a:lnTo>
                    <a:lnTo>
                      <a:pt x="84" y="63"/>
                    </a:lnTo>
                    <a:lnTo>
                      <a:pt x="89" y="74"/>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91" name="Freeform 39"/>
              <p:cNvSpPr>
                <a:spLocks/>
              </p:cNvSpPr>
              <p:nvPr/>
            </p:nvSpPr>
            <p:spPr bwMode="auto">
              <a:xfrm>
                <a:off x="2602" y="2687"/>
                <a:ext cx="31" cy="48"/>
              </a:xfrm>
              <a:custGeom>
                <a:avLst/>
                <a:gdLst>
                  <a:gd name="T0" fmla="*/ 30 w 61"/>
                  <a:gd name="T1" fmla="*/ 12 h 96"/>
                  <a:gd name="T2" fmla="*/ 27 w 61"/>
                  <a:gd name="T3" fmla="*/ 18 h 96"/>
                  <a:gd name="T4" fmla="*/ 25 w 61"/>
                  <a:gd name="T5" fmla="*/ 23 h 96"/>
                  <a:gd name="T6" fmla="*/ 22 w 61"/>
                  <a:gd name="T7" fmla="*/ 27 h 96"/>
                  <a:gd name="T8" fmla="*/ 19 w 61"/>
                  <a:gd name="T9" fmla="*/ 32 h 96"/>
                  <a:gd name="T10" fmla="*/ 15 w 61"/>
                  <a:gd name="T11" fmla="*/ 37 h 96"/>
                  <a:gd name="T12" fmla="*/ 12 w 61"/>
                  <a:gd name="T13" fmla="*/ 41 h 96"/>
                  <a:gd name="T14" fmla="*/ 8 w 61"/>
                  <a:gd name="T15" fmla="*/ 45 h 96"/>
                  <a:gd name="T16" fmla="*/ 3 w 61"/>
                  <a:gd name="T17" fmla="*/ 48 h 96"/>
                  <a:gd name="T18" fmla="*/ 1 w 61"/>
                  <a:gd name="T19" fmla="*/ 40 h 96"/>
                  <a:gd name="T20" fmla="*/ 0 w 61"/>
                  <a:gd name="T21" fmla="*/ 30 h 96"/>
                  <a:gd name="T22" fmla="*/ 0 w 61"/>
                  <a:gd name="T23" fmla="*/ 21 h 96"/>
                  <a:gd name="T24" fmla="*/ 1 w 61"/>
                  <a:gd name="T25" fmla="*/ 12 h 96"/>
                  <a:gd name="T26" fmla="*/ 4 w 61"/>
                  <a:gd name="T27" fmla="*/ 12 h 96"/>
                  <a:gd name="T28" fmla="*/ 8 w 61"/>
                  <a:gd name="T29" fmla="*/ 11 h 96"/>
                  <a:gd name="T30" fmla="*/ 11 w 61"/>
                  <a:gd name="T31" fmla="*/ 10 h 96"/>
                  <a:gd name="T32" fmla="*/ 14 w 61"/>
                  <a:gd name="T33" fmla="*/ 8 h 96"/>
                  <a:gd name="T34" fmla="*/ 18 w 61"/>
                  <a:gd name="T35" fmla="*/ 6 h 96"/>
                  <a:gd name="T36" fmla="*/ 20 w 61"/>
                  <a:gd name="T37" fmla="*/ 5 h 96"/>
                  <a:gd name="T38" fmla="*/ 23 w 61"/>
                  <a:gd name="T39" fmla="*/ 2 h 96"/>
                  <a:gd name="T40" fmla="*/ 26 w 61"/>
                  <a:gd name="T41" fmla="*/ 0 h 96"/>
                  <a:gd name="T42" fmla="*/ 28 w 61"/>
                  <a:gd name="T43" fmla="*/ 3 h 96"/>
                  <a:gd name="T44" fmla="*/ 30 w 61"/>
                  <a:gd name="T45" fmla="*/ 6 h 96"/>
                  <a:gd name="T46" fmla="*/ 31 w 61"/>
                  <a:gd name="T47" fmla="*/ 9 h 96"/>
                  <a:gd name="T48" fmla="*/ 30 w 61"/>
                  <a:gd name="T49" fmla="*/ 12 h 9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1"/>
                  <a:gd name="T76" fmla="*/ 0 h 96"/>
                  <a:gd name="T77" fmla="*/ 61 w 61"/>
                  <a:gd name="T78" fmla="*/ 96 h 9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1" h="96">
                    <a:moveTo>
                      <a:pt x="60" y="25"/>
                    </a:moveTo>
                    <a:lnTo>
                      <a:pt x="54" y="35"/>
                    </a:lnTo>
                    <a:lnTo>
                      <a:pt x="50" y="46"/>
                    </a:lnTo>
                    <a:lnTo>
                      <a:pt x="44" y="55"/>
                    </a:lnTo>
                    <a:lnTo>
                      <a:pt x="37" y="64"/>
                    </a:lnTo>
                    <a:lnTo>
                      <a:pt x="30" y="73"/>
                    </a:lnTo>
                    <a:lnTo>
                      <a:pt x="23" y="81"/>
                    </a:lnTo>
                    <a:lnTo>
                      <a:pt x="15" y="89"/>
                    </a:lnTo>
                    <a:lnTo>
                      <a:pt x="6" y="96"/>
                    </a:lnTo>
                    <a:lnTo>
                      <a:pt x="2" y="79"/>
                    </a:lnTo>
                    <a:lnTo>
                      <a:pt x="0" y="61"/>
                    </a:lnTo>
                    <a:lnTo>
                      <a:pt x="0" y="42"/>
                    </a:lnTo>
                    <a:lnTo>
                      <a:pt x="1" y="24"/>
                    </a:lnTo>
                    <a:lnTo>
                      <a:pt x="8" y="23"/>
                    </a:lnTo>
                    <a:lnTo>
                      <a:pt x="15" y="21"/>
                    </a:lnTo>
                    <a:lnTo>
                      <a:pt x="21" y="19"/>
                    </a:lnTo>
                    <a:lnTo>
                      <a:pt x="28" y="16"/>
                    </a:lnTo>
                    <a:lnTo>
                      <a:pt x="35" y="12"/>
                    </a:lnTo>
                    <a:lnTo>
                      <a:pt x="40" y="9"/>
                    </a:lnTo>
                    <a:lnTo>
                      <a:pt x="46" y="4"/>
                    </a:lnTo>
                    <a:lnTo>
                      <a:pt x="52" y="0"/>
                    </a:lnTo>
                    <a:lnTo>
                      <a:pt x="55" y="5"/>
                    </a:lnTo>
                    <a:lnTo>
                      <a:pt x="60" y="11"/>
                    </a:lnTo>
                    <a:lnTo>
                      <a:pt x="61" y="17"/>
                    </a:lnTo>
                    <a:lnTo>
                      <a:pt x="60" y="25"/>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92" name="Freeform 40"/>
              <p:cNvSpPr>
                <a:spLocks/>
              </p:cNvSpPr>
              <p:nvPr/>
            </p:nvSpPr>
            <p:spPr bwMode="auto">
              <a:xfrm>
                <a:off x="2575" y="2356"/>
                <a:ext cx="97" cy="51"/>
              </a:xfrm>
              <a:custGeom>
                <a:avLst/>
                <a:gdLst>
                  <a:gd name="T0" fmla="*/ 53 w 195"/>
                  <a:gd name="T1" fmla="*/ 49 h 103"/>
                  <a:gd name="T2" fmla="*/ 63 w 195"/>
                  <a:gd name="T3" fmla="*/ 47 h 103"/>
                  <a:gd name="T4" fmla="*/ 72 w 195"/>
                  <a:gd name="T5" fmla="*/ 43 h 103"/>
                  <a:gd name="T6" fmla="*/ 80 w 195"/>
                  <a:gd name="T7" fmla="*/ 40 h 103"/>
                  <a:gd name="T8" fmla="*/ 87 w 195"/>
                  <a:gd name="T9" fmla="*/ 35 h 103"/>
                  <a:gd name="T10" fmla="*/ 92 w 195"/>
                  <a:gd name="T11" fmla="*/ 30 h 103"/>
                  <a:gd name="T12" fmla="*/ 95 w 195"/>
                  <a:gd name="T13" fmla="*/ 25 h 103"/>
                  <a:gd name="T14" fmla="*/ 97 w 195"/>
                  <a:gd name="T15" fmla="*/ 21 h 103"/>
                  <a:gd name="T16" fmla="*/ 97 w 195"/>
                  <a:gd name="T17" fmla="*/ 15 h 103"/>
                  <a:gd name="T18" fmla="*/ 95 w 195"/>
                  <a:gd name="T19" fmla="*/ 11 h 103"/>
                  <a:gd name="T20" fmla="*/ 91 w 195"/>
                  <a:gd name="T21" fmla="*/ 7 h 103"/>
                  <a:gd name="T22" fmla="*/ 86 w 195"/>
                  <a:gd name="T23" fmla="*/ 4 h 103"/>
                  <a:gd name="T24" fmla="*/ 80 w 195"/>
                  <a:gd name="T25" fmla="*/ 2 h 103"/>
                  <a:gd name="T26" fmla="*/ 72 w 195"/>
                  <a:gd name="T27" fmla="*/ 0 h 103"/>
                  <a:gd name="T28" fmla="*/ 63 w 195"/>
                  <a:gd name="T29" fmla="*/ 0 h 103"/>
                  <a:gd name="T30" fmla="*/ 54 w 195"/>
                  <a:gd name="T31" fmla="*/ 0 h 103"/>
                  <a:gd name="T32" fmla="*/ 44 w 195"/>
                  <a:gd name="T33" fmla="*/ 2 h 103"/>
                  <a:gd name="T34" fmla="*/ 34 w 195"/>
                  <a:gd name="T35" fmla="*/ 4 h 103"/>
                  <a:gd name="T36" fmla="*/ 26 w 195"/>
                  <a:gd name="T37" fmla="*/ 7 h 103"/>
                  <a:gd name="T38" fmla="*/ 18 w 195"/>
                  <a:gd name="T39" fmla="*/ 11 h 103"/>
                  <a:gd name="T40" fmla="*/ 11 w 195"/>
                  <a:gd name="T41" fmla="*/ 15 h 103"/>
                  <a:gd name="T42" fmla="*/ 5 w 195"/>
                  <a:gd name="T43" fmla="*/ 20 h 103"/>
                  <a:gd name="T44" fmla="*/ 2 w 195"/>
                  <a:gd name="T45" fmla="*/ 25 h 103"/>
                  <a:gd name="T46" fmla="*/ 0 w 195"/>
                  <a:gd name="T47" fmla="*/ 30 h 103"/>
                  <a:gd name="T48" fmla="*/ 0 w 195"/>
                  <a:gd name="T49" fmla="*/ 35 h 103"/>
                  <a:gd name="T50" fmla="*/ 2 w 195"/>
                  <a:gd name="T51" fmla="*/ 40 h 103"/>
                  <a:gd name="T52" fmla="*/ 5 w 195"/>
                  <a:gd name="T53" fmla="*/ 44 h 103"/>
                  <a:gd name="T54" fmla="*/ 11 w 195"/>
                  <a:gd name="T55" fmla="*/ 47 h 103"/>
                  <a:gd name="T56" fmla="*/ 18 w 195"/>
                  <a:gd name="T57" fmla="*/ 49 h 103"/>
                  <a:gd name="T58" fmla="*/ 25 w 195"/>
                  <a:gd name="T59" fmla="*/ 51 h 103"/>
                  <a:gd name="T60" fmla="*/ 34 w 195"/>
                  <a:gd name="T61" fmla="*/ 51 h 103"/>
                  <a:gd name="T62" fmla="*/ 43 w 195"/>
                  <a:gd name="T63" fmla="*/ 51 h 103"/>
                  <a:gd name="T64" fmla="*/ 53 w 195"/>
                  <a:gd name="T65" fmla="*/ 49 h 10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5"/>
                  <a:gd name="T100" fmla="*/ 0 h 103"/>
                  <a:gd name="T101" fmla="*/ 195 w 195"/>
                  <a:gd name="T102" fmla="*/ 103 h 10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5" h="103">
                    <a:moveTo>
                      <a:pt x="107" y="98"/>
                    </a:moveTo>
                    <a:lnTo>
                      <a:pt x="127" y="94"/>
                    </a:lnTo>
                    <a:lnTo>
                      <a:pt x="144" y="87"/>
                    </a:lnTo>
                    <a:lnTo>
                      <a:pt x="160" y="80"/>
                    </a:lnTo>
                    <a:lnTo>
                      <a:pt x="174" y="71"/>
                    </a:lnTo>
                    <a:lnTo>
                      <a:pt x="184" y="61"/>
                    </a:lnTo>
                    <a:lnTo>
                      <a:pt x="191" y="51"/>
                    </a:lnTo>
                    <a:lnTo>
                      <a:pt x="195" y="42"/>
                    </a:lnTo>
                    <a:lnTo>
                      <a:pt x="195" y="31"/>
                    </a:lnTo>
                    <a:lnTo>
                      <a:pt x="191" y="22"/>
                    </a:lnTo>
                    <a:lnTo>
                      <a:pt x="183" y="15"/>
                    </a:lnTo>
                    <a:lnTo>
                      <a:pt x="173" y="8"/>
                    </a:lnTo>
                    <a:lnTo>
                      <a:pt x="160" y="4"/>
                    </a:lnTo>
                    <a:lnTo>
                      <a:pt x="144" y="1"/>
                    </a:lnTo>
                    <a:lnTo>
                      <a:pt x="127" y="0"/>
                    </a:lnTo>
                    <a:lnTo>
                      <a:pt x="108" y="1"/>
                    </a:lnTo>
                    <a:lnTo>
                      <a:pt x="89" y="4"/>
                    </a:lnTo>
                    <a:lnTo>
                      <a:pt x="69" y="8"/>
                    </a:lnTo>
                    <a:lnTo>
                      <a:pt x="52" y="15"/>
                    </a:lnTo>
                    <a:lnTo>
                      <a:pt x="36" y="22"/>
                    </a:lnTo>
                    <a:lnTo>
                      <a:pt x="22" y="31"/>
                    </a:lnTo>
                    <a:lnTo>
                      <a:pt x="11" y="41"/>
                    </a:lnTo>
                    <a:lnTo>
                      <a:pt x="4" y="50"/>
                    </a:lnTo>
                    <a:lnTo>
                      <a:pt x="0" y="60"/>
                    </a:lnTo>
                    <a:lnTo>
                      <a:pt x="0" y="71"/>
                    </a:lnTo>
                    <a:lnTo>
                      <a:pt x="4" y="80"/>
                    </a:lnTo>
                    <a:lnTo>
                      <a:pt x="11" y="88"/>
                    </a:lnTo>
                    <a:lnTo>
                      <a:pt x="22" y="94"/>
                    </a:lnTo>
                    <a:lnTo>
                      <a:pt x="36" y="98"/>
                    </a:lnTo>
                    <a:lnTo>
                      <a:pt x="51" y="102"/>
                    </a:lnTo>
                    <a:lnTo>
                      <a:pt x="68" y="103"/>
                    </a:lnTo>
                    <a:lnTo>
                      <a:pt x="87" y="102"/>
                    </a:lnTo>
                    <a:lnTo>
                      <a:pt x="107" y="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93" name="Freeform 41"/>
              <p:cNvSpPr>
                <a:spLocks/>
              </p:cNvSpPr>
              <p:nvPr/>
            </p:nvSpPr>
            <p:spPr bwMode="auto">
              <a:xfrm>
                <a:off x="2609" y="2201"/>
                <a:ext cx="8" cy="8"/>
              </a:xfrm>
              <a:custGeom>
                <a:avLst/>
                <a:gdLst>
                  <a:gd name="T0" fmla="*/ 4 w 16"/>
                  <a:gd name="T1" fmla="*/ 8 h 17"/>
                  <a:gd name="T2" fmla="*/ 5 w 16"/>
                  <a:gd name="T3" fmla="*/ 8 h 17"/>
                  <a:gd name="T4" fmla="*/ 7 w 16"/>
                  <a:gd name="T5" fmla="*/ 7 h 17"/>
                  <a:gd name="T6" fmla="*/ 7 w 16"/>
                  <a:gd name="T7" fmla="*/ 5 h 17"/>
                  <a:gd name="T8" fmla="*/ 8 w 16"/>
                  <a:gd name="T9" fmla="*/ 4 h 17"/>
                  <a:gd name="T10" fmla="*/ 7 w 16"/>
                  <a:gd name="T11" fmla="*/ 2 h 17"/>
                  <a:gd name="T12" fmla="*/ 7 w 16"/>
                  <a:gd name="T13" fmla="*/ 1 h 17"/>
                  <a:gd name="T14" fmla="*/ 5 w 16"/>
                  <a:gd name="T15" fmla="*/ 0 h 17"/>
                  <a:gd name="T16" fmla="*/ 4 w 16"/>
                  <a:gd name="T17" fmla="*/ 0 h 17"/>
                  <a:gd name="T18" fmla="*/ 2 w 16"/>
                  <a:gd name="T19" fmla="*/ 0 h 17"/>
                  <a:gd name="T20" fmla="*/ 1 w 16"/>
                  <a:gd name="T21" fmla="*/ 1 h 17"/>
                  <a:gd name="T22" fmla="*/ 1 w 16"/>
                  <a:gd name="T23" fmla="*/ 2 h 17"/>
                  <a:gd name="T24" fmla="*/ 0 w 16"/>
                  <a:gd name="T25" fmla="*/ 4 h 17"/>
                  <a:gd name="T26" fmla="*/ 1 w 16"/>
                  <a:gd name="T27" fmla="*/ 5 h 17"/>
                  <a:gd name="T28" fmla="*/ 1 w 16"/>
                  <a:gd name="T29" fmla="*/ 7 h 17"/>
                  <a:gd name="T30" fmla="*/ 2 w 16"/>
                  <a:gd name="T31" fmla="*/ 8 h 17"/>
                  <a:gd name="T32" fmla="*/ 4 w 16"/>
                  <a:gd name="T33" fmla="*/ 8 h 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
                  <a:gd name="T52" fmla="*/ 0 h 17"/>
                  <a:gd name="T53" fmla="*/ 16 w 16"/>
                  <a:gd name="T54" fmla="*/ 17 h 1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 h="17">
                    <a:moveTo>
                      <a:pt x="8" y="17"/>
                    </a:moveTo>
                    <a:lnTo>
                      <a:pt x="11" y="16"/>
                    </a:lnTo>
                    <a:lnTo>
                      <a:pt x="14" y="15"/>
                    </a:lnTo>
                    <a:lnTo>
                      <a:pt x="15" y="11"/>
                    </a:lnTo>
                    <a:lnTo>
                      <a:pt x="16" y="8"/>
                    </a:lnTo>
                    <a:lnTo>
                      <a:pt x="15" y="4"/>
                    </a:lnTo>
                    <a:lnTo>
                      <a:pt x="14" y="2"/>
                    </a:lnTo>
                    <a:lnTo>
                      <a:pt x="11" y="1"/>
                    </a:lnTo>
                    <a:lnTo>
                      <a:pt x="8" y="0"/>
                    </a:lnTo>
                    <a:lnTo>
                      <a:pt x="4" y="1"/>
                    </a:lnTo>
                    <a:lnTo>
                      <a:pt x="2" y="2"/>
                    </a:lnTo>
                    <a:lnTo>
                      <a:pt x="1" y="4"/>
                    </a:lnTo>
                    <a:lnTo>
                      <a:pt x="0" y="8"/>
                    </a:lnTo>
                    <a:lnTo>
                      <a:pt x="1" y="11"/>
                    </a:lnTo>
                    <a:lnTo>
                      <a:pt x="2" y="15"/>
                    </a:lnTo>
                    <a:lnTo>
                      <a:pt x="4" y="16"/>
                    </a:lnTo>
                    <a:lnTo>
                      <a:pt x="8"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94" name="Freeform 42"/>
              <p:cNvSpPr>
                <a:spLocks/>
              </p:cNvSpPr>
              <p:nvPr/>
            </p:nvSpPr>
            <p:spPr bwMode="auto">
              <a:xfrm>
                <a:off x="2570" y="2334"/>
                <a:ext cx="110" cy="63"/>
              </a:xfrm>
              <a:custGeom>
                <a:avLst/>
                <a:gdLst>
                  <a:gd name="T0" fmla="*/ 0 w 221"/>
                  <a:gd name="T1" fmla="*/ 36 h 124"/>
                  <a:gd name="T2" fmla="*/ 5 w 221"/>
                  <a:gd name="T3" fmla="*/ 37 h 124"/>
                  <a:gd name="T4" fmla="*/ 13 w 221"/>
                  <a:gd name="T5" fmla="*/ 41 h 124"/>
                  <a:gd name="T6" fmla="*/ 21 w 221"/>
                  <a:gd name="T7" fmla="*/ 46 h 124"/>
                  <a:gd name="T8" fmla="*/ 31 w 221"/>
                  <a:gd name="T9" fmla="*/ 50 h 124"/>
                  <a:gd name="T10" fmla="*/ 39 w 221"/>
                  <a:gd name="T11" fmla="*/ 55 h 124"/>
                  <a:gd name="T12" fmla="*/ 47 w 221"/>
                  <a:gd name="T13" fmla="*/ 59 h 124"/>
                  <a:gd name="T14" fmla="*/ 52 w 221"/>
                  <a:gd name="T15" fmla="*/ 62 h 124"/>
                  <a:gd name="T16" fmla="*/ 54 w 221"/>
                  <a:gd name="T17" fmla="*/ 63 h 124"/>
                  <a:gd name="T18" fmla="*/ 110 w 221"/>
                  <a:gd name="T19" fmla="*/ 0 h 124"/>
                  <a:gd name="T20" fmla="*/ 51 w 221"/>
                  <a:gd name="T21" fmla="*/ 44 h 124"/>
                  <a:gd name="T22" fmla="*/ 0 w 221"/>
                  <a:gd name="T23" fmla="*/ 36 h 1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21"/>
                  <a:gd name="T37" fmla="*/ 0 h 124"/>
                  <a:gd name="T38" fmla="*/ 221 w 221"/>
                  <a:gd name="T39" fmla="*/ 124 h 1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21" h="124">
                    <a:moveTo>
                      <a:pt x="0" y="70"/>
                    </a:moveTo>
                    <a:lnTo>
                      <a:pt x="10" y="73"/>
                    </a:lnTo>
                    <a:lnTo>
                      <a:pt x="26" y="80"/>
                    </a:lnTo>
                    <a:lnTo>
                      <a:pt x="43" y="90"/>
                    </a:lnTo>
                    <a:lnTo>
                      <a:pt x="62" y="99"/>
                    </a:lnTo>
                    <a:lnTo>
                      <a:pt x="79" y="108"/>
                    </a:lnTo>
                    <a:lnTo>
                      <a:pt x="94" y="116"/>
                    </a:lnTo>
                    <a:lnTo>
                      <a:pt x="104" y="122"/>
                    </a:lnTo>
                    <a:lnTo>
                      <a:pt x="108" y="124"/>
                    </a:lnTo>
                    <a:lnTo>
                      <a:pt x="221" y="0"/>
                    </a:lnTo>
                    <a:lnTo>
                      <a:pt x="102" y="86"/>
                    </a:lnTo>
                    <a:lnTo>
                      <a:pt x="0" y="70"/>
                    </a:lnTo>
                    <a:close/>
                  </a:path>
                </a:pathLst>
              </a:custGeom>
              <a:solidFill>
                <a:srgbClr val="7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95" name="Freeform 43"/>
              <p:cNvSpPr>
                <a:spLocks/>
              </p:cNvSpPr>
              <p:nvPr/>
            </p:nvSpPr>
            <p:spPr bwMode="auto">
              <a:xfrm>
                <a:off x="2524" y="2074"/>
                <a:ext cx="128" cy="76"/>
              </a:xfrm>
              <a:custGeom>
                <a:avLst/>
                <a:gdLst>
                  <a:gd name="T0" fmla="*/ 0 w 255"/>
                  <a:gd name="T1" fmla="*/ 7 h 151"/>
                  <a:gd name="T2" fmla="*/ 2 w 255"/>
                  <a:gd name="T3" fmla="*/ 7 h 151"/>
                  <a:gd name="T4" fmla="*/ 5 w 255"/>
                  <a:gd name="T5" fmla="*/ 7 h 151"/>
                  <a:gd name="T6" fmla="*/ 9 w 255"/>
                  <a:gd name="T7" fmla="*/ 6 h 151"/>
                  <a:gd name="T8" fmla="*/ 15 w 255"/>
                  <a:gd name="T9" fmla="*/ 5 h 151"/>
                  <a:gd name="T10" fmla="*/ 22 w 255"/>
                  <a:gd name="T11" fmla="*/ 4 h 151"/>
                  <a:gd name="T12" fmla="*/ 31 w 255"/>
                  <a:gd name="T13" fmla="*/ 4 h 151"/>
                  <a:gd name="T14" fmla="*/ 40 w 255"/>
                  <a:gd name="T15" fmla="*/ 6 h 151"/>
                  <a:gd name="T16" fmla="*/ 50 w 255"/>
                  <a:gd name="T17" fmla="*/ 7 h 151"/>
                  <a:gd name="T18" fmla="*/ 60 w 255"/>
                  <a:gd name="T19" fmla="*/ 10 h 151"/>
                  <a:gd name="T20" fmla="*/ 71 w 255"/>
                  <a:gd name="T21" fmla="*/ 14 h 151"/>
                  <a:gd name="T22" fmla="*/ 82 w 255"/>
                  <a:gd name="T23" fmla="*/ 19 h 151"/>
                  <a:gd name="T24" fmla="*/ 92 w 255"/>
                  <a:gd name="T25" fmla="*/ 26 h 151"/>
                  <a:gd name="T26" fmla="*/ 102 w 255"/>
                  <a:gd name="T27" fmla="*/ 35 h 151"/>
                  <a:gd name="T28" fmla="*/ 112 w 255"/>
                  <a:gd name="T29" fmla="*/ 46 h 151"/>
                  <a:gd name="T30" fmla="*/ 120 w 255"/>
                  <a:gd name="T31" fmla="*/ 60 h 151"/>
                  <a:gd name="T32" fmla="*/ 128 w 255"/>
                  <a:gd name="T33" fmla="*/ 76 h 151"/>
                  <a:gd name="T34" fmla="*/ 128 w 255"/>
                  <a:gd name="T35" fmla="*/ 75 h 151"/>
                  <a:gd name="T36" fmla="*/ 127 w 255"/>
                  <a:gd name="T37" fmla="*/ 72 h 151"/>
                  <a:gd name="T38" fmla="*/ 125 w 255"/>
                  <a:gd name="T39" fmla="*/ 67 h 151"/>
                  <a:gd name="T40" fmla="*/ 123 w 255"/>
                  <a:gd name="T41" fmla="*/ 60 h 151"/>
                  <a:gd name="T42" fmla="*/ 120 w 255"/>
                  <a:gd name="T43" fmla="*/ 53 h 151"/>
                  <a:gd name="T44" fmla="*/ 116 w 255"/>
                  <a:gd name="T45" fmla="*/ 45 h 151"/>
                  <a:gd name="T46" fmla="*/ 111 w 255"/>
                  <a:gd name="T47" fmla="*/ 37 h 151"/>
                  <a:gd name="T48" fmla="*/ 104 w 255"/>
                  <a:gd name="T49" fmla="*/ 29 h 151"/>
                  <a:gd name="T50" fmla="*/ 97 w 255"/>
                  <a:gd name="T51" fmla="*/ 21 h 151"/>
                  <a:gd name="T52" fmla="*/ 87 w 255"/>
                  <a:gd name="T53" fmla="*/ 14 h 151"/>
                  <a:gd name="T54" fmla="*/ 77 w 255"/>
                  <a:gd name="T55" fmla="*/ 8 h 151"/>
                  <a:gd name="T56" fmla="*/ 66 w 255"/>
                  <a:gd name="T57" fmla="*/ 4 h 151"/>
                  <a:gd name="T58" fmla="*/ 52 w 255"/>
                  <a:gd name="T59" fmla="*/ 1 h 151"/>
                  <a:gd name="T60" fmla="*/ 37 w 255"/>
                  <a:gd name="T61" fmla="*/ 0 h 151"/>
                  <a:gd name="T62" fmla="*/ 19 w 255"/>
                  <a:gd name="T63" fmla="*/ 3 h 151"/>
                  <a:gd name="T64" fmla="*/ 0 w 255"/>
                  <a:gd name="T65" fmla="*/ 7 h 15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55"/>
                  <a:gd name="T100" fmla="*/ 0 h 151"/>
                  <a:gd name="T101" fmla="*/ 255 w 255"/>
                  <a:gd name="T102" fmla="*/ 151 h 15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55" h="151">
                    <a:moveTo>
                      <a:pt x="0" y="14"/>
                    </a:moveTo>
                    <a:lnTo>
                      <a:pt x="3" y="14"/>
                    </a:lnTo>
                    <a:lnTo>
                      <a:pt x="9" y="13"/>
                    </a:lnTo>
                    <a:lnTo>
                      <a:pt x="18" y="11"/>
                    </a:lnTo>
                    <a:lnTo>
                      <a:pt x="29" y="9"/>
                    </a:lnTo>
                    <a:lnTo>
                      <a:pt x="44" y="8"/>
                    </a:lnTo>
                    <a:lnTo>
                      <a:pt x="62" y="8"/>
                    </a:lnTo>
                    <a:lnTo>
                      <a:pt x="80" y="11"/>
                    </a:lnTo>
                    <a:lnTo>
                      <a:pt x="100" y="13"/>
                    </a:lnTo>
                    <a:lnTo>
                      <a:pt x="120" y="19"/>
                    </a:lnTo>
                    <a:lnTo>
                      <a:pt x="142" y="27"/>
                    </a:lnTo>
                    <a:lnTo>
                      <a:pt x="163" y="38"/>
                    </a:lnTo>
                    <a:lnTo>
                      <a:pt x="184" y="52"/>
                    </a:lnTo>
                    <a:lnTo>
                      <a:pt x="203" y="70"/>
                    </a:lnTo>
                    <a:lnTo>
                      <a:pt x="223" y="92"/>
                    </a:lnTo>
                    <a:lnTo>
                      <a:pt x="240" y="119"/>
                    </a:lnTo>
                    <a:lnTo>
                      <a:pt x="255" y="151"/>
                    </a:lnTo>
                    <a:lnTo>
                      <a:pt x="255" y="149"/>
                    </a:lnTo>
                    <a:lnTo>
                      <a:pt x="253" y="143"/>
                    </a:lnTo>
                    <a:lnTo>
                      <a:pt x="249" y="133"/>
                    </a:lnTo>
                    <a:lnTo>
                      <a:pt x="245" y="120"/>
                    </a:lnTo>
                    <a:lnTo>
                      <a:pt x="239" y="106"/>
                    </a:lnTo>
                    <a:lnTo>
                      <a:pt x="231" y="90"/>
                    </a:lnTo>
                    <a:lnTo>
                      <a:pt x="221" y="74"/>
                    </a:lnTo>
                    <a:lnTo>
                      <a:pt x="208" y="58"/>
                    </a:lnTo>
                    <a:lnTo>
                      <a:pt x="193" y="42"/>
                    </a:lnTo>
                    <a:lnTo>
                      <a:pt x="174" y="28"/>
                    </a:lnTo>
                    <a:lnTo>
                      <a:pt x="154" y="16"/>
                    </a:lnTo>
                    <a:lnTo>
                      <a:pt x="131" y="7"/>
                    </a:lnTo>
                    <a:lnTo>
                      <a:pt x="103" y="1"/>
                    </a:lnTo>
                    <a:lnTo>
                      <a:pt x="73" y="0"/>
                    </a:lnTo>
                    <a:lnTo>
                      <a:pt x="38" y="5"/>
                    </a:lnTo>
                    <a:lnTo>
                      <a:pt x="0" y="14"/>
                    </a:lnTo>
                    <a:close/>
                  </a:path>
                </a:pathLst>
              </a:custGeom>
              <a:solidFill>
                <a:srgbClr val="007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96" name="Freeform 44"/>
              <p:cNvSpPr>
                <a:spLocks/>
              </p:cNvSpPr>
              <p:nvPr/>
            </p:nvSpPr>
            <p:spPr bwMode="auto">
              <a:xfrm>
                <a:off x="2578" y="2107"/>
                <a:ext cx="53" cy="47"/>
              </a:xfrm>
              <a:custGeom>
                <a:avLst/>
                <a:gdLst>
                  <a:gd name="T0" fmla="*/ 0 w 106"/>
                  <a:gd name="T1" fmla="*/ 0 h 94"/>
                  <a:gd name="T2" fmla="*/ 2 w 106"/>
                  <a:gd name="T3" fmla="*/ 1 h 94"/>
                  <a:gd name="T4" fmla="*/ 6 w 106"/>
                  <a:gd name="T5" fmla="*/ 2 h 94"/>
                  <a:gd name="T6" fmla="*/ 13 w 106"/>
                  <a:gd name="T7" fmla="*/ 5 h 94"/>
                  <a:gd name="T8" fmla="*/ 21 w 106"/>
                  <a:gd name="T9" fmla="*/ 9 h 94"/>
                  <a:gd name="T10" fmla="*/ 29 w 106"/>
                  <a:gd name="T11" fmla="*/ 15 h 94"/>
                  <a:gd name="T12" fmla="*/ 38 w 106"/>
                  <a:gd name="T13" fmla="*/ 24 h 94"/>
                  <a:gd name="T14" fmla="*/ 46 w 106"/>
                  <a:gd name="T15" fmla="*/ 35 h 94"/>
                  <a:gd name="T16" fmla="*/ 53 w 106"/>
                  <a:gd name="T17" fmla="*/ 47 h 94"/>
                  <a:gd name="T18" fmla="*/ 52 w 106"/>
                  <a:gd name="T19" fmla="*/ 46 h 94"/>
                  <a:gd name="T20" fmla="*/ 51 w 106"/>
                  <a:gd name="T21" fmla="*/ 40 h 94"/>
                  <a:gd name="T22" fmla="*/ 49 w 106"/>
                  <a:gd name="T23" fmla="*/ 33 h 94"/>
                  <a:gd name="T24" fmla="*/ 44 w 106"/>
                  <a:gd name="T25" fmla="*/ 24 h 94"/>
                  <a:gd name="T26" fmla="*/ 38 w 106"/>
                  <a:gd name="T27" fmla="*/ 15 h 94"/>
                  <a:gd name="T28" fmla="*/ 28 w 106"/>
                  <a:gd name="T29" fmla="*/ 8 h 94"/>
                  <a:gd name="T30" fmla="*/ 16 w 106"/>
                  <a:gd name="T31" fmla="*/ 2 h 94"/>
                  <a:gd name="T32" fmla="*/ 0 w 106"/>
                  <a:gd name="T33" fmla="*/ 0 h 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6"/>
                  <a:gd name="T52" fmla="*/ 0 h 94"/>
                  <a:gd name="T53" fmla="*/ 106 w 106"/>
                  <a:gd name="T54" fmla="*/ 94 h 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6" h="94">
                    <a:moveTo>
                      <a:pt x="0" y="0"/>
                    </a:moveTo>
                    <a:lnTo>
                      <a:pt x="3" y="1"/>
                    </a:lnTo>
                    <a:lnTo>
                      <a:pt x="11" y="4"/>
                    </a:lnTo>
                    <a:lnTo>
                      <a:pt x="25" y="10"/>
                    </a:lnTo>
                    <a:lnTo>
                      <a:pt x="41" y="18"/>
                    </a:lnTo>
                    <a:lnTo>
                      <a:pt x="58" y="31"/>
                    </a:lnTo>
                    <a:lnTo>
                      <a:pt x="76" y="47"/>
                    </a:lnTo>
                    <a:lnTo>
                      <a:pt x="92" y="69"/>
                    </a:lnTo>
                    <a:lnTo>
                      <a:pt x="106" y="94"/>
                    </a:lnTo>
                    <a:lnTo>
                      <a:pt x="104" y="91"/>
                    </a:lnTo>
                    <a:lnTo>
                      <a:pt x="102" y="79"/>
                    </a:lnTo>
                    <a:lnTo>
                      <a:pt x="98" y="65"/>
                    </a:lnTo>
                    <a:lnTo>
                      <a:pt x="88" y="48"/>
                    </a:lnTo>
                    <a:lnTo>
                      <a:pt x="76" y="31"/>
                    </a:lnTo>
                    <a:lnTo>
                      <a:pt x="56" y="16"/>
                    </a:lnTo>
                    <a:lnTo>
                      <a:pt x="32" y="4"/>
                    </a:lnTo>
                    <a:lnTo>
                      <a:pt x="0" y="0"/>
                    </a:lnTo>
                    <a:close/>
                  </a:path>
                </a:pathLst>
              </a:custGeom>
              <a:solidFill>
                <a:srgbClr val="007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97" name="Freeform 45"/>
              <p:cNvSpPr>
                <a:spLocks/>
              </p:cNvSpPr>
              <p:nvPr/>
            </p:nvSpPr>
            <p:spPr bwMode="auto">
              <a:xfrm>
                <a:off x="2481" y="2143"/>
                <a:ext cx="63" cy="21"/>
              </a:xfrm>
              <a:custGeom>
                <a:avLst/>
                <a:gdLst>
                  <a:gd name="T0" fmla="*/ 0 w 126"/>
                  <a:gd name="T1" fmla="*/ 21 h 43"/>
                  <a:gd name="T2" fmla="*/ 1 w 126"/>
                  <a:gd name="T3" fmla="*/ 19 h 43"/>
                  <a:gd name="T4" fmla="*/ 4 w 126"/>
                  <a:gd name="T5" fmla="*/ 14 h 43"/>
                  <a:gd name="T6" fmla="*/ 9 w 126"/>
                  <a:gd name="T7" fmla="*/ 8 h 43"/>
                  <a:gd name="T8" fmla="*/ 16 w 126"/>
                  <a:gd name="T9" fmla="*/ 3 h 43"/>
                  <a:gd name="T10" fmla="*/ 25 w 126"/>
                  <a:gd name="T11" fmla="*/ 0 h 43"/>
                  <a:gd name="T12" fmla="*/ 36 w 126"/>
                  <a:gd name="T13" fmla="*/ 1 h 43"/>
                  <a:gd name="T14" fmla="*/ 49 w 126"/>
                  <a:gd name="T15" fmla="*/ 7 h 43"/>
                  <a:gd name="T16" fmla="*/ 63 w 126"/>
                  <a:gd name="T17" fmla="*/ 21 h 43"/>
                  <a:gd name="T18" fmla="*/ 61 w 126"/>
                  <a:gd name="T19" fmla="*/ 20 h 43"/>
                  <a:gd name="T20" fmla="*/ 57 w 126"/>
                  <a:gd name="T21" fmla="*/ 17 h 43"/>
                  <a:gd name="T22" fmla="*/ 50 w 126"/>
                  <a:gd name="T23" fmla="*/ 13 h 43"/>
                  <a:gd name="T24" fmla="*/ 41 w 126"/>
                  <a:gd name="T25" fmla="*/ 9 h 43"/>
                  <a:gd name="T26" fmla="*/ 31 w 126"/>
                  <a:gd name="T27" fmla="*/ 6 h 43"/>
                  <a:gd name="T28" fmla="*/ 20 w 126"/>
                  <a:gd name="T29" fmla="*/ 7 h 43"/>
                  <a:gd name="T30" fmla="*/ 10 w 126"/>
                  <a:gd name="T31" fmla="*/ 11 h 43"/>
                  <a:gd name="T32" fmla="*/ 0 w 126"/>
                  <a:gd name="T33" fmla="*/ 21 h 4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6"/>
                  <a:gd name="T52" fmla="*/ 0 h 43"/>
                  <a:gd name="T53" fmla="*/ 126 w 126"/>
                  <a:gd name="T54" fmla="*/ 43 h 4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6" h="43">
                    <a:moveTo>
                      <a:pt x="0" y="42"/>
                    </a:moveTo>
                    <a:lnTo>
                      <a:pt x="2" y="38"/>
                    </a:lnTo>
                    <a:lnTo>
                      <a:pt x="8" y="28"/>
                    </a:lnTo>
                    <a:lnTo>
                      <a:pt x="18" y="16"/>
                    </a:lnTo>
                    <a:lnTo>
                      <a:pt x="32" y="6"/>
                    </a:lnTo>
                    <a:lnTo>
                      <a:pt x="50" y="0"/>
                    </a:lnTo>
                    <a:lnTo>
                      <a:pt x="71" y="2"/>
                    </a:lnTo>
                    <a:lnTo>
                      <a:pt x="97" y="15"/>
                    </a:lnTo>
                    <a:lnTo>
                      <a:pt x="126" y="43"/>
                    </a:lnTo>
                    <a:lnTo>
                      <a:pt x="122" y="41"/>
                    </a:lnTo>
                    <a:lnTo>
                      <a:pt x="113" y="34"/>
                    </a:lnTo>
                    <a:lnTo>
                      <a:pt x="99" y="26"/>
                    </a:lnTo>
                    <a:lnTo>
                      <a:pt x="82" y="18"/>
                    </a:lnTo>
                    <a:lnTo>
                      <a:pt x="61" y="13"/>
                    </a:lnTo>
                    <a:lnTo>
                      <a:pt x="40" y="14"/>
                    </a:lnTo>
                    <a:lnTo>
                      <a:pt x="20" y="23"/>
                    </a:lnTo>
                    <a:lnTo>
                      <a:pt x="0"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98" name="Freeform 46"/>
              <p:cNvSpPr>
                <a:spLocks/>
              </p:cNvSpPr>
              <p:nvPr/>
            </p:nvSpPr>
            <p:spPr bwMode="auto">
              <a:xfrm>
                <a:off x="2730" y="2474"/>
                <a:ext cx="76" cy="149"/>
              </a:xfrm>
              <a:custGeom>
                <a:avLst/>
                <a:gdLst>
                  <a:gd name="T0" fmla="*/ 0 w 152"/>
                  <a:gd name="T1" fmla="*/ 0 h 299"/>
                  <a:gd name="T2" fmla="*/ 3 w 152"/>
                  <a:gd name="T3" fmla="*/ 1 h 299"/>
                  <a:gd name="T4" fmla="*/ 11 w 152"/>
                  <a:gd name="T5" fmla="*/ 6 h 299"/>
                  <a:gd name="T6" fmla="*/ 23 w 152"/>
                  <a:gd name="T7" fmla="*/ 14 h 299"/>
                  <a:gd name="T8" fmla="*/ 38 w 152"/>
                  <a:gd name="T9" fmla="*/ 27 h 299"/>
                  <a:gd name="T10" fmla="*/ 51 w 152"/>
                  <a:gd name="T11" fmla="*/ 46 h 299"/>
                  <a:gd name="T12" fmla="*/ 63 w 152"/>
                  <a:gd name="T13" fmla="*/ 73 h 299"/>
                  <a:gd name="T14" fmla="*/ 72 w 152"/>
                  <a:gd name="T15" fmla="*/ 106 h 299"/>
                  <a:gd name="T16" fmla="*/ 74 w 152"/>
                  <a:gd name="T17" fmla="*/ 149 h 299"/>
                  <a:gd name="T18" fmla="*/ 74 w 152"/>
                  <a:gd name="T19" fmla="*/ 147 h 299"/>
                  <a:gd name="T20" fmla="*/ 75 w 152"/>
                  <a:gd name="T21" fmla="*/ 143 h 299"/>
                  <a:gd name="T22" fmla="*/ 76 w 152"/>
                  <a:gd name="T23" fmla="*/ 137 h 299"/>
                  <a:gd name="T24" fmla="*/ 76 w 152"/>
                  <a:gd name="T25" fmla="*/ 128 h 299"/>
                  <a:gd name="T26" fmla="*/ 76 w 152"/>
                  <a:gd name="T27" fmla="*/ 118 h 299"/>
                  <a:gd name="T28" fmla="*/ 76 w 152"/>
                  <a:gd name="T29" fmla="*/ 106 h 299"/>
                  <a:gd name="T30" fmla="*/ 75 w 152"/>
                  <a:gd name="T31" fmla="*/ 94 h 299"/>
                  <a:gd name="T32" fmla="*/ 73 w 152"/>
                  <a:gd name="T33" fmla="*/ 81 h 299"/>
                  <a:gd name="T34" fmla="*/ 70 w 152"/>
                  <a:gd name="T35" fmla="*/ 68 h 299"/>
                  <a:gd name="T36" fmla="*/ 65 w 152"/>
                  <a:gd name="T37" fmla="*/ 55 h 299"/>
                  <a:gd name="T38" fmla="*/ 59 w 152"/>
                  <a:gd name="T39" fmla="*/ 42 h 299"/>
                  <a:gd name="T40" fmla="*/ 51 w 152"/>
                  <a:gd name="T41" fmla="*/ 30 h 299"/>
                  <a:gd name="T42" fmla="*/ 42 w 152"/>
                  <a:gd name="T43" fmla="*/ 20 h 299"/>
                  <a:gd name="T44" fmla="*/ 30 w 152"/>
                  <a:gd name="T45" fmla="*/ 11 h 299"/>
                  <a:gd name="T46" fmla="*/ 16 w 152"/>
                  <a:gd name="T47" fmla="*/ 5 h 299"/>
                  <a:gd name="T48" fmla="*/ 0 w 152"/>
                  <a:gd name="T49" fmla="*/ 0 h 29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2"/>
                  <a:gd name="T76" fmla="*/ 0 h 299"/>
                  <a:gd name="T77" fmla="*/ 152 w 152"/>
                  <a:gd name="T78" fmla="*/ 299 h 29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2" h="299">
                    <a:moveTo>
                      <a:pt x="0" y="0"/>
                    </a:moveTo>
                    <a:lnTo>
                      <a:pt x="7" y="3"/>
                    </a:lnTo>
                    <a:lnTo>
                      <a:pt x="23" y="12"/>
                    </a:lnTo>
                    <a:lnTo>
                      <a:pt x="47" y="28"/>
                    </a:lnTo>
                    <a:lnTo>
                      <a:pt x="75" y="55"/>
                    </a:lnTo>
                    <a:lnTo>
                      <a:pt x="102" y="93"/>
                    </a:lnTo>
                    <a:lnTo>
                      <a:pt x="127" y="146"/>
                    </a:lnTo>
                    <a:lnTo>
                      <a:pt x="143" y="213"/>
                    </a:lnTo>
                    <a:lnTo>
                      <a:pt x="148" y="299"/>
                    </a:lnTo>
                    <a:lnTo>
                      <a:pt x="148" y="295"/>
                    </a:lnTo>
                    <a:lnTo>
                      <a:pt x="150" y="287"/>
                    </a:lnTo>
                    <a:lnTo>
                      <a:pt x="151" y="275"/>
                    </a:lnTo>
                    <a:lnTo>
                      <a:pt x="152" y="257"/>
                    </a:lnTo>
                    <a:lnTo>
                      <a:pt x="152" y="237"/>
                    </a:lnTo>
                    <a:lnTo>
                      <a:pt x="151" y="213"/>
                    </a:lnTo>
                    <a:lnTo>
                      <a:pt x="150" y="188"/>
                    </a:lnTo>
                    <a:lnTo>
                      <a:pt x="145" y="163"/>
                    </a:lnTo>
                    <a:lnTo>
                      <a:pt x="139" y="136"/>
                    </a:lnTo>
                    <a:lnTo>
                      <a:pt x="130" y="110"/>
                    </a:lnTo>
                    <a:lnTo>
                      <a:pt x="119" y="84"/>
                    </a:lnTo>
                    <a:lnTo>
                      <a:pt x="102" y="61"/>
                    </a:lnTo>
                    <a:lnTo>
                      <a:pt x="84" y="41"/>
                    </a:lnTo>
                    <a:lnTo>
                      <a:pt x="61" y="23"/>
                    </a:lnTo>
                    <a:lnTo>
                      <a:pt x="32" y="10"/>
                    </a:lnTo>
                    <a:lnTo>
                      <a:pt x="0" y="0"/>
                    </a:lnTo>
                    <a:close/>
                  </a:path>
                </a:pathLst>
              </a:custGeom>
              <a:solidFill>
                <a:srgbClr val="7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99" name="Freeform 47"/>
              <p:cNvSpPr>
                <a:spLocks/>
              </p:cNvSpPr>
              <p:nvPr/>
            </p:nvSpPr>
            <p:spPr bwMode="auto">
              <a:xfrm>
                <a:off x="2566" y="2519"/>
                <a:ext cx="13" cy="111"/>
              </a:xfrm>
              <a:custGeom>
                <a:avLst/>
                <a:gdLst>
                  <a:gd name="T0" fmla="*/ 13 w 25"/>
                  <a:gd name="T1" fmla="*/ 0 h 222"/>
                  <a:gd name="T2" fmla="*/ 12 w 25"/>
                  <a:gd name="T3" fmla="*/ 3 h 222"/>
                  <a:gd name="T4" fmla="*/ 9 w 25"/>
                  <a:gd name="T5" fmla="*/ 11 h 222"/>
                  <a:gd name="T6" fmla="*/ 5 w 25"/>
                  <a:gd name="T7" fmla="*/ 22 h 222"/>
                  <a:gd name="T8" fmla="*/ 2 w 25"/>
                  <a:gd name="T9" fmla="*/ 37 h 222"/>
                  <a:gd name="T10" fmla="*/ 0 w 25"/>
                  <a:gd name="T11" fmla="*/ 54 h 222"/>
                  <a:gd name="T12" fmla="*/ 1 w 25"/>
                  <a:gd name="T13" fmla="*/ 72 h 222"/>
                  <a:gd name="T14" fmla="*/ 5 w 25"/>
                  <a:gd name="T15" fmla="*/ 92 h 222"/>
                  <a:gd name="T16" fmla="*/ 13 w 25"/>
                  <a:gd name="T17" fmla="*/ 111 h 222"/>
                  <a:gd name="T18" fmla="*/ 10 w 25"/>
                  <a:gd name="T19" fmla="*/ 100 h 222"/>
                  <a:gd name="T20" fmla="*/ 7 w 25"/>
                  <a:gd name="T21" fmla="*/ 72 h 222"/>
                  <a:gd name="T22" fmla="*/ 6 w 25"/>
                  <a:gd name="T23" fmla="*/ 37 h 222"/>
                  <a:gd name="T24" fmla="*/ 13 w 25"/>
                  <a:gd name="T25" fmla="*/ 0 h 22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5"/>
                  <a:gd name="T40" fmla="*/ 0 h 222"/>
                  <a:gd name="T41" fmla="*/ 25 w 25"/>
                  <a:gd name="T42" fmla="*/ 222 h 22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5" h="222">
                    <a:moveTo>
                      <a:pt x="25" y="0"/>
                    </a:moveTo>
                    <a:lnTo>
                      <a:pt x="23" y="6"/>
                    </a:lnTo>
                    <a:lnTo>
                      <a:pt x="17" y="21"/>
                    </a:lnTo>
                    <a:lnTo>
                      <a:pt x="10" y="44"/>
                    </a:lnTo>
                    <a:lnTo>
                      <a:pt x="3" y="73"/>
                    </a:lnTo>
                    <a:lnTo>
                      <a:pt x="0" y="108"/>
                    </a:lnTo>
                    <a:lnTo>
                      <a:pt x="1" y="144"/>
                    </a:lnTo>
                    <a:lnTo>
                      <a:pt x="9" y="184"/>
                    </a:lnTo>
                    <a:lnTo>
                      <a:pt x="25" y="222"/>
                    </a:lnTo>
                    <a:lnTo>
                      <a:pt x="20" y="200"/>
                    </a:lnTo>
                    <a:lnTo>
                      <a:pt x="13" y="144"/>
                    </a:lnTo>
                    <a:lnTo>
                      <a:pt x="11" y="73"/>
                    </a:lnTo>
                    <a:lnTo>
                      <a:pt x="25" y="0"/>
                    </a:lnTo>
                    <a:close/>
                  </a:path>
                </a:pathLst>
              </a:custGeom>
              <a:solidFill>
                <a:srgbClr val="7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300" name="Freeform 48"/>
              <p:cNvSpPr>
                <a:spLocks/>
              </p:cNvSpPr>
              <p:nvPr/>
            </p:nvSpPr>
            <p:spPr bwMode="auto">
              <a:xfrm>
                <a:off x="2594" y="2509"/>
                <a:ext cx="61" cy="13"/>
              </a:xfrm>
              <a:custGeom>
                <a:avLst/>
                <a:gdLst>
                  <a:gd name="T0" fmla="*/ 0 w 122"/>
                  <a:gd name="T1" fmla="*/ 0 h 26"/>
                  <a:gd name="T2" fmla="*/ 1 w 122"/>
                  <a:gd name="T3" fmla="*/ 1 h 26"/>
                  <a:gd name="T4" fmla="*/ 2 w 122"/>
                  <a:gd name="T5" fmla="*/ 3 h 26"/>
                  <a:gd name="T6" fmla="*/ 5 w 122"/>
                  <a:gd name="T7" fmla="*/ 6 h 26"/>
                  <a:gd name="T8" fmla="*/ 10 w 122"/>
                  <a:gd name="T9" fmla="*/ 9 h 26"/>
                  <a:gd name="T10" fmla="*/ 17 w 122"/>
                  <a:gd name="T11" fmla="*/ 11 h 26"/>
                  <a:gd name="T12" fmla="*/ 28 w 122"/>
                  <a:gd name="T13" fmla="*/ 13 h 26"/>
                  <a:gd name="T14" fmla="*/ 43 w 122"/>
                  <a:gd name="T15" fmla="*/ 13 h 26"/>
                  <a:gd name="T16" fmla="*/ 61 w 122"/>
                  <a:gd name="T17" fmla="*/ 12 h 26"/>
                  <a:gd name="T18" fmla="*/ 60 w 122"/>
                  <a:gd name="T19" fmla="*/ 12 h 26"/>
                  <a:gd name="T20" fmla="*/ 55 w 122"/>
                  <a:gd name="T21" fmla="*/ 11 h 26"/>
                  <a:gd name="T22" fmla="*/ 47 w 122"/>
                  <a:gd name="T23" fmla="*/ 10 h 26"/>
                  <a:gd name="T24" fmla="*/ 39 w 122"/>
                  <a:gd name="T25" fmla="*/ 10 h 26"/>
                  <a:gd name="T26" fmla="*/ 29 w 122"/>
                  <a:gd name="T27" fmla="*/ 8 h 26"/>
                  <a:gd name="T28" fmla="*/ 19 w 122"/>
                  <a:gd name="T29" fmla="*/ 6 h 26"/>
                  <a:gd name="T30" fmla="*/ 9 w 122"/>
                  <a:gd name="T31" fmla="*/ 3 h 26"/>
                  <a:gd name="T32" fmla="*/ 0 w 122"/>
                  <a:gd name="T33" fmla="*/ 0 h 2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2"/>
                  <a:gd name="T52" fmla="*/ 0 h 26"/>
                  <a:gd name="T53" fmla="*/ 122 w 122"/>
                  <a:gd name="T54" fmla="*/ 26 h 2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2" h="26">
                    <a:moveTo>
                      <a:pt x="0" y="0"/>
                    </a:moveTo>
                    <a:lnTo>
                      <a:pt x="1" y="1"/>
                    </a:lnTo>
                    <a:lnTo>
                      <a:pt x="3" y="5"/>
                    </a:lnTo>
                    <a:lnTo>
                      <a:pt x="9" y="11"/>
                    </a:lnTo>
                    <a:lnTo>
                      <a:pt x="19" y="17"/>
                    </a:lnTo>
                    <a:lnTo>
                      <a:pt x="34" y="22"/>
                    </a:lnTo>
                    <a:lnTo>
                      <a:pt x="56" y="25"/>
                    </a:lnTo>
                    <a:lnTo>
                      <a:pt x="85" y="26"/>
                    </a:lnTo>
                    <a:lnTo>
                      <a:pt x="122" y="23"/>
                    </a:lnTo>
                    <a:lnTo>
                      <a:pt x="119" y="23"/>
                    </a:lnTo>
                    <a:lnTo>
                      <a:pt x="109" y="22"/>
                    </a:lnTo>
                    <a:lnTo>
                      <a:pt x="94" y="20"/>
                    </a:lnTo>
                    <a:lnTo>
                      <a:pt x="77" y="19"/>
                    </a:lnTo>
                    <a:lnTo>
                      <a:pt x="58" y="16"/>
                    </a:lnTo>
                    <a:lnTo>
                      <a:pt x="38" y="12"/>
                    </a:lnTo>
                    <a:lnTo>
                      <a:pt x="17" y="7"/>
                    </a:lnTo>
                    <a:lnTo>
                      <a:pt x="0" y="0"/>
                    </a:lnTo>
                    <a:close/>
                  </a:path>
                </a:pathLst>
              </a:custGeom>
              <a:solidFill>
                <a:srgbClr val="7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9256" name="Group 49"/>
            <p:cNvGrpSpPr>
              <a:grpSpLocks/>
            </p:cNvGrpSpPr>
            <p:nvPr/>
          </p:nvGrpSpPr>
          <p:grpSpPr bwMode="auto">
            <a:xfrm>
              <a:off x="2736" y="3024"/>
              <a:ext cx="288" cy="480"/>
              <a:chOff x="3744" y="2228"/>
              <a:chExt cx="486" cy="668"/>
            </a:xfrm>
          </p:grpSpPr>
          <p:sp>
            <p:nvSpPr>
              <p:cNvPr id="9257" name="Freeform 50"/>
              <p:cNvSpPr>
                <a:spLocks/>
              </p:cNvSpPr>
              <p:nvPr/>
            </p:nvSpPr>
            <p:spPr bwMode="auto">
              <a:xfrm>
                <a:off x="3744" y="2228"/>
                <a:ext cx="486" cy="668"/>
              </a:xfrm>
              <a:custGeom>
                <a:avLst/>
                <a:gdLst>
                  <a:gd name="T0" fmla="*/ 335 w 971"/>
                  <a:gd name="T1" fmla="*/ 52 h 1334"/>
                  <a:gd name="T2" fmla="*/ 350 w 971"/>
                  <a:gd name="T3" fmla="*/ 99 h 1334"/>
                  <a:gd name="T4" fmla="*/ 333 w 971"/>
                  <a:gd name="T5" fmla="*/ 164 h 1334"/>
                  <a:gd name="T6" fmla="*/ 308 w 971"/>
                  <a:gd name="T7" fmla="*/ 217 h 1334"/>
                  <a:gd name="T8" fmla="*/ 354 w 971"/>
                  <a:gd name="T9" fmla="*/ 226 h 1334"/>
                  <a:gd name="T10" fmla="*/ 401 w 971"/>
                  <a:gd name="T11" fmla="*/ 207 h 1334"/>
                  <a:gd name="T12" fmla="*/ 436 w 971"/>
                  <a:gd name="T13" fmla="*/ 171 h 1334"/>
                  <a:gd name="T14" fmla="*/ 435 w 971"/>
                  <a:gd name="T15" fmla="*/ 149 h 1334"/>
                  <a:gd name="T16" fmla="*/ 421 w 971"/>
                  <a:gd name="T17" fmla="*/ 132 h 1334"/>
                  <a:gd name="T18" fmla="*/ 432 w 971"/>
                  <a:gd name="T19" fmla="*/ 101 h 1334"/>
                  <a:gd name="T20" fmla="*/ 462 w 971"/>
                  <a:gd name="T21" fmla="*/ 97 h 1334"/>
                  <a:gd name="T22" fmla="*/ 484 w 971"/>
                  <a:gd name="T23" fmla="*/ 115 h 1334"/>
                  <a:gd name="T24" fmla="*/ 478 w 971"/>
                  <a:gd name="T25" fmla="*/ 131 h 1334"/>
                  <a:gd name="T26" fmla="*/ 469 w 971"/>
                  <a:gd name="T27" fmla="*/ 185 h 1334"/>
                  <a:gd name="T28" fmla="*/ 451 w 971"/>
                  <a:gd name="T29" fmla="*/ 243 h 1334"/>
                  <a:gd name="T30" fmla="*/ 420 w 971"/>
                  <a:gd name="T31" fmla="*/ 287 h 1334"/>
                  <a:gd name="T32" fmla="*/ 374 w 971"/>
                  <a:gd name="T33" fmla="*/ 317 h 1334"/>
                  <a:gd name="T34" fmla="*/ 345 w 971"/>
                  <a:gd name="T35" fmla="*/ 340 h 1334"/>
                  <a:gd name="T36" fmla="*/ 322 w 971"/>
                  <a:gd name="T37" fmla="*/ 375 h 1334"/>
                  <a:gd name="T38" fmla="*/ 320 w 971"/>
                  <a:gd name="T39" fmla="*/ 476 h 1334"/>
                  <a:gd name="T40" fmla="*/ 299 w 971"/>
                  <a:gd name="T41" fmla="*/ 564 h 1334"/>
                  <a:gd name="T42" fmla="*/ 277 w 971"/>
                  <a:gd name="T43" fmla="*/ 590 h 1334"/>
                  <a:gd name="T44" fmla="*/ 261 w 971"/>
                  <a:gd name="T45" fmla="*/ 628 h 1334"/>
                  <a:gd name="T46" fmla="*/ 244 w 971"/>
                  <a:gd name="T47" fmla="*/ 663 h 1334"/>
                  <a:gd name="T48" fmla="*/ 223 w 971"/>
                  <a:gd name="T49" fmla="*/ 640 h 1334"/>
                  <a:gd name="T50" fmla="*/ 214 w 971"/>
                  <a:gd name="T51" fmla="*/ 601 h 1334"/>
                  <a:gd name="T52" fmla="*/ 215 w 971"/>
                  <a:gd name="T53" fmla="*/ 505 h 1334"/>
                  <a:gd name="T54" fmla="*/ 167 w 971"/>
                  <a:gd name="T55" fmla="*/ 477 h 1334"/>
                  <a:gd name="T56" fmla="*/ 103 w 971"/>
                  <a:gd name="T57" fmla="*/ 487 h 1334"/>
                  <a:gd name="T58" fmla="*/ 68 w 971"/>
                  <a:gd name="T59" fmla="*/ 537 h 1334"/>
                  <a:gd name="T60" fmla="*/ 38 w 971"/>
                  <a:gd name="T61" fmla="*/ 562 h 1334"/>
                  <a:gd name="T62" fmla="*/ 9 w 971"/>
                  <a:gd name="T63" fmla="*/ 550 h 1334"/>
                  <a:gd name="T64" fmla="*/ 30 w 971"/>
                  <a:gd name="T65" fmla="*/ 516 h 1334"/>
                  <a:gd name="T66" fmla="*/ 53 w 971"/>
                  <a:gd name="T67" fmla="*/ 434 h 1334"/>
                  <a:gd name="T68" fmla="*/ 83 w 971"/>
                  <a:gd name="T69" fmla="*/ 406 h 1334"/>
                  <a:gd name="T70" fmla="*/ 94 w 971"/>
                  <a:gd name="T71" fmla="*/ 378 h 1334"/>
                  <a:gd name="T72" fmla="*/ 81 w 971"/>
                  <a:gd name="T73" fmla="*/ 326 h 1334"/>
                  <a:gd name="T74" fmla="*/ 51 w 971"/>
                  <a:gd name="T75" fmla="*/ 269 h 1334"/>
                  <a:gd name="T76" fmla="*/ 17 w 971"/>
                  <a:gd name="T77" fmla="*/ 182 h 1334"/>
                  <a:gd name="T78" fmla="*/ 4 w 971"/>
                  <a:gd name="T79" fmla="*/ 120 h 1334"/>
                  <a:gd name="T80" fmla="*/ 11 w 971"/>
                  <a:gd name="T81" fmla="*/ 92 h 1334"/>
                  <a:gd name="T82" fmla="*/ 47 w 971"/>
                  <a:gd name="T83" fmla="*/ 88 h 1334"/>
                  <a:gd name="T84" fmla="*/ 73 w 971"/>
                  <a:gd name="T85" fmla="*/ 113 h 1334"/>
                  <a:gd name="T86" fmla="*/ 58 w 971"/>
                  <a:gd name="T87" fmla="*/ 138 h 1334"/>
                  <a:gd name="T88" fmla="*/ 76 w 971"/>
                  <a:gd name="T89" fmla="*/ 196 h 1334"/>
                  <a:gd name="T90" fmla="*/ 129 w 971"/>
                  <a:gd name="T91" fmla="*/ 237 h 1334"/>
                  <a:gd name="T92" fmla="*/ 151 w 971"/>
                  <a:gd name="T93" fmla="*/ 243 h 1334"/>
                  <a:gd name="T94" fmla="*/ 130 w 971"/>
                  <a:gd name="T95" fmla="*/ 219 h 1334"/>
                  <a:gd name="T96" fmla="*/ 125 w 971"/>
                  <a:gd name="T97" fmla="*/ 196 h 1334"/>
                  <a:gd name="T98" fmla="*/ 123 w 971"/>
                  <a:gd name="T99" fmla="*/ 160 h 1334"/>
                  <a:gd name="T100" fmla="*/ 112 w 971"/>
                  <a:gd name="T101" fmla="*/ 132 h 1334"/>
                  <a:gd name="T102" fmla="*/ 122 w 971"/>
                  <a:gd name="T103" fmla="*/ 107 h 1334"/>
                  <a:gd name="T104" fmla="*/ 144 w 971"/>
                  <a:gd name="T105" fmla="*/ 71 h 1334"/>
                  <a:gd name="T106" fmla="*/ 171 w 971"/>
                  <a:gd name="T107" fmla="*/ 42 h 1334"/>
                  <a:gd name="T108" fmla="*/ 164 w 971"/>
                  <a:gd name="T109" fmla="*/ 14 h 1334"/>
                  <a:gd name="T110" fmla="*/ 183 w 971"/>
                  <a:gd name="T111" fmla="*/ 22 h 1334"/>
                  <a:gd name="T112" fmla="*/ 213 w 971"/>
                  <a:gd name="T113" fmla="*/ 11 h 1334"/>
                  <a:gd name="T114" fmla="*/ 254 w 971"/>
                  <a:gd name="T115" fmla="*/ 0 h 1334"/>
                  <a:gd name="T116" fmla="*/ 301 w 971"/>
                  <a:gd name="T117" fmla="*/ 10 h 1334"/>
                  <a:gd name="T118" fmla="*/ 319 w 971"/>
                  <a:gd name="T119" fmla="*/ 25 h 133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71"/>
                  <a:gd name="T181" fmla="*/ 0 h 1334"/>
                  <a:gd name="T182" fmla="*/ 971 w 971"/>
                  <a:gd name="T183" fmla="*/ 1334 h 133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71" h="1334">
                    <a:moveTo>
                      <a:pt x="646" y="61"/>
                    </a:moveTo>
                    <a:lnTo>
                      <a:pt x="652" y="69"/>
                    </a:lnTo>
                    <a:lnTo>
                      <a:pt x="657" y="78"/>
                    </a:lnTo>
                    <a:lnTo>
                      <a:pt x="661" y="86"/>
                    </a:lnTo>
                    <a:lnTo>
                      <a:pt x="666" y="95"/>
                    </a:lnTo>
                    <a:lnTo>
                      <a:pt x="669" y="104"/>
                    </a:lnTo>
                    <a:lnTo>
                      <a:pt x="673" y="114"/>
                    </a:lnTo>
                    <a:lnTo>
                      <a:pt x="677" y="123"/>
                    </a:lnTo>
                    <a:lnTo>
                      <a:pt x="682" y="132"/>
                    </a:lnTo>
                    <a:lnTo>
                      <a:pt x="690" y="153"/>
                    </a:lnTo>
                    <a:lnTo>
                      <a:pt x="697" y="175"/>
                    </a:lnTo>
                    <a:lnTo>
                      <a:pt x="700" y="198"/>
                    </a:lnTo>
                    <a:lnTo>
                      <a:pt x="703" y="222"/>
                    </a:lnTo>
                    <a:lnTo>
                      <a:pt x="700" y="246"/>
                    </a:lnTo>
                    <a:lnTo>
                      <a:pt x="696" y="269"/>
                    </a:lnTo>
                    <a:lnTo>
                      <a:pt x="689" y="291"/>
                    </a:lnTo>
                    <a:lnTo>
                      <a:pt x="677" y="312"/>
                    </a:lnTo>
                    <a:lnTo>
                      <a:pt x="666" y="328"/>
                    </a:lnTo>
                    <a:lnTo>
                      <a:pt x="653" y="344"/>
                    </a:lnTo>
                    <a:lnTo>
                      <a:pt x="640" y="360"/>
                    </a:lnTo>
                    <a:lnTo>
                      <a:pt x="629" y="377"/>
                    </a:lnTo>
                    <a:lnTo>
                      <a:pt x="621" y="396"/>
                    </a:lnTo>
                    <a:lnTo>
                      <a:pt x="616" y="414"/>
                    </a:lnTo>
                    <a:lnTo>
                      <a:pt x="615" y="434"/>
                    </a:lnTo>
                    <a:lnTo>
                      <a:pt x="621" y="454"/>
                    </a:lnTo>
                    <a:lnTo>
                      <a:pt x="639" y="457"/>
                    </a:lnTo>
                    <a:lnTo>
                      <a:pt x="657" y="457"/>
                    </a:lnTo>
                    <a:lnTo>
                      <a:pt x="674" y="457"/>
                    </a:lnTo>
                    <a:lnTo>
                      <a:pt x="691" y="456"/>
                    </a:lnTo>
                    <a:lnTo>
                      <a:pt x="708" y="452"/>
                    </a:lnTo>
                    <a:lnTo>
                      <a:pt x="725" y="449"/>
                    </a:lnTo>
                    <a:lnTo>
                      <a:pt x="741" y="443"/>
                    </a:lnTo>
                    <a:lnTo>
                      <a:pt x="757" y="437"/>
                    </a:lnTo>
                    <a:lnTo>
                      <a:pt x="772" y="430"/>
                    </a:lnTo>
                    <a:lnTo>
                      <a:pt x="787" y="422"/>
                    </a:lnTo>
                    <a:lnTo>
                      <a:pt x="801" y="413"/>
                    </a:lnTo>
                    <a:lnTo>
                      <a:pt x="814" y="403"/>
                    </a:lnTo>
                    <a:lnTo>
                      <a:pt x="827" y="391"/>
                    </a:lnTo>
                    <a:lnTo>
                      <a:pt x="840" y="380"/>
                    </a:lnTo>
                    <a:lnTo>
                      <a:pt x="852" y="366"/>
                    </a:lnTo>
                    <a:lnTo>
                      <a:pt x="864" y="352"/>
                    </a:lnTo>
                    <a:lnTo>
                      <a:pt x="871" y="342"/>
                    </a:lnTo>
                    <a:lnTo>
                      <a:pt x="878" y="331"/>
                    </a:lnTo>
                    <a:lnTo>
                      <a:pt x="881" y="320"/>
                    </a:lnTo>
                    <a:lnTo>
                      <a:pt x="884" y="307"/>
                    </a:lnTo>
                    <a:lnTo>
                      <a:pt x="879" y="304"/>
                    </a:lnTo>
                    <a:lnTo>
                      <a:pt x="874" y="301"/>
                    </a:lnTo>
                    <a:lnTo>
                      <a:pt x="870" y="298"/>
                    </a:lnTo>
                    <a:lnTo>
                      <a:pt x="864" y="294"/>
                    </a:lnTo>
                    <a:lnTo>
                      <a:pt x="859" y="290"/>
                    </a:lnTo>
                    <a:lnTo>
                      <a:pt x="855" y="286"/>
                    </a:lnTo>
                    <a:lnTo>
                      <a:pt x="850" y="282"/>
                    </a:lnTo>
                    <a:lnTo>
                      <a:pt x="847" y="276"/>
                    </a:lnTo>
                    <a:lnTo>
                      <a:pt x="842" y="263"/>
                    </a:lnTo>
                    <a:lnTo>
                      <a:pt x="840" y="251"/>
                    </a:lnTo>
                    <a:lnTo>
                      <a:pt x="841" y="238"/>
                    </a:lnTo>
                    <a:lnTo>
                      <a:pt x="844" y="225"/>
                    </a:lnTo>
                    <a:lnTo>
                      <a:pt x="850" y="216"/>
                    </a:lnTo>
                    <a:lnTo>
                      <a:pt x="857" y="209"/>
                    </a:lnTo>
                    <a:lnTo>
                      <a:pt x="864" y="202"/>
                    </a:lnTo>
                    <a:lnTo>
                      <a:pt x="873" y="198"/>
                    </a:lnTo>
                    <a:lnTo>
                      <a:pt x="882" y="195"/>
                    </a:lnTo>
                    <a:lnTo>
                      <a:pt x="893" y="193"/>
                    </a:lnTo>
                    <a:lnTo>
                      <a:pt x="903" y="192"/>
                    </a:lnTo>
                    <a:lnTo>
                      <a:pt x="914" y="192"/>
                    </a:lnTo>
                    <a:lnTo>
                      <a:pt x="923" y="193"/>
                    </a:lnTo>
                    <a:lnTo>
                      <a:pt x="932" y="197"/>
                    </a:lnTo>
                    <a:lnTo>
                      <a:pt x="941" y="201"/>
                    </a:lnTo>
                    <a:lnTo>
                      <a:pt x="949" y="207"/>
                    </a:lnTo>
                    <a:lnTo>
                      <a:pt x="956" y="214"/>
                    </a:lnTo>
                    <a:lnTo>
                      <a:pt x="962" y="222"/>
                    </a:lnTo>
                    <a:lnTo>
                      <a:pt x="968" y="230"/>
                    </a:lnTo>
                    <a:lnTo>
                      <a:pt x="971" y="239"/>
                    </a:lnTo>
                    <a:lnTo>
                      <a:pt x="971" y="244"/>
                    </a:lnTo>
                    <a:lnTo>
                      <a:pt x="970" y="246"/>
                    </a:lnTo>
                    <a:lnTo>
                      <a:pt x="967" y="247"/>
                    </a:lnTo>
                    <a:lnTo>
                      <a:pt x="964" y="249"/>
                    </a:lnTo>
                    <a:lnTo>
                      <a:pt x="955" y="262"/>
                    </a:lnTo>
                    <a:lnTo>
                      <a:pt x="948" y="276"/>
                    </a:lnTo>
                    <a:lnTo>
                      <a:pt x="943" y="290"/>
                    </a:lnTo>
                    <a:lnTo>
                      <a:pt x="942" y="306"/>
                    </a:lnTo>
                    <a:lnTo>
                      <a:pt x="942" y="328"/>
                    </a:lnTo>
                    <a:lnTo>
                      <a:pt x="940" y="349"/>
                    </a:lnTo>
                    <a:lnTo>
                      <a:pt x="938" y="369"/>
                    </a:lnTo>
                    <a:lnTo>
                      <a:pt x="933" y="390"/>
                    </a:lnTo>
                    <a:lnTo>
                      <a:pt x="929" y="411"/>
                    </a:lnTo>
                    <a:lnTo>
                      <a:pt x="923" y="430"/>
                    </a:lnTo>
                    <a:lnTo>
                      <a:pt x="916" y="450"/>
                    </a:lnTo>
                    <a:lnTo>
                      <a:pt x="909" y="469"/>
                    </a:lnTo>
                    <a:lnTo>
                      <a:pt x="902" y="486"/>
                    </a:lnTo>
                    <a:lnTo>
                      <a:pt x="894" y="502"/>
                    </a:lnTo>
                    <a:lnTo>
                      <a:pt x="885" y="517"/>
                    </a:lnTo>
                    <a:lnTo>
                      <a:pt x="876" y="532"/>
                    </a:lnTo>
                    <a:lnTo>
                      <a:pt x="864" y="547"/>
                    </a:lnTo>
                    <a:lnTo>
                      <a:pt x="851" y="560"/>
                    </a:lnTo>
                    <a:lnTo>
                      <a:pt x="839" y="573"/>
                    </a:lnTo>
                    <a:lnTo>
                      <a:pt x="825" y="586"/>
                    </a:lnTo>
                    <a:lnTo>
                      <a:pt x="811" y="597"/>
                    </a:lnTo>
                    <a:lnTo>
                      <a:pt x="796" y="608"/>
                    </a:lnTo>
                    <a:lnTo>
                      <a:pt x="780" y="618"/>
                    </a:lnTo>
                    <a:lnTo>
                      <a:pt x="765" y="626"/>
                    </a:lnTo>
                    <a:lnTo>
                      <a:pt x="748" y="634"/>
                    </a:lnTo>
                    <a:lnTo>
                      <a:pt x="731" y="640"/>
                    </a:lnTo>
                    <a:lnTo>
                      <a:pt x="715" y="646"/>
                    </a:lnTo>
                    <a:lnTo>
                      <a:pt x="698" y="649"/>
                    </a:lnTo>
                    <a:lnTo>
                      <a:pt x="696" y="651"/>
                    </a:lnTo>
                    <a:lnTo>
                      <a:pt x="693" y="665"/>
                    </a:lnTo>
                    <a:lnTo>
                      <a:pt x="689" y="678"/>
                    </a:lnTo>
                    <a:lnTo>
                      <a:pt x="682" y="691"/>
                    </a:lnTo>
                    <a:lnTo>
                      <a:pt x="675" y="702"/>
                    </a:lnTo>
                    <a:lnTo>
                      <a:pt x="667" y="715"/>
                    </a:lnTo>
                    <a:lnTo>
                      <a:pt x="659" y="726"/>
                    </a:lnTo>
                    <a:lnTo>
                      <a:pt x="651" y="738"/>
                    </a:lnTo>
                    <a:lnTo>
                      <a:pt x="643" y="749"/>
                    </a:lnTo>
                    <a:lnTo>
                      <a:pt x="631" y="780"/>
                    </a:lnTo>
                    <a:lnTo>
                      <a:pt x="630" y="816"/>
                    </a:lnTo>
                    <a:lnTo>
                      <a:pt x="634" y="852"/>
                    </a:lnTo>
                    <a:lnTo>
                      <a:pt x="637" y="888"/>
                    </a:lnTo>
                    <a:lnTo>
                      <a:pt x="639" y="919"/>
                    </a:lnTo>
                    <a:lnTo>
                      <a:pt x="640" y="951"/>
                    </a:lnTo>
                    <a:lnTo>
                      <a:pt x="640" y="982"/>
                    </a:lnTo>
                    <a:lnTo>
                      <a:pt x="639" y="1013"/>
                    </a:lnTo>
                    <a:lnTo>
                      <a:pt x="635" y="1044"/>
                    </a:lnTo>
                    <a:lnTo>
                      <a:pt x="627" y="1073"/>
                    </a:lnTo>
                    <a:lnTo>
                      <a:pt x="614" y="1101"/>
                    </a:lnTo>
                    <a:lnTo>
                      <a:pt x="598" y="1126"/>
                    </a:lnTo>
                    <a:lnTo>
                      <a:pt x="591" y="1135"/>
                    </a:lnTo>
                    <a:lnTo>
                      <a:pt x="584" y="1144"/>
                    </a:lnTo>
                    <a:lnTo>
                      <a:pt x="576" y="1154"/>
                    </a:lnTo>
                    <a:lnTo>
                      <a:pt x="569" y="1162"/>
                    </a:lnTo>
                    <a:lnTo>
                      <a:pt x="561" y="1171"/>
                    </a:lnTo>
                    <a:lnTo>
                      <a:pt x="553" y="1179"/>
                    </a:lnTo>
                    <a:lnTo>
                      <a:pt x="545" y="1187"/>
                    </a:lnTo>
                    <a:lnTo>
                      <a:pt x="536" y="1194"/>
                    </a:lnTo>
                    <a:lnTo>
                      <a:pt x="534" y="1198"/>
                    </a:lnTo>
                    <a:lnTo>
                      <a:pt x="532" y="1212"/>
                    </a:lnTo>
                    <a:lnTo>
                      <a:pt x="528" y="1232"/>
                    </a:lnTo>
                    <a:lnTo>
                      <a:pt x="522" y="1255"/>
                    </a:lnTo>
                    <a:lnTo>
                      <a:pt x="516" y="1280"/>
                    </a:lnTo>
                    <a:lnTo>
                      <a:pt x="510" y="1302"/>
                    </a:lnTo>
                    <a:lnTo>
                      <a:pt x="506" y="1322"/>
                    </a:lnTo>
                    <a:lnTo>
                      <a:pt x="501" y="1334"/>
                    </a:lnTo>
                    <a:lnTo>
                      <a:pt x="494" y="1331"/>
                    </a:lnTo>
                    <a:lnTo>
                      <a:pt x="488" y="1325"/>
                    </a:lnTo>
                    <a:lnTo>
                      <a:pt x="481" y="1318"/>
                    </a:lnTo>
                    <a:lnTo>
                      <a:pt x="476" y="1312"/>
                    </a:lnTo>
                    <a:lnTo>
                      <a:pt x="468" y="1304"/>
                    </a:lnTo>
                    <a:lnTo>
                      <a:pt x="460" y="1296"/>
                    </a:lnTo>
                    <a:lnTo>
                      <a:pt x="453" y="1287"/>
                    </a:lnTo>
                    <a:lnTo>
                      <a:pt x="445" y="1278"/>
                    </a:lnTo>
                    <a:lnTo>
                      <a:pt x="439" y="1269"/>
                    </a:lnTo>
                    <a:lnTo>
                      <a:pt x="433" y="1259"/>
                    </a:lnTo>
                    <a:lnTo>
                      <a:pt x="427" y="1250"/>
                    </a:lnTo>
                    <a:lnTo>
                      <a:pt x="424" y="1240"/>
                    </a:lnTo>
                    <a:lnTo>
                      <a:pt x="422" y="1219"/>
                    </a:lnTo>
                    <a:lnTo>
                      <a:pt x="428" y="1201"/>
                    </a:lnTo>
                    <a:lnTo>
                      <a:pt x="438" y="1181"/>
                    </a:lnTo>
                    <a:lnTo>
                      <a:pt x="446" y="1163"/>
                    </a:lnTo>
                    <a:lnTo>
                      <a:pt x="451" y="1122"/>
                    </a:lnTo>
                    <a:lnTo>
                      <a:pt x="451" y="1082"/>
                    </a:lnTo>
                    <a:lnTo>
                      <a:pt x="443" y="1044"/>
                    </a:lnTo>
                    <a:lnTo>
                      <a:pt x="430" y="1008"/>
                    </a:lnTo>
                    <a:lnTo>
                      <a:pt x="418" y="991"/>
                    </a:lnTo>
                    <a:lnTo>
                      <a:pt x="404" y="978"/>
                    </a:lnTo>
                    <a:lnTo>
                      <a:pt x="389" y="968"/>
                    </a:lnTo>
                    <a:lnTo>
                      <a:pt x="372" y="960"/>
                    </a:lnTo>
                    <a:lnTo>
                      <a:pt x="352" y="955"/>
                    </a:lnTo>
                    <a:lnTo>
                      <a:pt x="334" y="952"/>
                    </a:lnTo>
                    <a:lnTo>
                      <a:pt x="313" y="951"/>
                    </a:lnTo>
                    <a:lnTo>
                      <a:pt x="294" y="952"/>
                    </a:lnTo>
                    <a:lnTo>
                      <a:pt x="271" y="954"/>
                    </a:lnTo>
                    <a:lnTo>
                      <a:pt x="249" y="958"/>
                    </a:lnTo>
                    <a:lnTo>
                      <a:pt x="227" y="964"/>
                    </a:lnTo>
                    <a:lnTo>
                      <a:pt x="205" y="972"/>
                    </a:lnTo>
                    <a:lnTo>
                      <a:pt x="185" y="981"/>
                    </a:lnTo>
                    <a:lnTo>
                      <a:pt x="167" y="995"/>
                    </a:lnTo>
                    <a:lnTo>
                      <a:pt x="151" y="1010"/>
                    </a:lnTo>
                    <a:lnTo>
                      <a:pt x="136" y="1029"/>
                    </a:lnTo>
                    <a:lnTo>
                      <a:pt x="133" y="1046"/>
                    </a:lnTo>
                    <a:lnTo>
                      <a:pt x="135" y="1072"/>
                    </a:lnTo>
                    <a:lnTo>
                      <a:pt x="136" y="1097"/>
                    </a:lnTo>
                    <a:lnTo>
                      <a:pt x="132" y="1112"/>
                    </a:lnTo>
                    <a:lnTo>
                      <a:pt x="125" y="1114"/>
                    </a:lnTo>
                    <a:lnTo>
                      <a:pt x="113" y="1118"/>
                    </a:lnTo>
                    <a:lnTo>
                      <a:pt x="97" y="1120"/>
                    </a:lnTo>
                    <a:lnTo>
                      <a:pt x="76" y="1122"/>
                    </a:lnTo>
                    <a:lnTo>
                      <a:pt x="55" y="1125"/>
                    </a:lnTo>
                    <a:lnTo>
                      <a:pt x="34" y="1126"/>
                    </a:lnTo>
                    <a:lnTo>
                      <a:pt x="17" y="1125"/>
                    </a:lnTo>
                    <a:lnTo>
                      <a:pt x="3" y="1124"/>
                    </a:lnTo>
                    <a:lnTo>
                      <a:pt x="9" y="1111"/>
                    </a:lnTo>
                    <a:lnTo>
                      <a:pt x="17" y="1099"/>
                    </a:lnTo>
                    <a:lnTo>
                      <a:pt x="25" y="1089"/>
                    </a:lnTo>
                    <a:lnTo>
                      <a:pt x="34" y="1078"/>
                    </a:lnTo>
                    <a:lnTo>
                      <a:pt x="42" y="1067"/>
                    </a:lnTo>
                    <a:lnTo>
                      <a:pt x="50" y="1056"/>
                    </a:lnTo>
                    <a:lnTo>
                      <a:pt x="56" y="1043"/>
                    </a:lnTo>
                    <a:lnTo>
                      <a:pt x="59" y="1030"/>
                    </a:lnTo>
                    <a:lnTo>
                      <a:pt x="62" y="1000"/>
                    </a:lnTo>
                    <a:lnTo>
                      <a:pt x="67" y="970"/>
                    </a:lnTo>
                    <a:lnTo>
                      <a:pt x="72" y="943"/>
                    </a:lnTo>
                    <a:lnTo>
                      <a:pt x="80" y="915"/>
                    </a:lnTo>
                    <a:lnTo>
                      <a:pt x="91" y="890"/>
                    </a:lnTo>
                    <a:lnTo>
                      <a:pt x="106" y="867"/>
                    </a:lnTo>
                    <a:lnTo>
                      <a:pt x="123" y="845"/>
                    </a:lnTo>
                    <a:lnTo>
                      <a:pt x="146" y="825"/>
                    </a:lnTo>
                    <a:lnTo>
                      <a:pt x="151" y="822"/>
                    </a:lnTo>
                    <a:lnTo>
                      <a:pt x="155" y="818"/>
                    </a:lnTo>
                    <a:lnTo>
                      <a:pt x="160" y="814"/>
                    </a:lnTo>
                    <a:lnTo>
                      <a:pt x="165" y="810"/>
                    </a:lnTo>
                    <a:lnTo>
                      <a:pt x="169" y="807"/>
                    </a:lnTo>
                    <a:lnTo>
                      <a:pt x="174" y="803"/>
                    </a:lnTo>
                    <a:lnTo>
                      <a:pt x="178" y="800"/>
                    </a:lnTo>
                    <a:lnTo>
                      <a:pt x="183" y="798"/>
                    </a:lnTo>
                    <a:lnTo>
                      <a:pt x="185" y="776"/>
                    </a:lnTo>
                    <a:lnTo>
                      <a:pt x="188" y="754"/>
                    </a:lnTo>
                    <a:lnTo>
                      <a:pt x="186" y="732"/>
                    </a:lnTo>
                    <a:lnTo>
                      <a:pt x="181" y="711"/>
                    </a:lnTo>
                    <a:lnTo>
                      <a:pt x="175" y="696"/>
                    </a:lnTo>
                    <a:lnTo>
                      <a:pt x="169" y="681"/>
                    </a:lnTo>
                    <a:lnTo>
                      <a:pt x="166" y="666"/>
                    </a:lnTo>
                    <a:lnTo>
                      <a:pt x="161" y="651"/>
                    </a:lnTo>
                    <a:lnTo>
                      <a:pt x="158" y="636"/>
                    </a:lnTo>
                    <a:lnTo>
                      <a:pt x="152" y="621"/>
                    </a:lnTo>
                    <a:lnTo>
                      <a:pt x="146" y="606"/>
                    </a:lnTo>
                    <a:lnTo>
                      <a:pt x="138" y="593"/>
                    </a:lnTo>
                    <a:lnTo>
                      <a:pt x="120" y="565"/>
                    </a:lnTo>
                    <a:lnTo>
                      <a:pt x="102" y="537"/>
                    </a:lnTo>
                    <a:lnTo>
                      <a:pt x="86" y="510"/>
                    </a:lnTo>
                    <a:lnTo>
                      <a:pt x="71" y="482"/>
                    </a:lnTo>
                    <a:lnTo>
                      <a:pt x="57" y="454"/>
                    </a:lnTo>
                    <a:lnTo>
                      <a:pt x="47" y="425"/>
                    </a:lnTo>
                    <a:lnTo>
                      <a:pt x="39" y="395"/>
                    </a:lnTo>
                    <a:lnTo>
                      <a:pt x="34" y="363"/>
                    </a:lnTo>
                    <a:lnTo>
                      <a:pt x="33" y="335"/>
                    </a:lnTo>
                    <a:lnTo>
                      <a:pt x="34" y="306"/>
                    </a:lnTo>
                    <a:lnTo>
                      <a:pt x="31" y="278"/>
                    </a:lnTo>
                    <a:lnTo>
                      <a:pt x="21" y="253"/>
                    </a:lnTo>
                    <a:lnTo>
                      <a:pt x="15" y="246"/>
                    </a:lnTo>
                    <a:lnTo>
                      <a:pt x="8" y="239"/>
                    </a:lnTo>
                    <a:lnTo>
                      <a:pt x="2" y="231"/>
                    </a:lnTo>
                    <a:lnTo>
                      <a:pt x="0" y="222"/>
                    </a:lnTo>
                    <a:lnTo>
                      <a:pt x="2" y="210"/>
                    </a:lnTo>
                    <a:lnTo>
                      <a:pt x="6" y="200"/>
                    </a:lnTo>
                    <a:lnTo>
                      <a:pt x="12" y="192"/>
                    </a:lnTo>
                    <a:lnTo>
                      <a:pt x="21" y="184"/>
                    </a:lnTo>
                    <a:lnTo>
                      <a:pt x="32" y="178"/>
                    </a:lnTo>
                    <a:lnTo>
                      <a:pt x="44" y="173"/>
                    </a:lnTo>
                    <a:lnTo>
                      <a:pt x="56" y="172"/>
                    </a:lnTo>
                    <a:lnTo>
                      <a:pt x="69" y="171"/>
                    </a:lnTo>
                    <a:lnTo>
                      <a:pt x="82" y="173"/>
                    </a:lnTo>
                    <a:lnTo>
                      <a:pt x="94" y="176"/>
                    </a:lnTo>
                    <a:lnTo>
                      <a:pt x="106" y="180"/>
                    </a:lnTo>
                    <a:lnTo>
                      <a:pt x="116" y="186"/>
                    </a:lnTo>
                    <a:lnTo>
                      <a:pt x="127" y="194"/>
                    </a:lnTo>
                    <a:lnTo>
                      <a:pt x="135" y="203"/>
                    </a:lnTo>
                    <a:lnTo>
                      <a:pt x="142" y="214"/>
                    </a:lnTo>
                    <a:lnTo>
                      <a:pt x="145" y="226"/>
                    </a:lnTo>
                    <a:lnTo>
                      <a:pt x="144" y="241"/>
                    </a:lnTo>
                    <a:lnTo>
                      <a:pt x="139" y="254"/>
                    </a:lnTo>
                    <a:lnTo>
                      <a:pt x="130" y="266"/>
                    </a:lnTo>
                    <a:lnTo>
                      <a:pt x="118" y="275"/>
                    </a:lnTo>
                    <a:lnTo>
                      <a:pt x="116" y="276"/>
                    </a:lnTo>
                    <a:lnTo>
                      <a:pt x="115" y="276"/>
                    </a:lnTo>
                    <a:lnTo>
                      <a:pt x="114" y="277"/>
                    </a:lnTo>
                    <a:lnTo>
                      <a:pt x="113" y="279"/>
                    </a:lnTo>
                    <a:lnTo>
                      <a:pt x="117" y="308"/>
                    </a:lnTo>
                    <a:lnTo>
                      <a:pt x="125" y="338"/>
                    </a:lnTo>
                    <a:lnTo>
                      <a:pt x="137" y="366"/>
                    </a:lnTo>
                    <a:lnTo>
                      <a:pt x="152" y="391"/>
                    </a:lnTo>
                    <a:lnTo>
                      <a:pt x="170" y="415"/>
                    </a:lnTo>
                    <a:lnTo>
                      <a:pt x="192" y="437"/>
                    </a:lnTo>
                    <a:lnTo>
                      <a:pt x="216" y="454"/>
                    </a:lnTo>
                    <a:lnTo>
                      <a:pt x="244" y="468"/>
                    </a:lnTo>
                    <a:lnTo>
                      <a:pt x="251" y="471"/>
                    </a:lnTo>
                    <a:lnTo>
                      <a:pt x="258" y="473"/>
                    </a:lnTo>
                    <a:lnTo>
                      <a:pt x="265" y="475"/>
                    </a:lnTo>
                    <a:lnTo>
                      <a:pt x="273" y="478"/>
                    </a:lnTo>
                    <a:lnTo>
                      <a:pt x="280" y="480"/>
                    </a:lnTo>
                    <a:lnTo>
                      <a:pt x="287" y="482"/>
                    </a:lnTo>
                    <a:lnTo>
                      <a:pt x="295" y="483"/>
                    </a:lnTo>
                    <a:lnTo>
                      <a:pt x="302" y="486"/>
                    </a:lnTo>
                    <a:lnTo>
                      <a:pt x="302" y="452"/>
                    </a:lnTo>
                    <a:lnTo>
                      <a:pt x="294" y="450"/>
                    </a:lnTo>
                    <a:lnTo>
                      <a:pt x="286" y="448"/>
                    </a:lnTo>
                    <a:lnTo>
                      <a:pt x="276" y="445"/>
                    </a:lnTo>
                    <a:lnTo>
                      <a:pt x="268" y="442"/>
                    </a:lnTo>
                    <a:lnTo>
                      <a:pt x="260" y="438"/>
                    </a:lnTo>
                    <a:lnTo>
                      <a:pt x="253" y="435"/>
                    </a:lnTo>
                    <a:lnTo>
                      <a:pt x="248" y="429"/>
                    </a:lnTo>
                    <a:lnTo>
                      <a:pt x="244" y="421"/>
                    </a:lnTo>
                    <a:lnTo>
                      <a:pt x="243" y="412"/>
                    </a:lnTo>
                    <a:lnTo>
                      <a:pt x="245" y="401"/>
                    </a:lnTo>
                    <a:lnTo>
                      <a:pt x="249" y="391"/>
                    </a:lnTo>
                    <a:lnTo>
                      <a:pt x="251" y="382"/>
                    </a:lnTo>
                    <a:lnTo>
                      <a:pt x="258" y="340"/>
                    </a:lnTo>
                    <a:lnTo>
                      <a:pt x="253" y="336"/>
                    </a:lnTo>
                    <a:lnTo>
                      <a:pt x="249" y="331"/>
                    </a:lnTo>
                    <a:lnTo>
                      <a:pt x="246" y="325"/>
                    </a:lnTo>
                    <a:lnTo>
                      <a:pt x="246" y="320"/>
                    </a:lnTo>
                    <a:lnTo>
                      <a:pt x="250" y="308"/>
                    </a:lnTo>
                    <a:lnTo>
                      <a:pt x="257" y="299"/>
                    </a:lnTo>
                    <a:lnTo>
                      <a:pt x="262" y="289"/>
                    </a:lnTo>
                    <a:lnTo>
                      <a:pt x="262" y="277"/>
                    </a:lnTo>
                    <a:lnTo>
                      <a:pt x="228" y="268"/>
                    </a:lnTo>
                    <a:lnTo>
                      <a:pt x="224" y="264"/>
                    </a:lnTo>
                    <a:lnTo>
                      <a:pt x="223" y="260"/>
                    </a:lnTo>
                    <a:lnTo>
                      <a:pt x="223" y="255"/>
                    </a:lnTo>
                    <a:lnTo>
                      <a:pt x="226" y="252"/>
                    </a:lnTo>
                    <a:lnTo>
                      <a:pt x="231" y="239"/>
                    </a:lnTo>
                    <a:lnTo>
                      <a:pt x="237" y="226"/>
                    </a:lnTo>
                    <a:lnTo>
                      <a:pt x="244" y="214"/>
                    </a:lnTo>
                    <a:lnTo>
                      <a:pt x="251" y="202"/>
                    </a:lnTo>
                    <a:lnTo>
                      <a:pt x="258" y="190"/>
                    </a:lnTo>
                    <a:lnTo>
                      <a:pt x="265" y="178"/>
                    </a:lnTo>
                    <a:lnTo>
                      <a:pt x="273" y="165"/>
                    </a:lnTo>
                    <a:lnTo>
                      <a:pt x="280" y="154"/>
                    </a:lnTo>
                    <a:lnTo>
                      <a:pt x="287" y="142"/>
                    </a:lnTo>
                    <a:lnTo>
                      <a:pt x="295" y="132"/>
                    </a:lnTo>
                    <a:lnTo>
                      <a:pt x="304" y="123"/>
                    </a:lnTo>
                    <a:lnTo>
                      <a:pt x="313" y="112"/>
                    </a:lnTo>
                    <a:lnTo>
                      <a:pt x="322" y="103"/>
                    </a:lnTo>
                    <a:lnTo>
                      <a:pt x="333" y="93"/>
                    </a:lnTo>
                    <a:lnTo>
                      <a:pt x="342" y="84"/>
                    </a:lnTo>
                    <a:lnTo>
                      <a:pt x="352" y="74"/>
                    </a:lnTo>
                    <a:lnTo>
                      <a:pt x="360" y="70"/>
                    </a:lnTo>
                    <a:lnTo>
                      <a:pt x="349" y="62"/>
                    </a:lnTo>
                    <a:lnTo>
                      <a:pt x="340" y="51"/>
                    </a:lnTo>
                    <a:lnTo>
                      <a:pt x="332" y="40"/>
                    </a:lnTo>
                    <a:lnTo>
                      <a:pt x="327" y="27"/>
                    </a:lnTo>
                    <a:lnTo>
                      <a:pt x="332" y="32"/>
                    </a:lnTo>
                    <a:lnTo>
                      <a:pt x="337" y="36"/>
                    </a:lnTo>
                    <a:lnTo>
                      <a:pt x="343" y="40"/>
                    </a:lnTo>
                    <a:lnTo>
                      <a:pt x="350" y="42"/>
                    </a:lnTo>
                    <a:lnTo>
                      <a:pt x="357" y="43"/>
                    </a:lnTo>
                    <a:lnTo>
                      <a:pt x="365" y="43"/>
                    </a:lnTo>
                    <a:lnTo>
                      <a:pt x="372" y="43"/>
                    </a:lnTo>
                    <a:lnTo>
                      <a:pt x="379" y="41"/>
                    </a:lnTo>
                    <a:lnTo>
                      <a:pt x="390" y="36"/>
                    </a:lnTo>
                    <a:lnTo>
                      <a:pt x="403" y="32"/>
                    </a:lnTo>
                    <a:lnTo>
                      <a:pt x="415" y="26"/>
                    </a:lnTo>
                    <a:lnTo>
                      <a:pt x="426" y="21"/>
                    </a:lnTo>
                    <a:lnTo>
                      <a:pt x="439" y="16"/>
                    </a:lnTo>
                    <a:lnTo>
                      <a:pt x="450" y="11"/>
                    </a:lnTo>
                    <a:lnTo>
                      <a:pt x="463" y="6"/>
                    </a:lnTo>
                    <a:lnTo>
                      <a:pt x="476" y="3"/>
                    </a:lnTo>
                    <a:lnTo>
                      <a:pt x="492" y="1"/>
                    </a:lnTo>
                    <a:lnTo>
                      <a:pt x="508" y="0"/>
                    </a:lnTo>
                    <a:lnTo>
                      <a:pt x="525" y="0"/>
                    </a:lnTo>
                    <a:lnTo>
                      <a:pt x="541" y="1"/>
                    </a:lnTo>
                    <a:lnTo>
                      <a:pt x="557" y="3"/>
                    </a:lnTo>
                    <a:lnTo>
                      <a:pt x="574" y="8"/>
                    </a:lnTo>
                    <a:lnTo>
                      <a:pt x="589" y="12"/>
                    </a:lnTo>
                    <a:lnTo>
                      <a:pt x="602" y="19"/>
                    </a:lnTo>
                    <a:lnTo>
                      <a:pt x="609" y="23"/>
                    </a:lnTo>
                    <a:lnTo>
                      <a:pt x="615" y="27"/>
                    </a:lnTo>
                    <a:lnTo>
                      <a:pt x="621" y="32"/>
                    </a:lnTo>
                    <a:lnTo>
                      <a:pt x="627" y="38"/>
                    </a:lnTo>
                    <a:lnTo>
                      <a:pt x="632" y="43"/>
                    </a:lnTo>
                    <a:lnTo>
                      <a:pt x="637" y="49"/>
                    </a:lnTo>
                    <a:lnTo>
                      <a:pt x="642" y="55"/>
                    </a:lnTo>
                    <a:lnTo>
                      <a:pt x="646" y="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58" name="Freeform 51"/>
              <p:cNvSpPr>
                <a:spLocks/>
              </p:cNvSpPr>
              <p:nvPr/>
            </p:nvSpPr>
            <p:spPr bwMode="auto">
              <a:xfrm>
                <a:off x="3864" y="2253"/>
                <a:ext cx="178" cy="253"/>
              </a:xfrm>
              <a:custGeom>
                <a:avLst/>
                <a:gdLst>
                  <a:gd name="T0" fmla="*/ 116 w 356"/>
                  <a:gd name="T1" fmla="*/ 9 h 506"/>
                  <a:gd name="T2" fmla="*/ 103 w 356"/>
                  <a:gd name="T3" fmla="*/ 17 h 506"/>
                  <a:gd name="T4" fmla="*/ 95 w 356"/>
                  <a:gd name="T5" fmla="*/ 19 h 506"/>
                  <a:gd name="T6" fmla="*/ 121 w 356"/>
                  <a:gd name="T7" fmla="*/ 16 h 506"/>
                  <a:gd name="T8" fmla="*/ 156 w 356"/>
                  <a:gd name="T9" fmla="*/ 12 h 506"/>
                  <a:gd name="T10" fmla="*/ 147 w 356"/>
                  <a:gd name="T11" fmla="*/ 30 h 506"/>
                  <a:gd name="T12" fmla="*/ 133 w 356"/>
                  <a:gd name="T13" fmla="*/ 53 h 506"/>
                  <a:gd name="T14" fmla="*/ 135 w 356"/>
                  <a:gd name="T15" fmla="*/ 87 h 506"/>
                  <a:gd name="T16" fmla="*/ 123 w 356"/>
                  <a:gd name="T17" fmla="*/ 121 h 506"/>
                  <a:gd name="T18" fmla="*/ 131 w 356"/>
                  <a:gd name="T19" fmla="*/ 117 h 506"/>
                  <a:gd name="T20" fmla="*/ 155 w 356"/>
                  <a:gd name="T21" fmla="*/ 94 h 506"/>
                  <a:gd name="T22" fmla="*/ 174 w 356"/>
                  <a:gd name="T23" fmla="*/ 99 h 506"/>
                  <a:gd name="T24" fmla="*/ 171 w 356"/>
                  <a:gd name="T25" fmla="*/ 115 h 506"/>
                  <a:gd name="T26" fmla="*/ 155 w 356"/>
                  <a:gd name="T27" fmla="*/ 125 h 506"/>
                  <a:gd name="T28" fmla="*/ 140 w 356"/>
                  <a:gd name="T29" fmla="*/ 123 h 506"/>
                  <a:gd name="T30" fmla="*/ 138 w 356"/>
                  <a:gd name="T31" fmla="*/ 129 h 506"/>
                  <a:gd name="T32" fmla="*/ 168 w 356"/>
                  <a:gd name="T33" fmla="*/ 141 h 506"/>
                  <a:gd name="T34" fmla="*/ 175 w 356"/>
                  <a:gd name="T35" fmla="*/ 174 h 506"/>
                  <a:gd name="T36" fmla="*/ 178 w 356"/>
                  <a:gd name="T37" fmla="*/ 201 h 506"/>
                  <a:gd name="T38" fmla="*/ 160 w 356"/>
                  <a:gd name="T39" fmla="*/ 224 h 506"/>
                  <a:gd name="T40" fmla="*/ 138 w 356"/>
                  <a:gd name="T41" fmla="*/ 242 h 506"/>
                  <a:gd name="T42" fmla="*/ 111 w 356"/>
                  <a:gd name="T43" fmla="*/ 251 h 506"/>
                  <a:gd name="T44" fmla="*/ 82 w 356"/>
                  <a:gd name="T45" fmla="*/ 253 h 506"/>
                  <a:gd name="T46" fmla="*/ 59 w 356"/>
                  <a:gd name="T47" fmla="*/ 247 h 506"/>
                  <a:gd name="T48" fmla="*/ 45 w 356"/>
                  <a:gd name="T49" fmla="*/ 229 h 506"/>
                  <a:gd name="T50" fmla="*/ 41 w 356"/>
                  <a:gd name="T51" fmla="*/ 204 h 506"/>
                  <a:gd name="T52" fmla="*/ 83 w 356"/>
                  <a:gd name="T53" fmla="*/ 198 h 506"/>
                  <a:gd name="T54" fmla="*/ 118 w 356"/>
                  <a:gd name="T55" fmla="*/ 178 h 506"/>
                  <a:gd name="T56" fmla="*/ 135 w 356"/>
                  <a:gd name="T57" fmla="*/ 160 h 506"/>
                  <a:gd name="T58" fmla="*/ 149 w 356"/>
                  <a:gd name="T59" fmla="*/ 140 h 506"/>
                  <a:gd name="T60" fmla="*/ 136 w 356"/>
                  <a:gd name="T61" fmla="*/ 153 h 506"/>
                  <a:gd name="T62" fmla="*/ 104 w 356"/>
                  <a:gd name="T63" fmla="*/ 175 h 506"/>
                  <a:gd name="T64" fmla="*/ 67 w 356"/>
                  <a:gd name="T65" fmla="*/ 187 h 506"/>
                  <a:gd name="T66" fmla="*/ 44 w 356"/>
                  <a:gd name="T67" fmla="*/ 187 h 506"/>
                  <a:gd name="T68" fmla="*/ 21 w 356"/>
                  <a:gd name="T69" fmla="*/ 186 h 506"/>
                  <a:gd name="T70" fmla="*/ 18 w 356"/>
                  <a:gd name="T71" fmla="*/ 176 h 506"/>
                  <a:gd name="T72" fmla="*/ 22 w 356"/>
                  <a:gd name="T73" fmla="*/ 148 h 506"/>
                  <a:gd name="T74" fmla="*/ 14 w 356"/>
                  <a:gd name="T75" fmla="*/ 138 h 506"/>
                  <a:gd name="T76" fmla="*/ 31 w 356"/>
                  <a:gd name="T77" fmla="*/ 137 h 506"/>
                  <a:gd name="T78" fmla="*/ 53 w 356"/>
                  <a:gd name="T79" fmla="*/ 132 h 506"/>
                  <a:gd name="T80" fmla="*/ 61 w 356"/>
                  <a:gd name="T81" fmla="*/ 124 h 506"/>
                  <a:gd name="T82" fmla="*/ 47 w 356"/>
                  <a:gd name="T83" fmla="*/ 128 h 506"/>
                  <a:gd name="T84" fmla="*/ 25 w 356"/>
                  <a:gd name="T85" fmla="*/ 129 h 506"/>
                  <a:gd name="T86" fmla="*/ 24 w 356"/>
                  <a:gd name="T87" fmla="*/ 117 h 506"/>
                  <a:gd name="T88" fmla="*/ 36 w 356"/>
                  <a:gd name="T89" fmla="*/ 117 h 506"/>
                  <a:gd name="T90" fmla="*/ 44 w 356"/>
                  <a:gd name="T91" fmla="*/ 110 h 506"/>
                  <a:gd name="T92" fmla="*/ 39 w 356"/>
                  <a:gd name="T93" fmla="*/ 97 h 506"/>
                  <a:gd name="T94" fmla="*/ 23 w 356"/>
                  <a:gd name="T95" fmla="*/ 95 h 506"/>
                  <a:gd name="T96" fmla="*/ 29 w 356"/>
                  <a:gd name="T97" fmla="*/ 96 h 506"/>
                  <a:gd name="T98" fmla="*/ 34 w 356"/>
                  <a:gd name="T99" fmla="*/ 105 h 506"/>
                  <a:gd name="T100" fmla="*/ 31 w 356"/>
                  <a:gd name="T101" fmla="*/ 110 h 506"/>
                  <a:gd name="T102" fmla="*/ 18 w 356"/>
                  <a:gd name="T103" fmla="*/ 109 h 506"/>
                  <a:gd name="T104" fmla="*/ 3 w 356"/>
                  <a:gd name="T105" fmla="*/ 106 h 506"/>
                  <a:gd name="T106" fmla="*/ 13 w 356"/>
                  <a:gd name="T107" fmla="*/ 77 h 506"/>
                  <a:gd name="T108" fmla="*/ 40 w 356"/>
                  <a:gd name="T109" fmla="*/ 43 h 506"/>
                  <a:gd name="T110" fmla="*/ 56 w 356"/>
                  <a:gd name="T111" fmla="*/ 24 h 506"/>
                  <a:gd name="T112" fmla="*/ 69 w 356"/>
                  <a:gd name="T113" fmla="*/ 14 h 506"/>
                  <a:gd name="T114" fmla="*/ 90 w 356"/>
                  <a:gd name="T115" fmla="*/ 9 h 506"/>
                  <a:gd name="T116" fmla="*/ 113 w 356"/>
                  <a:gd name="T117" fmla="*/ 1 h 50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56"/>
                  <a:gd name="T178" fmla="*/ 0 h 506"/>
                  <a:gd name="T179" fmla="*/ 356 w 356"/>
                  <a:gd name="T180" fmla="*/ 506 h 50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56" h="506">
                    <a:moveTo>
                      <a:pt x="252" y="0"/>
                    </a:moveTo>
                    <a:lnTo>
                      <a:pt x="246" y="6"/>
                    </a:lnTo>
                    <a:lnTo>
                      <a:pt x="239" y="12"/>
                    </a:lnTo>
                    <a:lnTo>
                      <a:pt x="233" y="17"/>
                    </a:lnTo>
                    <a:lnTo>
                      <a:pt x="226" y="22"/>
                    </a:lnTo>
                    <a:lnTo>
                      <a:pt x="219" y="27"/>
                    </a:lnTo>
                    <a:lnTo>
                      <a:pt x="212" y="30"/>
                    </a:lnTo>
                    <a:lnTo>
                      <a:pt x="206" y="33"/>
                    </a:lnTo>
                    <a:lnTo>
                      <a:pt x="199" y="37"/>
                    </a:lnTo>
                    <a:lnTo>
                      <a:pt x="196" y="38"/>
                    </a:lnTo>
                    <a:lnTo>
                      <a:pt x="194" y="38"/>
                    </a:lnTo>
                    <a:lnTo>
                      <a:pt x="191" y="38"/>
                    </a:lnTo>
                    <a:lnTo>
                      <a:pt x="188" y="38"/>
                    </a:lnTo>
                    <a:lnTo>
                      <a:pt x="207" y="40"/>
                    </a:lnTo>
                    <a:lnTo>
                      <a:pt x="225" y="38"/>
                    </a:lnTo>
                    <a:lnTo>
                      <a:pt x="242" y="31"/>
                    </a:lnTo>
                    <a:lnTo>
                      <a:pt x="261" y="24"/>
                    </a:lnTo>
                    <a:lnTo>
                      <a:pt x="278" y="20"/>
                    </a:lnTo>
                    <a:lnTo>
                      <a:pt x="295" y="19"/>
                    </a:lnTo>
                    <a:lnTo>
                      <a:pt x="312" y="23"/>
                    </a:lnTo>
                    <a:lnTo>
                      <a:pt x="329" y="36"/>
                    </a:lnTo>
                    <a:lnTo>
                      <a:pt x="317" y="43"/>
                    </a:lnTo>
                    <a:lnTo>
                      <a:pt x="306" y="50"/>
                    </a:lnTo>
                    <a:lnTo>
                      <a:pt x="294" y="59"/>
                    </a:lnTo>
                    <a:lnTo>
                      <a:pt x="285" y="69"/>
                    </a:lnTo>
                    <a:lnTo>
                      <a:pt x="277" y="81"/>
                    </a:lnTo>
                    <a:lnTo>
                      <a:pt x="270" y="92"/>
                    </a:lnTo>
                    <a:lnTo>
                      <a:pt x="265" y="105"/>
                    </a:lnTo>
                    <a:lnTo>
                      <a:pt x="264" y="119"/>
                    </a:lnTo>
                    <a:lnTo>
                      <a:pt x="265" y="137"/>
                    </a:lnTo>
                    <a:lnTo>
                      <a:pt x="269" y="156"/>
                    </a:lnTo>
                    <a:lnTo>
                      <a:pt x="270" y="174"/>
                    </a:lnTo>
                    <a:lnTo>
                      <a:pt x="268" y="192"/>
                    </a:lnTo>
                    <a:lnTo>
                      <a:pt x="261" y="210"/>
                    </a:lnTo>
                    <a:lnTo>
                      <a:pt x="254" y="226"/>
                    </a:lnTo>
                    <a:lnTo>
                      <a:pt x="246" y="241"/>
                    </a:lnTo>
                    <a:lnTo>
                      <a:pt x="238" y="257"/>
                    </a:lnTo>
                    <a:lnTo>
                      <a:pt x="240" y="257"/>
                    </a:lnTo>
                    <a:lnTo>
                      <a:pt x="250" y="245"/>
                    </a:lnTo>
                    <a:lnTo>
                      <a:pt x="262" y="233"/>
                    </a:lnTo>
                    <a:lnTo>
                      <a:pt x="272" y="219"/>
                    </a:lnTo>
                    <a:lnTo>
                      <a:pt x="284" y="206"/>
                    </a:lnTo>
                    <a:lnTo>
                      <a:pt x="295" y="196"/>
                    </a:lnTo>
                    <a:lnTo>
                      <a:pt x="309" y="188"/>
                    </a:lnTo>
                    <a:lnTo>
                      <a:pt x="324" y="186"/>
                    </a:lnTo>
                    <a:lnTo>
                      <a:pt x="340" y="190"/>
                    </a:lnTo>
                    <a:lnTo>
                      <a:pt x="345" y="194"/>
                    </a:lnTo>
                    <a:lnTo>
                      <a:pt x="347" y="197"/>
                    </a:lnTo>
                    <a:lnTo>
                      <a:pt x="348" y="203"/>
                    </a:lnTo>
                    <a:lnTo>
                      <a:pt x="348" y="207"/>
                    </a:lnTo>
                    <a:lnTo>
                      <a:pt x="346" y="219"/>
                    </a:lnTo>
                    <a:lnTo>
                      <a:pt x="342" y="229"/>
                    </a:lnTo>
                    <a:lnTo>
                      <a:pt x="333" y="240"/>
                    </a:lnTo>
                    <a:lnTo>
                      <a:pt x="324" y="245"/>
                    </a:lnTo>
                    <a:lnTo>
                      <a:pt x="317" y="248"/>
                    </a:lnTo>
                    <a:lnTo>
                      <a:pt x="310" y="249"/>
                    </a:lnTo>
                    <a:lnTo>
                      <a:pt x="302" y="249"/>
                    </a:lnTo>
                    <a:lnTo>
                      <a:pt x="295" y="249"/>
                    </a:lnTo>
                    <a:lnTo>
                      <a:pt x="287" y="248"/>
                    </a:lnTo>
                    <a:lnTo>
                      <a:pt x="280" y="245"/>
                    </a:lnTo>
                    <a:lnTo>
                      <a:pt x="274" y="243"/>
                    </a:lnTo>
                    <a:lnTo>
                      <a:pt x="268" y="241"/>
                    </a:lnTo>
                    <a:lnTo>
                      <a:pt x="269" y="250"/>
                    </a:lnTo>
                    <a:lnTo>
                      <a:pt x="276" y="257"/>
                    </a:lnTo>
                    <a:lnTo>
                      <a:pt x="284" y="262"/>
                    </a:lnTo>
                    <a:lnTo>
                      <a:pt x="292" y="266"/>
                    </a:lnTo>
                    <a:lnTo>
                      <a:pt x="325" y="270"/>
                    </a:lnTo>
                    <a:lnTo>
                      <a:pt x="336" y="282"/>
                    </a:lnTo>
                    <a:lnTo>
                      <a:pt x="343" y="297"/>
                    </a:lnTo>
                    <a:lnTo>
                      <a:pt x="346" y="313"/>
                    </a:lnTo>
                    <a:lnTo>
                      <a:pt x="348" y="329"/>
                    </a:lnTo>
                    <a:lnTo>
                      <a:pt x="350" y="347"/>
                    </a:lnTo>
                    <a:lnTo>
                      <a:pt x="350" y="364"/>
                    </a:lnTo>
                    <a:lnTo>
                      <a:pt x="351" y="380"/>
                    </a:lnTo>
                    <a:lnTo>
                      <a:pt x="354" y="396"/>
                    </a:lnTo>
                    <a:lnTo>
                      <a:pt x="356" y="402"/>
                    </a:lnTo>
                    <a:lnTo>
                      <a:pt x="348" y="415"/>
                    </a:lnTo>
                    <a:lnTo>
                      <a:pt x="339" y="426"/>
                    </a:lnTo>
                    <a:lnTo>
                      <a:pt x="330" y="438"/>
                    </a:lnTo>
                    <a:lnTo>
                      <a:pt x="320" y="448"/>
                    </a:lnTo>
                    <a:lnTo>
                      <a:pt x="309" y="458"/>
                    </a:lnTo>
                    <a:lnTo>
                      <a:pt x="299" y="468"/>
                    </a:lnTo>
                    <a:lnTo>
                      <a:pt x="286" y="476"/>
                    </a:lnTo>
                    <a:lnTo>
                      <a:pt x="275" y="483"/>
                    </a:lnTo>
                    <a:lnTo>
                      <a:pt x="262" y="490"/>
                    </a:lnTo>
                    <a:lnTo>
                      <a:pt x="249" y="494"/>
                    </a:lnTo>
                    <a:lnTo>
                      <a:pt x="236" y="499"/>
                    </a:lnTo>
                    <a:lnTo>
                      <a:pt x="222" y="502"/>
                    </a:lnTo>
                    <a:lnTo>
                      <a:pt x="208" y="505"/>
                    </a:lnTo>
                    <a:lnTo>
                      <a:pt x="194" y="506"/>
                    </a:lnTo>
                    <a:lnTo>
                      <a:pt x="179" y="506"/>
                    </a:lnTo>
                    <a:lnTo>
                      <a:pt x="164" y="505"/>
                    </a:lnTo>
                    <a:lnTo>
                      <a:pt x="153" y="503"/>
                    </a:lnTo>
                    <a:lnTo>
                      <a:pt x="141" y="501"/>
                    </a:lnTo>
                    <a:lnTo>
                      <a:pt x="130" y="498"/>
                    </a:lnTo>
                    <a:lnTo>
                      <a:pt x="119" y="493"/>
                    </a:lnTo>
                    <a:lnTo>
                      <a:pt x="109" y="487"/>
                    </a:lnTo>
                    <a:lnTo>
                      <a:pt x="101" y="479"/>
                    </a:lnTo>
                    <a:lnTo>
                      <a:pt x="94" y="470"/>
                    </a:lnTo>
                    <a:lnTo>
                      <a:pt x="89" y="457"/>
                    </a:lnTo>
                    <a:lnTo>
                      <a:pt x="87" y="445"/>
                    </a:lnTo>
                    <a:lnTo>
                      <a:pt x="85" y="433"/>
                    </a:lnTo>
                    <a:lnTo>
                      <a:pt x="83" y="420"/>
                    </a:lnTo>
                    <a:lnTo>
                      <a:pt x="82" y="408"/>
                    </a:lnTo>
                    <a:lnTo>
                      <a:pt x="104" y="408"/>
                    </a:lnTo>
                    <a:lnTo>
                      <a:pt x="126" y="405"/>
                    </a:lnTo>
                    <a:lnTo>
                      <a:pt x="146" y="401"/>
                    </a:lnTo>
                    <a:lnTo>
                      <a:pt x="165" y="395"/>
                    </a:lnTo>
                    <a:lnTo>
                      <a:pt x="184" y="388"/>
                    </a:lnTo>
                    <a:lnTo>
                      <a:pt x="202" y="379"/>
                    </a:lnTo>
                    <a:lnTo>
                      <a:pt x="219" y="367"/>
                    </a:lnTo>
                    <a:lnTo>
                      <a:pt x="236" y="355"/>
                    </a:lnTo>
                    <a:lnTo>
                      <a:pt x="245" y="347"/>
                    </a:lnTo>
                    <a:lnTo>
                      <a:pt x="253" y="339"/>
                    </a:lnTo>
                    <a:lnTo>
                      <a:pt x="262" y="329"/>
                    </a:lnTo>
                    <a:lnTo>
                      <a:pt x="270" y="320"/>
                    </a:lnTo>
                    <a:lnTo>
                      <a:pt x="277" y="310"/>
                    </a:lnTo>
                    <a:lnTo>
                      <a:pt x="284" y="301"/>
                    </a:lnTo>
                    <a:lnTo>
                      <a:pt x="291" y="290"/>
                    </a:lnTo>
                    <a:lnTo>
                      <a:pt x="297" y="280"/>
                    </a:lnTo>
                    <a:lnTo>
                      <a:pt x="291" y="286"/>
                    </a:lnTo>
                    <a:lnTo>
                      <a:pt x="285" y="293"/>
                    </a:lnTo>
                    <a:lnTo>
                      <a:pt x="279" y="300"/>
                    </a:lnTo>
                    <a:lnTo>
                      <a:pt x="272" y="306"/>
                    </a:lnTo>
                    <a:lnTo>
                      <a:pt x="256" y="319"/>
                    </a:lnTo>
                    <a:lnTo>
                      <a:pt x="241" y="331"/>
                    </a:lnTo>
                    <a:lnTo>
                      <a:pt x="224" y="341"/>
                    </a:lnTo>
                    <a:lnTo>
                      <a:pt x="208" y="350"/>
                    </a:lnTo>
                    <a:lnTo>
                      <a:pt x="189" y="359"/>
                    </a:lnTo>
                    <a:lnTo>
                      <a:pt x="172" y="365"/>
                    </a:lnTo>
                    <a:lnTo>
                      <a:pt x="153" y="371"/>
                    </a:lnTo>
                    <a:lnTo>
                      <a:pt x="133" y="373"/>
                    </a:lnTo>
                    <a:lnTo>
                      <a:pt x="121" y="374"/>
                    </a:lnTo>
                    <a:lnTo>
                      <a:pt x="110" y="374"/>
                    </a:lnTo>
                    <a:lnTo>
                      <a:pt x="98" y="374"/>
                    </a:lnTo>
                    <a:lnTo>
                      <a:pt x="87" y="374"/>
                    </a:lnTo>
                    <a:lnTo>
                      <a:pt x="75" y="374"/>
                    </a:lnTo>
                    <a:lnTo>
                      <a:pt x="64" y="373"/>
                    </a:lnTo>
                    <a:lnTo>
                      <a:pt x="53" y="372"/>
                    </a:lnTo>
                    <a:lnTo>
                      <a:pt x="42" y="371"/>
                    </a:lnTo>
                    <a:lnTo>
                      <a:pt x="36" y="369"/>
                    </a:lnTo>
                    <a:lnTo>
                      <a:pt x="35" y="363"/>
                    </a:lnTo>
                    <a:lnTo>
                      <a:pt x="35" y="357"/>
                    </a:lnTo>
                    <a:lnTo>
                      <a:pt x="36" y="351"/>
                    </a:lnTo>
                    <a:lnTo>
                      <a:pt x="40" y="338"/>
                    </a:lnTo>
                    <a:lnTo>
                      <a:pt x="44" y="324"/>
                    </a:lnTo>
                    <a:lnTo>
                      <a:pt x="47" y="310"/>
                    </a:lnTo>
                    <a:lnTo>
                      <a:pt x="45" y="295"/>
                    </a:lnTo>
                    <a:lnTo>
                      <a:pt x="42" y="290"/>
                    </a:lnTo>
                    <a:lnTo>
                      <a:pt x="36" y="286"/>
                    </a:lnTo>
                    <a:lnTo>
                      <a:pt x="32" y="281"/>
                    </a:lnTo>
                    <a:lnTo>
                      <a:pt x="29" y="275"/>
                    </a:lnTo>
                    <a:lnTo>
                      <a:pt x="30" y="266"/>
                    </a:lnTo>
                    <a:lnTo>
                      <a:pt x="41" y="271"/>
                    </a:lnTo>
                    <a:lnTo>
                      <a:pt x="51" y="273"/>
                    </a:lnTo>
                    <a:lnTo>
                      <a:pt x="63" y="274"/>
                    </a:lnTo>
                    <a:lnTo>
                      <a:pt x="74" y="273"/>
                    </a:lnTo>
                    <a:lnTo>
                      <a:pt x="86" y="272"/>
                    </a:lnTo>
                    <a:lnTo>
                      <a:pt x="97" y="268"/>
                    </a:lnTo>
                    <a:lnTo>
                      <a:pt x="106" y="264"/>
                    </a:lnTo>
                    <a:lnTo>
                      <a:pt x="116" y="257"/>
                    </a:lnTo>
                    <a:lnTo>
                      <a:pt x="118" y="253"/>
                    </a:lnTo>
                    <a:lnTo>
                      <a:pt x="120" y="250"/>
                    </a:lnTo>
                    <a:lnTo>
                      <a:pt x="123" y="247"/>
                    </a:lnTo>
                    <a:lnTo>
                      <a:pt x="124" y="243"/>
                    </a:lnTo>
                    <a:lnTo>
                      <a:pt x="115" y="248"/>
                    </a:lnTo>
                    <a:lnTo>
                      <a:pt x="105" y="252"/>
                    </a:lnTo>
                    <a:lnTo>
                      <a:pt x="95" y="256"/>
                    </a:lnTo>
                    <a:lnTo>
                      <a:pt x="83" y="258"/>
                    </a:lnTo>
                    <a:lnTo>
                      <a:pt x="73" y="259"/>
                    </a:lnTo>
                    <a:lnTo>
                      <a:pt x="62" y="258"/>
                    </a:lnTo>
                    <a:lnTo>
                      <a:pt x="50" y="257"/>
                    </a:lnTo>
                    <a:lnTo>
                      <a:pt x="40" y="253"/>
                    </a:lnTo>
                    <a:lnTo>
                      <a:pt x="44" y="244"/>
                    </a:lnTo>
                    <a:lnTo>
                      <a:pt x="47" y="237"/>
                    </a:lnTo>
                    <a:lnTo>
                      <a:pt x="49" y="234"/>
                    </a:lnTo>
                    <a:lnTo>
                      <a:pt x="50" y="233"/>
                    </a:lnTo>
                    <a:lnTo>
                      <a:pt x="57" y="234"/>
                    </a:lnTo>
                    <a:lnTo>
                      <a:pt x="65" y="234"/>
                    </a:lnTo>
                    <a:lnTo>
                      <a:pt x="72" y="234"/>
                    </a:lnTo>
                    <a:lnTo>
                      <a:pt x="79" y="230"/>
                    </a:lnTo>
                    <a:lnTo>
                      <a:pt x="82" y="227"/>
                    </a:lnTo>
                    <a:lnTo>
                      <a:pt x="86" y="224"/>
                    </a:lnTo>
                    <a:lnTo>
                      <a:pt x="87" y="219"/>
                    </a:lnTo>
                    <a:lnTo>
                      <a:pt x="88" y="214"/>
                    </a:lnTo>
                    <a:lnTo>
                      <a:pt x="86" y="206"/>
                    </a:lnTo>
                    <a:lnTo>
                      <a:pt x="82" y="199"/>
                    </a:lnTo>
                    <a:lnTo>
                      <a:pt x="78" y="194"/>
                    </a:lnTo>
                    <a:lnTo>
                      <a:pt x="71" y="189"/>
                    </a:lnTo>
                    <a:lnTo>
                      <a:pt x="63" y="187"/>
                    </a:lnTo>
                    <a:lnTo>
                      <a:pt x="55" y="187"/>
                    </a:lnTo>
                    <a:lnTo>
                      <a:pt x="47" y="190"/>
                    </a:lnTo>
                    <a:lnTo>
                      <a:pt x="40" y="194"/>
                    </a:lnTo>
                    <a:lnTo>
                      <a:pt x="45" y="192"/>
                    </a:lnTo>
                    <a:lnTo>
                      <a:pt x="52" y="191"/>
                    </a:lnTo>
                    <a:lnTo>
                      <a:pt x="59" y="191"/>
                    </a:lnTo>
                    <a:lnTo>
                      <a:pt x="65" y="194"/>
                    </a:lnTo>
                    <a:lnTo>
                      <a:pt x="68" y="198"/>
                    </a:lnTo>
                    <a:lnTo>
                      <a:pt x="70" y="204"/>
                    </a:lnTo>
                    <a:lnTo>
                      <a:pt x="68" y="210"/>
                    </a:lnTo>
                    <a:lnTo>
                      <a:pt x="67" y="214"/>
                    </a:lnTo>
                    <a:lnTo>
                      <a:pt x="66" y="217"/>
                    </a:lnTo>
                    <a:lnTo>
                      <a:pt x="64" y="219"/>
                    </a:lnTo>
                    <a:lnTo>
                      <a:pt x="62" y="220"/>
                    </a:lnTo>
                    <a:lnTo>
                      <a:pt x="59" y="220"/>
                    </a:lnTo>
                    <a:lnTo>
                      <a:pt x="51" y="219"/>
                    </a:lnTo>
                    <a:lnTo>
                      <a:pt x="44" y="219"/>
                    </a:lnTo>
                    <a:lnTo>
                      <a:pt x="36" y="218"/>
                    </a:lnTo>
                    <a:lnTo>
                      <a:pt x="29" y="215"/>
                    </a:lnTo>
                    <a:lnTo>
                      <a:pt x="22" y="214"/>
                    </a:lnTo>
                    <a:lnTo>
                      <a:pt x="15" y="213"/>
                    </a:lnTo>
                    <a:lnTo>
                      <a:pt x="7" y="211"/>
                    </a:lnTo>
                    <a:lnTo>
                      <a:pt x="0" y="210"/>
                    </a:lnTo>
                    <a:lnTo>
                      <a:pt x="7" y="190"/>
                    </a:lnTo>
                    <a:lnTo>
                      <a:pt x="17" y="172"/>
                    </a:lnTo>
                    <a:lnTo>
                      <a:pt x="27" y="153"/>
                    </a:lnTo>
                    <a:lnTo>
                      <a:pt x="38" y="136"/>
                    </a:lnTo>
                    <a:lnTo>
                      <a:pt x="51" y="119"/>
                    </a:lnTo>
                    <a:lnTo>
                      <a:pt x="65" y="103"/>
                    </a:lnTo>
                    <a:lnTo>
                      <a:pt x="80" y="85"/>
                    </a:lnTo>
                    <a:lnTo>
                      <a:pt x="94" y="69"/>
                    </a:lnTo>
                    <a:lnTo>
                      <a:pt x="100" y="62"/>
                    </a:lnTo>
                    <a:lnTo>
                      <a:pt x="105" y="55"/>
                    </a:lnTo>
                    <a:lnTo>
                      <a:pt x="112" y="48"/>
                    </a:lnTo>
                    <a:lnTo>
                      <a:pt x="118" y="42"/>
                    </a:lnTo>
                    <a:lnTo>
                      <a:pt x="125" y="36"/>
                    </a:lnTo>
                    <a:lnTo>
                      <a:pt x="131" y="31"/>
                    </a:lnTo>
                    <a:lnTo>
                      <a:pt x="138" y="28"/>
                    </a:lnTo>
                    <a:lnTo>
                      <a:pt x="146" y="25"/>
                    </a:lnTo>
                    <a:lnTo>
                      <a:pt x="158" y="23"/>
                    </a:lnTo>
                    <a:lnTo>
                      <a:pt x="170" y="21"/>
                    </a:lnTo>
                    <a:lnTo>
                      <a:pt x="181" y="17"/>
                    </a:lnTo>
                    <a:lnTo>
                      <a:pt x="193" y="13"/>
                    </a:lnTo>
                    <a:lnTo>
                      <a:pt x="204" y="9"/>
                    </a:lnTo>
                    <a:lnTo>
                      <a:pt x="216" y="6"/>
                    </a:lnTo>
                    <a:lnTo>
                      <a:pt x="227" y="2"/>
                    </a:lnTo>
                    <a:lnTo>
                      <a:pt x="239" y="0"/>
                    </a:lnTo>
                    <a:lnTo>
                      <a:pt x="252" y="0"/>
                    </a:lnTo>
                    <a:close/>
                  </a:path>
                </a:pathLst>
              </a:custGeom>
              <a:solidFill>
                <a:srgbClr val="F2BF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59" name="Freeform 52"/>
              <p:cNvSpPr>
                <a:spLocks/>
              </p:cNvSpPr>
              <p:nvPr/>
            </p:nvSpPr>
            <p:spPr bwMode="auto">
              <a:xfrm>
                <a:off x="3922" y="2293"/>
                <a:ext cx="64" cy="31"/>
              </a:xfrm>
              <a:custGeom>
                <a:avLst/>
                <a:gdLst>
                  <a:gd name="T0" fmla="*/ 64 w 127"/>
                  <a:gd name="T1" fmla="*/ 31 h 62"/>
                  <a:gd name="T2" fmla="*/ 59 w 127"/>
                  <a:gd name="T3" fmla="*/ 27 h 62"/>
                  <a:gd name="T4" fmla="*/ 54 w 127"/>
                  <a:gd name="T5" fmla="*/ 22 h 62"/>
                  <a:gd name="T6" fmla="*/ 49 w 127"/>
                  <a:gd name="T7" fmla="*/ 18 h 62"/>
                  <a:gd name="T8" fmla="*/ 44 w 127"/>
                  <a:gd name="T9" fmla="*/ 14 h 62"/>
                  <a:gd name="T10" fmla="*/ 39 w 127"/>
                  <a:gd name="T11" fmla="*/ 11 h 62"/>
                  <a:gd name="T12" fmla="*/ 34 w 127"/>
                  <a:gd name="T13" fmla="*/ 8 h 62"/>
                  <a:gd name="T14" fmla="*/ 27 w 127"/>
                  <a:gd name="T15" fmla="*/ 7 h 62"/>
                  <a:gd name="T16" fmla="*/ 21 w 127"/>
                  <a:gd name="T17" fmla="*/ 8 h 62"/>
                  <a:gd name="T18" fmla="*/ 0 w 127"/>
                  <a:gd name="T19" fmla="*/ 8 h 62"/>
                  <a:gd name="T20" fmla="*/ 5 w 127"/>
                  <a:gd name="T21" fmla="*/ 5 h 62"/>
                  <a:gd name="T22" fmla="*/ 10 w 127"/>
                  <a:gd name="T23" fmla="*/ 3 h 62"/>
                  <a:gd name="T24" fmla="*/ 15 w 127"/>
                  <a:gd name="T25" fmla="*/ 1 h 62"/>
                  <a:gd name="T26" fmla="*/ 21 w 127"/>
                  <a:gd name="T27" fmla="*/ 0 h 62"/>
                  <a:gd name="T28" fmla="*/ 27 w 127"/>
                  <a:gd name="T29" fmla="*/ 0 h 62"/>
                  <a:gd name="T30" fmla="*/ 32 w 127"/>
                  <a:gd name="T31" fmla="*/ 1 h 62"/>
                  <a:gd name="T32" fmla="*/ 38 w 127"/>
                  <a:gd name="T33" fmla="*/ 2 h 62"/>
                  <a:gd name="T34" fmla="*/ 43 w 127"/>
                  <a:gd name="T35" fmla="*/ 5 h 62"/>
                  <a:gd name="T36" fmla="*/ 46 w 127"/>
                  <a:gd name="T37" fmla="*/ 7 h 62"/>
                  <a:gd name="T38" fmla="*/ 49 w 127"/>
                  <a:gd name="T39" fmla="*/ 10 h 62"/>
                  <a:gd name="T40" fmla="*/ 52 w 127"/>
                  <a:gd name="T41" fmla="*/ 13 h 62"/>
                  <a:gd name="T42" fmla="*/ 55 w 127"/>
                  <a:gd name="T43" fmla="*/ 17 h 62"/>
                  <a:gd name="T44" fmla="*/ 57 w 127"/>
                  <a:gd name="T45" fmla="*/ 20 h 62"/>
                  <a:gd name="T46" fmla="*/ 60 w 127"/>
                  <a:gd name="T47" fmla="*/ 24 h 62"/>
                  <a:gd name="T48" fmla="*/ 62 w 127"/>
                  <a:gd name="T49" fmla="*/ 28 h 62"/>
                  <a:gd name="T50" fmla="*/ 64 w 127"/>
                  <a:gd name="T51" fmla="*/ 31 h 6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7"/>
                  <a:gd name="T79" fmla="*/ 0 h 62"/>
                  <a:gd name="T80" fmla="*/ 127 w 127"/>
                  <a:gd name="T81" fmla="*/ 62 h 6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7" h="62">
                    <a:moveTo>
                      <a:pt x="127" y="62"/>
                    </a:moveTo>
                    <a:lnTo>
                      <a:pt x="117" y="54"/>
                    </a:lnTo>
                    <a:lnTo>
                      <a:pt x="107" y="44"/>
                    </a:lnTo>
                    <a:lnTo>
                      <a:pt x="98" y="36"/>
                    </a:lnTo>
                    <a:lnTo>
                      <a:pt x="87" y="27"/>
                    </a:lnTo>
                    <a:lnTo>
                      <a:pt x="77" y="21"/>
                    </a:lnTo>
                    <a:lnTo>
                      <a:pt x="67" y="16"/>
                    </a:lnTo>
                    <a:lnTo>
                      <a:pt x="54" y="13"/>
                    </a:lnTo>
                    <a:lnTo>
                      <a:pt x="41" y="15"/>
                    </a:lnTo>
                    <a:lnTo>
                      <a:pt x="0" y="15"/>
                    </a:lnTo>
                    <a:lnTo>
                      <a:pt x="9" y="9"/>
                    </a:lnTo>
                    <a:lnTo>
                      <a:pt x="19" y="5"/>
                    </a:lnTo>
                    <a:lnTo>
                      <a:pt x="30" y="2"/>
                    </a:lnTo>
                    <a:lnTo>
                      <a:pt x="41" y="0"/>
                    </a:lnTo>
                    <a:lnTo>
                      <a:pt x="53" y="0"/>
                    </a:lnTo>
                    <a:lnTo>
                      <a:pt x="64" y="1"/>
                    </a:lnTo>
                    <a:lnTo>
                      <a:pt x="75" y="3"/>
                    </a:lnTo>
                    <a:lnTo>
                      <a:pt x="85" y="9"/>
                    </a:lnTo>
                    <a:lnTo>
                      <a:pt x="92" y="13"/>
                    </a:lnTo>
                    <a:lnTo>
                      <a:pt x="98" y="19"/>
                    </a:lnTo>
                    <a:lnTo>
                      <a:pt x="104" y="26"/>
                    </a:lnTo>
                    <a:lnTo>
                      <a:pt x="109" y="33"/>
                    </a:lnTo>
                    <a:lnTo>
                      <a:pt x="114" y="40"/>
                    </a:lnTo>
                    <a:lnTo>
                      <a:pt x="119" y="47"/>
                    </a:lnTo>
                    <a:lnTo>
                      <a:pt x="123" y="55"/>
                    </a:lnTo>
                    <a:lnTo>
                      <a:pt x="127"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60" name="Freeform 53"/>
              <p:cNvSpPr>
                <a:spLocks/>
              </p:cNvSpPr>
              <p:nvPr/>
            </p:nvSpPr>
            <p:spPr bwMode="auto">
              <a:xfrm>
                <a:off x="3921" y="2316"/>
                <a:ext cx="39" cy="15"/>
              </a:xfrm>
              <a:custGeom>
                <a:avLst/>
                <a:gdLst>
                  <a:gd name="T0" fmla="*/ 39 w 80"/>
                  <a:gd name="T1" fmla="*/ 3 h 31"/>
                  <a:gd name="T2" fmla="*/ 37 w 80"/>
                  <a:gd name="T3" fmla="*/ 6 h 31"/>
                  <a:gd name="T4" fmla="*/ 33 w 80"/>
                  <a:gd name="T5" fmla="*/ 10 h 31"/>
                  <a:gd name="T6" fmla="*/ 31 w 80"/>
                  <a:gd name="T7" fmla="*/ 12 h 31"/>
                  <a:gd name="T8" fmla="*/ 27 w 80"/>
                  <a:gd name="T9" fmla="*/ 14 h 31"/>
                  <a:gd name="T10" fmla="*/ 23 w 80"/>
                  <a:gd name="T11" fmla="*/ 15 h 31"/>
                  <a:gd name="T12" fmla="*/ 20 w 80"/>
                  <a:gd name="T13" fmla="*/ 15 h 31"/>
                  <a:gd name="T14" fmla="*/ 15 w 80"/>
                  <a:gd name="T15" fmla="*/ 15 h 31"/>
                  <a:gd name="T16" fmla="*/ 11 w 80"/>
                  <a:gd name="T17" fmla="*/ 15 h 31"/>
                  <a:gd name="T18" fmla="*/ 7 w 80"/>
                  <a:gd name="T19" fmla="*/ 13 h 31"/>
                  <a:gd name="T20" fmla="*/ 3 w 80"/>
                  <a:gd name="T21" fmla="*/ 9 h 31"/>
                  <a:gd name="T22" fmla="*/ 1 w 80"/>
                  <a:gd name="T23" fmla="*/ 5 h 31"/>
                  <a:gd name="T24" fmla="*/ 0 w 80"/>
                  <a:gd name="T25" fmla="*/ 1 h 31"/>
                  <a:gd name="T26" fmla="*/ 0 w 80"/>
                  <a:gd name="T27" fmla="*/ 0 h 31"/>
                  <a:gd name="T28" fmla="*/ 5 w 80"/>
                  <a:gd name="T29" fmla="*/ 2 h 31"/>
                  <a:gd name="T30" fmla="*/ 9 w 80"/>
                  <a:gd name="T31" fmla="*/ 4 h 31"/>
                  <a:gd name="T32" fmla="*/ 14 w 80"/>
                  <a:gd name="T33" fmla="*/ 5 h 31"/>
                  <a:gd name="T34" fmla="*/ 19 w 80"/>
                  <a:gd name="T35" fmla="*/ 5 h 31"/>
                  <a:gd name="T36" fmla="*/ 24 w 80"/>
                  <a:gd name="T37" fmla="*/ 5 h 31"/>
                  <a:gd name="T38" fmla="*/ 29 w 80"/>
                  <a:gd name="T39" fmla="*/ 5 h 31"/>
                  <a:gd name="T40" fmla="*/ 34 w 80"/>
                  <a:gd name="T41" fmla="*/ 4 h 31"/>
                  <a:gd name="T42" fmla="*/ 39 w 80"/>
                  <a:gd name="T43" fmla="*/ 3 h 3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0"/>
                  <a:gd name="T67" fmla="*/ 0 h 31"/>
                  <a:gd name="T68" fmla="*/ 80 w 80"/>
                  <a:gd name="T69" fmla="*/ 31 h 3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0" h="31">
                    <a:moveTo>
                      <a:pt x="80" y="7"/>
                    </a:moveTo>
                    <a:lnTo>
                      <a:pt x="75" y="13"/>
                    </a:lnTo>
                    <a:lnTo>
                      <a:pt x="68" y="20"/>
                    </a:lnTo>
                    <a:lnTo>
                      <a:pt x="63" y="25"/>
                    </a:lnTo>
                    <a:lnTo>
                      <a:pt x="56" y="28"/>
                    </a:lnTo>
                    <a:lnTo>
                      <a:pt x="48" y="30"/>
                    </a:lnTo>
                    <a:lnTo>
                      <a:pt x="40" y="31"/>
                    </a:lnTo>
                    <a:lnTo>
                      <a:pt x="31" y="31"/>
                    </a:lnTo>
                    <a:lnTo>
                      <a:pt x="23" y="30"/>
                    </a:lnTo>
                    <a:lnTo>
                      <a:pt x="14" y="26"/>
                    </a:lnTo>
                    <a:lnTo>
                      <a:pt x="7" y="19"/>
                    </a:lnTo>
                    <a:lnTo>
                      <a:pt x="3" y="11"/>
                    </a:lnTo>
                    <a:lnTo>
                      <a:pt x="0" y="2"/>
                    </a:lnTo>
                    <a:lnTo>
                      <a:pt x="0" y="0"/>
                    </a:lnTo>
                    <a:lnTo>
                      <a:pt x="10" y="4"/>
                    </a:lnTo>
                    <a:lnTo>
                      <a:pt x="19" y="8"/>
                    </a:lnTo>
                    <a:lnTo>
                      <a:pt x="28" y="10"/>
                    </a:lnTo>
                    <a:lnTo>
                      <a:pt x="38" y="11"/>
                    </a:lnTo>
                    <a:lnTo>
                      <a:pt x="50" y="11"/>
                    </a:lnTo>
                    <a:lnTo>
                      <a:pt x="60" y="11"/>
                    </a:lnTo>
                    <a:lnTo>
                      <a:pt x="70" y="9"/>
                    </a:lnTo>
                    <a:lnTo>
                      <a:pt x="8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61" name="Freeform 54"/>
              <p:cNvSpPr>
                <a:spLocks/>
              </p:cNvSpPr>
              <p:nvPr/>
            </p:nvSpPr>
            <p:spPr bwMode="auto">
              <a:xfrm>
                <a:off x="3756" y="2321"/>
                <a:ext cx="49" cy="43"/>
              </a:xfrm>
              <a:custGeom>
                <a:avLst/>
                <a:gdLst>
                  <a:gd name="T0" fmla="*/ 47 w 98"/>
                  <a:gd name="T1" fmla="*/ 10 h 85"/>
                  <a:gd name="T2" fmla="*/ 48 w 98"/>
                  <a:gd name="T3" fmla="*/ 13 h 85"/>
                  <a:gd name="T4" fmla="*/ 49 w 98"/>
                  <a:gd name="T5" fmla="*/ 16 h 85"/>
                  <a:gd name="T6" fmla="*/ 49 w 98"/>
                  <a:gd name="T7" fmla="*/ 19 h 85"/>
                  <a:gd name="T8" fmla="*/ 49 w 98"/>
                  <a:gd name="T9" fmla="*/ 23 h 85"/>
                  <a:gd name="T10" fmla="*/ 46 w 98"/>
                  <a:gd name="T11" fmla="*/ 19 h 85"/>
                  <a:gd name="T12" fmla="*/ 43 w 98"/>
                  <a:gd name="T13" fmla="*/ 15 h 85"/>
                  <a:gd name="T14" fmla="*/ 40 w 98"/>
                  <a:gd name="T15" fmla="*/ 11 h 85"/>
                  <a:gd name="T16" fmla="*/ 36 w 98"/>
                  <a:gd name="T17" fmla="*/ 8 h 85"/>
                  <a:gd name="T18" fmla="*/ 38 w 98"/>
                  <a:gd name="T19" fmla="*/ 11 h 85"/>
                  <a:gd name="T20" fmla="*/ 40 w 98"/>
                  <a:gd name="T21" fmla="*/ 15 h 85"/>
                  <a:gd name="T22" fmla="*/ 42 w 98"/>
                  <a:gd name="T23" fmla="*/ 20 h 85"/>
                  <a:gd name="T24" fmla="*/ 42 w 98"/>
                  <a:gd name="T25" fmla="*/ 24 h 85"/>
                  <a:gd name="T26" fmla="*/ 42 w 98"/>
                  <a:gd name="T27" fmla="*/ 28 h 85"/>
                  <a:gd name="T28" fmla="*/ 41 w 98"/>
                  <a:gd name="T29" fmla="*/ 31 h 85"/>
                  <a:gd name="T30" fmla="*/ 40 w 98"/>
                  <a:gd name="T31" fmla="*/ 35 h 85"/>
                  <a:gd name="T32" fmla="*/ 39 w 98"/>
                  <a:gd name="T33" fmla="*/ 38 h 85"/>
                  <a:gd name="T34" fmla="*/ 38 w 98"/>
                  <a:gd name="T35" fmla="*/ 30 h 85"/>
                  <a:gd name="T36" fmla="*/ 36 w 98"/>
                  <a:gd name="T37" fmla="*/ 23 h 85"/>
                  <a:gd name="T38" fmla="*/ 31 w 98"/>
                  <a:gd name="T39" fmla="*/ 16 h 85"/>
                  <a:gd name="T40" fmla="*/ 26 w 98"/>
                  <a:gd name="T41" fmla="*/ 10 h 85"/>
                  <a:gd name="T42" fmla="*/ 26 w 98"/>
                  <a:gd name="T43" fmla="*/ 12 h 85"/>
                  <a:gd name="T44" fmla="*/ 27 w 98"/>
                  <a:gd name="T45" fmla="*/ 15 h 85"/>
                  <a:gd name="T46" fmla="*/ 28 w 98"/>
                  <a:gd name="T47" fmla="*/ 17 h 85"/>
                  <a:gd name="T48" fmla="*/ 30 w 98"/>
                  <a:gd name="T49" fmla="*/ 19 h 85"/>
                  <a:gd name="T50" fmla="*/ 31 w 98"/>
                  <a:gd name="T51" fmla="*/ 26 h 85"/>
                  <a:gd name="T52" fmla="*/ 31 w 98"/>
                  <a:gd name="T53" fmla="*/ 32 h 85"/>
                  <a:gd name="T54" fmla="*/ 29 w 98"/>
                  <a:gd name="T55" fmla="*/ 38 h 85"/>
                  <a:gd name="T56" fmla="*/ 26 w 98"/>
                  <a:gd name="T57" fmla="*/ 43 h 85"/>
                  <a:gd name="T58" fmla="*/ 25 w 98"/>
                  <a:gd name="T59" fmla="*/ 39 h 85"/>
                  <a:gd name="T60" fmla="*/ 25 w 98"/>
                  <a:gd name="T61" fmla="*/ 35 h 85"/>
                  <a:gd name="T62" fmla="*/ 25 w 98"/>
                  <a:gd name="T63" fmla="*/ 31 h 85"/>
                  <a:gd name="T64" fmla="*/ 24 w 98"/>
                  <a:gd name="T65" fmla="*/ 27 h 85"/>
                  <a:gd name="T66" fmla="*/ 21 w 98"/>
                  <a:gd name="T67" fmla="*/ 23 h 85"/>
                  <a:gd name="T68" fmla="*/ 18 w 98"/>
                  <a:gd name="T69" fmla="*/ 19 h 85"/>
                  <a:gd name="T70" fmla="*/ 13 w 98"/>
                  <a:gd name="T71" fmla="*/ 16 h 85"/>
                  <a:gd name="T72" fmla="*/ 9 w 98"/>
                  <a:gd name="T73" fmla="*/ 14 h 85"/>
                  <a:gd name="T74" fmla="*/ 6 w 98"/>
                  <a:gd name="T75" fmla="*/ 14 h 85"/>
                  <a:gd name="T76" fmla="*/ 5 w 98"/>
                  <a:gd name="T77" fmla="*/ 14 h 85"/>
                  <a:gd name="T78" fmla="*/ 2 w 98"/>
                  <a:gd name="T79" fmla="*/ 14 h 85"/>
                  <a:gd name="T80" fmla="*/ 0 w 98"/>
                  <a:gd name="T81" fmla="*/ 15 h 85"/>
                  <a:gd name="T82" fmla="*/ 1 w 98"/>
                  <a:gd name="T83" fmla="*/ 12 h 85"/>
                  <a:gd name="T84" fmla="*/ 3 w 98"/>
                  <a:gd name="T85" fmla="*/ 9 h 85"/>
                  <a:gd name="T86" fmla="*/ 6 w 98"/>
                  <a:gd name="T87" fmla="*/ 7 h 85"/>
                  <a:gd name="T88" fmla="*/ 9 w 98"/>
                  <a:gd name="T89" fmla="*/ 6 h 85"/>
                  <a:gd name="T90" fmla="*/ 12 w 98"/>
                  <a:gd name="T91" fmla="*/ 5 h 85"/>
                  <a:gd name="T92" fmla="*/ 14 w 98"/>
                  <a:gd name="T93" fmla="*/ 4 h 85"/>
                  <a:gd name="T94" fmla="*/ 18 w 98"/>
                  <a:gd name="T95" fmla="*/ 3 h 85"/>
                  <a:gd name="T96" fmla="*/ 21 w 98"/>
                  <a:gd name="T97" fmla="*/ 1 h 85"/>
                  <a:gd name="T98" fmla="*/ 24 w 98"/>
                  <a:gd name="T99" fmla="*/ 0 h 85"/>
                  <a:gd name="T100" fmla="*/ 28 w 98"/>
                  <a:gd name="T101" fmla="*/ 0 h 85"/>
                  <a:gd name="T102" fmla="*/ 31 w 98"/>
                  <a:gd name="T103" fmla="*/ 0 h 85"/>
                  <a:gd name="T104" fmla="*/ 36 w 98"/>
                  <a:gd name="T105" fmla="*/ 1 h 85"/>
                  <a:gd name="T106" fmla="*/ 39 w 98"/>
                  <a:gd name="T107" fmla="*/ 3 h 85"/>
                  <a:gd name="T108" fmla="*/ 42 w 98"/>
                  <a:gd name="T109" fmla="*/ 4 h 85"/>
                  <a:gd name="T110" fmla="*/ 45 w 98"/>
                  <a:gd name="T111" fmla="*/ 7 h 85"/>
                  <a:gd name="T112" fmla="*/ 47 w 98"/>
                  <a:gd name="T113" fmla="*/ 10 h 8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98"/>
                  <a:gd name="T172" fmla="*/ 0 h 85"/>
                  <a:gd name="T173" fmla="*/ 98 w 98"/>
                  <a:gd name="T174" fmla="*/ 85 h 85"/>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98" h="85">
                    <a:moveTo>
                      <a:pt x="93" y="20"/>
                    </a:moveTo>
                    <a:lnTo>
                      <a:pt x="95" y="25"/>
                    </a:lnTo>
                    <a:lnTo>
                      <a:pt x="97" y="31"/>
                    </a:lnTo>
                    <a:lnTo>
                      <a:pt x="98" y="38"/>
                    </a:lnTo>
                    <a:lnTo>
                      <a:pt x="97" y="45"/>
                    </a:lnTo>
                    <a:lnTo>
                      <a:pt x="92" y="37"/>
                    </a:lnTo>
                    <a:lnTo>
                      <a:pt x="86" y="29"/>
                    </a:lnTo>
                    <a:lnTo>
                      <a:pt x="79" y="22"/>
                    </a:lnTo>
                    <a:lnTo>
                      <a:pt x="72" y="15"/>
                    </a:lnTo>
                    <a:lnTo>
                      <a:pt x="76" y="22"/>
                    </a:lnTo>
                    <a:lnTo>
                      <a:pt x="80" y="30"/>
                    </a:lnTo>
                    <a:lnTo>
                      <a:pt x="83" y="39"/>
                    </a:lnTo>
                    <a:lnTo>
                      <a:pt x="84" y="48"/>
                    </a:lnTo>
                    <a:lnTo>
                      <a:pt x="84" y="55"/>
                    </a:lnTo>
                    <a:lnTo>
                      <a:pt x="82" y="62"/>
                    </a:lnTo>
                    <a:lnTo>
                      <a:pt x="80" y="69"/>
                    </a:lnTo>
                    <a:lnTo>
                      <a:pt x="78" y="76"/>
                    </a:lnTo>
                    <a:lnTo>
                      <a:pt x="76" y="60"/>
                    </a:lnTo>
                    <a:lnTo>
                      <a:pt x="71" y="45"/>
                    </a:lnTo>
                    <a:lnTo>
                      <a:pt x="63" y="31"/>
                    </a:lnTo>
                    <a:lnTo>
                      <a:pt x="52" y="20"/>
                    </a:lnTo>
                    <a:lnTo>
                      <a:pt x="52" y="24"/>
                    </a:lnTo>
                    <a:lnTo>
                      <a:pt x="54" y="29"/>
                    </a:lnTo>
                    <a:lnTo>
                      <a:pt x="57" y="33"/>
                    </a:lnTo>
                    <a:lnTo>
                      <a:pt x="60" y="38"/>
                    </a:lnTo>
                    <a:lnTo>
                      <a:pt x="62" y="51"/>
                    </a:lnTo>
                    <a:lnTo>
                      <a:pt x="62" y="63"/>
                    </a:lnTo>
                    <a:lnTo>
                      <a:pt x="59" y="75"/>
                    </a:lnTo>
                    <a:lnTo>
                      <a:pt x="52" y="85"/>
                    </a:lnTo>
                    <a:lnTo>
                      <a:pt x="51" y="78"/>
                    </a:lnTo>
                    <a:lnTo>
                      <a:pt x="51" y="69"/>
                    </a:lnTo>
                    <a:lnTo>
                      <a:pt x="51" y="61"/>
                    </a:lnTo>
                    <a:lnTo>
                      <a:pt x="48" y="54"/>
                    </a:lnTo>
                    <a:lnTo>
                      <a:pt x="42" y="46"/>
                    </a:lnTo>
                    <a:lnTo>
                      <a:pt x="36" y="38"/>
                    </a:lnTo>
                    <a:lnTo>
                      <a:pt x="26" y="31"/>
                    </a:lnTo>
                    <a:lnTo>
                      <a:pt x="17" y="28"/>
                    </a:lnTo>
                    <a:lnTo>
                      <a:pt x="12" y="28"/>
                    </a:lnTo>
                    <a:lnTo>
                      <a:pt x="9" y="28"/>
                    </a:lnTo>
                    <a:lnTo>
                      <a:pt x="4" y="28"/>
                    </a:lnTo>
                    <a:lnTo>
                      <a:pt x="0" y="29"/>
                    </a:lnTo>
                    <a:lnTo>
                      <a:pt x="2" y="23"/>
                    </a:lnTo>
                    <a:lnTo>
                      <a:pt x="6" y="18"/>
                    </a:lnTo>
                    <a:lnTo>
                      <a:pt x="11" y="14"/>
                    </a:lnTo>
                    <a:lnTo>
                      <a:pt x="17" y="12"/>
                    </a:lnTo>
                    <a:lnTo>
                      <a:pt x="23" y="9"/>
                    </a:lnTo>
                    <a:lnTo>
                      <a:pt x="29" y="7"/>
                    </a:lnTo>
                    <a:lnTo>
                      <a:pt x="36" y="5"/>
                    </a:lnTo>
                    <a:lnTo>
                      <a:pt x="41" y="2"/>
                    </a:lnTo>
                    <a:lnTo>
                      <a:pt x="48" y="0"/>
                    </a:lnTo>
                    <a:lnTo>
                      <a:pt x="56" y="0"/>
                    </a:lnTo>
                    <a:lnTo>
                      <a:pt x="63" y="0"/>
                    </a:lnTo>
                    <a:lnTo>
                      <a:pt x="71" y="1"/>
                    </a:lnTo>
                    <a:lnTo>
                      <a:pt x="77" y="5"/>
                    </a:lnTo>
                    <a:lnTo>
                      <a:pt x="84" y="8"/>
                    </a:lnTo>
                    <a:lnTo>
                      <a:pt x="89" y="14"/>
                    </a:lnTo>
                    <a:lnTo>
                      <a:pt x="93" y="20"/>
                    </a:lnTo>
                    <a:close/>
                  </a:path>
                </a:pathLst>
              </a:custGeom>
              <a:solidFill>
                <a:srgbClr val="F2BF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62" name="Freeform 55"/>
              <p:cNvSpPr>
                <a:spLocks/>
              </p:cNvSpPr>
              <p:nvPr/>
            </p:nvSpPr>
            <p:spPr bwMode="auto">
              <a:xfrm>
                <a:off x="4172" y="2330"/>
                <a:ext cx="50" cy="41"/>
              </a:xfrm>
              <a:custGeom>
                <a:avLst/>
                <a:gdLst>
                  <a:gd name="T0" fmla="*/ 43 w 100"/>
                  <a:gd name="T1" fmla="*/ 7 h 81"/>
                  <a:gd name="T2" fmla="*/ 47 w 100"/>
                  <a:gd name="T3" fmla="*/ 15 h 81"/>
                  <a:gd name="T4" fmla="*/ 46 w 100"/>
                  <a:gd name="T5" fmla="*/ 19 h 81"/>
                  <a:gd name="T6" fmla="*/ 37 w 100"/>
                  <a:gd name="T7" fmla="*/ 23 h 81"/>
                  <a:gd name="T8" fmla="*/ 34 w 100"/>
                  <a:gd name="T9" fmla="*/ 32 h 81"/>
                  <a:gd name="T10" fmla="*/ 31 w 100"/>
                  <a:gd name="T11" fmla="*/ 40 h 81"/>
                  <a:gd name="T12" fmla="*/ 25 w 100"/>
                  <a:gd name="T13" fmla="*/ 40 h 81"/>
                  <a:gd name="T14" fmla="*/ 21 w 100"/>
                  <a:gd name="T15" fmla="*/ 35 h 81"/>
                  <a:gd name="T16" fmla="*/ 21 w 100"/>
                  <a:gd name="T17" fmla="*/ 26 h 81"/>
                  <a:gd name="T18" fmla="*/ 27 w 100"/>
                  <a:gd name="T19" fmla="*/ 17 h 81"/>
                  <a:gd name="T20" fmla="*/ 30 w 100"/>
                  <a:gd name="T21" fmla="*/ 12 h 81"/>
                  <a:gd name="T22" fmla="*/ 26 w 100"/>
                  <a:gd name="T23" fmla="*/ 13 h 81"/>
                  <a:gd name="T24" fmla="*/ 21 w 100"/>
                  <a:gd name="T25" fmla="*/ 17 h 81"/>
                  <a:gd name="T26" fmla="*/ 15 w 100"/>
                  <a:gd name="T27" fmla="*/ 25 h 81"/>
                  <a:gd name="T28" fmla="*/ 13 w 100"/>
                  <a:gd name="T29" fmla="*/ 32 h 81"/>
                  <a:gd name="T30" fmla="*/ 13 w 100"/>
                  <a:gd name="T31" fmla="*/ 38 h 81"/>
                  <a:gd name="T32" fmla="*/ 13 w 100"/>
                  <a:gd name="T33" fmla="*/ 40 h 81"/>
                  <a:gd name="T34" fmla="*/ 9 w 100"/>
                  <a:gd name="T35" fmla="*/ 38 h 81"/>
                  <a:gd name="T36" fmla="*/ 8 w 100"/>
                  <a:gd name="T37" fmla="*/ 29 h 81"/>
                  <a:gd name="T38" fmla="*/ 11 w 100"/>
                  <a:gd name="T39" fmla="*/ 17 h 81"/>
                  <a:gd name="T40" fmla="*/ 21 w 100"/>
                  <a:gd name="T41" fmla="*/ 7 h 81"/>
                  <a:gd name="T42" fmla="*/ 15 w 100"/>
                  <a:gd name="T43" fmla="*/ 9 h 81"/>
                  <a:gd name="T44" fmla="*/ 11 w 100"/>
                  <a:gd name="T45" fmla="*/ 12 h 81"/>
                  <a:gd name="T46" fmla="*/ 6 w 100"/>
                  <a:gd name="T47" fmla="*/ 16 h 81"/>
                  <a:gd name="T48" fmla="*/ 3 w 100"/>
                  <a:gd name="T49" fmla="*/ 21 h 81"/>
                  <a:gd name="T50" fmla="*/ 1 w 100"/>
                  <a:gd name="T51" fmla="*/ 26 h 81"/>
                  <a:gd name="T52" fmla="*/ 0 w 100"/>
                  <a:gd name="T53" fmla="*/ 31 h 81"/>
                  <a:gd name="T54" fmla="*/ 2 w 100"/>
                  <a:gd name="T55" fmla="*/ 17 h 81"/>
                  <a:gd name="T56" fmla="*/ 12 w 100"/>
                  <a:gd name="T57" fmla="*/ 6 h 81"/>
                  <a:gd name="T58" fmla="*/ 18 w 100"/>
                  <a:gd name="T59" fmla="*/ 3 h 81"/>
                  <a:gd name="T60" fmla="*/ 25 w 100"/>
                  <a:gd name="T61" fmla="*/ 0 h 81"/>
                  <a:gd name="T62" fmla="*/ 32 w 100"/>
                  <a:gd name="T63" fmla="*/ 1 h 81"/>
                  <a:gd name="T64" fmla="*/ 39 w 100"/>
                  <a:gd name="T65" fmla="*/ 4 h 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0"/>
                  <a:gd name="T100" fmla="*/ 0 h 81"/>
                  <a:gd name="T101" fmla="*/ 100 w 100"/>
                  <a:gd name="T102" fmla="*/ 81 h 8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0" h="81">
                    <a:moveTo>
                      <a:pt x="78" y="7"/>
                    </a:moveTo>
                    <a:lnTo>
                      <a:pt x="85" y="14"/>
                    </a:lnTo>
                    <a:lnTo>
                      <a:pt x="90" y="21"/>
                    </a:lnTo>
                    <a:lnTo>
                      <a:pt x="94" y="29"/>
                    </a:lnTo>
                    <a:lnTo>
                      <a:pt x="100" y="36"/>
                    </a:lnTo>
                    <a:lnTo>
                      <a:pt x="91" y="38"/>
                    </a:lnTo>
                    <a:lnTo>
                      <a:pt x="82" y="41"/>
                    </a:lnTo>
                    <a:lnTo>
                      <a:pt x="74" y="46"/>
                    </a:lnTo>
                    <a:lnTo>
                      <a:pt x="68" y="55"/>
                    </a:lnTo>
                    <a:lnTo>
                      <a:pt x="67" y="63"/>
                    </a:lnTo>
                    <a:lnTo>
                      <a:pt x="64" y="72"/>
                    </a:lnTo>
                    <a:lnTo>
                      <a:pt x="62" y="79"/>
                    </a:lnTo>
                    <a:lnTo>
                      <a:pt x="54" y="81"/>
                    </a:lnTo>
                    <a:lnTo>
                      <a:pt x="49" y="80"/>
                    </a:lnTo>
                    <a:lnTo>
                      <a:pt x="45" y="75"/>
                    </a:lnTo>
                    <a:lnTo>
                      <a:pt x="41" y="70"/>
                    </a:lnTo>
                    <a:lnTo>
                      <a:pt x="40" y="65"/>
                    </a:lnTo>
                    <a:lnTo>
                      <a:pt x="41" y="52"/>
                    </a:lnTo>
                    <a:lnTo>
                      <a:pt x="47" y="42"/>
                    </a:lnTo>
                    <a:lnTo>
                      <a:pt x="55" y="33"/>
                    </a:lnTo>
                    <a:lnTo>
                      <a:pt x="64" y="25"/>
                    </a:lnTo>
                    <a:lnTo>
                      <a:pt x="60" y="23"/>
                    </a:lnTo>
                    <a:lnTo>
                      <a:pt x="56" y="25"/>
                    </a:lnTo>
                    <a:lnTo>
                      <a:pt x="52" y="26"/>
                    </a:lnTo>
                    <a:lnTo>
                      <a:pt x="48" y="28"/>
                    </a:lnTo>
                    <a:lnTo>
                      <a:pt x="41" y="34"/>
                    </a:lnTo>
                    <a:lnTo>
                      <a:pt x="34" y="41"/>
                    </a:lnTo>
                    <a:lnTo>
                      <a:pt x="30" y="49"/>
                    </a:lnTo>
                    <a:lnTo>
                      <a:pt x="27" y="57"/>
                    </a:lnTo>
                    <a:lnTo>
                      <a:pt x="26" y="63"/>
                    </a:lnTo>
                    <a:lnTo>
                      <a:pt x="27" y="70"/>
                    </a:lnTo>
                    <a:lnTo>
                      <a:pt x="27" y="75"/>
                    </a:lnTo>
                    <a:lnTo>
                      <a:pt x="30" y="81"/>
                    </a:lnTo>
                    <a:lnTo>
                      <a:pt x="25" y="80"/>
                    </a:lnTo>
                    <a:lnTo>
                      <a:pt x="22" y="78"/>
                    </a:lnTo>
                    <a:lnTo>
                      <a:pt x="18" y="75"/>
                    </a:lnTo>
                    <a:lnTo>
                      <a:pt x="17" y="71"/>
                    </a:lnTo>
                    <a:lnTo>
                      <a:pt x="16" y="58"/>
                    </a:lnTo>
                    <a:lnTo>
                      <a:pt x="17" y="45"/>
                    </a:lnTo>
                    <a:lnTo>
                      <a:pt x="22" y="34"/>
                    </a:lnTo>
                    <a:lnTo>
                      <a:pt x="30" y="25"/>
                    </a:lnTo>
                    <a:lnTo>
                      <a:pt x="42" y="14"/>
                    </a:lnTo>
                    <a:lnTo>
                      <a:pt x="37" y="15"/>
                    </a:lnTo>
                    <a:lnTo>
                      <a:pt x="31" y="17"/>
                    </a:lnTo>
                    <a:lnTo>
                      <a:pt x="26" y="20"/>
                    </a:lnTo>
                    <a:lnTo>
                      <a:pt x="22" y="23"/>
                    </a:lnTo>
                    <a:lnTo>
                      <a:pt x="17" y="27"/>
                    </a:lnTo>
                    <a:lnTo>
                      <a:pt x="12" y="32"/>
                    </a:lnTo>
                    <a:lnTo>
                      <a:pt x="9" y="37"/>
                    </a:lnTo>
                    <a:lnTo>
                      <a:pt x="7" y="42"/>
                    </a:lnTo>
                    <a:lnTo>
                      <a:pt x="4" y="46"/>
                    </a:lnTo>
                    <a:lnTo>
                      <a:pt x="2" y="51"/>
                    </a:lnTo>
                    <a:lnTo>
                      <a:pt x="1" y="56"/>
                    </a:lnTo>
                    <a:lnTo>
                      <a:pt x="0" y="61"/>
                    </a:lnTo>
                    <a:lnTo>
                      <a:pt x="0" y="46"/>
                    </a:lnTo>
                    <a:lnTo>
                      <a:pt x="3" y="33"/>
                    </a:lnTo>
                    <a:lnTo>
                      <a:pt x="11" y="20"/>
                    </a:lnTo>
                    <a:lnTo>
                      <a:pt x="23" y="11"/>
                    </a:lnTo>
                    <a:lnTo>
                      <a:pt x="29" y="7"/>
                    </a:lnTo>
                    <a:lnTo>
                      <a:pt x="35" y="5"/>
                    </a:lnTo>
                    <a:lnTo>
                      <a:pt x="42" y="3"/>
                    </a:lnTo>
                    <a:lnTo>
                      <a:pt x="50" y="0"/>
                    </a:lnTo>
                    <a:lnTo>
                      <a:pt x="57" y="0"/>
                    </a:lnTo>
                    <a:lnTo>
                      <a:pt x="64" y="2"/>
                    </a:lnTo>
                    <a:lnTo>
                      <a:pt x="71" y="4"/>
                    </a:lnTo>
                    <a:lnTo>
                      <a:pt x="78" y="7"/>
                    </a:lnTo>
                    <a:close/>
                  </a:path>
                </a:pathLst>
              </a:custGeom>
              <a:solidFill>
                <a:srgbClr val="F2BF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63" name="Freeform 56"/>
              <p:cNvSpPr>
                <a:spLocks/>
              </p:cNvSpPr>
              <p:nvPr/>
            </p:nvSpPr>
            <p:spPr bwMode="auto">
              <a:xfrm>
                <a:off x="4003" y="2353"/>
                <a:ext cx="30" cy="20"/>
              </a:xfrm>
              <a:custGeom>
                <a:avLst/>
                <a:gdLst>
                  <a:gd name="T0" fmla="*/ 30 w 60"/>
                  <a:gd name="T1" fmla="*/ 5 h 40"/>
                  <a:gd name="T2" fmla="*/ 24 w 60"/>
                  <a:gd name="T3" fmla="*/ 6 h 40"/>
                  <a:gd name="T4" fmla="*/ 23 w 60"/>
                  <a:gd name="T5" fmla="*/ 10 h 40"/>
                  <a:gd name="T6" fmla="*/ 22 w 60"/>
                  <a:gd name="T7" fmla="*/ 13 h 40"/>
                  <a:gd name="T8" fmla="*/ 19 w 60"/>
                  <a:gd name="T9" fmla="*/ 17 h 40"/>
                  <a:gd name="T10" fmla="*/ 15 w 60"/>
                  <a:gd name="T11" fmla="*/ 20 h 40"/>
                  <a:gd name="T12" fmla="*/ 15 w 60"/>
                  <a:gd name="T13" fmla="*/ 19 h 40"/>
                  <a:gd name="T14" fmla="*/ 15 w 60"/>
                  <a:gd name="T15" fmla="*/ 17 h 40"/>
                  <a:gd name="T16" fmla="*/ 16 w 60"/>
                  <a:gd name="T17" fmla="*/ 16 h 40"/>
                  <a:gd name="T18" fmla="*/ 17 w 60"/>
                  <a:gd name="T19" fmla="*/ 14 h 40"/>
                  <a:gd name="T20" fmla="*/ 15 w 60"/>
                  <a:gd name="T21" fmla="*/ 9 h 40"/>
                  <a:gd name="T22" fmla="*/ 12 w 60"/>
                  <a:gd name="T23" fmla="*/ 11 h 40"/>
                  <a:gd name="T24" fmla="*/ 9 w 60"/>
                  <a:gd name="T25" fmla="*/ 13 h 40"/>
                  <a:gd name="T26" fmla="*/ 5 w 60"/>
                  <a:gd name="T27" fmla="*/ 16 h 40"/>
                  <a:gd name="T28" fmla="*/ 0 w 60"/>
                  <a:gd name="T29" fmla="*/ 17 h 40"/>
                  <a:gd name="T30" fmla="*/ 3 w 60"/>
                  <a:gd name="T31" fmla="*/ 11 h 40"/>
                  <a:gd name="T32" fmla="*/ 7 w 60"/>
                  <a:gd name="T33" fmla="*/ 6 h 40"/>
                  <a:gd name="T34" fmla="*/ 11 w 60"/>
                  <a:gd name="T35" fmla="*/ 3 h 40"/>
                  <a:gd name="T36" fmla="*/ 17 w 60"/>
                  <a:gd name="T37" fmla="*/ 0 h 40"/>
                  <a:gd name="T38" fmla="*/ 20 w 60"/>
                  <a:gd name="T39" fmla="*/ 1 h 40"/>
                  <a:gd name="T40" fmla="*/ 24 w 60"/>
                  <a:gd name="T41" fmla="*/ 2 h 40"/>
                  <a:gd name="T42" fmla="*/ 27 w 60"/>
                  <a:gd name="T43" fmla="*/ 3 h 40"/>
                  <a:gd name="T44" fmla="*/ 30 w 60"/>
                  <a:gd name="T45" fmla="*/ 5 h 4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0"/>
                  <a:gd name="T70" fmla="*/ 0 h 40"/>
                  <a:gd name="T71" fmla="*/ 60 w 60"/>
                  <a:gd name="T72" fmla="*/ 40 h 4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0" h="40">
                    <a:moveTo>
                      <a:pt x="60" y="11"/>
                    </a:moveTo>
                    <a:lnTo>
                      <a:pt x="47" y="12"/>
                    </a:lnTo>
                    <a:lnTo>
                      <a:pt x="46" y="20"/>
                    </a:lnTo>
                    <a:lnTo>
                      <a:pt x="43" y="27"/>
                    </a:lnTo>
                    <a:lnTo>
                      <a:pt x="38" y="34"/>
                    </a:lnTo>
                    <a:lnTo>
                      <a:pt x="31" y="40"/>
                    </a:lnTo>
                    <a:lnTo>
                      <a:pt x="30" y="37"/>
                    </a:lnTo>
                    <a:lnTo>
                      <a:pt x="31" y="34"/>
                    </a:lnTo>
                    <a:lnTo>
                      <a:pt x="32" y="32"/>
                    </a:lnTo>
                    <a:lnTo>
                      <a:pt x="34" y="28"/>
                    </a:lnTo>
                    <a:lnTo>
                      <a:pt x="31" y="18"/>
                    </a:lnTo>
                    <a:lnTo>
                      <a:pt x="24" y="22"/>
                    </a:lnTo>
                    <a:lnTo>
                      <a:pt x="17" y="27"/>
                    </a:lnTo>
                    <a:lnTo>
                      <a:pt x="9" y="32"/>
                    </a:lnTo>
                    <a:lnTo>
                      <a:pt x="0" y="33"/>
                    </a:lnTo>
                    <a:lnTo>
                      <a:pt x="6" y="22"/>
                    </a:lnTo>
                    <a:lnTo>
                      <a:pt x="14" y="13"/>
                    </a:lnTo>
                    <a:lnTo>
                      <a:pt x="22" y="5"/>
                    </a:lnTo>
                    <a:lnTo>
                      <a:pt x="34" y="0"/>
                    </a:lnTo>
                    <a:lnTo>
                      <a:pt x="40" y="2"/>
                    </a:lnTo>
                    <a:lnTo>
                      <a:pt x="47" y="4"/>
                    </a:lnTo>
                    <a:lnTo>
                      <a:pt x="54" y="7"/>
                    </a:lnTo>
                    <a:lnTo>
                      <a:pt x="6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64" name="Freeform 57"/>
              <p:cNvSpPr>
                <a:spLocks/>
              </p:cNvSpPr>
              <p:nvPr/>
            </p:nvSpPr>
            <p:spPr bwMode="auto">
              <a:xfrm>
                <a:off x="3773" y="2370"/>
                <a:ext cx="51" cy="108"/>
              </a:xfrm>
              <a:custGeom>
                <a:avLst/>
                <a:gdLst>
                  <a:gd name="T0" fmla="*/ 17 w 104"/>
                  <a:gd name="T1" fmla="*/ 1 h 216"/>
                  <a:gd name="T2" fmla="*/ 18 w 104"/>
                  <a:gd name="T3" fmla="*/ 12 h 216"/>
                  <a:gd name="T4" fmla="*/ 20 w 104"/>
                  <a:gd name="T5" fmla="*/ 23 h 216"/>
                  <a:gd name="T6" fmla="*/ 23 w 104"/>
                  <a:gd name="T7" fmla="*/ 33 h 216"/>
                  <a:gd name="T8" fmla="*/ 28 w 104"/>
                  <a:gd name="T9" fmla="*/ 43 h 216"/>
                  <a:gd name="T10" fmla="*/ 32 w 104"/>
                  <a:gd name="T11" fmla="*/ 53 h 216"/>
                  <a:gd name="T12" fmla="*/ 38 w 104"/>
                  <a:gd name="T13" fmla="*/ 61 h 216"/>
                  <a:gd name="T14" fmla="*/ 44 w 104"/>
                  <a:gd name="T15" fmla="*/ 71 h 216"/>
                  <a:gd name="T16" fmla="*/ 51 w 104"/>
                  <a:gd name="T17" fmla="*/ 80 h 216"/>
                  <a:gd name="T18" fmla="*/ 48 w 104"/>
                  <a:gd name="T19" fmla="*/ 82 h 216"/>
                  <a:gd name="T20" fmla="*/ 44 w 104"/>
                  <a:gd name="T21" fmla="*/ 85 h 216"/>
                  <a:gd name="T22" fmla="*/ 40 w 104"/>
                  <a:gd name="T23" fmla="*/ 88 h 216"/>
                  <a:gd name="T24" fmla="*/ 37 w 104"/>
                  <a:gd name="T25" fmla="*/ 92 h 216"/>
                  <a:gd name="T26" fmla="*/ 34 w 104"/>
                  <a:gd name="T27" fmla="*/ 96 h 216"/>
                  <a:gd name="T28" fmla="*/ 31 w 104"/>
                  <a:gd name="T29" fmla="*/ 100 h 216"/>
                  <a:gd name="T30" fmla="*/ 29 w 104"/>
                  <a:gd name="T31" fmla="*/ 104 h 216"/>
                  <a:gd name="T32" fmla="*/ 28 w 104"/>
                  <a:gd name="T33" fmla="*/ 108 h 216"/>
                  <a:gd name="T34" fmla="*/ 21 w 104"/>
                  <a:gd name="T35" fmla="*/ 97 h 216"/>
                  <a:gd name="T36" fmla="*/ 15 w 104"/>
                  <a:gd name="T37" fmla="*/ 84 h 216"/>
                  <a:gd name="T38" fmla="*/ 10 w 104"/>
                  <a:gd name="T39" fmla="*/ 72 h 216"/>
                  <a:gd name="T40" fmla="*/ 6 w 104"/>
                  <a:gd name="T41" fmla="*/ 58 h 216"/>
                  <a:gd name="T42" fmla="*/ 3 w 104"/>
                  <a:gd name="T43" fmla="*/ 45 h 216"/>
                  <a:gd name="T44" fmla="*/ 1 w 104"/>
                  <a:gd name="T45" fmla="*/ 30 h 216"/>
                  <a:gd name="T46" fmla="*/ 0 w 104"/>
                  <a:gd name="T47" fmla="*/ 15 h 216"/>
                  <a:gd name="T48" fmla="*/ 0 w 104"/>
                  <a:gd name="T49" fmla="*/ 0 h 216"/>
                  <a:gd name="T50" fmla="*/ 4 w 104"/>
                  <a:gd name="T51" fmla="*/ 1 h 216"/>
                  <a:gd name="T52" fmla="*/ 9 w 104"/>
                  <a:gd name="T53" fmla="*/ 1 h 216"/>
                  <a:gd name="T54" fmla="*/ 13 w 104"/>
                  <a:gd name="T55" fmla="*/ 1 h 216"/>
                  <a:gd name="T56" fmla="*/ 17 w 104"/>
                  <a:gd name="T57" fmla="*/ 1 h 21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04"/>
                  <a:gd name="T88" fmla="*/ 0 h 216"/>
                  <a:gd name="T89" fmla="*/ 104 w 104"/>
                  <a:gd name="T90" fmla="*/ 216 h 21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04" h="216">
                    <a:moveTo>
                      <a:pt x="34" y="2"/>
                    </a:moveTo>
                    <a:lnTo>
                      <a:pt x="36" y="24"/>
                    </a:lnTo>
                    <a:lnTo>
                      <a:pt x="41" y="45"/>
                    </a:lnTo>
                    <a:lnTo>
                      <a:pt x="47" y="66"/>
                    </a:lnTo>
                    <a:lnTo>
                      <a:pt x="57" y="85"/>
                    </a:lnTo>
                    <a:lnTo>
                      <a:pt x="66" y="105"/>
                    </a:lnTo>
                    <a:lnTo>
                      <a:pt x="77" y="123"/>
                    </a:lnTo>
                    <a:lnTo>
                      <a:pt x="90" y="142"/>
                    </a:lnTo>
                    <a:lnTo>
                      <a:pt x="104" y="159"/>
                    </a:lnTo>
                    <a:lnTo>
                      <a:pt x="97" y="163"/>
                    </a:lnTo>
                    <a:lnTo>
                      <a:pt x="89" y="169"/>
                    </a:lnTo>
                    <a:lnTo>
                      <a:pt x="82" y="176"/>
                    </a:lnTo>
                    <a:lnTo>
                      <a:pt x="75" y="183"/>
                    </a:lnTo>
                    <a:lnTo>
                      <a:pt x="69" y="191"/>
                    </a:lnTo>
                    <a:lnTo>
                      <a:pt x="64" y="199"/>
                    </a:lnTo>
                    <a:lnTo>
                      <a:pt x="60" y="208"/>
                    </a:lnTo>
                    <a:lnTo>
                      <a:pt x="57" y="216"/>
                    </a:lnTo>
                    <a:lnTo>
                      <a:pt x="42" y="193"/>
                    </a:lnTo>
                    <a:lnTo>
                      <a:pt x="30" y="168"/>
                    </a:lnTo>
                    <a:lnTo>
                      <a:pt x="20" y="143"/>
                    </a:lnTo>
                    <a:lnTo>
                      <a:pt x="12" y="116"/>
                    </a:lnTo>
                    <a:lnTo>
                      <a:pt x="6" y="89"/>
                    </a:lnTo>
                    <a:lnTo>
                      <a:pt x="3" y="60"/>
                    </a:lnTo>
                    <a:lnTo>
                      <a:pt x="0" y="30"/>
                    </a:lnTo>
                    <a:lnTo>
                      <a:pt x="1" y="0"/>
                    </a:lnTo>
                    <a:lnTo>
                      <a:pt x="9" y="1"/>
                    </a:lnTo>
                    <a:lnTo>
                      <a:pt x="18" y="2"/>
                    </a:lnTo>
                    <a:lnTo>
                      <a:pt x="26" y="2"/>
                    </a:lnTo>
                    <a:lnTo>
                      <a:pt x="34" y="2"/>
                    </a:lnTo>
                    <a:close/>
                  </a:path>
                </a:pathLst>
              </a:custGeom>
              <a:solidFill>
                <a:srgbClr val="F2BF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65" name="Freeform 58"/>
              <p:cNvSpPr>
                <a:spLocks/>
              </p:cNvSpPr>
              <p:nvPr/>
            </p:nvSpPr>
            <p:spPr bwMode="auto">
              <a:xfrm>
                <a:off x="4123" y="2381"/>
                <a:ext cx="82" cy="146"/>
              </a:xfrm>
              <a:custGeom>
                <a:avLst/>
                <a:gdLst>
                  <a:gd name="T0" fmla="*/ 82 w 163"/>
                  <a:gd name="T1" fmla="*/ 0 h 292"/>
                  <a:gd name="T2" fmla="*/ 82 w 163"/>
                  <a:gd name="T3" fmla="*/ 15 h 292"/>
                  <a:gd name="T4" fmla="*/ 80 w 163"/>
                  <a:gd name="T5" fmla="*/ 31 h 292"/>
                  <a:gd name="T6" fmla="*/ 76 w 163"/>
                  <a:gd name="T7" fmla="*/ 46 h 292"/>
                  <a:gd name="T8" fmla="*/ 72 w 163"/>
                  <a:gd name="T9" fmla="*/ 61 h 292"/>
                  <a:gd name="T10" fmla="*/ 67 w 163"/>
                  <a:gd name="T11" fmla="*/ 73 h 292"/>
                  <a:gd name="T12" fmla="*/ 62 w 163"/>
                  <a:gd name="T13" fmla="*/ 85 h 292"/>
                  <a:gd name="T14" fmla="*/ 55 w 163"/>
                  <a:gd name="T15" fmla="*/ 97 h 292"/>
                  <a:gd name="T16" fmla="*/ 47 w 163"/>
                  <a:gd name="T17" fmla="*/ 108 h 292"/>
                  <a:gd name="T18" fmla="*/ 39 w 163"/>
                  <a:gd name="T19" fmla="*/ 119 h 292"/>
                  <a:gd name="T20" fmla="*/ 30 w 163"/>
                  <a:gd name="T21" fmla="*/ 130 h 292"/>
                  <a:gd name="T22" fmla="*/ 19 w 163"/>
                  <a:gd name="T23" fmla="*/ 139 h 292"/>
                  <a:gd name="T24" fmla="*/ 7 w 163"/>
                  <a:gd name="T25" fmla="*/ 146 h 292"/>
                  <a:gd name="T26" fmla="*/ 13 w 163"/>
                  <a:gd name="T27" fmla="*/ 133 h 292"/>
                  <a:gd name="T28" fmla="*/ 15 w 163"/>
                  <a:gd name="T29" fmla="*/ 116 h 292"/>
                  <a:gd name="T30" fmla="*/ 13 w 163"/>
                  <a:gd name="T31" fmla="*/ 100 h 292"/>
                  <a:gd name="T32" fmla="*/ 7 w 163"/>
                  <a:gd name="T33" fmla="*/ 86 h 292"/>
                  <a:gd name="T34" fmla="*/ 0 w 163"/>
                  <a:gd name="T35" fmla="*/ 79 h 292"/>
                  <a:gd name="T36" fmla="*/ 9 w 163"/>
                  <a:gd name="T37" fmla="*/ 75 h 292"/>
                  <a:gd name="T38" fmla="*/ 18 w 163"/>
                  <a:gd name="T39" fmla="*/ 72 h 292"/>
                  <a:gd name="T40" fmla="*/ 27 w 163"/>
                  <a:gd name="T41" fmla="*/ 66 h 292"/>
                  <a:gd name="T42" fmla="*/ 36 w 163"/>
                  <a:gd name="T43" fmla="*/ 60 h 292"/>
                  <a:gd name="T44" fmla="*/ 44 w 163"/>
                  <a:gd name="T45" fmla="*/ 53 h 292"/>
                  <a:gd name="T46" fmla="*/ 51 w 163"/>
                  <a:gd name="T47" fmla="*/ 46 h 292"/>
                  <a:gd name="T48" fmla="*/ 58 w 163"/>
                  <a:gd name="T49" fmla="*/ 37 h 292"/>
                  <a:gd name="T50" fmla="*/ 62 w 163"/>
                  <a:gd name="T51" fmla="*/ 28 h 292"/>
                  <a:gd name="T52" fmla="*/ 65 w 163"/>
                  <a:gd name="T53" fmla="*/ 22 h 292"/>
                  <a:gd name="T54" fmla="*/ 68 w 163"/>
                  <a:gd name="T55" fmla="*/ 15 h 292"/>
                  <a:gd name="T56" fmla="*/ 70 w 163"/>
                  <a:gd name="T57" fmla="*/ 9 h 292"/>
                  <a:gd name="T58" fmla="*/ 72 w 163"/>
                  <a:gd name="T59" fmla="*/ 2 h 292"/>
                  <a:gd name="T60" fmla="*/ 74 w 163"/>
                  <a:gd name="T61" fmla="*/ 1 h 292"/>
                  <a:gd name="T62" fmla="*/ 77 w 163"/>
                  <a:gd name="T63" fmla="*/ 1 h 292"/>
                  <a:gd name="T64" fmla="*/ 80 w 163"/>
                  <a:gd name="T65" fmla="*/ 1 h 292"/>
                  <a:gd name="T66" fmla="*/ 82 w 163"/>
                  <a:gd name="T67" fmla="*/ 0 h 29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63"/>
                  <a:gd name="T103" fmla="*/ 0 h 292"/>
                  <a:gd name="T104" fmla="*/ 163 w 163"/>
                  <a:gd name="T105" fmla="*/ 292 h 29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63" h="292">
                    <a:moveTo>
                      <a:pt x="163" y="0"/>
                    </a:moveTo>
                    <a:lnTo>
                      <a:pt x="163" y="31"/>
                    </a:lnTo>
                    <a:lnTo>
                      <a:pt x="159" y="62"/>
                    </a:lnTo>
                    <a:lnTo>
                      <a:pt x="151" y="92"/>
                    </a:lnTo>
                    <a:lnTo>
                      <a:pt x="143" y="122"/>
                    </a:lnTo>
                    <a:lnTo>
                      <a:pt x="133" y="146"/>
                    </a:lnTo>
                    <a:lnTo>
                      <a:pt x="123" y="171"/>
                    </a:lnTo>
                    <a:lnTo>
                      <a:pt x="109" y="194"/>
                    </a:lnTo>
                    <a:lnTo>
                      <a:pt x="94" y="217"/>
                    </a:lnTo>
                    <a:lnTo>
                      <a:pt x="77" y="239"/>
                    </a:lnTo>
                    <a:lnTo>
                      <a:pt x="59" y="259"/>
                    </a:lnTo>
                    <a:lnTo>
                      <a:pt x="37" y="277"/>
                    </a:lnTo>
                    <a:lnTo>
                      <a:pt x="14" y="292"/>
                    </a:lnTo>
                    <a:lnTo>
                      <a:pt x="25" y="265"/>
                    </a:lnTo>
                    <a:lnTo>
                      <a:pt x="30" y="232"/>
                    </a:lnTo>
                    <a:lnTo>
                      <a:pt x="26" y="201"/>
                    </a:lnTo>
                    <a:lnTo>
                      <a:pt x="14" y="173"/>
                    </a:lnTo>
                    <a:lnTo>
                      <a:pt x="0" y="159"/>
                    </a:lnTo>
                    <a:lnTo>
                      <a:pt x="17" y="151"/>
                    </a:lnTo>
                    <a:lnTo>
                      <a:pt x="36" y="143"/>
                    </a:lnTo>
                    <a:lnTo>
                      <a:pt x="54" y="132"/>
                    </a:lnTo>
                    <a:lnTo>
                      <a:pt x="71" y="121"/>
                    </a:lnTo>
                    <a:lnTo>
                      <a:pt x="87" y="107"/>
                    </a:lnTo>
                    <a:lnTo>
                      <a:pt x="102" y="92"/>
                    </a:lnTo>
                    <a:lnTo>
                      <a:pt x="115" y="75"/>
                    </a:lnTo>
                    <a:lnTo>
                      <a:pt x="124" y="56"/>
                    </a:lnTo>
                    <a:lnTo>
                      <a:pt x="129" y="44"/>
                    </a:lnTo>
                    <a:lnTo>
                      <a:pt x="135" y="30"/>
                    </a:lnTo>
                    <a:lnTo>
                      <a:pt x="139" y="17"/>
                    </a:lnTo>
                    <a:lnTo>
                      <a:pt x="143" y="4"/>
                    </a:lnTo>
                    <a:lnTo>
                      <a:pt x="148" y="3"/>
                    </a:lnTo>
                    <a:lnTo>
                      <a:pt x="153" y="2"/>
                    </a:lnTo>
                    <a:lnTo>
                      <a:pt x="159" y="1"/>
                    </a:lnTo>
                    <a:lnTo>
                      <a:pt x="163" y="0"/>
                    </a:lnTo>
                    <a:close/>
                  </a:path>
                </a:pathLst>
              </a:custGeom>
              <a:solidFill>
                <a:srgbClr val="F2BF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66" name="Freeform 59"/>
              <p:cNvSpPr>
                <a:spLocks/>
              </p:cNvSpPr>
              <p:nvPr/>
            </p:nvSpPr>
            <p:spPr bwMode="auto">
              <a:xfrm>
                <a:off x="3808" y="2455"/>
                <a:ext cx="52" cy="50"/>
              </a:xfrm>
              <a:custGeom>
                <a:avLst/>
                <a:gdLst>
                  <a:gd name="T0" fmla="*/ 52 w 103"/>
                  <a:gd name="T1" fmla="*/ 19 h 100"/>
                  <a:gd name="T2" fmla="*/ 47 w 103"/>
                  <a:gd name="T3" fmla="*/ 20 h 100"/>
                  <a:gd name="T4" fmla="*/ 41 w 103"/>
                  <a:gd name="T5" fmla="*/ 23 h 100"/>
                  <a:gd name="T6" fmla="*/ 36 w 103"/>
                  <a:gd name="T7" fmla="*/ 26 h 100"/>
                  <a:gd name="T8" fmla="*/ 30 w 103"/>
                  <a:gd name="T9" fmla="*/ 29 h 100"/>
                  <a:gd name="T10" fmla="*/ 25 w 103"/>
                  <a:gd name="T11" fmla="*/ 34 h 100"/>
                  <a:gd name="T12" fmla="*/ 21 w 103"/>
                  <a:gd name="T13" fmla="*/ 39 h 100"/>
                  <a:gd name="T14" fmla="*/ 17 w 103"/>
                  <a:gd name="T15" fmla="*/ 44 h 100"/>
                  <a:gd name="T16" fmla="*/ 16 w 103"/>
                  <a:gd name="T17" fmla="*/ 50 h 100"/>
                  <a:gd name="T18" fmla="*/ 10 w 103"/>
                  <a:gd name="T19" fmla="*/ 46 h 100"/>
                  <a:gd name="T20" fmla="*/ 5 w 103"/>
                  <a:gd name="T21" fmla="*/ 42 h 100"/>
                  <a:gd name="T22" fmla="*/ 1 w 103"/>
                  <a:gd name="T23" fmla="*/ 37 h 100"/>
                  <a:gd name="T24" fmla="*/ 0 w 103"/>
                  <a:gd name="T25" fmla="*/ 31 h 100"/>
                  <a:gd name="T26" fmla="*/ 1 w 103"/>
                  <a:gd name="T27" fmla="*/ 26 h 100"/>
                  <a:gd name="T28" fmla="*/ 2 w 103"/>
                  <a:gd name="T29" fmla="*/ 23 h 100"/>
                  <a:gd name="T30" fmla="*/ 5 w 103"/>
                  <a:gd name="T31" fmla="*/ 18 h 100"/>
                  <a:gd name="T32" fmla="*/ 7 w 103"/>
                  <a:gd name="T33" fmla="*/ 14 h 100"/>
                  <a:gd name="T34" fmla="*/ 10 w 103"/>
                  <a:gd name="T35" fmla="*/ 11 h 100"/>
                  <a:gd name="T36" fmla="*/ 14 w 103"/>
                  <a:gd name="T37" fmla="*/ 7 h 100"/>
                  <a:gd name="T38" fmla="*/ 17 w 103"/>
                  <a:gd name="T39" fmla="*/ 3 h 100"/>
                  <a:gd name="T40" fmla="*/ 21 w 103"/>
                  <a:gd name="T41" fmla="*/ 0 h 100"/>
                  <a:gd name="T42" fmla="*/ 25 w 103"/>
                  <a:gd name="T43" fmla="*/ 3 h 100"/>
                  <a:gd name="T44" fmla="*/ 28 w 103"/>
                  <a:gd name="T45" fmla="*/ 6 h 100"/>
                  <a:gd name="T46" fmla="*/ 32 w 103"/>
                  <a:gd name="T47" fmla="*/ 8 h 100"/>
                  <a:gd name="T48" fmla="*/ 36 w 103"/>
                  <a:gd name="T49" fmla="*/ 11 h 100"/>
                  <a:gd name="T50" fmla="*/ 40 w 103"/>
                  <a:gd name="T51" fmla="*/ 13 h 100"/>
                  <a:gd name="T52" fmla="*/ 44 w 103"/>
                  <a:gd name="T53" fmla="*/ 15 h 100"/>
                  <a:gd name="T54" fmla="*/ 48 w 103"/>
                  <a:gd name="T55" fmla="*/ 17 h 100"/>
                  <a:gd name="T56" fmla="*/ 52 w 103"/>
                  <a:gd name="T57" fmla="*/ 19 h 10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03"/>
                  <a:gd name="T88" fmla="*/ 0 h 100"/>
                  <a:gd name="T89" fmla="*/ 103 w 103"/>
                  <a:gd name="T90" fmla="*/ 100 h 10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03" h="100">
                    <a:moveTo>
                      <a:pt x="103" y="37"/>
                    </a:moveTo>
                    <a:lnTo>
                      <a:pt x="93" y="40"/>
                    </a:lnTo>
                    <a:lnTo>
                      <a:pt x="81" y="46"/>
                    </a:lnTo>
                    <a:lnTo>
                      <a:pt x="71" y="52"/>
                    </a:lnTo>
                    <a:lnTo>
                      <a:pt x="60" y="59"/>
                    </a:lnTo>
                    <a:lnTo>
                      <a:pt x="50" y="68"/>
                    </a:lnTo>
                    <a:lnTo>
                      <a:pt x="41" y="77"/>
                    </a:lnTo>
                    <a:lnTo>
                      <a:pt x="34" y="88"/>
                    </a:lnTo>
                    <a:lnTo>
                      <a:pt x="31" y="100"/>
                    </a:lnTo>
                    <a:lnTo>
                      <a:pt x="20" y="92"/>
                    </a:lnTo>
                    <a:lnTo>
                      <a:pt x="10" y="84"/>
                    </a:lnTo>
                    <a:lnTo>
                      <a:pt x="2" y="74"/>
                    </a:lnTo>
                    <a:lnTo>
                      <a:pt x="0" y="62"/>
                    </a:lnTo>
                    <a:lnTo>
                      <a:pt x="1" y="53"/>
                    </a:lnTo>
                    <a:lnTo>
                      <a:pt x="4" y="45"/>
                    </a:lnTo>
                    <a:lnTo>
                      <a:pt x="9" y="36"/>
                    </a:lnTo>
                    <a:lnTo>
                      <a:pt x="14" y="29"/>
                    </a:lnTo>
                    <a:lnTo>
                      <a:pt x="20" y="21"/>
                    </a:lnTo>
                    <a:lnTo>
                      <a:pt x="27" y="14"/>
                    </a:lnTo>
                    <a:lnTo>
                      <a:pt x="34" y="7"/>
                    </a:lnTo>
                    <a:lnTo>
                      <a:pt x="41" y="0"/>
                    </a:lnTo>
                    <a:lnTo>
                      <a:pt x="49" y="6"/>
                    </a:lnTo>
                    <a:lnTo>
                      <a:pt x="56" y="11"/>
                    </a:lnTo>
                    <a:lnTo>
                      <a:pt x="64" y="16"/>
                    </a:lnTo>
                    <a:lnTo>
                      <a:pt x="71" y="21"/>
                    </a:lnTo>
                    <a:lnTo>
                      <a:pt x="79" y="26"/>
                    </a:lnTo>
                    <a:lnTo>
                      <a:pt x="87" y="30"/>
                    </a:lnTo>
                    <a:lnTo>
                      <a:pt x="95" y="34"/>
                    </a:lnTo>
                    <a:lnTo>
                      <a:pt x="103" y="37"/>
                    </a:lnTo>
                    <a:close/>
                  </a:path>
                </a:pathLst>
              </a:custGeom>
              <a:solidFill>
                <a:srgbClr val="007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67" name="Freeform 60"/>
              <p:cNvSpPr>
                <a:spLocks/>
              </p:cNvSpPr>
              <p:nvPr/>
            </p:nvSpPr>
            <p:spPr bwMode="auto">
              <a:xfrm>
                <a:off x="3939" y="2459"/>
                <a:ext cx="41" cy="18"/>
              </a:xfrm>
              <a:custGeom>
                <a:avLst/>
                <a:gdLst>
                  <a:gd name="T0" fmla="*/ 14 w 83"/>
                  <a:gd name="T1" fmla="*/ 18 h 37"/>
                  <a:gd name="T2" fmla="*/ 10 w 83"/>
                  <a:gd name="T3" fmla="*/ 18 h 37"/>
                  <a:gd name="T4" fmla="*/ 6 w 83"/>
                  <a:gd name="T5" fmla="*/ 18 h 37"/>
                  <a:gd name="T6" fmla="*/ 3 w 83"/>
                  <a:gd name="T7" fmla="*/ 16 h 37"/>
                  <a:gd name="T8" fmla="*/ 0 w 83"/>
                  <a:gd name="T9" fmla="*/ 14 h 37"/>
                  <a:gd name="T10" fmla="*/ 5 w 83"/>
                  <a:gd name="T11" fmla="*/ 13 h 37"/>
                  <a:gd name="T12" fmla="*/ 10 w 83"/>
                  <a:gd name="T13" fmla="*/ 12 h 37"/>
                  <a:gd name="T14" fmla="*/ 16 w 83"/>
                  <a:gd name="T15" fmla="*/ 11 h 37"/>
                  <a:gd name="T16" fmla="*/ 21 w 83"/>
                  <a:gd name="T17" fmla="*/ 9 h 37"/>
                  <a:gd name="T18" fmla="*/ 26 w 83"/>
                  <a:gd name="T19" fmla="*/ 8 h 37"/>
                  <a:gd name="T20" fmla="*/ 31 w 83"/>
                  <a:gd name="T21" fmla="*/ 6 h 37"/>
                  <a:gd name="T22" fmla="*/ 37 w 83"/>
                  <a:gd name="T23" fmla="*/ 3 h 37"/>
                  <a:gd name="T24" fmla="*/ 41 w 83"/>
                  <a:gd name="T25" fmla="*/ 0 h 37"/>
                  <a:gd name="T26" fmla="*/ 39 w 83"/>
                  <a:gd name="T27" fmla="*/ 3 h 37"/>
                  <a:gd name="T28" fmla="*/ 37 w 83"/>
                  <a:gd name="T29" fmla="*/ 7 h 37"/>
                  <a:gd name="T30" fmla="*/ 34 w 83"/>
                  <a:gd name="T31" fmla="*/ 10 h 37"/>
                  <a:gd name="T32" fmla="*/ 30 w 83"/>
                  <a:gd name="T33" fmla="*/ 13 h 37"/>
                  <a:gd name="T34" fmla="*/ 27 w 83"/>
                  <a:gd name="T35" fmla="*/ 15 h 37"/>
                  <a:gd name="T36" fmla="*/ 23 w 83"/>
                  <a:gd name="T37" fmla="*/ 17 h 37"/>
                  <a:gd name="T38" fmla="*/ 19 w 83"/>
                  <a:gd name="T39" fmla="*/ 18 h 37"/>
                  <a:gd name="T40" fmla="*/ 14 w 83"/>
                  <a:gd name="T41" fmla="*/ 18 h 3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3"/>
                  <a:gd name="T64" fmla="*/ 0 h 37"/>
                  <a:gd name="T65" fmla="*/ 83 w 83"/>
                  <a:gd name="T66" fmla="*/ 37 h 3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3" h="37">
                    <a:moveTo>
                      <a:pt x="29" y="37"/>
                    </a:moveTo>
                    <a:lnTo>
                      <a:pt x="21" y="37"/>
                    </a:lnTo>
                    <a:lnTo>
                      <a:pt x="13" y="36"/>
                    </a:lnTo>
                    <a:lnTo>
                      <a:pt x="6" y="32"/>
                    </a:lnTo>
                    <a:lnTo>
                      <a:pt x="0" y="28"/>
                    </a:lnTo>
                    <a:lnTo>
                      <a:pt x="10" y="26"/>
                    </a:lnTo>
                    <a:lnTo>
                      <a:pt x="21" y="24"/>
                    </a:lnTo>
                    <a:lnTo>
                      <a:pt x="32" y="22"/>
                    </a:lnTo>
                    <a:lnTo>
                      <a:pt x="43" y="19"/>
                    </a:lnTo>
                    <a:lnTo>
                      <a:pt x="53" y="16"/>
                    </a:lnTo>
                    <a:lnTo>
                      <a:pt x="63" y="12"/>
                    </a:lnTo>
                    <a:lnTo>
                      <a:pt x="74" y="6"/>
                    </a:lnTo>
                    <a:lnTo>
                      <a:pt x="83" y="0"/>
                    </a:lnTo>
                    <a:lnTo>
                      <a:pt x="78" y="7"/>
                    </a:lnTo>
                    <a:lnTo>
                      <a:pt x="74" y="14"/>
                    </a:lnTo>
                    <a:lnTo>
                      <a:pt x="68" y="20"/>
                    </a:lnTo>
                    <a:lnTo>
                      <a:pt x="61" y="26"/>
                    </a:lnTo>
                    <a:lnTo>
                      <a:pt x="54" y="30"/>
                    </a:lnTo>
                    <a:lnTo>
                      <a:pt x="46" y="34"/>
                    </a:lnTo>
                    <a:lnTo>
                      <a:pt x="38" y="36"/>
                    </a:lnTo>
                    <a:lnTo>
                      <a:pt x="29"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68" name="Freeform 61"/>
              <p:cNvSpPr>
                <a:spLocks/>
              </p:cNvSpPr>
              <p:nvPr/>
            </p:nvSpPr>
            <p:spPr bwMode="auto">
              <a:xfrm>
                <a:off x="3830" y="2463"/>
                <a:ext cx="295" cy="199"/>
              </a:xfrm>
              <a:custGeom>
                <a:avLst/>
                <a:gdLst>
                  <a:gd name="T0" fmla="*/ 295 w 589"/>
                  <a:gd name="T1" fmla="*/ 40 h 398"/>
                  <a:gd name="T2" fmla="*/ 285 w 589"/>
                  <a:gd name="T3" fmla="*/ 74 h 398"/>
                  <a:gd name="T4" fmla="*/ 278 w 589"/>
                  <a:gd name="T5" fmla="*/ 77 h 398"/>
                  <a:gd name="T6" fmla="*/ 270 w 589"/>
                  <a:gd name="T7" fmla="*/ 78 h 398"/>
                  <a:gd name="T8" fmla="*/ 268 w 589"/>
                  <a:gd name="T9" fmla="*/ 63 h 398"/>
                  <a:gd name="T10" fmla="*/ 263 w 589"/>
                  <a:gd name="T11" fmla="*/ 42 h 398"/>
                  <a:gd name="T12" fmla="*/ 252 w 589"/>
                  <a:gd name="T13" fmla="*/ 22 h 398"/>
                  <a:gd name="T14" fmla="*/ 246 w 589"/>
                  <a:gd name="T15" fmla="*/ 23 h 398"/>
                  <a:gd name="T16" fmla="*/ 255 w 589"/>
                  <a:gd name="T17" fmla="*/ 37 h 398"/>
                  <a:gd name="T18" fmla="*/ 259 w 589"/>
                  <a:gd name="T19" fmla="*/ 52 h 398"/>
                  <a:gd name="T20" fmla="*/ 248 w 589"/>
                  <a:gd name="T21" fmla="*/ 88 h 398"/>
                  <a:gd name="T22" fmla="*/ 224 w 589"/>
                  <a:gd name="T23" fmla="*/ 117 h 398"/>
                  <a:gd name="T24" fmla="*/ 196 w 589"/>
                  <a:gd name="T25" fmla="*/ 135 h 398"/>
                  <a:gd name="T26" fmla="*/ 173 w 589"/>
                  <a:gd name="T27" fmla="*/ 138 h 398"/>
                  <a:gd name="T28" fmla="*/ 151 w 589"/>
                  <a:gd name="T29" fmla="*/ 132 h 398"/>
                  <a:gd name="T30" fmla="*/ 159 w 589"/>
                  <a:gd name="T31" fmla="*/ 142 h 398"/>
                  <a:gd name="T32" fmla="*/ 186 w 589"/>
                  <a:gd name="T33" fmla="*/ 153 h 398"/>
                  <a:gd name="T34" fmla="*/ 215 w 589"/>
                  <a:gd name="T35" fmla="*/ 152 h 398"/>
                  <a:gd name="T36" fmla="*/ 214 w 589"/>
                  <a:gd name="T37" fmla="*/ 169 h 398"/>
                  <a:gd name="T38" fmla="*/ 195 w 589"/>
                  <a:gd name="T39" fmla="*/ 188 h 398"/>
                  <a:gd name="T40" fmla="*/ 161 w 589"/>
                  <a:gd name="T41" fmla="*/ 197 h 398"/>
                  <a:gd name="T42" fmla="*/ 123 w 589"/>
                  <a:gd name="T43" fmla="*/ 199 h 398"/>
                  <a:gd name="T44" fmla="*/ 87 w 589"/>
                  <a:gd name="T45" fmla="*/ 195 h 398"/>
                  <a:gd name="T46" fmla="*/ 53 w 589"/>
                  <a:gd name="T47" fmla="*/ 184 h 398"/>
                  <a:gd name="T48" fmla="*/ 33 w 589"/>
                  <a:gd name="T49" fmla="*/ 157 h 398"/>
                  <a:gd name="T50" fmla="*/ 19 w 589"/>
                  <a:gd name="T51" fmla="*/ 117 h 398"/>
                  <a:gd name="T52" fmla="*/ 31 w 589"/>
                  <a:gd name="T53" fmla="*/ 119 h 398"/>
                  <a:gd name="T54" fmla="*/ 51 w 589"/>
                  <a:gd name="T55" fmla="*/ 121 h 398"/>
                  <a:gd name="T56" fmla="*/ 69 w 589"/>
                  <a:gd name="T57" fmla="*/ 116 h 398"/>
                  <a:gd name="T58" fmla="*/ 47 w 589"/>
                  <a:gd name="T59" fmla="*/ 115 h 398"/>
                  <a:gd name="T60" fmla="*/ 28 w 589"/>
                  <a:gd name="T61" fmla="*/ 107 h 398"/>
                  <a:gd name="T62" fmla="*/ 11 w 589"/>
                  <a:gd name="T63" fmla="*/ 95 h 398"/>
                  <a:gd name="T64" fmla="*/ 3 w 589"/>
                  <a:gd name="T65" fmla="*/ 78 h 398"/>
                  <a:gd name="T66" fmla="*/ 0 w 589"/>
                  <a:gd name="T67" fmla="*/ 59 h 398"/>
                  <a:gd name="T68" fmla="*/ 5 w 589"/>
                  <a:gd name="T69" fmla="*/ 40 h 398"/>
                  <a:gd name="T70" fmla="*/ 15 w 589"/>
                  <a:gd name="T71" fmla="*/ 23 h 398"/>
                  <a:gd name="T72" fmla="*/ 32 w 589"/>
                  <a:gd name="T73" fmla="*/ 12 h 398"/>
                  <a:gd name="T74" fmla="*/ 45 w 589"/>
                  <a:gd name="T75" fmla="*/ 12 h 398"/>
                  <a:gd name="T76" fmla="*/ 58 w 589"/>
                  <a:gd name="T77" fmla="*/ 15 h 398"/>
                  <a:gd name="T78" fmla="*/ 67 w 589"/>
                  <a:gd name="T79" fmla="*/ 22 h 398"/>
                  <a:gd name="T80" fmla="*/ 77 w 589"/>
                  <a:gd name="T81" fmla="*/ 38 h 398"/>
                  <a:gd name="T82" fmla="*/ 92 w 589"/>
                  <a:gd name="T83" fmla="*/ 49 h 398"/>
                  <a:gd name="T84" fmla="*/ 122 w 589"/>
                  <a:gd name="T85" fmla="*/ 56 h 398"/>
                  <a:gd name="T86" fmla="*/ 158 w 589"/>
                  <a:gd name="T87" fmla="*/ 50 h 398"/>
                  <a:gd name="T88" fmla="*/ 189 w 589"/>
                  <a:gd name="T89" fmla="*/ 30 h 398"/>
                  <a:gd name="T90" fmla="*/ 199 w 589"/>
                  <a:gd name="T91" fmla="*/ 22 h 398"/>
                  <a:gd name="T92" fmla="*/ 207 w 589"/>
                  <a:gd name="T93" fmla="*/ 12 h 398"/>
                  <a:gd name="T94" fmla="*/ 215 w 589"/>
                  <a:gd name="T95" fmla="*/ 2 h 398"/>
                  <a:gd name="T96" fmla="*/ 239 w 589"/>
                  <a:gd name="T97" fmla="*/ 3 h 398"/>
                  <a:gd name="T98" fmla="*/ 263 w 589"/>
                  <a:gd name="T99" fmla="*/ 3 h 398"/>
                  <a:gd name="T100" fmla="*/ 282 w 589"/>
                  <a:gd name="T101" fmla="*/ 0 h 398"/>
                  <a:gd name="T102" fmla="*/ 288 w 589"/>
                  <a:gd name="T103" fmla="*/ 9 h 39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89"/>
                  <a:gd name="T157" fmla="*/ 0 h 398"/>
                  <a:gd name="T158" fmla="*/ 589 w 589"/>
                  <a:gd name="T159" fmla="*/ 398 h 39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89" h="398">
                    <a:moveTo>
                      <a:pt x="575" y="17"/>
                    </a:moveTo>
                    <a:lnTo>
                      <a:pt x="586" y="47"/>
                    </a:lnTo>
                    <a:lnTo>
                      <a:pt x="589" y="80"/>
                    </a:lnTo>
                    <a:lnTo>
                      <a:pt x="585" y="113"/>
                    </a:lnTo>
                    <a:lnTo>
                      <a:pt x="573" y="143"/>
                    </a:lnTo>
                    <a:lnTo>
                      <a:pt x="570" y="148"/>
                    </a:lnTo>
                    <a:lnTo>
                      <a:pt x="566" y="150"/>
                    </a:lnTo>
                    <a:lnTo>
                      <a:pt x="562" y="152"/>
                    </a:lnTo>
                    <a:lnTo>
                      <a:pt x="556" y="154"/>
                    </a:lnTo>
                    <a:lnTo>
                      <a:pt x="550" y="155"/>
                    </a:lnTo>
                    <a:lnTo>
                      <a:pt x="545" y="155"/>
                    </a:lnTo>
                    <a:lnTo>
                      <a:pt x="540" y="156"/>
                    </a:lnTo>
                    <a:lnTo>
                      <a:pt x="534" y="157"/>
                    </a:lnTo>
                    <a:lnTo>
                      <a:pt x="536" y="142"/>
                    </a:lnTo>
                    <a:lnTo>
                      <a:pt x="536" y="127"/>
                    </a:lnTo>
                    <a:lnTo>
                      <a:pt x="535" y="112"/>
                    </a:lnTo>
                    <a:lnTo>
                      <a:pt x="531" y="97"/>
                    </a:lnTo>
                    <a:lnTo>
                      <a:pt x="526" y="83"/>
                    </a:lnTo>
                    <a:lnTo>
                      <a:pt x="519" y="70"/>
                    </a:lnTo>
                    <a:lnTo>
                      <a:pt x="511" y="57"/>
                    </a:lnTo>
                    <a:lnTo>
                      <a:pt x="503" y="44"/>
                    </a:lnTo>
                    <a:lnTo>
                      <a:pt x="484" y="27"/>
                    </a:lnTo>
                    <a:lnTo>
                      <a:pt x="488" y="36"/>
                    </a:lnTo>
                    <a:lnTo>
                      <a:pt x="492" y="45"/>
                    </a:lnTo>
                    <a:lnTo>
                      <a:pt x="498" y="55"/>
                    </a:lnTo>
                    <a:lnTo>
                      <a:pt x="504" y="64"/>
                    </a:lnTo>
                    <a:lnTo>
                      <a:pt x="509" y="73"/>
                    </a:lnTo>
                    <a:lnTo>
                      <a:pt x="513" y="82"/>
                    </a:lnTo>
                    <a:lnTo>
                      <a:pt x="517" y="93"/>
                    </a:lnTo>
                    <a:lnTo>
                      <a:pt x="517" y="104"/>
                    </a:lnTo>
                    <a:lnTo>
                      <a:pt x="513" y="128"/>
                    </a:lnTo>
                    <a:lnTo>
                      <a:pt x="505" y="152"/>
                    </a:lnTo>
                    <a:lnTo>
                      <a:pt x="495" y="175"/>
                    </a:lnTo>
                    <a:lnTo>
                      <a:pt x="482" y="197"/>
                    </a:lnTo>
                    <a:lnTo>
                      <a:pt x="465" y="217"/>
                    </a:lnTo>
                    <a:lnTo>
                      <a:pt x="448" y="234"/>
                    </a:lnTo>
                    <a:lnTo>
                      <a:pt x="427" y="250"/>
                    </a:lnTo>
                    <a:lnTo>
                      <a:pt x="405" y="263"/>
                    </a:lnTo>
                    <a:lnTo>
                      <a:pt x="391" y="269"/>
                    </a:lnTo>
                    <a:lnTo>
                      <a:pt x="377" y="272"/>
                    </a:lnTo>
                    <a:lnTo>
                      <a:pt x="362" y="275"/>
                    </a:lnTo>
                    <a:lnTo>
                      <a:pt x="346" y="275"/>
                    </a:lnTo>
                    <a:lnTo>
                      <a:pt x="331" y="272"/>
                    </a:lnTo>
                    <a:lnTo>
                      <a:pt x="316" y="269"/>
                    </a:lnTo>
                    <a:lnTo>
                      <a:pt x="301" y="264"/>
                    </a:lnTo>
                    <a:lnTo>
                      <a:pt x="289" y="258"/>
                    </a:lnTo>
                    <a:lnTo>
                      <a:pt x="304" y="271"/>
                    </a:lnTo>
                    <a:lnTo>
                      <a:pt x="318" y="283"/>
                    </a:lnTo>
                    <a:lnTo>
                      <a:pt x="336" y="293"/>
                    </a:lnTo>
                    <a:lnTo>
                      <a:pt x="353" y="300"/>
                    </a:lnTo>
                    <a:lnTo>
                      <a:pt x="371" y="306"/>
                    </a:lnTo>
                    <a:lnTo>
                      <a:pt x="390" y="308"/>
                    </a:lnTo>
                    <a:lnTo>
                      <a:pt x="410" y="308"/>
                    </a:lnTo>
                    <a:lnTo>
                      <a:pt x="429" y="303"/>
                    </a:lnTo>
                    <a:lnTo>
                      <a:pt x="428" y="314"/>
                    </a:lnTo>
                    <a:lnTo>
                      <a:pt x="428" y="325"/>
                    </a:lnTo>
                    <a:lnTo>
                      <a:pt x="428" y="337"/>
                    </a:lnTo>
                    <a:lnTo>
                      <a:pt x="429" y="348"/>
                    </a:lnTo>
                    <a:lnTo>
                      <a:pt x="411" y="363"/>
                    </a:lnTo>
                    <a:lnTo>
                      <a:pt x="390" y="375"/>
                    </a:lnTo>
                    <a:lnTo>
                      <a:pt x="368" y="384"/>
                    </a:lnTo>
                    <a:lnTo>
                      <a:pt x="345" y="390"/>
                    </a:lnTo>
                    <a:lnTo>
                      <a:pt x="321" y="394"/>
                    </a:lnTo>
                    <a:lnTo>
                      <a:pt x="297" y="397"/>
                    </a:lnTo>
                    <a:lnTo>
                      <a:pt x="271" y="398"/>
                    </a:lnTo>
                    <a:lnTo>
                      <a:pt x="246" y="398"/>
                    </a:lnTo>
                    <a:lnTo>
                      <a:pt x="221" y="397"/>
                    </a:lnTo>
                    <a:lnTo>
                      <a:pt x="196" y="394"/>
                    </a:lnTo>
                    <a:lnTo>
                      <a:pt x="173" y="390"/>
                    </a:lnTo>
                    <a:lnTo>
                      <a:pt x="150" y="384"/>
                    </a:lnTo>
                    <a:lnTo>
                      <a:pt x="127" y="376"/>
                    </a:lnTo>
                    <a:lnTo>
                      <a:pt x="106" y="367"/>
                    </a:lnTo>
                    <a:lnTo>
                      <a:pt x="86" y="355"/>
                    </a:lnTo>
                    <a:lnTo>
                      <a:pt x="66" y="341"/>
                    </a:lnTo>
                    <a:lnTo>
                      <a:pt x="66" y="313"/>
                    </a:lnTo>
                    <a:lnTo>
                      <a:pt x="62" y="286"/>
                    </a:lnTo>
                    <a:lnTo>
                      <a:pt x="51" y="260"/>
                    </a:lnTo>
                    <a:lnTo>
                      <a:pt x="38" y="235"/>
                    </a:lnTo>
                    <a:lnTo>
                      <a:pt x="37" y="232"/>
                    </a:lnTo>
                    <a:lnTo>
                      <a:pt x="49" y="235"/>
                    </a:lnTo>
                    <a:lnTo>
                      <a:pt x="62" y="239"/>
                    </a:lnTo>
                    <a:lnTo>
                      <a:pt x="74" y="241"/>
                    </a:lnTo>
                    <a:lnTo>
                      <a:pt x="88" y="242"/>
                    </a:lnTo>
                    <a:lnTo>
                      <a:pt x="101" y="242"/>
                    </a:lnTo>
                    <a:lnTo>
                      <a:pt x="115" y="241"/>
                    </a:lnTo>
                    <a:lnTo>
                      <a:pt x="126" y="238"/>
                    </a:lnTo>
                    <a:lnTo>
                      <a:pt x="138" y="233"/>
                    </a:lnTo>
                    <a:lnTo>
                      <a:pt x="123" y="233"/>
                    </a:lnTo>
                    <a:lnTo>
                      <a:pt x="108" y="232"/>
                    </a:lnTo>
                    <a:lnTo>
                      <a:pt x="94" y="230"/>
                    </a:lnTo>
                    <a:lnTo>
                      <a:pt x="80" y="226"/>
                    </a:lnTo>
                    <a:lnTo>
                      <a:pt x="67" y="222"/>
                    </a:lnTo>
                    <a:lnTo>
                      <a:pt x="55" y="215"/>
                    </a:lnTo>
                    <a:lnTo>
                      <a:pt x="43" y="208"/>
                    </a:lnTo>
                    <a:lnTo>
                      <a:pt x="32" y="199"/>
                    </a:lnTo>
                    <a:lnTo>
                      <a:pt x="22" y="189"/>
                    </a:lnTo>
                    <a:lnTo>
                      <a:pt x="15" y="179"/>
                    </a:lnTo>
                    <a:lnTo>
                      <a:pt x="9" y="167"/>
                    </a:lnTo>
                    <a:lnTo>
                      <a:pt x="5" y="156"/>
                    </a:lnTo>
                    <a:lnTo>
                      <a:pt x="2" y="143"/>
                    </a:lnTo>
                    <a:lnTo>
                      <a:pt x="0" y="131"/>
                    </a:lnTo>
                    <a:lnTo>
                      <a:pt x="0" y="118"/>
                    </a:lnTo>
                    <a:lnTo>
                      <a:pt x="2" y="104"/>
                    </a:lnTo>
                    <a:lnTo>
                      <a:pt x="5" y="91"/>
                    </a:lnTo>
                    <a:lnTo>
                      <a:pt x="9" y="80"/>
                    </a:lnTo>
                    <a:lnTo>
                      <a:pt x="14" y="67"/>
                    </a:lnTo>
                    <a:lnTo>
                      <a:pt x="22" y="56"/>
                    </a:lnTo>
                    <a:lnTo>
                      <a:pt x="30" y="45"/>
                    </a:lnTo>
                    <a:lnTo>
                      <a:pt x="41" y="36"/>
                    </a:lnTo>
                    <a:lnTo>
                      <a:pt x="51" y="29"/>
                    </a:lnTo>
                    <a:lnTo>
                      <a:pt x="64" y="25"/>
                    </a:lnTo>
                    <a:lnTo>
                      <a:pt x="72" y="23"/>
                    </a:lnTo>
                    <a:lnTo>
                      <a:pt x="81" y="23"/>
                    </a:lnTo>
                    <a:lnTo>
                      <a:pt x="89" y="25"/>
                    </a:lnTo>
                    <a:lnTo>
                      <a:pt x="97" y="26"/>
                    </a:lnTo>
                    <a:lnTo>
                      <a:pt x="105" y="28"/>
                    </a:lnTo>
                    <a:lnTo>
                      <a:pt x="115" y="30"/>
                    </a:lnTo>
                    <a:lnTo>
                      <a:pt x="123" y="32"/>
                    </a:lnTo>
                    <a:lnTo>
                      <a:pt x="132" y="33"/>
                    </a:lnTo>
                    <a:lnTo>
                      <a:pt x="134" y="44"/>
                    </a:lnTo>
                    <a:lnTo>
                      <a:pt x="139" y="56"/>
                    </a:lnTo>
                    <a:lnTo>
                      <a:pt x="144" y="66"/>
                    </a:lnTo>
                    <a:lnTo>
                      <a:pt x="153" y="76"/>
                    </a:lnTo>
                    <a:lnTo>
                      <a:pt x="162" y="85"/>
                    </a:lnTo>
                    <a:lnTo>
                      <a:pt x="172" y="93"/>
                    </a:lnTo>
                    <a:lnTo>
                      <a:pt x="184" y="98"/>
                    </a:lnTo>
                    <a:lnTo>
                      <a:pt x="194" y="103"/>
                    </a:lnTo>
                    <a:lnTo>
                      <a:pt x="218" y="110"/>
                    </a:lnTo>
                    <a:lnTo>
                      <a:pt x="244" y="113"/>
                    </a:lnTo>
                    <a:lnTo>
                      <a:pt x="268" y="112"/>
                    </a:lnTo>
                    <a:lnTo>
                      <a:pt x="292" y="108"/>
                    </a:lnTo>
                    <a:lnTo>
                      <a:pt x="315" y="101"/>
                    </a:lnTo>
                    <a:lnTo>
                      <a:pt x="337" y="90"/>
                    </a:lnTo>
                    <a:lnTo>
                      <a:pt x="358" y="76"/>
                    </a:lnTo>
                    <a:lnTo>
                      <a:pt x="377" y="61"/>
                    </a:lnTo>
                    <a:lnTo>
                      <a:pt x="384" y="56"/>
                    </a:lnTo>
                    <a:lnTo>
                      <a:pt x="390" y="50"/>
                    </a:lnTo>
                    <a:lnTo>
                      <a:pt x="397" y="43"/>
                    </a:lnTo>
                    <a:lnTo>
                      <a:pt x="403" y="36"/>
                    </a:lnTo>
                    <a:lnTo>
                      <a:pt x="408" y="30"/>
                    </a:lnTo>
                    <a:lnTo>
                      <a:pt x="413" y="23"/>
                    </a:lnTo>
                    <a:lnTo>
                      <a:pt x="418" y="15"/>
                    </a:lnTo>
                    <a:lnTo>
                      <a:pt x="422" y="9"/>
                    </a:lnTo>
                    <a:lnTo>
                      <a:pt x="429" y="3"/>
                    </a:lnTo>
                    <a:lnTo>
                      <a:pt x="445" y="5"/>
                    </a:lnTo>
                    <a:lnTo>
                      <a:pt x="461" y="6"/>
                    </a:lnTo>
                    <a:lnTo>
                      <a:pt x="478" y="7"/>
                    </a:lnTo>
                    <a:lnTo>
                      <a:pt x="494" y="7"/>
                    </a:lnTo>
                    <a:lnTo>
                      <a:pt x="510" y="7"/>
                    </a:lnTo>
                    <a:lnTo>
                      <a:pt x="526" y="6"/>
                    </a:lnTo>
                    <a:lnTo>
                      <a:pt x="541" y="4"/>
                    </a:lnTo>
                    <a:lnTo>
                      <a:pt x="556" y="0"/>
                    </a:lnTo>
                    <a:lnTo>
                      <a:pt x="563" y="0"/>
                    </a:lnTo>
                    <a:lnTo>
                      <a:pt x="569" y="5"/>
                    </a:lnTo>
                    <a:lnTo>
                      <a:pt x="572" y="11"/>
                    </a:lnTo>
                    <a:lnTo>
                      <a:pt x="575" y="17"/>
                    </a:lnTo>
                    <a:close/>
                  </a:path>
                </a:pathLst>
              </a:custGeom>
              <a:solidFill>
                <a:srgbClr val="007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69" name="Freeform 62"/>
              <p:cNvSpPr>
                <a:spLocks/>
              </p:cNvSpPr>
              <p:nvPr/>
            </p:nvSpPr>
            <p:spPr bwMode="auto">
              <a:xfrm>
                <a:off x="3922" y="2594"/>
                <a:ext cx="14" cy="59"/>
              </a:xfrm>
              <a:custGeom>
                <a:avLst/>
                <a:gdLst>
                  <a:gd name="T0" fmla="*/ 5 w 27"/>
                  <a:gd name="T1" fmla="*/ 1 h 117"/>
                  <a:gd name="T2" fmla="*/ 6 w 27"/>
                  <a:gd name="T3" fmla="*/ 9 h 117"/>
                  <a:gd name="T4" fmla="*/ 8 w 27"/>
                  <a:gd name="T5" fmla="*/ 16 h 117"/>
                  <a:gd name="T6" fmla="*/ 9 w 27"/>
                  <a:gd name="T7" fmla="*/ 24 h 117"/>
                  <a:gd name="T8" fmla="*/ 8 w 27"/>
                  <a:gd name="T9" fmla="*/ 32 h 117"/>
                  <a:gd name="T10" fmla="*/ 7 w 27"/>
                  <a:gd name="T11" fmla="*/ 39 h 117"/>
                  <a:gd name="T12" fmla="*/ 8 w 27"/>
                  <a:gd name="T13" fmla="*/ 46 h 117"/>
                  <a:gd name="T14" fmla="*/ 11 w 27"/>
                  <a:gd name="T15" fmla="*/ 53 h 117"/>
                  <a:gd name="T16" fmla="*/ 14 w 27"/>
                  <a:gd name="T17" fmla="*/ 59 h 117"/>
                  <a:gd name="T18" fmla="*/ 9 w 27"/>
                  <a:gd name="T19" fmla="*/ 54 h 117"/>
                  <a:gd name="T20" fmla="*/ 6 w 27"/>
                  <a:gd name="T21" fmla="*/ 48 h 117"/>
                  <a:gd name="T22" fmla="*/ 3 w 27"/>
                  <a:gd name="T23" fmla="*/ 42 h 117"/>
                  <a:gd name="T24" fmla="*/ 1 w 27"/>
                  <a:gd name="T25" fmla="*/ 35 h 117"/>
                  <a:gd name="T26" fmla="*/ 0 w 27"/>
                  <a:gd name="T27" fmla="*/ 26 h 117"/>
                  <a:gd name="T28" fmla="*/ 2 w 27"/>
                  <a:gd name="T29" fmla="*/ 17 h 117"/>
                  <a:gd name="T30" fmla="*/ 4 w 27"/>
                  <a:gd name="T31" fmla="*/ 9 h 117"/>
                  <a:gd name="T32" fmla="*/ 4 w 27"/>
                  <a:gd name="T33" fmla="*/ 0 h 117"/>
                  <a:gd name="T34" fmla="*/ 5 w 27"/>
                  <a:gd name="T35" fmla="*/ 1 h 1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7"/>
                  <a:gd name="T55" fmla="*/ 0 h 117"/>
                  <a:gd name="T56" fmla="*/ 27 w 27"/>
                  <a:gd name="T57" fmla="*/ 117 h 1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7" h="117">
                    <a:moveTo>
                      <a:pt x="9" y="1"/>
                    </a:moveTo>
                    <a:lnTo>
                      <a:pt x="12" y="17"/>
                    </a:lnTo>
                    <a:lnTo>
                      <a:pt x="16" y="32"/>
                    </a:lnTo>
                    <a:lnTo>
                      <a:pt x="17" y="48"/>
                    </a:lnTo>
                    <a:lnTo>
                      <a:pt x="15" y="64"/>
                    </a:lnTo>
                    <a:lnTo>
                      <a:pt x="14" y="78"/>
                    </a:lnTo>
                    <a:lnTo>
                      <a:pt x="16" y="92"/>
                    </a:lnTo>
                    <a:lnTo>
                      <a:pt x="22" y="105"/>
                    </a:lnTo>
                    <a:lnTo>
                      <a:pt x="27" y="117"/>
                    </a:lnTo>
                    <a:lnTo>
                      <a:pt x="18" y="107"/>
                    </a:lnTo>
                    <a:lnTo>
                      <a:pt x="11" y="95"/>
                    </a:lnTo>
                    <a:lnTo>
                      <a:pt x="5" y="83"/>
                    </a:lnTo>
                    <a:lnTo>
                      <a:pt x="1" y="70"/>
                    </a:lnTo>
                    <a:lnTo>
                      <a:pt x="0" y="52"/>
                    </a:lnTo>
                    <a:lnTo>
                      <a:pt x="3" y="34"/>
                    </a:lnTo>
                    <a:lnTo>
                      <a:pt x="8" y="18"/>
                    </a:lnTo>
                    <a:lnTo>
                      <a:pt x="7" y="0"/>
                    </a:lnTo>
                    <a:lnTo>
                      <a:pt x="9"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70" name="Freeform 63"/>
              <p:cNvSpPr>
                <a:spLocks/>
              </p:cNvSpPr>
              <p:nvPr/>
            </p:nvSpPr>
            <p:spPr bwMode="auto">
              <a:xfrm>
                <a:off x="3868" y="2602"/>
                <a:ext cx="43" cy="14"/>
              </a:xfrm>
              <a:custGeom>
                <a:avLst/>
                <a:gdLst>
                  <a:gd name="T0" fmla="*/ 43 w 87"/>
                  <a:gd name="T1" fmla="*/ 6 h 28"/>
                  <a:gd name="T2" fmla="*/ 40 w 87"/>
                  <a:gd name="T3" fmla="*/ 8 h 28"/>
                  <a:gd name="T4" fmla="*/ 36 w 87"/>
                  <a:gd name="T5" fmla="*/ 11 h 28"/>
                  <a:gd name="T6" fmla="*/ 32 w 87"/>
                  <a:gd name="T7" fmla="*/ 12 h 28"/>
                  <a:gd name="T8" fmla="*/ 28 w 87"/>
                  <a:gd name="T9" fmla="*/ 13 h 28"/>
                  <a:gd name="T10" fmla="*/ 24 w 87"/>
                  <a:gd name="T11" fmla="*/ 14 h 28"/>
                  <a:gd name="T12" fmla="*/ 20 w 87"/>
                  <a:gd name="T13" fmla="*/ 14 h 28"/>
                  <a:gd name="T14" fmla="*/ 15 w 87"/>
                  <a:gd name="T15" fmla="*/ 13 h 28"/>
                  <a:gd name="T16" fmla="*/ 11 w 87"/>
                  <a:gd name="T17" fmla="*/ 12 h 28"/>
                  <a:gd name="T18" fmla="*/ 7 w 87"/>
                  <a:gd name="T19" fmla="*/ 9 h 28"/>
                  <a:gd name="T20" fmla="*/ 5 w 87"/>
                  <a:gd name="T21" fmla="*/ 7 h 28"/>
                  <a:gd name="T22" fmla="*/ 2 w 87"/>
                  <a:gd name="T23" fmla="*/ 4 h 28"/>
                  <a:gd name="T24" fmla="*/ 0 w 87"/>
                  <a:gd name="T25" fmla="*/ 0 h 28"/>
                  <a:gd name="T26" fmla="*/ 5 w 87"/>
                  <a:gd name="T27" fmla="*/ 3 h 28"/>
                  <a:gd name="T28" fmla="*/ 10 w 87"/>
                  <a:gd name="T29" fmla="*/ 4 h 28"/>
                  <a:gd name="T30" fmla="*/ 15 w 87"/>
                  <a:gd name="T31" fmla="*/ 5 h 28"/>
                  <a:gd name="T32" fmla="*/ 21 w 87"/>
                  <a:gd name="T33" fmla="*/ 7 h 28"/>
                  <a:gd name="T34" fmla="*/ 26 w 87"/>
                  <a:gd name="T35" fmla="*/ 7 h 28"/>
                  <a:gd name="T36" fmla="*/ 32 w 87"/>
                  <a:gd name="T37" fmla="*/ 7 h 28"/>
                  <a:gd name="T38" fmla="*/ 37 w 87"/>
                  <a:gd name="T39" fmla="*/ 7 h 28"/>
                  <a:gd name="T40" fmla="*/ 43 w 87"/>
                  <a:gd name="T41" fmla="*/ 6 h 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7"/>
                  <a:gd name="T64" fmla="*/ 0 h 28"/>
                  <a:gd name="T65" fmla="*/ 87 w 87"/>
                  <a:gd name="T66" fmla="*/ 28 h 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7" h="28">
                    <a:moveTo>
                      <a:pt x="87" y="12"/>
                    </a:moveTo>
                    <a:lnTo>
                      <a:pt x="80" y="16"/>
                    </a:lnTo>
                    <a:lnTo>
                      <a:pt x="73" y="21"/>
                    </a:lnTo>
                    <a:lnTo>
                      <a:pt x="65" y="24"/>
                    </a:lnTo>
                    <a:lnTo>
                      <a:pt x="57" y="26"/>
                    </a:lnTo>
                    <a:lnTo>
                      <a:pt x="48" y="28"/>
                    </a:lnTo>
                    <a:lnTo>
                      <a:pt x="40" y="28"/>
                    </a:lnTo>
                    <a:lnTo>
                      <a:pt x="30" y="26"/>
                    </a:lnTo>
                    <a:lnTo>
                      <a:pt x="22" y="23"/>
                    </a:lnTo>
                    <a:lnTo>
                      <a:pt x="15" y="18"/>
                    </a:lnTo>
                    <a:lnTo>
                      <a:pt x="10" y="13"/>
                    </a:lnTo>
                    <a:lnTo>
                      <a:pt x="5" y="7"/>
                    </a:lnTo>
                    <a:lnTo>
                      <a:pt x="0" y="0"/>
                    </a:lnTo>
                    <a:lnTo>
                      <a:pt x="10" y="5"/>
                    </a:lnTo>
                    <a:lnTo>
                      <a:pt x="20" y="8"/>
                    </a:lnTo>
                    <a:lnTo>
                      <a:pt x="31" y="10"/>
                    </a:lnTo>
                    <a:lnTo>
                      <a:pt x="42" y="13"/>
                    </a:lnTo>
                    <a:lnTo>
                      <a:pt x="53" y="14"/>
                    </a:lnTo>
                    <a:lnTo>
                      <a:pt x="64" y="14"/>
                    </a:lnTo>
                    <a:lnTo>
                      <a:pt x="75" y="13"/>
                    </a:lnTo>
                    <a:lnTo>
                      <a:pt x="87"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71" name="Freeform 64"/>
              <p:cNvSpPr>
                <a:spLocks/>
              </p:cNvSpPr>
              <p:nvPr/>
            </p:nvSpPr>
            <p:spPr bwMode="auto">
              <a:xfrm>
                <a:off x="3963" y="2619"/>
                <a:ext cx="57" cy="16"/>
              </a:xfrm>
              <a:custGeom>
                <a:avLst/>
                <a:gdLst>
                  <a:gd name="T0" fmla="*/ 57 w 114"/>
                  <a:gd name="T1" fmla="*/ 5 h 33"/>
                  <a:gd name="T2" fmla="*/ 52 w 114"/>
                  <a:gd name="T3" fmla="*/ 8 h 33"/>
                  <a:gd name="T4" fmla="*/ 46 w 114"/>
                  <a:gd name="T5" fmla="*/ 10 h 33"/>
                  <a:gd name="T6" fmla="*/ 40 w 114"/>
                  <a:gd name="T7" fmla="*/ 13 h 33"/>
                  <a:gd name="T8" fmla="*/ 33 w 114"/>
                  <a:gd name="T9" fmla="*/ 15 h 33"/>
                  <a:gd name="T10" fmla="*/ 27 w 114"/>
                  <a:gd name="T11" fmla="*/ 16 h 33"/>
                  <a:gd name="T12" fmla="*/ 20 w 114"/>
                  <a:gd name="T13" fmla="*/ 16 h 33"/>
                  <a:gd name="T14" fmla="*/ 14 w 114"/>
                  <a:gd name="T15" fmla="*/ 14 h 33"/>
                  <a:gd name="T16" fmla="*/ 8 w 114"/>
                  <a:gd name="T17" fmla="*/ 11 h 33"/>
                  <a:gd name="T18" fmla="*/ 5 w 114"/>
                  <a:gd name="T19" fmla="*/ 9 h 33"/>
                  <a:gd name="T20" fmla="*/ 4 w 114"/>
                  <a:gd name="T21" fmla="*/ 6 h 33"/>
                  <a:gd name="T22" fmla="*/ 2 w 114"/>
                  <a:gd name="T23" fmla="*/ 3 h 33"/>
                  <a:gd name="T24" fmla="*/ 0 w 114"/>
                  <a:gd name="T25" fmla="*/ 0 h 33"/>
                  <a:gd name="T26" fmla="*/ 6 w 114"/>
                  <a:gd name="T27" fmla="*/ 3 h 33"/>
                  <a:gd name="T28" fmla="*/ 13 w 114"/>
                  <a:gd name="T29" fmla="*/ 6 h 33"/>
                  <a:gd name="T30" fmla="*/ 20 w 114"/>
                  <a:gd name="T31" fmla="*/ 8 h 33"/>
                  <a:gd name="T32" fmla="*/ 28 w 114"/>
                  <a:gd name="T33" fmla="*/ 9 h 33"/>
                  <a:gd name="T34" fmla="*/ 35 w 114"/>
                  <a:gd name="T35" fmla="*/ 9 h 33"/>
                  <a:gd name="T36" fmla="*/ 43 w 114"/>
                  <a:gd name="T37" fmla="*/ 8 h 33"/>
                  <a:gd name="T38" fmla="*/ 50 w 114"/>
                  <a:gd name="T39" fmla="*/ 7 h 33"/>
                  <a:gd name="T40" fmla="*/ 57 w 114"/>
                  <a:gd name="T41" fmla="*/ 5 h 3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4"/>
                  <a:gd name="T64" fmla="*/ 0 h 33"/>
                  <a:gd name="T65" fmla="*/ 114 w 114"/>
                  <a:gd name="T66" fmla="*/ 33 h 3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4" h="33">
                    <a:moveTo>
                      <a:pt x="114" y="11"/>
                    </a:moveTo>
                    <a:lnTo>
                      <a:pt x="103" y="17"/>
                    </a:lnTo>
                    <a:lnTo>
                      <a:pt x="91" y="21"/>
                    </a:lnTo>
                    <a:lnTo>
                      <a:pt x="79" y="27"/>
                    </a:lnTo>
                    <a:lnTo>
                      <a:pt x="66" y="30"/>
                    </a:lnTo>
                    <a:lnTo>
                      <a:pt x="53" y="33"/>
                    </a:lnTo>
                    <a:lnTo>
                      <a:pt x="40" y="33"/>
                    </a:lnTo>
                    <a:lnTo>
                      <a:pt x="27" y="29"/>
                    </a:lnTo>
                    <a:lnTo>
                      <a:pt x="16" y="22"/>
                    </a:lnTo>
                    <a:lnTo>
                      <a:pt x="10" y="18"/>
                    </a:lnTo>
                    <a:lnTo>
                      <a:pt x="7" y="12"/>
                    </a:lnTo>
                    <a:lnTo>
                      <a:pt x="3" y="6"/>
                    </a:lnTo>
                    <a:lnTo>
                      <a:pt x="0" y="0"/>
                    </a:lnTo>
                    <a:lnTo>
                      <a:pt x="12" y="7"/>
                    </a:lnTo>
                    <a:lnTo>
                      <a:pt x="26" y="13"/>
                    </a:lnTo>
                    <a:lnTo>
                      <a:pt x="40" y="17"/>
                    </a:lnTo>
                    <a:lnTo>
                      <a:pt x="55" y="18"/>
                    </a:lnTo>
                    <a:lnTo>
                      <a:pt x="70" y="18"/>
                    </a:lnTo>
                    <a:lnTo>
                      <a:pt x="85" y="17"/>
                    </a:lnTo>
                    <a:lnTo>
                      <a:pt x="100" y="14"/>
                    </a:lnTo>
                    <a:lnTo>
                      <a:pt x="11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72" name="Freeform 65"/>
              <p:cNvSpPr>
                <a:spLocks/>
              </p:cNvSpPr>
              <p:nvPr/>
            </p:nvSpPr>
            <p:spPr bwMode="auto">
              <a:xfrm>
                <a:off x="3762" y="2753"/>
                <a:ext cx="40" cy="28"/>
              </a:xfrm>
              <a:custGeom>
                <a:avLst/>
                <a:gdLst>
                  <a:gd name="T0" fmla="*/ 39 w 81"/>
                  <a:gd name="T1" fmla="*/ 3 h 55"/>
                  <a:gd name="T2" fmla="*/ 39 w 81"/>
                  <a:gd name="T3" fmla="*/ 5 h 55"/>
                  <a:gd name="T4" fmla="*/ 40 w 81"/>
                  <a:gd name="T5" fmla="*/ 10 h 55"/>
                  <a:gd name="T6" fmla="*/ 40 w 81"/>
                  <a:gd name="T7" fmla="*/ 16 h 55"/>
                  <a:gd name="T8" fmla="*/ 40 w 81"/>
                  <a:gd name="T9" fmla="*/ 21 h 55"/>
                  <a:gd name="T10" fmla="*/ 37 w 81"/>
                  <a:gd name="T11" fmla="*/ 22 h 55"/>
                  <a:gd name="T12" fmla="*/ 33 w 81"/>
                  <a:gd name="T13" fmla="*/ 23 h 55"/>
                  <a:gd name="T14" fmla="*/ 29 w 81"/>
                  <a:gd name="T15" fmla="*/ 24 h 55"/>
                  <a:gd name="T16" fmla="*/ 24 w 81"/>
                  <a:gd name="T17" fmla="*/ 25 h 55"/>
                  <a:gd name="T18" fmla="*/ 19 w 81"/>
                  <a:gd name="T19" fmla="*/ 27 h 55"/>
                  <a:gd name="T20" fmla="*/ 13 w 81"/>
                  <a:gd name="T21" fmla="*/ 27 h 55"/>
                  <a:gd name="T22" fmla="*/ 7 w 81"/>
                  <a:gd name="T23" fmla="*/ 28 h 55"/>
                  <a:gd name="T24" fmla="*/ 0 w 81"/>
                  <a:gd name="T25" fmla="*/ 28 h 55"/>
                  <a:gd name="T26" fmla="*/ 3 w 81"/>
                  <a:gd name="T27" fmla="*/ 24 h 55"/>
                  <a:gd name="T28" fmla="*/ 6 w 81"/>
                  <a:gd name="T29" fmla="*/ 21 h 55"/>
                  <a:gd name="T30" fmla="*/ 8 w 81"/>
                  <a:gd name="T31" fmla="*/ 18 h 55"/>
                  <a:gd name="T32" fmla="*/ 10 w 81"/>
                  <a:gd name="T33" fmla="*/ 15 h 55"/>
                  <a:gd name="T34" fmla="*/ 12 w 81"/>
                  <a:gd name="T35" fmla="*/ 11 h 55"/>
                  <a:gd name="T36" fmla="*/ 14 w 81"/>
                  <a:gd name="T37" fmla="*/ 8 h 55"/>
                  <a:gd name="T38" fmla="*/ 17 w 81"/>
                  <a:gd name="T39" fmla="*/ 4 h 55"/>
                  <a:gd name="T40" fmla="*/ 19 w 81"/>
                  <a:gd name="T41" fmla="*/ 0 h 55"/>
                  <a:gd name="T42" fmla="*/ 22 w 81"/>
                  <a:gd name="T43" fmla="*/ 0 h 55"/>
                  <a:gd name="T44" fmla="*/ 24 w 81"/>
                  <a:gd name="T45" fmla="*/ 1 h 55"/>
                  <a:gd name="T46" fmla="*/ 27 w 81"/>
                  <a:gd name="T47" fmla="*/ 1 h 55"/>
                  <a:gd name="T48" fmla="*/ 29 w 81"/>
                  <a:gd name="T49" fmla="*/ 1 h 55"/>
                  <a:gd name="T50" fmla="*/ 32 w 81"/>
                  <a:gd name="T51" fmla="*/ 1 h 55"/>
                  <a:gd name="T52" fmla="*/ 34 w 81"/>
                  <a:gd name="T53" fmla="*/ 2 h 55"/>
                  <a:gd name="T54" fmla="*/ 37 w 81"/>
                  <a:gd name="T55" fmla="*/ 2 h 55"/>
                  <a:gd name="T56" fmla="*/ 39 w 81"/>
                  <a:gd name="T57" fmla="*/ 3 h 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1"/>
                  <a:gd name="T88" fmla="*/ 0 h 55"/>
                  <a:gd name="T89" fmla="*/ 81 w 81"/>
                  <a:gd name="T90" fmla="*/ 55 h 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1" h="55">
                    <a:moveTo>
                      <a:pt x="79" y="5"/>
                    </a:moveTo>
                    <a:lnTo>
                      <a:pt x="79" y="10"/>
                    </a:lnTo>
                    <a:lnTo>
                      <a:pt x="80" y="19"/>
                    </a:lnTo>
                    <a:lnTo>
                      <a:pt x="81" y="32"/>
                    </a:lnTo>
                    <a:lnTo>
                      <a:pt x="81" y="41"/>
                    </a:lnTo>
                    <a:lnTo>
                      <a:pt x="74" y="43"/>
                    </a:lnTo>
                    <a:lnTo>
                      <a:pt x="67" y="46"/>
                    </a:lnTo>
                    <a:lnTo>
                      <a:pt x="58" y="48"/>
                    </a:lnTo>
                    <a:lnTo>
                      <a:pt x="49" y="50"/>
                    </a:lnTo>
                    <a:lnTo>
                      <a:pt x="38" y="53"/>
                    </a:lnTo>
                    <a:lnTo>
                      <a:pt x="26" y="54"/>
                    </a:lnTo>
                    <a:lnTo>
                      <a:pt x="14" y="55"/>
                    </a:lnTo>
                    <a:lnTo>
                      <a:pt x="0" y="55"/>
                    </a:lnTo>
                    <a:lnTo>
                      <a:pt x="6" y="48"/>
                    </a:lnTo>
                    <a:lnTo>
                      <a:pt x="12" y="42"/>
                    </a:lnTo>
                    <a:lnTo>
                      <a:pt x="16" y="35"/>
                    </a:lnTo>
                    <a:lnTo>
                      <a:pt x="21" y="29"/>
                    </a:lnTo>
                    <a:lnTo>
                      <a:pt x="25" y="22"/>
                    </a:lnTo>
                    <a:lnTo>
                      <a:pt x="29" y="15"/>
                    </a:lnTo>
                    <a:lnTo>
                      <a:pt x="34" y="8"/>
                    </a:lnTo>
                    <a:lnTo>
                      <a:pt x="38" y="0"/>
                    </a:lnTo>
                    <a:lnTo>
                      <a:pt x="44" y="0"/>
                    </a:lnTo>
                    <a:lnTo>
                      <a:pt x="49" y="1"/>
                    </a:lnTo>
                    <a:lnTo>
                      <a:pt x="54" y="1"/>
                    </a:lnTo>
                    <a:lnTo>
                      <a:pt x="59" y="1"/>
                    </a:lnTo>
                    <a:lnTo>
                      <a:pt x="65" y="2"/>
                    </a:lnTo>
                    <a:lnTo>
                      <a:pt x="69" y="3"/>
                    </a:lnTo>
                    <a:lnTo>
                      <a:pt x="74" y="4"/>
                    </a:lnTo>
                    <a:lnTo>
                      <a:pt x="79" y="5"/>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73" name="Freeform 66"/>
              <p:cNvSpPr>
                <a:spLocks/>
              </p:cNvSpPr>
              <p:nvPr/>
            </p:nvSpPr>
            <p:spPr bwMode="auto">
              <a:xfrm>
                <a:off x="3967" y="2830"/>
                <a:ext cx="32" cy="50"/>
              </a:xfrm>
              <a:custGeom>
                <a:avLst/>
                <a:gdLst>
                  <a:gd name="T0" fmla="*/ 32 w 64"/>
                  <a:gd name="T1" fmla="*/ 7 h 99"/>
                  <a:gd name="T2" fmla="*/ 30 w 64"/>
                  <a:gd name="T3" fmla="*/ 18 h 99"/>
                  <a:gd name="T4" fmla="*/ 28 w 64"/>
                  <a:gd name="T5" fmla="*/ 28 h 99"/>
                  <a:gd name="T6" fmla="*/ 26 w 64"/>
                  <a:gd name="T7" fmla="*/ 39 h 99"/>
                  <a:gd name="T8" fmla="*/ 24 w 64"/>
                  <a:gd name="T9" fmla="*/ 50 h 99"/>
                  <a:gd name="T10" fmla="*/ 21 w 64"/>
                  <a:gd name="T11" fmla="*/ 45 h 99"/>
                  <a:gd name="T12" fmla="*/ 19 w 64"/>
                  <a:gd name="T13" fmla="*/ 41 h 99"/>
                  <a:gd name="T14" fmla="*/ 15 w 64"/>
                  <a:gd name="T15" fmla="*/ 37 h 99"/>
                  <a:gd name="T16" fmla="*/ 11 w 64"/>
                  <a:gd name="T17" fmla="*/ 32 h 99"/>
                  <a:gd name="T18" fmla="*/ 8 w 64"/>
                  <a:gd name="T19" fmla="*/ 27 h 99"/>
                  <a:gd name="T20" fmla="*/ 4 w 64"/>
                  <a:gd name="T21" fmla="*/ 23 h 99"/>
                  <a:gd name="T22" fmla="*/ 1 w 64"/>
                  <a:gd name="T23" fmla="*/ 19 h 99"/>
                  <a:gd name="T24" fmla="*/ 0 w 64"/>
                  <a:gd name="T25" fmla="*/ 14 h 99"/>
                  <a:gd name="T26" fmla="*/ 1 w 64"/>
                  <a:gd name="T27" fmla="*/ 11 h 99"/>
                  <a:gd name="T28" fmla="*/ 1 w 64"/>
                  <a:gd name="T29" fmla="*/ 8 h 99"/>
                  <a:gd name="T30" fmla="*/ 3 w 64"/>
                  <a:gd name="T31" fmla="*/ 5 h 99"/>
                  <a:gd name="T32" fmla="*/ 5 w 64"/>
                  <a:gd name="T33" fmla="*/ 3 h 99"/>
                  <a:gd name="T34" fmla="*/ 8 w 64"/>
                  <a:gd name="T35" fmla="*/ 1 h 99"/>
                  <a:gd name="T36" fmla="*/ 11 w 64"/>
                  <a:gd name="T37" fmla="*/ 0 h 99"/>
                  <a:gd name="T38" fmla="*/ 15 w 64"/>
                  <a:gd name="T39" fmla="*/ 0 h 99"/>
                  <a:gd name="T40" fmla="*/ 19 w 64"/>
                  <a:gd name="T41" fmla="*/ 0 h 99"/>
                  <a:gd name="T42" fmla="*/ 22 w 64"/>
                  <a:gd name="T43" fmla="*/ 1 h 99"/>
                  <a:gd name="T44" fmla="*/ 25 w 64"/>
                  <a:gd name="T45" fmla="*/ 3 h 99"/>
                  <a:gd name="T46" fmla="*/ 29 w 64"/>
                  <a:gd name="T47" fmla="*/ 4 h 99"/>
                  <a:gd name="T48" fmla="*/ 32 w 64"/>
                  <a:gd name="T49" fmla="*/ 7 h 9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4"/>
                  <a:gd name="T76" fmla="*/ 0 h 99"/>
                  <a:gd name="T77" fmla="*/ 64 w 64"/>
                  <a:gd name="T78" fmla="*/ 99 h 9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4" h="99">
                    <a:moveTo>
                      <a:pt x="64" y="13"/>
                    </a:moveTo>
                    <a:lnTo>
                      <a:pt x="61" y="35"/>
                    </a:lnTo>
                    <a:lnTo>
                      <a:pt x="57" y="56"/>
                    </a:lnTo>
                    <a:lnTo>
                      <a:pt x="53" y="77"/>
                    </a:lnTo>
                    <a:lnTo>
                      <a:pt x="49" y="99"/>
                    </a:lnTo>
                    <a:lnTo>
                      <a:pt x="43" y="90"/>
                    </a:lnTo>
                    <a:lnTo>
                      <a:pt x="38" y="82"/>
                    </a:lnTo>
                    <a:lnTo>
                      <a:pt x="30" y="73"/>
                    </a:lnTo>
                    <a:lnTo>
                      <a:pt x="23" y="63"/>
                    </a:lnTo>
                    <a:lnTo>
                      <a:pt x="16" y="54"/>
                    </a:lnTo>
                    <a:lnTo>
                      <a:pt x="9" y="45"/>
                    </a:lnTo>
                    <a:lnTo>
                      <a:pt x="3" y="37"/>
                    </a:lnTo>
                    <a:lnTo>
                      <a:pt x="0" y="28"/>
                    </a:lnTo>
                    <a:lnTo>
                      <a:pt x="1" y="22"/>
                    </a:lnTo>
                    <a:lnTo>
                      <a:pt x="3" y="16"/>
                    </a:lnTo>
                    <a:lnTo>
                      <a:pt x="6" y="10"/>
                    </a:lnTo>
                    <a:lnTo>
                      <a:pt x="11" y="6"/>
                    </a:lnTo>
                    <a:lnTo>
                      <a:pt x="17" y="2"/>
                    </a:lnTo>
                    <a:lnTo>
                      <a:pt x="23" y="0"/>
                    </a:lnTo>
                    <a:lnTo>
                      <a:pt x="30" y="0"/>
                    </a:lnTo>
                    <a:lnTo>
                      <a:pt x="38" y="0"/>
                    </a:lnTo>
                    <a:lnTo>
                      <a:pt x="44" y="2"/>
                    </a:lnTo>
                    <a:lnTo>
                      <a:pt x="51" y="5"/>
                    </a:lnTo>
                    <a:lnTo>
                      <a:pt x="58" y="8"/>
                    </a:lnTo>
                    <a:lnTo>
                      <a:pt x="64" y="13"/>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74" name="Freeform 67"/>
              <p:cNvSpPr>
                <a:spLocks/>
              </p:cNvSpPr>
              <p:nvPr/>
            </p:nvSpPr>
            <p:spPr bwMode="auto">
              <a:xfrm>
                <a:off x="3892" y="2530"/>
                <a:ext cx="99" cy="49"/>
              </a:xfrm>
              <a:custGeom>
                <a:avLst/>
                <a:gdLst>
                  <a:gd name="T0" fmla="*/ 47 w 198"/>
                  <a:gd name="T1" fmla="*/ 49 h 98"/>
                  <a:gd name="T2" fmla="*/ 57 w 198"/>
                  <a:gd name="T3" fmla="*/ 49 h 98"/>
                  <a:gd name="T4" fmla="*/ 66 w 198"/>
                  <a:gd name="T5" fmla="*/ 49 h 98"/>
                  <a:gd name="T6" fmla="*/ 75 w 198"/>
                  <a:gd name="T7" fmla="*/ 47 h 98"/>
                  <a:gd name="T8" fmla="*/ 83 w 198"/>
                  <a:gd name="T9" fmla="*/ 45 h 98"/>
                  <a:gd name="T10" fmla="*/ 89 w 198"/>
                  <a:gd name="T11" fmla="*/ 43 h 98"/>
                  <a:gd name="T12" fmla="*/ 94 w 198"/>
                  <a:gd name="T13" fmla="*/ 39 h 98"/>
                  <a:gd name="T14" fmla="*/ 97 w 198"/>
                  <a:gd name="T15" fmla="*/ 35 h 98"/>
                  <a:gd name="T16" fmla="*/ 99 w 198"/>
                  <a:gd name="T17" fmla="*/ 30 h 98"/>
                  <a:gd name="T18" fmla="*/ 99 w 198"/>
                  <a:gd name="T19" fmla="*/ 25 h 98"/>
                  <a:gd name="T20" fmla="*/ 96 w 198"/>
                  <a:gd name="T21" fmla="*/ 20 h 98"/>
                  <a:gd name="T22" fmla="*/ 92 w 198"/>
                  <a:gd name="T23" fmla="*/ 15 h 98"/>
                  <a:gd name="T24" fmla="*/ 87 w 198"/>
                  <a:gd name="T25" fmla="*/ 12 h 98"/>
                  <a:gd name="T26" fmla="*/ 80 w 198"/>
                  <a:gd name="T27" fmla="*/ 7 h 98"/>
                  <a:gd name="T28" fmla="*/ 71 w 198"/>
                  <a:gd name="T29" fmla="*/ 5 h 98"/>
                  <a:gd name="T30" fmla="*/ 61 w 198"/>
                  <a:gd name="T31" fmla="*/ 3 h 98"/>
                  <a:gd name="T32" fmla="*/ 51 w 198"/>
                  <a:gd name="T33" fmla="*/ 1 h 98"/>
                  <a:gd name="T34" fmla="*/ 42 w 198"/>
                  <a:gd name="T35" fmla="*/ 0 h 98"/>
                  <a:gd name="T36" fmla="*/ 33 w 198"/>
                  <a:gd name="T37" fmla="*/ 1 h 98"/>
                  <a:gd name="T38" fmla="*/ 24 w 198"/>
                  <a:gd name="T39" fmla="*/ 2 h 98"/>
                  <a:gd name="T40" fmla="*/ 17 w 198"/>
                  <a:gd name="T41" fmla="*/ 4 h 98"/>
                  <a:gd name="T42" fmla="*/ 10 w 198"/>
                  <a:gd name="T43" fmla="*/ 7 h 98"/>
                  <a:gd name="T44" fmla="*/ 5 w 198"/>
                  <a:gd name="T45" fmla="*/ 11 h 98"/>
                  <a:gd name="T46" fmla="*/ 2 w 198"/>
                  <a:gd name="T47" fmla="*/ 15 h 98"/>
                  <a:gd name="T48" fmla="*/ 0 w 198"/>
                  <a:gd name="T49" fmla="*/ 20 h 98"/>
                  <a:gd name="T50" fmla="*/ 1 w 198"/>
                  <a:gd name="T51" fmla="*/ 25 h 98"/>
                  <a:gd name="T52" fmla="*/ 3 w 198"/>
                  <a:gd name="T53" fmla="*/ 29 h 98"/>
                  <a:gd name="T54" fmla="*/ 7 w 198"/>
                  <a:gd name="T55" fmla="*/ 34 h 98"/>
                  <a:gd name="T56" fmla="*/ 12 w 198"/>
                  <a:gd name="T57" fmla="*/ 38 h 98"/>
                  <a:gd name="T58" fmla="*/ 20 w 198"/>
                  <a:gd name="T59" fmla="*/ 42 h 98"/>
                  <a:gd name="T60" fmla="*/ 28 w 198"/>
                  <a:gd name="T61" fmla="*/ 45 h 98"/>
                  <a:gd name="T62" fmla="*/ 38 w 198"/>
                  <a:gd name="T63" fmla="*/ 47 h 98"/>
                  <a:gd name="T64" fmla="*/ 47 w 198"/>
                  <a:gd name="T65" fmla="*/ 49 h 9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8"/>
                  <a:gd name="T100" fmla="*/ 0 h 98"/>
                  <a:gd name="T101" fmla="*/ 198 w 198"/>
                  <a:gd name="T102" fmla="*/ 98 h 9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8" h="98">
                    <a:moveTo>
                      <a:pt x="94" y="97"/>
                    </a:moveTo>
                    <a:lnTo>
                      <a:pt x="114" y="98"/>
                    </a:lnTo>
                    <a:lnTo>
                      <a:pt x="132" y="97"/>
                    </a:lnTo>
                    <a:lnTo>
                      <a:pt x="150" y="94"/>
                    </a:lnTo>
                    <a:lnTo>
                      <a:pt x="166" y="90"/>
                    </a:lnTo>
                    <a:lnTo>
                      <a:pt x="178" y="85"/>
                    </a:lnTo>
                    <a:lnTo>
                      <a:pt x="188" y="77"/>
                    </a:lnTo>
                    <a:lnTo>
                      <a:pt x="194" y="69"/>
                    </a:lnTo>
                    <a:lnTo>
                      <a:pt x="198" y="60"/>
                    </a:lnTo>
                    <a:lnTo>
                      <a:pt x="197" y="50"/>
                    </a:lnTo>
                    <a:lnTo>
                      <a:pt x="192" y="40"/>
                    </a:lnTo>
                    <a:lnTo>
                      <a:pt x="184" y="31"/>
                    </a:lnTo>
                    <a:lnTo>
                      <a:pt x="173" y="23"/>
                    </a:lnTo>
                    <a:lnTo>
                      <a:pt x="159" y="15"/>
                    </a:lnTo>
                    <a:lnTo>
                      <a:pt x="141" y="9"/>
                    </a:lnTo>
                    <a:lnTo>
                      <a:pt x="123" y="5"/>
                    </a:lnTo>
                    <a:lnTo>
                      <a:pt x="103" y="1"/>
                    </a:lnTo>
                    <a:lnTo>
                      <a:pt x="84" y="0"/>
                    </a:lnTo>
                    <a:lnTo>
                      <a:pt x="65" y="1"/>
                    </a:lnTo>
                    <a:lnTo>
                      <a:pt x="48" y="3"/>
                    </a:lnTo>
                    <a:lnTo>
                      <a:pt x="33" y="8"/>
                    </a:lnTo>
                    <a:lnTo>
                      <a:pt x="19" y="14"/>
                    </a:lnTo>
                    <a:lnTo>
                      <a:pt x="10" y="21"/>
                    </a:lnTo>
                    <a:lnTo>
                      <a:pt x="3" y="30"/>
                    </a:lnTo>
                    <a:lnTo>
                      <a:pt x="0" y="39"/>
                    </a:lnTo>
                    <a:lnTo>
                      <a:pt x="1" y="50"/>
                    </a:lnTo>
                    <a:lnTo>
                      <a:pt x="6" y="59"/>
                    </a:lnTo>
                    <a:lnTo>
                      <a:pt x="14" y="68"/>
                    </a:lnTo>
                    <a:lnTo>
                      <a:pt x="25" y="76"/>
                    </a:lnTo>
                    <a:lnTo>
                      <a:pt x="39" y="83"/>
                    </a:lnTo>
                    <a:lnTo>
                      <a:pt x="56" y="90"/>
                    </a:lnTo>
                    <a:lnTo>
                      <a:pt x="75" y="94"/>
                    </a:lnTo>
                    <a:lnTo>
                      <a:pt x="94" y="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75" name="Freeform 68"/>
              <p:cNvSpPr>
                <a:spLocks/>
              </p:cNvSpPr>
              <p:nvPr/>
            </p:nvSpPr>
            <p:spPr bwMode="auto">
              <a:xfrm>
                <a:off x="4030" y="2295"/>
                <a:ext cx="42" cy="71"/>
              </a:xfrm>
              <a:custGeom>
                <a:avLst/>
                <a:gdLst>
                  <a:gd name="T0" fmla="*/ 0 w 84"/>
                  <a:gd name="T1" fmla="*/ 0 h 142"/>
                  <a:gd name="T2" fmla="*/ 2 w 84"/>
                  <a:gd name="T3" fmla="*/ 1 h 142"/>
                  <a:gd name="T4" fmla="*/ 6 w 84"/>
                  <a:gd name="T5" fmla="*/ 2 h 142"/>
                  <a:gd name="T6" fmla="*/ 13 w 84"/>
                  <a:gd name="T7" fmla="*/ 5 h 142"/>
                  <a:gd name="T8" fmla="*/ 21 w 84"/>
                  <a:gd name="T9" fmla="*/ 11 h 142"/>
                  <a:gd name="T10" fmla="*/ 28 w 84"/>
                  <a:gd name="T11" fmla="*/ 20 h 142"/>
                  <a:gd name="T12" fmla="*/ 35 w 84"/>
                  <a:gd name="T13" fmla="*/ 33 h 142"/>
                  <a:gd name="T14" fmla="*/ 40 w 84"/>
                  <a:gd name="T15" fmla="*/ 49 h 142"/>
                  <a:gd name="T16" fmla="*/ 41 w 84"/>
                  <a:gd name="T17" fmla="*/ 71 h 142"/>
                  <a:gd name="T18" fmla="*/ 41 w 84"/>
                  <a:gd name="T19" fmla="*/ 68 h 142"/>
                  <a:gd name="T20" fmla="*/ 42 w 84"/>
                  <a:gd name="T21" fmla="*/ 59 h 142"/>
                  <a:gd name="T22" fmla="*/ 42 w 84"/>
                  <a:gd name="T23" fmla="*/ 48 h 142"/>
                  <a:gd name="T24" fmla="*/ 41 w 84"/>
                  <a:gd name="T25" fmla="*/ 35 h 142"/>
                  <a:gd name="T26" fmla="*/ 37 w 84"/>
                  <a:gd name="T27" fmla="*/ 22 h 142"/>
                  <a:gd name="T28" fmla="*/ 29 w 84"/>
                  <a:gd name="T29" fmla="*/ 10 h 142"/>
                  <a:gd name="T30" fmla="*/ 18 w 84"/>
                  <a:gd name="T31" fmla="*/ 3 h 142"/>
                  <a:gd name="T32" fmla="*/ 0 w 84"/>
                  <a:gd name="T33" fmla="*/ 0 h 1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4"/>
                  <a:gd name="T52" fmla="*/ 0 h 142"/>
                  <a:gd name="T53" fmla="*/ 84 w 84"/>
                  <a:gd name="T54" fmla="*/ 142 h 1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4" h="142">
                    <a:moveTo>
                      <a:pt x="0" y="0"/>
                    </a:moveTo>
                    <a:lnTo>
                      <a:pt x="4" y="1"/>
                    </a:lnTo>
                    <a:lnTo>
                      <a:pt x="13" y="4"/>
                    </a:lnTo>
                    <a:lnTo>
                      <a:pt x="27" y="11"/>
                    </a:lnTo>
                    <a:lnTo>
                      <a:pt x="42" y="22"/>
                    </a:lnTo>
                    <a:lnTo>
                      <a:pt x="57" y="40"/>
                    </a:lnTo>
                    <a:lnTo>
                      <a:pt x="69" y="66"/>
                    </a:lnTo>
                    <a:lnTo>
                      <a:pt x="79" y="99"/>
                    </a:lnTo>
                    <a:lnTo>
                      <a:pt x="81" y="142"/>
                    </a:lnTo>
                    <a:lnTo>
                      <a:pt x="82" y="136"/>
                    </a:lnTo>
                    <a:lnTo>
                      <a:pt x="83" y="119"/>
                    </a:lnTo>
                    <a:lnTo>
                      <a:pt x="84" y="97"/>
                    </a:lnTo>
                    <a:lnTo>
                      <a:pt x="82" y="70"/>
                    </a:lnTo>
                    <a:lnTo>
                      <a:pt x="74" y="44"/>
                    </a:lnTo>
                    <a:lnTo>
                      <a:pt x="59" y="21"/>
                    </a:lnTo>
                    <a:lnTo>
                      <a:pt x="35" y="6"/>
                    </a:lnTo>
                    <a:lnTo>
                      <a:pt x="0" y="0"/>
                    </a:lnTo>
                    <a:close/>
                  </a:path>
                </a:pathLst>
              </a:custGeom>
              <a:solidFill>
                <a:srgbClr val="007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76" name="Freeform 69"/>
              <p:cNvSpPr>
                <a:spLocks/>
              </p:cNvSpPr>
              <p:nvPr/>
            </p:nvSpPr>
            <p:spPr bwMode="auto">
              <a:xfrm>
                <a:off x="4026" y="2305"/>
                <a:ext cx="26" cy="40"/>
              </a:xfrm>
              <a:custGeom>
                <a:avLst/>
                <a:gdLst>
                  <a:gd name="T0" fmla="*/ 0 w 52"/>
                  <a:gd name="T1" fmla="*/ 0 h 80"/>
                  <a:gd name="T2" fmla="*/ 2 w 52"/>
                  <a:gd name="T3" fmla="*/ 1 h 80"/>
                  <a:gd name="T4" fmla="*/ 3 w 52"/>
                  <a:gd name="T5" fmla="*/ 1 h 80"/>
                  <a:gd name="T6" fmla="*/ 7 w 52"/>
                  <a:gd name="T7" fmla="*/ 4 h 80"/>
                  <a:gd name="T8" fmla="*/ 12 w 52"/>
                  <a:gd name="T9" fmla="*/ 8 h 80"/>
                  <a:gd name="T10" fmla="*/ 16 w 52"/>
                  <a:gd name="T11" fmla="*/ 13 h 80"/>
                  <a:gd name="T12" fmla="*/ 21 w 52"/>
                  <a:gd name="T13" fmla="*/ 20 h 80"/>
                  <a:gd name="T14" fmla="*/ 24 w 52"/>
                  <a:gd name="T15" fmla="*/ 29 h 80"/>
                  <a:gd name="T16" fmla="*/ 26 w 52"/>
                  <a:gd name="T17" fmla="*/ 40 h 80"/>
                  <a:gd name="T18" fmla="*/ 26 w 52"/>
                  <a:gd name="T19" fmla="*/ 39 h 80"/>
                  <a:gd name="T20" fmla="*/ 26 w 52"/>
                  <a:gd name="T21" fmla="*/ 34 h 80"/>
                  <a:gd name="T22" fmla="*/ 26 w 52"/>
                  <a:gd name="T23" fmla="*/ 27 h 80"/>
                  <a:gd name="T24" fmla="*/ 25 w 52"/>
                  <a:gd name="T25" fmla="*/ 20 h 80"/>
                  <a:gd name="T26" fmla="*/ 22 w 52"/>
                  <a:gd name="T27" fmla="*/ 12 h 80"/>
                  <a:gd name="T28" fmla="*/ 17 w 52"/>
                  <a:gd name="T29" fmla="*/ 5 h 80"/>
                  <a:gd name="T30" fmla="*/ 10 w 52"/>
                  <a:gd name="T31" fmla="*/ 1 h 80"/>
                  <a:gd name="T32" fmla="*/ 0 w 52"/>
                  <a:gd name="T33" fmla="*/ 0 h 8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2"/>
                  <a:gd name="T52" fmla="*/ 0 h 80"/>
                  <a:gd name="T53" fmla="*/ 52 w 52"/>
                  <a:gd name="T54" fmla="*/ 80 h 8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2" h="80">
                    <a:moveTo>
                      <a:pt x="0" y="0"/>
                    </a:moveTo>
                    <a:lnTo>
                      <a:pt x="3" y="1"/>
                    </a:lnTo>
                    <a:lnTo>
                      <a:pt x="7" y="3"/>
                    </a:lnTo>
                    <a:lnTo>
                      <a:pt x="15" y="8"/>
                    </a:lnTo>
                    <a:lnTo>
                      <a:pt x="23" y="16"/>
                    </a:lnTo>
                    <a:lnTo>
                      <a:pt x="32" y="26"/>
                    </a:lnTo>
                    <a:lnTo>
                      <a:pt x="41" y="40"/>
                    </a:lnTo>
                    <a:lnTo>
                      <a:pt x="47" y="58"/>
                    </a:lnTo>
                    <a:lnTo>
                      <a:pt x="52" y="80"/>
                    </a:lnTo>
                    <a:lnTo>
                      <a:pt x="52" y="77"/>
                    </a:lnTo>
                    <a:lnTo>
                      <a:pt x="52" y="68"/>
                    </a:lnTo>
                    <a:lnTo>
                      <a:pt x="51" y="54"/>
                    </a:lnTo>
                    <a:lnTo>
                      <a:pt x="49" y="39"/>
                    </a:lnTo>
                    <a:lnTo>
                      <a:pt x="43" y="24"/>
                    </a:lnTo>
                    <a:lnTo>
                      <a:pt x="34" y="11"/>
                    </a:lnTo>
                    <a:lnTo>
                      <a:pt x="20" y="2"/>
                    </a:lnTo>
                    <a:lnTo>
                      <a:pt x="0" y="0"/>
                    </a:lnTo>
                    <a:close/>
                  </a:path>
                </a:pathLst>
              </a:custGeom>
              <a:solidFill>
                <a:srgbClr val="007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77" name="Freeform 70"/>
              <p:cNvSpPr>
                <a:spLocks/>
              </p:cNvSpPr>
              <p:nvPr/>
            </p:nvSpPr>
            <p:spPr bwMode="auto">
              <a:xfrm>
                <a:off x="4048" y="2292"/>
                <a:ext cx="33" cy="35"/>
              </a:xfrm>
              <a:custGeom>
                <a:avLst/>
                <a:gdLst>
                  <a:gd name="T0" fmla="*/ 0 w 67"/>
                  <a:gd name="T1" fmla="*/ 0 h 71"/>
                  <a:gd name="T2" fmla="*/ 1 w 67"/>
                  <a:gd name="T3" fmla="*/ 0 h 71"/>
                  <a:gd name="T4" fmla="*/ 4 w 67"/>
                  <a:gd name="T5" fmla="*/ 2 h 71"/>
                  <a:gd name="T6" fmla="*/ 8 w 67"/>
                  <a:gd name="T7" fmla="*/ 3 h 71"/>
                  <a:gd name="T8" fmla="*/ 13 w 67"/>
                  <a:gd name="T9" fmla="*/ 6 h 71"/>
                  <a:gd name="T10" fmla="*/ 18 w 67"/>
                  <a:gd name="T11" fmla="*/ 10 h 71"/>
                  <a:gd name="T12" fmla="*/ 24 w 67"/>
                  <a:gd name="T13" fmla="*/ 17 h 71"/>
                  <a:gd name="T14" fmla="*/ 29 w 67"/>
                  <a:gd name="T15" fmla="*/ 25 h 71"/>
                  <a:gd name="T16" fmla="*/ 33 w 67"/>
                  <a:gd name="T17" fmla="*/ 35 h 71"/>
                  <a:gd name="T18" fmla="*/ 33 w 67"/>
                  <a:gd name="T19" fmla="*/ 33 h 71"/>
                  <a:gd name="T20" fmla="*/ 32 w 67"/>
                  <a:gd name="T21" fmla="*/ 29 h 71"/>
                  <a:gd name="T22" fmla="*/ 30 w 67"/>
                  <a:gd name="T23" fmla="*/ 22 h 71"/>
                  <a:gd name="T24" fmla="*/ 27 w 67"/>
                  <a:gd name="T25" fmla="*/ 15 h 71"/>
                  <a:gd name="T26" fmla="*/ 23 w 67"/>
                  <a:gd name="T27" fmla="*/ 8 h 71"/>
                  <a:gd name="T28" fmla="*/ 17 w 67"/>
                  <a:gd name="T29" fmla="*/ 2 h 71"/>
                  <a:gd name="T30" fmla="*/ 10 w 67"/>
                  <a:gd name="T31" fmla="*/ 0 h 71"/>
                  <a:gd name="T32" fmla="*/ 0 w 67"/>
                  <a:gd name="T33" fmla="*/ 0 h 7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7"/>
                  <a:gd name="T52" fmla="*/ 0 h 71"/>
                  <a:gd name="T53" fmla="*/ 67 w 67"/>
                  <a:gd name="T54" fmla="*/ 71 h 7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7" h="71">
                    <a:moveTo>
                      <a:pt x="0" y="1"/>
                    </a:moveTo>
                    <a:lnTo>
                      <a:pt x="2" y="1"/>
                    </a:lnTo>
                    <a:lnTo>
                      <a:pt x="8" y="4"/>
                    </a:lnTo>
                    <a:lnTo>
                      <a:pt x="16" y="7"/>
                    </a:lnTo>
                    <a:lnTo>
                      <a:pt x="27" y="13"/>
                    </a:lnTo>
                    <a:lnTo>
                      <a:pt x="37" y="21"/>
                    </a:lnTo>
                    <a:lnTo>
                      <a:pt x="48" y="34"/>
                    </a:lnTo>
                    <a:lnTo>
                      <a:pt x="59" y="50"/>
                    </a:lnTo>
                    <a:lnTo>
                      <a:pt x="67" y="71"/>
                    </a:lnTo>
                    <a:lnTo>
                      <a:pt x="67" y="67"/>
                    </a:lnTo>
                    <a:lnTo>
                      <a:pt x="65" y="58"/>
                    </a:lnTo>
                    <a:lnTo>
                      <a:pt x="61" y="44"/>
                    </a:lnTo>
                    <a:lnTo>
                      <a:pt x="54" y="30"/>
                    </a:lnTo>
                    <a:lnTo>
                      <a:pt x="46" y="16"/>
                    </a:lnTo>
                    <a:lnTo>
                      <a:pt x="35" y="5"/>
                    </a:lnTo>
                    <a:lnTo>
                      <a:pt x="20" y="0"/>
                    </a:lnTo>
                    <a:lnTo>
                      <a:pt x="0" y="1"/>
                    </a:lnTo>
                    <a:close/>
                  </a:path>
                </a:pathLst>
              </a:custGeom>
              <a:solidFill>
                <a:srgbClr val="007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78" name="Freeform 71"/>
              <p:cNvSpPr>
                <a:spLocks/>
              </p:cNvSpPr>
              <p:nvPr/>
            </p:nvSpPr>
            <p:spPr bwMode="auto">
              <a:xfrm>
                <a:off x="4003" y="2244"/>
                <a:ext cx="48" cy="27"/>
              </a:xfrm>
              <a:custGeom>
                <a:avLst/>
                <a:gdLst>
                  <a:gd name="T0" fmla="*/ 0 w 96"/>
                  <a:gd name="T1" fmla="*/ 5 h 54"/>
                  <a:gd name="T2" fmla="*/ 1 w 96"/>
                  <a:gd name="T3" fmla="*/ 4 h 54"/>
                  <a:gd name="T4" fmla="*/ 6 w 96"/>
                  <a:gd name="T5" fmla="*/ 3 h 54"/>
                  <a:gd name="T6" fmla="*/ 11 w 96"/>
                  <a:gd name="T7" fmla="*/ 3 h 54"/>
                  <a:gd name="T8" fmla="*/ 18 w 96"/>
                  <a:gd name="T9" fmla="*/ 4 h 54"/>
                  <a:gd name="T10" fmla="*/ 26 w 96"/>
                  <a:gd name="T11" fmla="*/ 6 h 54"/>
                  <a:gd name="T12" fmla="*/ 34 w 96"/>
                  <a:gd name="T13" fmla="*/ 11 h 54"/>
                  <a:gd name="T14" fmla="*/ 42 w 96"/>
                  <a:gd name="T15" fmla="*/ 17 h 54"/>
                  <a:gd name="T16" fmla="*/ 48 w 96"/>
                  <a:gd name="T17" fmla="*/ 27 h 54"/>
                  <a:gd name="T18" fmla="*/ 48 w 96"/>
                  <a:gd name="T19" fmla="*/ 25 h 54"/>
                  <a:gd name="T20" fmla="*/ 46 w 96"/>
                  <a:gd name="T21" fmla="*/ 21 h 54"/>
                  <a:gd name="T22" fmla="*/ 43 w 96"/>
                  <a:gd name="T23" fmla="*/ 15 h 54"/>
                  <a:gd name="T24" fmla="*/ 38 w 96"/>
                  <a:gd name="T25" fmla="*/ 9 h 54"/>
                  <a:gd name="T26" fmla="*/ 31 w 96"/>
                  <a:gd name="T27" fmla="*/ 3 h 54"/>
                  <a:gd name="T28" fmla="*/ 23 w 96"/>
                  <a:gd name="T29" fmla="*/ 0 h 54"/>
                  <a:gd name="T30" fmla="*/ 12 w 96"/>
                  <a:gd name="T31" fmla="*/ 0 h 54"/>
                  <a:gd name="T32" fmla="*/ 0 w 96"/>
                  <a:gd name="T33" fmla="*/ 5 h 5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6"/>
                  <a:gd name="T52" fmla="*/ 0 h 54"/>
                  <a:gd name="T53" fmla="*/ 96 w 96"/>
                  <a:gd name="T54" fmla="*/ 54 h 5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6" h="54">
                    <a:moveTo>
                      <a:pt x="0" y="9"/>
                    </a:moveTo>
                    <a:lnTo>
                      <a:pt x="2" y="8"/>
                    </a:lnTo>
                    <a:lnTo>
                      <a:pt x="11" y="7"/>
                    </a:lnTo>
                    <a:lnTo>
                      <a:pt x="22" y="7"/>
                    </a:lnTo>
                    <a:lnTo>
                      <a:pt x="36" y="8"/>
                    </a:lnTo>
                    <a:lnTo>
                      <a:pt x="52" y="12"/>
                    </a:lnTo>
                    <a:lnTo>
                      <a:pt x="68" y="21"/>
                    </a:lnTo>
                    <a:lnTo>
                      <a:pt x="83" y="34"/>
                    </a:lnTo>
                    <a:lnTo>
                      <a:pt x="96" y="54"/>
                    </a:lnTo>
                    <a:lnTo>
                      <a:pt x="95" y="50"/>
                    </a:lnTo>
                    <a:lnTo>
                      <a:pt x="91" y="41"/>
                    </a:lnTo>
                    <a:lnTo>
                      <a:pt x="85" y="30"/>
                    </a:lnTo>
                    <a:lnTo>
                      <a:pt x="76" y="17"/>
                    </a:lnTo>
                    <a:lnTo>
                      <a:pt x="62" y="6"/>
                    </a:lnTo>
                    <a:lnTo>
                      <a:pt x="46" y="0"/>
                    </a:lnTo>
                    <a:lnTo>
                      <a:pt x="25" y="0"/>
                    </a:lnTo>
                    <a:lnTo>
                      <a:pt x="0" y="9"/>
                    </a:lnTo>
                    <a:close/>
                  </a:path>
                </a:pathLst>
              </a:custGeom>
              <a:solidFill>
                <a:srgbClr val="007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79" name="Freeform 72"/>
              <p:cNvSpPr>
                <a:spLocks/>
              </p:cNvSpPr>
              <p:nvPr/>
            </p:nvSpPr>
            <p:spPr bwMode="auto">
              <a:xfrm>
                <a:off x="4004" y="2677"/>
                <a:ext cx="38" cy="131"/>
              </a:xfrm>
              <a:custGeom>
                <a:avLst/>
                <a:gdLst>
                  <a:gd name="T0" fmla="*/ 24 w 75"/>
                  <a:gd name="T1" fmla="*/ 0 h 261"/>
                  <a:gd name="T2" fmla="*/ 25 w 75"/>
                  <a:gd name="T3" fmla="*/ 4 h 261"/>
                  <a:gd name="T4" fmla="*/ 27 w 75"/>
                  <a:gd name="T5" fmla="*/ 13 h 261"/>
                  <a:gd name="T6" fmla="*/ 29 w 75"/>
                  <a:gd name="T7" fmla="*/ 27 h 261"/>
                  <a:gd name="T8" fmla="*/ 30 w 75"/>
                  <a:gd name="T9" fmla="*/ 45 h 261"/>
                  <a:gd name="T10" fmla="*/ 29 w 75"/>
                  <a:gd name="T11" fmla="*/ 66 h 261"/>
                  <a:gd name="T12" fmla="*/ 25 w 75"/>
                  <a:gd name="T13" fmla="*/ 88 h 261"/>
                  <a:gd name="T14" fmla="*/ 15 w 75"/>
                  <a:gd name="T15" fmla="*/ 110 h 261"/>
                  <a:gd name="T16" fmla="*/ 0 w 75"/>
                  <a:gd name="T17" fmla="*/ 131 h 261"/>
                  <a:gd name="T18" fmla="*/ 3 w 75"/>
                  <a:gd name="T19" fmla="*/ 128 h 261"/>
                  <a:gd name="T20" fmla="*/ 10 w 75"/>
                  <a:gd name="T21" fmla="*/ 120 h 261"/>
                  <a:gd name="T22" fmla="*/ 19 w 75"/>
                  <a:gd name="T23" fmla="*/ 108 h 261"/>
                  <a:gd name="T24" fmla="*/ 28 w 75"/>
                  <a:gd name="T25" fmla="*/ 93 h 261"/>
                  <a:gd name="T26" fmla="*/ 35 w 75"/>
                  <a:gd name="T27" fmla="*/ 73 h 261"/>
                  <a:gd name="T28" fmla="*/ 38 w 75"/>
                  <a:gd name="T29" fmla="*/ 51 h 261"/>
                  <a:gd name="T30" fmla="*/ 35 w 75"/>
                  <a:gd name="T31" fmla="*/ 27 h 261"/>
                  <a:gd name="T32" fmla="*/ 24 w 75"/>
                  <a:gd name="T33" fmla="*/ 0 h 26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5"/>
                  <a:gd name="T52" fmla="*/ 0 h 261"/>
                  <a:gd name="T53" fmla="*/ 75 w 75"/>
                  <a:gd name="T54" fmla="*/ 261 h 26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5" h="261">
                    <a:moveTo>
                      <a:pt x="47" y="0"/>
                    </a:moveTo>
                    <a:lnTo>
                      <a:pt x="49" y="7"/>
                    </a:lnTo>
                    <a:lnTo>
                      <a:pt x="53" y="25"/>
                    </a:lnTo>
                    <a:lnTo>
                      <a:pt x="57" y="54"/>
                    </a:lnTo>
                    <a:lnTo>
                      <a:pt x="60" y="90"/>
                    </a:lnTo>
                    <a:lnTo>
                      <a:pt x="58" y="131"/>
                    </a:lnTo>
                    <a:lnTo>
                      <a:pt x="49" y="175"/>
                    </a:lnTo>
                    <a:lnTo>
                      <a:pt x="30" y="219"/>
                    </a:lnTo>
                    <a:lnTo>
                      <a:pt x="0" y="261"/>
                    </a:lnTo>
                    <a:lnTo>
                      <a:pt x="6" y="255"/>
                    </a:lnTo>
                    <a:lnTo>
                      <a:pt x="20" y="240"/>
                    </a:lnTo>
                    <a:lnTo>
                      <a:pt x="37" y="216"/>
                    </a:lnTo>
                    <a:lnTo>
                      <a:pt x="56" y="185"/>
                    </a:lnTo>
                    <a:lnTo>
                      <a:pt x="70" y="146"/>
                    </a:lnTo>
                    <a:lnTo>
                      <a:pt x="75" y="102"/>
                    </a:lnTo>
                    <a:lnTo>
                      <a:pt x="70" y="53"/>
                    </a:lnTo>
                    <a:lnTo>
                      <a:pt x="47" y="0"/>
                    </a:lnTo>
                    <a:close/>
                  </a:path>
                </a:pathLst>
              </a:custGeom>
              <a:solidFill>
                <a:srgbClr val="7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80" name="Freeform 73"/>
              <p:cNvSpPr>
                <a:spLocks/>
              </p:cNvSpPr>
              <p:nvPr/>
            </p:nvSpPr>
            <p:spPr bwMode="auto">
              <a:xfrm>
                <a:off x="3789" y="2657"/>
                <a:ext cx="48" cy="74"/>
              </a:xfrm>
              <a:custGeom>
                <a:avLst/>
                <a:gdLst>
                  <a:gd name="T0" fmla="*/ 0 w 97"/>
                  <a:gd name="T1" fmla="*/ 74 h 149"/>
                  <a:gd name="T2" fmla="*/ 1 w 97"/>
                  <a:gd name="T3" fmla="*/ 71 h 149"/>
                  <a:gd name="T4" fmla="*/ 2 w 97"/>
                  <a:gd name="T5" fmla="*/ 63 h 149"/>
                  <a:gd name="T6" fmla="*/ 5 w 97"/>
                  <a:gd name="T7" fmla="*/ 52 h 149"/>
                  <a:gd name="T8" fmla="*/ 10 w 97"/>
                  <a:gd name="T9" fmla="*/ 39 h 149"/>
                  <a:gd name="T10" fmla="*/ 16 w 97"/>
                  <a:gd name="T11" fmla="*/ 25 h 149"/>
                  <a:gd name="T12" fmla="*/ 24 w 97"/>
                  <a:gd name="T13" fmla="*/ 13 h 149"/>
                  <a:gd name="T14" fmla="*/ 35 w 97"/>
                  <a:gd name="T15" fmla="*/ 5 h 149"/>
                  <a:gd name="T16" fmla="*/ 48 w 97"/>
                  <a:gd name="T17" fmla="*/ 0 h 149"/>
                  <a:gd name="T18" fmla="*/ 47 w 97"/>
                  <a:gd name="T19" fmla="*/ 1 h 149"/>
                  <a:gd name="T20" fmla="*/ 44 w 97"/>
                  <a:gd name="T21" fmla="*/ 2 h 149"/>
                  <a:gd name="T22" fmla="*/ 39 w 97"/>
                  <a:gd name="T23" fmla="*/ 5 h 149"/>
                  <a:gd name="T24" fmla="*/ 33 w 97"/>
                  <a:gd name="T25" fmla="*/ 11 h 149"/>
                  <a:gd name="T26" fmla="*/ 26 w 97"/>
                  <a:gd name="T27" fmla="*/ 20 h 149"/>
                  <a:gd name="T28" fmla="*/ 18 w 97"/>
                  <a:gd name="T29" fmla="*/ 33 h 149"/>
                  <a:gd name="T30" fmla="*/ 9 w 97"/>
                  <a:gd name="T31" fmla="*/ 51 h 149"/>
                  <a:gd name="T32" fmla="*/ 0 w 97"/>
                  <a:gd name="T33" fmla="*/ 74 h 1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7"/>
                  <a:gd name="T52" fmla="*/ 0 h 149"/>
                  <a:gd name="T53" fmla="*/ 97 w 97"/>
                  <a:gd name="T54" fmla="*/ 149 h 14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7" h="149">
                    <a:moveTo>
                      <a:pt x="0" y="149"/>
                    </a:moveTo>
                    <a:lnTo>
                      <a:pt x="2" y="143"/>
                    </a:lnTo>
                    <a:lnTo>
                      <a:pt x="5" y="127"/>
                    </a:lnTo>
                    <a:lnTo>
                      <a:pt x="11" y="104"/>
                    </a:lnTo>
                    <a:lnTo>
                      <a:pt x="20" y="78"/>
                    </a:lnTo>
                    <a:lnTo>
                      <a:pt x="33" y="51"/>
                    </a:lnTo>
                    <a:lnTo>
                      <a:pt x="49" y="27"/>
                    </a:lnTo>
                    <a:lnTo>
                      <a:pt x="71" y="10"/>
                    </a:lnTo>
                    <a:lnTo>
                      <a:pt x="97" y="0"/>
                    </a:lnTo>
                    <a:lnTo>
                      <a:pt x="95" y="2"/>
                    </a:lnTo>
                    <a:lnTo>
                      <a:pt x="89" y="4"/>
                    </a:lnTo>
                    <a:lnTo>
                      <a:pt x="79" y="11"/>
                    </a:lnTo>
                    <a:lnTo>
                      <a:pt x="67" y="22"/>
                    </a:lnTo>
                    <a:lnTo>
                      <a:pt x="52" y="41"/>
                    </a:lnTo>
                    <a:lnTo>
                      <a:pt x="36" y="67"/>
                    </a:lnTo>
                    <a:lnTo>
                      <a:pt x="19" y="103"/>
                    </a:lnTo>
                    <a:lnTo>
                      <a:pt x="0" y="149"/>
                    </a:lnTo>
                    <a:close/>
                  </a:path>
                </a:pathLst>
              </a:custGeom>
              <a:solidFill>
                <a:srgbClr val="7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81" name="Freeform 74"/>
              <p:cNvSpPr>
                <a:spLocks/>
              </p:cNvSpPr>
              <p:nvPr/>
            </p:nvSpPr>
            <p:spPr bwMode="auto">
              <a:xfrm>
                <a:off x="3941" y="2693"/>
                <a:ext cx="58" cy="71"/>
              </a:xfrm>
              <a:custGeom>
                <a:avLst/>
                <a:gdLst>
                  <a:gd name="T0" fmla="*/ 0 w 116"/>
                  <a:gd name="T1" fmla="*/ 0 h 143"/>
                  <a:gd name="T2" fmla="*/ 2 w 116"/>
                  <a:gd name="T3" fmla="*/ 1 h 143"/>
                  <a:gd name="T4" fmla="*/ 8 w 116"/>
                  <a:gd name="T5" fmla="*/ 5 h 143"/>
                  <a:gd name="T6" fmla="*/ 17 w 116"/>
                  <a:gd name="T7" fmla="*/ 11 h 143"/>
                  <a:gd name="T8" fmla="*/ 27 w 116"/>
                  <a:gd name="T9" fmla="*/ 19 h 143"/>
                  <a:gd name="T10" fmla="*/ 38 w 116"/>
                  <a:gd name="T11" fmla="*/ 30 h 143"/>
                  <a:gd name="T12" fmla="*/ 47 w 116"/>
                  <a:gd name="T13" fmla="*/ 42 h 143"/>
                  <a:gd name="T14" fmla="*/ 54 w 116"/>
                  <a:gd name="T15" fmla="*/ 56 h 143"/>
                  <a:gd name="T16" fmla="*/ 58 w 116"/>
                  <a:gd name="T17" fmla="*/ 71 h 143"/>
                  <a:gd name="T18" fmla="*/ 58 w 116"/>
                  <a:gd name="T19" fmla="*/ 68 h 143"/>
                  <a:gd name="T20" fmla="*/ 57 w 116"/>
                  <a:gd name="T21" fmla="*/ 60 h 143"/>
                  <a:gd name="T22" fmla="*/ 54 w 116"/>
                  <a:gd name="T23" fmla="*/ 49 h 143"/>
                  <a:gd name="T24" fmla="*/ 50 w 116"/>
                  <a:gd name="T25" fmla="*/ 37 h 143"/>
                  <a:gd name="T26" fmla="*/ 43 w 116"/>
                  <a:gd name="T27" fmla="*/ 23 h 143"/>
                  <a:gd name="T28" fmla="*/ 32 w 116"/>
                  <a:gd name="T29" fmla="*/ 12 h 143"/>
                  <a:gd name="T30" fmla="*/ 19 w 116"/>
                  <a:gd name="T31" fmla="*/ 4 h 143"/>
                  <a:gd name="T32" fmla="*/ 0 w 116"/>
                  <a:gd name="T33" fmla="*/ 0 h 14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6"/>
                  <a:gd name="T52" fmla="*/ 0 h 143"/>
                  <a:gd name="T53" fmla="*/ 116 w 116"/>
                  <a:gd name="T54" fmla="*/ 143 h 14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6" h="143">
                    <a:moveTo>
                      <a:pt x="0" y="0"/>
                    </a:moveTo>
                    <a:lnTo>
                      <a:pt x="4" y="2"/>
                    </a:lnTo>
                    <a:lnTo>
                      <a:pt x="16" y="10"/>
                    </a:lnTo>
                    <a:lnTo>
                      <a:pt x="33" y="22"/>
                    </a:lnTo>
                    <a:lnTo>
                      <a:pt x="54" y="39"/>
                    </a:lnTo>
                    <a:lnTo>
                      <a:pt x="75" y="60"/>
                    </a:lnTo>
                    <a:lnTo>
                      <a:pt x="93" y="84"/>
                    </a:lnTo>
                    <a:lnTo>
                      <a:pt x="108" y="112"/>
                    </a:lnTo>
                    <a:lnTo>
                      <a:pt x="116" y="143"/>
                    </a:lnTo>
                    <a:lnTo>
                      <a:pt x="116" y="137"/>
                    </a:lnTo>
                    <a:lnTo>
                      <a:pt x="114" y="121"/>
                    </a:lnTo>
                    <a:lnTo>
                      <a:pt x="108" y="99"/>
                    </a:lnTo>
                    <a:lnTo>
                      <a:pt x="100" y="74"/>
                    </a:lnTo>
                    <a:lnTo>
                      <a:pt x="85" y="47"/>
                    </a:lnTo>
                    <a:lnTo>
                      <a:pt x="64" y="24"/>
                    </a:lnTo>
                    <a:lnTo>
                      <a:pt x="37" y="8"/>
                    </a:lnTo>
                    <a:lnTo>
                      <a:pt x="0" y="0"/>
                    </a:lnTo>
                    <a:close/>
                  </a:path>
                </a:pathLst>
              </a:custGeom>
              <a:solidFill>
                <a:srgbClr val="7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82" name="Freeform 75"/>
              <p:cNvSpPr>
                <a:spLocks/>
              </p:cNvSpPr>
              <p:nvPr/>
            </p:nvSpPr>
            <p:spPr bwMode="auto">
              <a:xfrm>
                <a:off x="3894" y="2516"/>
                <a:ext cx="128" cy="49"/>
              </a:xfrm>
              <a:custGeom>
                <a:avLst/>
                <a:gdLst>
                  <a:gd name="T0" fmla="*/ 0 w 257"/>
                  <a:gd name="T1" fmla="*/ 11 h 98"/>
                  <a:gd name="T2" fmla="*/ 3 w 257"/>
                  <a:gd name="T3" fmla="*/ 14 h 98"/>
                  <a:gd name="T4" fmla="*/ 7 w 257"/>
                  <a:gd name="T5" fmla="*/ 19 h 98"/>
                  <a:gd name="T6" fmla="*/ 14 w 257"/>
                  <a:gd name="T7" fmla="*/ 25 h 98"/>
                  <a:gd name="T8" fmla="*/ 20 w 257"/>
                  <a:gd name="T9" fmla="*/ 31 h 98"/>
                  <a:gd name="T10" fmla="*/ 27 w 257"/>
                  <a:gd name="T11" fmla="*/ 38 h 98"/>
                  <a:gd name="T12" fmla="*/ 33 w 257"/>
                  <a:gd name="T13" fmla="*/ 44 h 98"/>
                  <a:gd name="T14" fmla="*/ 36 w 257"/>
                  <a:gd name="T15" fmla="*/ 48 h 98"/>
                  <a:gd name="T16" fmla="*/ 38 w 257"/>
                  <a:gd name="T17" fmla="*/ 49 h 98"/>
                  <a:gd name="T18" fmla="*/ 128 w 257"/>
                  <a:gd name="T19" fmla="*/ 0 h 98"/>
                  <a:gd name="T20" fmla="*/ 38 w 257"/>
                  <a:gd name="T21" fmla="*/ 38 h 98"/>
                  <a:gd name="T22" fmla="*/ 0 w 257"/>
                  <a:gd name="T23" fmla="*/ 11 h 9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57"/>
                  <a:gd name="T37" fmla="*/ 0 h 98"/>
                  <a:gd name="T38" fmla="*/ 257 w 257"/>
                  <a:gd name="T39" fmla="*/ 98 h 9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57" h="98">
                    <a:moveTo>
                      <a:pt x="0" y="22"/>
                    </a:moveTo>
                    <a:lnTo>
                      <a:pt x="6" y="28"/>
                    </a:lnTo>
                    <a:lnTo>
                      <a:pt x="15" y="37"/>
                    </a:lnTo>
                    <a:lnTo>
                      <a:pt x="28" y="50"/>
                    </a:lnTo>
                    <a:lnTo>
                      <a:pt x="41" y="63"/>
                    </a:lnTo>
                    <a:lnTo>
                      <a:pt x="54" y="76"/>
                    </a:lnTo>
                    <a:lnTo>
                      <a:pt x="66" y="88"/>
                    </a:lnTo>
                    <a:lnTo>
                      <a:pt x="73" y="95"/>
                    </a:lnTo>
                    <a:lnTo>
                      <a:pt x="76" y="98"/>
                    </a:lnTo>
                    <a:lnTo>
                      <a:pt x="257" y="0"/>
                    </a:lnTo>
                    <a:lnTo>
                      <a:pt x="77" y="75"/>
                    </a:lnTo>
                    <a:lnTo>
                      <a:pt x="0" y="22"/>
                    </a:lnTo>
                    <a:close/>
                  </a:path>
                </a:pathLst>
              </a:custGeom>
              <a:solidFill>
                <a:srgbClr val="7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sp>
        <p:nvSpPr>
          <p:cNvPr id="228428" name="Text Box 76"/>
          <p:cNvSpPr txBox="1">
            <a:spLocks noChangeArrowheads="1"/>
          </p:cNvSpPr>
          <p:nvPr/>
        </p:nvSpPr>
        <p:spPr bwMode="auto">
          <a:xfrm>
            <a:off x="176213" y="563563"/>
            <a:ext cx="3562350" cy="222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计算角动量时注意：</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角动量是矢量，但是定轴转动时按标量计算，规定一个正方向即可。如图所示。</a:t>
            </a:r>
          </a:p>
        </p:txBody>
      </p:sp>
      <p:grpSp>
        <p:nvGrpSpPr>
          <p:cNvPr id="5" name="Group 87"/>
          <p:cNvGrpSpPr>
            <a:grpSpLocks/>
          </p:cNvGrpSpPr>
          <p:nvPr/>
        </p:nvGrpSpPr>
        <p:grpSpPr bwMode="auto">
          <a:xfrm>
            <a:off x="4222750" y="1290638"/>
            <a:ext cx="4451350" cy="2878137"/>
            <a:chOff x="2660" y="813"/>
            <a:chExt cx="2804" cy="1813"/>
          </a:xfrm>
        </p:grpSpPr>
        <p:sp>
          <p:nvSpPr>
            <p:cNvPr id="9233" name="Line 77"/>
            <p:cNvSpPr>
              <a:spLocks noChangeShapeType="1"/>
            </p:cNvSpPr>
            <p:nvPr/>
          </p:nvSpPr>
          <p:spPr bwMode="auto">
            <a:xfrm>
              <a:off x="4066" y="1787"/>
              <a:ext cx="1270" cy="0"/>
            </a:xfrm>
            <a:prstGeom prst="line">
              <a:avLst/>
            </a:prstGeom>
            <a:noFill/>
            <a:ln w="38100">
              <a:solidFill>
                <a:srgbClr val="CC00CC"/>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34" name="Line 78"/>
            <p:cNvSpPr>
              <a:spLocks noChangeShapeType="1"/>
            </p:cNvSpPr>
            <p:nvPr/>
          </p:nvSpPr>
          <p:spPr bwMode="auto">
            <a:xfrm flipH="1">
              <a:off x="5310" y="1787"/>
              <a:ext cx="10" cy="517"/>
            </a:xfrm>
            <a:prstGeom prst="line">
              <a:avLst/>
            </a:prstGeom>
            <a:noFill/>
            <a:ln w="38100">
              <a:solidFill>
                <a:srgbClr val="CC00CC"/>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35" name="Line 79"/>
            <p:cNvSpPr>
              <a:spLocks noChangeShapeType="1"/>
            </p:cNvSpPr>
            <p:nvPr/>
          </p:nvSpPr>
          <p:spPr bwMode="auto">
            <a:xfrm flipH="1">
              <a:off x="2753" y="1787"/>
              <a:ext cx="1211" cy="0"/>
            </a:xfrm>
            <a:prstGeom prst="line">
              <a:avLst/>
            </a:prstGeom>
            <a:noFill/>
            <a:ln w="38100">
              <a:solidFill>
                <a:srgbClr val="CC00CC"/>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36" name="Line 80"/>
            <p:cNvSpPr>
              <a:spLocks noChangeShapeType="1"/>
            </p:cNvSpPr>
            <p:nvPr/>
          </p:nvSpPr>
          <p:spPr bwMode="auto">
            <a:xfrm flipV="1">
              <a:off x="2777" y="1253"/>
              <a:ext cx="0" cy="517"/>
            </a:xfrm>
            <a:prstGeom prst="line">
              <a:avLst/>
            </a:prstGeom>
            <a:noFill/>
            <a:ln w="38100">
              <a:solidFill>
                <a:srgbClr val="CC00CC"/>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37" name="Line 81"/>
            <p:cNvSpPr>
              <a:spLocks noChangeShapeType="1"/>
            </p:cNvSpPr>
            <p:nvPr/>
          </p:nvSpPr>
          <p:spPr bwMode="auto">
            <a:xfrm flipV="1">
              <a:off x="4024" y="1245"/>
              <a:ext cx="76" cy="475"/>
            </a:xfrm>
            <a:prstGeom prst="line">
              <a:avLst/>
            </a:prstGeom>
            <a:noFill/>
            <a:ln w="57150">
              <a:solidFill>
                <a:srgbClr val="CC00CC"/>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9221" name="Object 82"/>
            <p:cNvGraphicFramePr>
              <a:graphicFrameLocks noChangeAspect="1"/>
            </p:cNvGraphicFramePr>
            <p:nvPr/>
          </p:nvGraphicFramePr>
          <p:xfrm>
            <a:off x="3795" y="944"/>
            <a:ext cx="608" cy="304"/>
          </p:xfrm>
          <a:graphic>
            <a:graphicData uri="http://schemas.openxmlformats.org/presentationml/2006/ole">
              <mc:AlternateContent xmlns:mc="http://schemas.openxmlformats.org/markup-compatibility/2006">
                <mc:Choice xmlns:v="urn:schemas-microsoft-com:vml" Requires="v">
                  <p:oleObj spid="_x0000_s214069" name="公式" r:id="rId9" imgW="457200" imgH="228600" progId="Equation.3">
                    <p:embed/>
                  </p:oleObj>
                </mc:Choice>
                <mc:Fallback>
                  <p:oleObj name="公式" r:id="rId9" imgW="457200" imgH="228600" progId="Equation.3">
                    <p:embed/>
                    <p:pic>
                      <p:nvPicPr>
                        <p:cNvPr id="9221" name="Object 8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95" y="944"/>
                          <a:ext cx="608"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2" name="Object 83"/>
            <p:cNvGraphicFramePr>
              <a:graphicFrameLocks noChangeAspect="1"/>
            </p:cNvGraphicFramePr>
            <p:nvPr/>
          </p:nvGraphicFramePr>
          <p:xfrm>
            <a:off x="3222" y="1832"/>
            <a:ext cx="199" cy="239"/>
          </p:xfrm>
          <a:graphic>
            <a:graphicData uri="http://schemas.openxmlformats.org/presentationml/2006/ole">
              <mc:AlternateContent xmlns:mc="http://schemas.openxmlformats.org/markup-compatibility/2006">
                <mc:Choice xmlns:v="urn:schemas-microsoft-com:vml" Requires="v">
                  <p:oleObj spid="_x0000_s214070" name="公式" r:id="rId11" imgW="126720" imgH="152280" progId="Equation.3">
                    <p:embed/>
                  </p:oleObj>
                </mc:Choice>
                <mc:Fallback>
                  <p:oleObj name="公式" r:id="rId11" imgW="126720" imgH="152280" progId="Equation.3">
                    <p:embed/>
                    <p:pic>
                      <p:nvPicPr>
                        <p:cNvPr id="9222" name="Object 8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22" y="1832"/>
                          <a:ext cx="199"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3" name="Object 84"/>
            <p:cNvGraphicFramePr>
              <a:graphicFrameLocks noChangeAspect="1"/>
            </p:cNvGraphicFramePr>
            <p:nvPr/>
          </p:nvGraphicFramePr>
          <p:xfrm>
            <a:off x="4908" y="1786"/>
            <a:ext cx="199" cy="239"/>
          </p:xfrm>
          <a:graphic>
            <a:graphicData uri="http://schemas.openxmlformats.org/presentationml/2006/ole">
              <mc:AlternateContent xmlns:mc="http://schemas.openxmlformats.org/markup-compatibility/2006">
                <mc:Choice xmlns:v="urn:schemas-microsoft-com:vml" Requires="v">
                  <p:oleObj spid="_x0000_s214071" name="公式" r:id="rId13" imgW="126720" imgH="152280" progId="Equation.3">
                    <p:embed/>
                  </p:oleObj>
                </mc:Choice>
                <mc:Fallback>
                  <p:oleObj name="公式" r:id="rId13" imgW="126720" imgH="152280" progId="Equation.3">
                    <p:embed/>
                    <p:pic>
                      <p:nvPicPr>
                        <p:cNvPr id="9223" name="Object 8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08" y="1786"/>
                          <a:ext cx="199"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4" name="Object 85"/>
            <p:cNvGraphicFramePr>
              <a:graphicFrameLocks noChangeAspect="1"/>
            </p:cNvGraphicFramePr>
            <p:nvPr/>
          </p:nvGraphicFramePr>
          <p:xfrm>
            <a:off x="5150" y="2312"/>
            <a:ext cx="314" cy="314"/>
          </p:xfrm>
          <a:graphic>
            <a:graphicData uri="http://schemas.openxmlformats.org/presentationml/2006/ole">
              <mc:AlternateContent xmlns:mc="http://schemas.openxmlformats.org/markup-compatibility/2006">
                <mc:Choice xmlns:v="urn:schemas-microsoft-com:vml" Requires="v">
                  <p:oleObj spid="_x0000_s214072" name="公式" r:id="rId15" imgW="215640" imgH="215640" progId="Equation.3">
                    <p:embed/>
                  </p:oleObj>
                </mc:Choice>
                <mc:Fallback>
                  <p:oleObj name="公式" r:id="rId15" imgW="215640" imgH="215640" progId="Equation.3">
                    <p:embed/>
                    <p:pic>
                      <p:nvPicPr>
                        <p:cNvPr id="9224" name="Object 8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150" y="2312"/>
                          <a:ext cx="314" cy="3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5" name="Object 86"/>
            <p:cNvGraphicFramePr>
              <a:graphicFrameLocks noChangeAspect="1"/>
            </p:cNvGraphicFramePr>
            <p:nvPr/>
          </p:nvGraphicFramePr>
          <p:xfrm>
            <a:off x="2660" y="813"/>
            <a:ext cx="295" cy="332"/>
          </p:xfrm>
          <a:graphic>
            <a:graphicData uri="http://schemas.openxmlformats.org/presentationml/2006/ole">
              <mc:AlternateContent xmlns:mc="http://schemas.openxmlformats.org/markup-compatibility/2006">
                <mc:Choice xmlns:v="urn:schemas-microsoft-com:vml" Requires="v">
                  <p:oleObj spid="_x0000_s214073" name="公式" r:id="rId17" imgW="203040" imgH="228600" progId="Equation.3">
                    <p:embed/>
                  </p:oleObj>
                </mc:Choice>
                <mc:Fallback>
                  <p:oleObj name="公式" r:id="rId17" imgW="203040" imgH="228600" progId="Equation.3">
                    <p:embed/>
                    <p:pic>
                      <p:nvPicPr>
                        <p:cNvPr id="9225" name="Object 8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660" y="813"/>
                          <a:ext cx="295"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276787906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8428"/>
                                        </p:tgtEl>
                                        <p:attrNameLst>
                                          <p:attrName>style.visibility</p:attrName>
                                        </p:attrNameLst>
                                      </p:cBhvr>
                                      <p:to>
                                        <p:strVal val="visible"/>
                                      </p:to>
                                    </p:set>
                                    <p:anim calcmode="lin" valueType="num">
                                      <p:cBhvr additive="base">
                                        <p:cTn id="7" dur="500" fill="hold"/>
                                        <p:tgtEl>
                                          <p:spTgt spid="228428"/>
                                        </p:tgtEl>
                                        <p:attrNameLst>
                                          <p:attrName>ppt_x</p:attrName>
                                        </p:attrNameLst>
                                      </p:cBhvr>
                                      <p:tavLst>
                                        <p:tav tm="0">
                                          <p:val>
                                            <p:strVal val="#ppt_x"/>
                                          </p:val>
                                        </p:tav>
                                        <p:tav tm="100000">
                                          <p:val>
                                            <p:strVal val="#ppt_x"/>
                                          </p:val>
                                        </p:tav>
                                      </p:tavLst>
                                    </p:anim>
                                    <p:anim calcmode="lin" valueType="num">
                                      <p:cBhvr additive="base">
                                        <p:cTn id="8" dur="500" fill="hold"/>
                                        <p:tgtEl>
                                          <p:spTgt spid="22842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28357"/>
                                        </p:tgtEl>
                                        <p:attrNameLst>
                                          <p:attrName>style.visibility</p:attrName>
                                        </p:attrNameLst>
                                      </p:cBhvr>
                                      <p:to>
                                        <p:strVal val="visible"/>
                                      </p:to>
                                    </p:set>
                                    <p:anim calcmode="lin" valueType="num">
                                      <p:cBhvr additive="base">
                                        <p:cTn id="19" dur="500" fill="hold"/>
                                        <p:tgtEl>
                                          <p:spTgt spid="228357"/>
                                        </p:tgtEl>
                                        <p:attrNameLst>
                                          <p:attrName>ppt_x</p:attrName>
                                        </p:attrNameLst>
                                      </p:cBhvr>
                                      <p:tavLst>
                                        <p:tav tm="0">
                                          <p:val>
                                            <p:strVal val="#ppt_x"/>
                                          </p:val>
                                        </p:tav>
                                        <p:tav tm="100000">
                                          <p:val>
                                            <p:strVal val="#ppt_x"/>
                                          </p:val>
                                        </p:tav>
                                      </p:tavLst>
                                    </p:anim>
                                    <p:anim calcmode="lin" valueType="num">
                                      <p:cBhvr additive="base">
                                        <p:cTn id="20" dur="500" fill="hold"/>
                                        <p:tgtEl>
                                          <p:spTgt spid="228357"/>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28359"/>
                                        </p:tgtEl>
                                        <p:attrNameLst>
                                          <p:attrName>style.visibility</p:attrName>
                                        </p:attrNameLst>
                                      </p:cBhvr>
                                      <p:to>
                                        <p:strVal val="visible"/>
                                      </p:to>
                                    </p:set>
                                    <p:anim calcmode="lin" valueType="num">
                                      <p:cBhvr additive="base">
                                        <p:cTn id="25" dur="500" fill="hold"/>
                                        <p:tgtEl>
                                          <p:spTgt spid="228359"/>
                                        </p:tgtEl>
                                        <p:attrNameLst>
                                          <p:attrName>ppt_x</p:attrName>
                                        </p:attrNameLst>
                                      </p:cBhvr>
                                      <p:tavLst>
                                        <p:tav tm="0">
                                          <p:val>
                                            <p:strVal val="#ppt_x"/>
                                          </p:val>
                                        </p:tav>
                                        <p:tav tm="100000">
                                          <p:val>
                                            <p:strVal val="#ppt_x"/>
                                          </p:val>
                                        </p:tav>
                                      </p:tavLst>
                                    </p:anim>
                                    <p:anim calcmode="lin" valueType="num">
                                      <p:cBhvr additive="base">
                                        <p:cTn id="26" dur="500" fill="hold"/>
                                        <p:tgtEl>
                                          <p:spTgt spid="228359"/>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28358"/>
                                        </p:tgtEl>
                                        <p:attrNameLst>
                                          <p:attrName>style.visibility</p:attrName>
                                        </p:attrNameLst>
                                      </p:cBhvr>
                                      <p:to>
                                        <p:strVal val="visible"/>
                                      </p:to>
                                    </p:set>
                                    <p:anim calcmode="lin" valueType="num">
                                      <p:cBhvr additive="base">
                                        <p:cTn id="29" dur="500" fill="hold"/>
                                        <p:tgtEl>
                                          <p:spTgt spid="228358"/>
                                        </p:tgtEl>
                                        <p:attrNameLst>
                                          <p:attrName>ppt_x</p:attrName>
                                        </p:attrNameLst>
                                      </p:cBhvr>
                                      <p:tavLst>
                                        <p:tav tm="0">
                                          <p:val>
                                            <p:strVal val="#ppt_x"/>
                                          </p:val>
                                        </p:tav>
                                        <p:tav tm="100000">
                                          <p:val>
                                            <p:strVal val="#ppt_x"/>
                                          </p:val>
                                        </p:tav>
                                      </p:tavLst>
                                    </p:anim>
                                    <p:anim calcmode="lin" valueType="num">
                                      <p:cBhvr additive="base">
                                        <p:cTn id="30" dur="500" fill="hold"/>
                                        <p:tgtEl>
                                          <p:spTgt spid="228358"/>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28360"/>
                                        </p:tgtEl>
                                        <p:attrNameLst>
                                          <p:attrName>style.visibility</p:attrName>
                                        </p:attrNameLst>
                                      </p:cBhvr>
                                      <p:to>
                                        <p:strVal val="visible"/>
                                      </p:to>
                                    </p:set>
                                    <p:anim calcmode="lin" valueType="num">
                                      <p:cBhvr additive="base">
                                        <p:cTn id="35" dur="500" fill="hold"/>
                                        <p:tgtEl>
                                          <p:spTgt spid="228360"/>
                                        </p:tgtEl>
                                        <p:attrNameLst>
                                          <p:attrName>ppt_x</p:attrName>
                                        </p:attrNameLst>
                                      </p:cBhvr>
                                      <p:tavLst>
                                        <p:tav tm="0">
                                          <p:val>
                                            <p:strVal val="#ppt_x"/>
                                          </p:val>
                                        </p:tav>
                                        <p:tav tm="100000">
                                          <p:val>
                                            <p:strVal val="#ppt_x"/>
                                          </p:val>
                                        </p:tav>
                                      </p:tavLst>
                                    </p:anim>
                                    <p:anim calcmode="lin" valueType="num">
                                      <p:cBhvr additive="base">
                                        <p:cTn id="36" dur="500" fill="hold"/>
                                        <p:tgtEl>
                                          <p:spTgt spid="228360"/>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28361"/>
                                        </p:tgtEl>
                                        <p:attrNameLst>
                                          <p:attrName>style.visibility</p:attrName>
                                        </p:attrNameLst>
                                      </p:cBhvr>
                                      <p:to>
                                        <p:strVal val="visible"/>
                                      </p:to>
                                    </p:set>
                                    <p:anim calcmode="lin" valueType="num">
                                      <p:cBhvr additive="base">
                                        <p:cTn id="39" dur="500" fill="hold"/>
                                        <p:tgtEl>
                                          <p:spTgt spid="228361"/>
                                        </p:tgtEl>
                                        <p:attrNameLst>
                                          <p:attrName>ppt_x</p:attrName>
                                        </p:attrNameLst>
                                      </p:cBhvr>
                                      <p:tavLst>
                                        <p:tav tm="0">
                                          <p:val>
                                            <p:strVal val="#ppt_x"/>
                                          </p:val>
                                        </p:tav>
                                        <p:tav tm="100000">
                                          <p:val>
                                            <p:strVal val="#ppt_x"/>
                                          </p:val>
                                        </p:tav>
                                      </p:tavLst>
                                    </p:anim>
                                    <p:anim calcmode="lin" valueType="num">
                                      <p:cBhvr additive="base">
                                        <p:cTn id="40" dur="500" fill="hold"/>
                                        <p:tgtEl>
                                          <p:spTgt spid="2283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9" grpId="0"/>
      <p:bldP spid="228360" grpId="0" animBg="1"/>
      <p:bldP spid="22842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Group 10"/>
          <p:cNvGrpSpPr>
            <a:grpSpLocks/>
          </p:cNvGrpSpPr>
          <p:nvPr/>
        </p:nvGrpSpPr>
        <p:grpSpPr bwMode="auto">
          <a:xfrm>
            <a:off x="250825" y="1081088"/>
            <a:ext cx="8424863" cy="476250"/>
            <a:chOff x="158" y="618"/>
            <a:chExt cx="5307" cy="300"/>
          </a:xfrm>
        </p:grpSpPr>
        <p:sp>
          <p:nvSpPr>
            <p:cNvPr id="16390" name="Rectangle 5"/>
            <p:cNvSpPr>
              <a:spLocks noChangeArrowheads="1"/>
            </p:cNvSpPr>
            <p:nvPr/>
          </p:nvSpPr>
          <p:spPr bwMode="auto">
            <a:xfrm>
              <a:off x="158" y="618"/>
              <a:ext cx="5307"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50000"/>
                </a:spcBef>
                <a:spcAft>
                  <a:spcPct val="0"/>
                </a:spcAft>
                <a:buClrTx/>
                <a:buSzTx/>
                <a:buFontTx/>
                <a:buNone/>
                <a:tabLst/>
                <a:defRPr/>
              </a:pP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力的空间累积效应</a:t>
              </a:r>
              <a:r>
                <a:rPr kumimoji="1" lang="zh-CN" altLang="en-US" sz="28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力的功，动能，动能定理。</a:t>
              </a:r>
            </a:p>
          </p:txBody>
        </p:sp>
        <p:sp>
          <p:nvSpPr>
            <p:cNvPr id="16391" name="AutoShape 6"/>
            <p:cNvSpPr>
              <a:spLocks noChangeArrowheads="1"/>
            </p:cNvSpPr>
            <p:nvPr/>
          </p:nvSpPr>
          <p:spPr bwMode="auto">
            <a:xfrm>
              <a:off x="2064" y="709"/>
              <a:ext cx="576" cy="144"/>
            </a:xfrm>
            <a:prstGeom prst="rightArrow">
              <a:avLst>
                <a:gd name="adj1" fmla="val 50000"/>
                <a:gd name="adj2" fmla="val 139111"/>
              </a:avLst>
            </a:prstGeom>
            <a:solidFill>
              <a:srgbClr val="FFCCFF"/>
            </a:solidFill>
            <a:ln w="28575">
              <a:solidFill>
                <a:srgbClr val="FF0000"/>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3" name="Group 11"/>
          <p:cNvGrpSpPr>
            <a:grpSpLocks/>
          </p:cNvGrpSpPr>
          <p:nvPr/>
        </p:nvGrpSpPr>
        <p:grpSpPr bwMode="auto">
          <a:xfrm>
            <a:off x="250825" y="2492375"/>
            <a:ext cx="9677400" cy="1074738"/>
            <a:chOff x="158" y="1570"/>
            <a:chExt cx="6096" cy="677"/>
          </a:xfrm>
        </p:grpSpPr>
        <p:sp>
          <p:nvSpPr>
            <p:cNvPr id="16388" name="Rectangle 8"/>
            <p:cNvSpPr>
              <a:spLocks noChangeArrowheads="1"/>
            </p:cNvSpPr>
            <p:nvPr/>
          </p:nvSpPr>
          <p:spPr bwMode="auto">
            <a:xfrm>
              <a:off x="158" y="1570"/>
              <a:ext cx="6096" cy="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50000"/>
                </a:spcBef>
                <a:spcAft>
                  <a:spcPct val="0"/>
                </a:spcAft>
                <a:buClrTx/>
                <a:buSzTx/>
                <a:buFontTx/>
                <a:buNone/>
                <a:tabLst/>
                <a:defRPr/>
              </a:pP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力矩的空间累积效应             力矩的功，转动动能，</a:t>
              </a:r>
            </a:p>
            <a:p>
              <a:pPr marL="0" marR="0" lvl="0" indent="0" algn="l" defTabSz="914400" rtl="0" eaLnBrk="1" fontAlgn="base" latinLnBrk="0" hangingPunct="1">
                <a:lnSpc>
                  <a:spcPct val="90000"/>
                </a:lnSpc>
                <a:spcBef>
                  <a:spcPct val="50000"/>
                </a:spcBef>
                <a:spcAft>
                  <a:spcPct val="0"/>
                </a:spcAft>
                <a:buClrTx/>
                <a:buSzTx/>
                <a:buFontTx/>
                <a:buNone/>
                <a:tabLst/>
                <a:defRPr/>
              </a:pP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动能定理。</a:t>
              </a:r>
            </a:p>
          </p:txBody>
        </p:sp>
        <p:sp>
          <p:nvSpPr>
            <p:cNvPr id="16389" name="AutoShape 9"/>
            <p:cNvSpPr>
              <a:spLocks noChangeArrowheads="1"/>
            </p:cNvSpPr>
            <p:nvPr/>
          </p:nvSpPr>
          <p:spPr bwMode="auto">
            <a:xfrm>
              <a:off x="2290" y="1661"/>
              <a:ext cx="628" cy="144"/>
            </a:xfrm>
            <a:prstGeom prst="rightArrow">
              <a:avLst>
                <a:gd name="adj1" fmla="val 50000"/>
                <a:gd name="adj2" fmla="val 151670"/>
              </a:avLst>
            </a:prstGeom>
            <a:solidFill>
              <a:srgbClr val="FFCCFF"/>
            </a:solidFill>
            <a:ln w="28575">
              <a:solidFill>
                <a:srgbClr val="FF0000"/>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Tree>
    <p:extLst>
      <p:ext uri="{BB962C8B-B14F-4D97-AF65-F5344CB8AC3E}">
        <p14:creationId xmlns:p14="http://schemas.microsoft.com/office/powerpoint/2010/main" val="15934573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2210" name="Object 2"/>
          <p:cNvGraphicFramePr>
            <a:graphicFrameLocks noChangeAspect="1"/>
          </p:cNvGraphicFramePr>
          <p:nvPr/>
        </p:nvGraphicFramePr>
        <p:xfrm>
          <a:off x="539750" y="1916113"/>
          <a:ext cx="1979613" cy="546100"/>
        </p:xfrm>
        <a:graphic>
          <a:graphicData uri="http://schemas.openxmlformats.org/presentationml/2006/ole">
            <mc:AlternateContent xmlns:mc="http://schemas.openxmlformats.org/markup-compatibility/2006">
              <mc:Choice xmlns:v="urn:schemas-microsoft-com:vml" Requires="v">
                <p:oleObj spid="_x0000_s215174" name="Equation" r:id="rId3" imgW="723600" imgH="203040" progId="Equation.DSMT4">
                  <p:embed/>
                </p:oleObj>
              </mc:Choice>
              <mc:Fallback>
                <p:oleObj name="Equation" r:id="rId3" imgW="723600" imgH="203040" progId="Equation.DSMT4">
                  <p:embed/>
                  <p:pic>
                    <p:nvPicPr>
                      <p:cNvPr id="22221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1916113"/>
                        <a:ext cx="1979613"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2211" name="Object 3"/>
          <p:cNvGraphicFramePr>
            <a:graphicFrameLocks noChangeAspect="1"/>
          </p:cNvGraphicFramePr>
          <p:nvPr/>
        </p:nvGraphicFramePr>
        <p:xfrm>
          <a:off x="971550" y="3500438"/>
          <a:ext cx="2673350" cy="536575"/>
        </p:xfrm>
        <a:graphic>
          <a:graphicData uri="http://schemas.openxmlformats.org/presentationml/2006/ole">
            <mc:AlternateContent xmlns:mc="http://schemas.openxmlformats.org/markup-compatibility/2006">
              <mc:Choice xmlns:v="urn:schemas-microsoft-com:vml" Requires="v">
                <p:oleObj spid="_x0000_s215175" name="Equation" r:id="rId5" imgW="698400" imgH="177480" progId="Equation.DSMT4">
                  <p:embed/>
                </p:oleObj>
              </mc:Choice>
              <mc:Fallback>
                <p:oleObj name="Equation" r:id="rId5" imgW="698400" imgH="177480" progId="Equation.DSMT4">
                  <p:embed/>
                  <p:pic>
                    <p:nvPicPr>
                      <p:cNvPr id="222211"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3500438"/>
                        <a:ext cx="2673350" cy="53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2" name="Object 5"/>
          <p:cNvGraphicFramePr>
            <a:graphicFrameLocks noChangeAspect="1"/>
          </p:cNvGraphicFramePr>
          <p:nvPr/>
        </p:nvGraphicFramePr>
        <p:xfrm>
          <a:off x="4478338" y="4508500"/>
          <a:ext cx="2325687" cy="971550"/>
        </p:xfrm>
        <a:graphic>
          <a:graphicData uri="http://schemas.openxmlformats.org/presentationml/2006/ole">
            <mc:AlternateContent xmlns:mc="http://schemas.openxmlformats.org/markup-compatibility/2006">
              <mc:Choice xmlns:v="urn:schemas-microsoft-com:vml" Requires="v">
                <p:oleObj spid="_x0000_s215176" name="Equation" r:id="rId7" imgW="787320" imgH="355320" progId="Equation.DSMT4">
                  <p:embed/>
                </p:oleObj>
              </mc:Choice>
              <mc:Fallback>
                <p:oleObj name="Equation" r:id="rId7" imgW="787320" imgH="355320" progId="Equation.DSMT4">
                  <p:embed/>
                  <p:pic>
                    <p:nvPicPr>
                      <p:cNvPr id="1042"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78338" y="4508500"/>
                        <a:ext cx="2325687" cy="971550"/>
                      </a:xfrm>
                      <a:prstGeom prst="rect">
                        <a:avLst/>
                      </a:prstGeom>
                      <a:gradFill rotWithShape="0">
                        <a:gsLst>
                          <a:gs pos="0">
                            <a:schemeClr val="accent1"/>
                          </a:gs>
                          <a:gs pos="50000">
                            <a:srgbClr val="FFFFFF"/>
                          </a:gs>
                          <a:gs pos="100000">
                            <a:schemeClr val="accent1"/>
                          </a:gs>
                        </a:gsLst>
                        <a:lin ang="5400000" scaled="1"/>
                      </a:gra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78" name="Rectangle 6"/>
          <p:cNvSpPr>
            <a:spLocks noChangeArrowheads="1"/>
          </p:cNvSpPr>
          <p:nvPr/>
        </p:nvSpPr>
        <p:spPr bwMode="auto">
          <a:xfrm>
            <a:off x="446088" y="4797425"/>
            <a:ext cx="417671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有限过程力矩的功为：</a:t>
            </a:r>
          </a:p>
        </p:txBody>
      </p:sp>
      <p:sp>
        <p:nvSpPr>
          <p:cNvPr id="222215" name="Rectangle 7"/>
          <p:cNvSpPr>
            <a:spLocks noChangeArrowheads="1"/>
          </p:cNvSpPr>
          <p:nvPr/>
        </p:nvSpPr>
        <p:spPr bwMode="auto">
          <a:xfrm>
            <a:off x="250825" y="549275"/>
            <a:ext cx="3429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一、力矩作功</a:t>
            </a:r>
            <a:r>
              <a:rPr kumimoji="1"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  </a:t>
            </a:r>
            <a:endParaRPr kumimoji="1" lang="zh-CN" altLang="en-US" sz="24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endParaRPr>
          </a:p>
        </p:txBody>
      </p:sp>
      <p:grpSp>
        <p:nvGrpSpPr>
          <p:cNvPr id="2" name="Group 14"/>
          <p:cNvGrpSpPr>
            <a:grpSpLocks/>
          </p:cNvGrpSpPr>
          <p:nvPr/>
        </p:nvGrpSpPr>
        <p:grpSpPr bwMode="auto">
          <a:xfrm>
            <a:off x="323850" y="5661025"/>
            <a:ext cx="7377113" cy="1016000"/>
            <a:chOff x="134" y="3504"/>
            <a:chExt cx="4647" cy="640"/>
          </a:xfrm>
        </p:grpSpPr>
        <p:graphicFrame>
          <p:nvGraphicFramePr>
            <p:cNvPr id="1044" name="Object 15"/>
            <p:cNvGraphicFramePr>
              <a:graphicFrameLocks noChangeAspect="1"/>
            </p:cNvGraphicFramePr>
            <p:nvPr/>
          </p:nvGraphicFramePr>
          <p:xfrm>
            <a:off x="2658" y="3504"/>
            <a:ext cx="2123" cy="640"/>
          </p:xfrm>
          <a:graphic>
            <a:graphicData uri="http://schemas.openxmlformats.org/presentationml/2006/ole">
              <mc:AlternateContent xmlns:mc="http://schemas.openxmlformats.org/markup-compatibility/2006">
                <mc:Choice xmlns:v="urn:schemas-microsoft-com:vml" Requires="v">
                  <p:oleObj spid="_x0000_s215177" name="Equation" r:id="rId9" imgW="1447560" imgH="393480" progId="Equation.DSMT4">
                    <p:embed/>
                  </p:oleObj>
                </mc:Choice>
                <mc:Fallback>
                  <p:oleObj name="Equation" r:id="rId9" imgW="1447560" imgH="393480" progId="Equation.DSMT4">
                    <p:embed/>
                    <p:pic>
                      <p:nvPicPr>
                        <p:cNvPr id="1044"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58" y="3504"/>
                          <a:ext cx="2123" cy="6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 Box 16"/>
            <p:cNvSpPr txBox="1">
              <a:spLocks noChangeArrowheads="1"/>
            </p:cNvSpPr>
            <p:nvPr/>
          </p:nvSpPr>
          <p:spPr bwMode="auto">
            <a:xfrm>
              <a:off x="134" y="3648"/>
              <a:ext cx="289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二、力矩的</a:t>
              </a:r>
              <a:r>
                <a:rPr kumimoji="1" lang="zh-CN" altLang="en-US" sz="32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功率</a:t>
              </a:r>
            </a:p>
          </p:txBody>
        </p:sp>
      </p:grpSp>
      <p:grpSp>
        <p:nvGrpSpPr>
          <p:cNvPr id="3" name="Group 17"/>
          <p:cNvGrpSpPr>
            <a:grpSpLocks/>
          </p:cNvGrpSpPr>
          <p:nvPr/>
        </p:nvGrpSpPr>
        <p:grpSpPr bwMode="auto">
          <a:xfrm>
            <a:off x="5219700" y="908050"/>
            <a:ext cx="3886200" cy="3352800"/>
            <a:chOff x="3072" y="1344"/>
            <a:chExt cx="2448" cy="2112"/>
          </a:xfrm>
        </p:grpSpPr>
        <p:sp>
          <p:nvSpPr>
            <p:cNvPr id="1076" name="Rectangle 18"/>
            <p:cNvSpPr>
              <a:spLocks noChangeArrowheads="1"/>
            </p:cNvSpPr>
            <p:nvPr/>
          </p:nvSpPr>
          <p:spPr bwMode="auto">
            <a:xfrm>
              <a:off x="3072" y="1344"/>
              <a:ext cx="2448" cy="2112"/>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77" name="Arc 19"/>
            <p:cNvSpPr>
              <a:spLocks/>
            </p:cNvSpPr>
            <p:nvPr/>
          </p:nvSpPr>
          <p:spPr bwMode="auto">
            <a:xfrm>
              <a:off x="3933" y="1677"/>
              <a:ext cx="1011" cy="1731"/>
            </a:xfrm>
            <a:custGeom>
              <a:avLst/>
              <a:gdLst>
                <a:gd name="T0" fmla="*/ 0 w 21600"/>
                <a:gd name="T1" fmla="*/ 0 h 26246"/>
                <a:gd name="T2" fmla="*/ 0 w 21600"/>
                <a:gd name="T3" fmla="*/ 1 h 26246"/>
                <a:gd name="T4" fmla="*/ 0 w 21600"/>
                <a:gd name="T5" fmla="*/ 0 h 26246"/>
                <a:gd name="T6" fmla="*/ 0 60000 65536"/>
                <a:gd name="T7" fmla="*/ 0 60000 65536"/>
                <a:gd name="T8" fmla="*/ 0 60000 65536"/>
                <a:gd name="T9" fmla="*/ 0 w 21600"/>
                <a:gd name="T10" fmla="*/ 0 h 26246"/>
                <a:gd name="T11" fmla="*/ 21600 w 21600"/>
                <a:gd name="T12" fmla="*/ 26246 h 26246"/>
              </a:gdLst>
              <a:ahLst/>
              <a:cxnLst>
                <a:cxn ang="T6">
                  <a:pos x="T0" y="T1"/>
                </a:cxn>
                <a:cxn ang="T7">
                  <a:pos x="T2" y="T3"/>
                </a:cxn>
                <a:cxn ang="T8">
                  <a:pos x="T4" y="T5"/>
                </a:cxn>
              </a:cxnLst>
              <a:rect l="T9" t="T10" r="T11" b="T12"/>
              <a:pathLst>
                <a:path w="21600" h="26246" fill="none" extrusionOk="0">
                  <a:moveTo>
                    <a:pt x="6358" y="0"/>
                  </a:moveTo>
                  <a:cubicBezTo>
                    <a:pt x="15418" y="2791"/>
                    <a:pt x="21600" y="11163"/>
                    <a:pt x="21600" y="20643"/>
                  </a:cubicBezTo>
                  <a:cubicBezTo>
                    <a:pt x="21600" y="22534"/>
                    <a:pt x="21351" y="24418"/>
                    <a:pt x="20860" y="26245"/>
                  </a:cubicBezTo>
                </a:path>
                <a:path w="21600" h="26246" stroke="0" extrusionOk="0">
                  <a:moveTo>
                    <a:pt x="6358" y="0"/>
                  </a:moveTo>
                  <a:cubicBezTo>
                    <a:pt x="15418" y="2791"/>
                    <a:pt x="21600" y="11163"/>
                    <a:pt x="21600" y="20643"/>
                  </a:cubicBezTo>
                  <a:cubicBezTo>
                    <a:pt x="21600" y="22534"/>
                    <a:pt x="21351" y="24418"/>
                    <a:pt x="20860" y="26245"/>
                  </a:cubicBezTo>
                  <a:lnTo>
                    <a:pt x="0" y="20643"/>
                  </a:lnTo>
                  <a:close/>
                </a:path>
              </a:pathLst>
            </a:custGeom>
            <a:noFill/>
            <a:ln w="1905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22228" name="Freeform 20"/>
            <p:cNvSpPr>
              <a:spLocks/>
            </p:cNvSpPr>
            <p:nvPr/>
          </p:nvSpPr>
          <p:spPr bwMode="auto">
            <a:xfrm>
              <a:off x="3120" y="2178"/>
              <a:ext cx="1739" cy="888"/>
            </a:xfrm>
            <a:custGeom>
              <a:avLst/>
              <a:gdLst/>
              <a:ahLst/>
              <a:cxnLst>
                <a:cxn ang="0">
                  <a:pos x="167" y="591"/>
                </a:cxn>
                <a:cxn ang="0">
                  <a:pos x="363" y="481"/>
                </a:cxn>
                <a:cxn ang="0">
                  <a:pos x="449" y="417"/>
                </a:cxn>
                <a:cxn ang="0">
                  <a:pos x="553" y="360"/>
                </a:cxn>
                <a:cxn ang="0">
                  <a:pos x="791" y="221"/>
                </a:cxn>
                <a:cxn ang="0">
                  <a:pos x="921" y="142"/>
                </a:cxn>
                <a:cxn ang="0">
                  <a:pos x="1137" y="38"/>
                </a:cxn>
                <a:cxn ang="0">
                  <a:pos x="1333" y="0"/>
                </a:cxn>
                <a:cxn ang="0">
                  <a:pos x="1558" y="91"/>
                </a:cxn>
                <a:cxn ang="0">
                  <a:pos x="1664" y="175"/>
                </a:cxn>
                <a:cxn ang="0">
                  <a:pos x="1734" y="330"/>
                </a:cxn>
                <a:cxn ang="0">
                  <a:pos x="1622" y="490"/>
                </a:cxn>
                <a:cxn ang="0">
                  <a:pos x="1560" y="545"/>
                </a:cxn>
                <a:cxn ang="0">
                  <a:pos x="1417" y="680"/>
                </a:cxn>
                <a:cxn ang="0">
                  <a:pos x="1110" y="786"/>
                </a:cxn>
                <a:cxn ang="0">
                  <a:pos x="905" y="798"/>
                </a:cxn>
                <a:cxn ang="0">
                  <a:pos x="705" y="819"/>
                </a:cxn>
                <a:cxn ang="0">
                  <a:pos x="267" y="880"/>
                </a:cxn>
                <a:cxn ang="0">
                  <a:pos x="184" y="882"/>
                </a:cxn>
                <a:cxn ang="0">
                  <a:pos x="142" y="883"/>
                </a:cxn>
                <a:cxn ang="0">
                  <a:pos x="25" y="834"/>
                </a:cxn>
                <a:cxn ang="0">
                  <a:pos x="0" y="734"/>
                </a:cxn>
                <a:cxn ang="0">
                  <a:pos x="27" y="692"/>
                </a:cxn>
                <a:cxn ang="0">
                  <a:pos x="167" y="591"/>
                </a:cxn>
              </a:cxnLst>
              <a:rect l="0" t="0" r="r" b="b"/>
              <a:pathLst>
                <a:path w="1739" h="888">
                  <a:moveTo>
                    <a:pt x="167" y="591"/>
                  </a:moveTo>
                  <a:cubicBezTo>
                    <a:pt x="279" y="502"/>
                    <a:pt x="118" y="625"/>
                    <a:pt x="363" y="481"/>
                  </a:cubicBezTo>
                  <a:cubicBezTo>
                    <a:pt x="393" y="464"/>
                    <a:pt x="418" y="433"/>
                    <a:pt x="449" y="417"/>
                  </a:cubicBezTo>
                  <a:cubicBezTo>
                    <a:pt x="482" y="398"/>
                    <a:pt x="518" y="379"/>
                    <a:pt x="553" y="360"/>
                  </a:cubicBezTo>
                  <a:cubicBezTo>
                    <a:pt x="624" y="297"/>
                    <a:pt x="707" y="263"/>
                    <a:pt x="791" y="221"/>
                  </a:cubicBezTo>
                  <a:cubicBezTo>
                    <a:pt x="833" y="210"/>
                    <a:pt x="883" y="160"/>
                    <a:pt x="921" y="142"/>
                  </a:cubicBezTo>
                  <a:cubicBezTo>
                    <a:pt x="1020" y="97"/>
                    <a:pt x="1041" y="89"/>
                    <a:pt x="1137" y="38"/>
                  </a:cubicBezTo>
                  <a:cubicBezTo>
                    <a:pt x="1241" y="19"/>
                    <a:pt x="1228" y="20"/>
                    <a:pt x="1333" y="0"/>
                  </a:cubicBezTo>
                  <a:cubicBezTo>
                    <a:pt x="1401" y="19"/>
                    <a:pt x="1504" y="33"/>
                    <a:pt x="1558" y="91"/>
                  </a:cubicBezTo>
                  <a:cubicBezTo>
                    <a:pt x="1578" y="113"/>
                    <a:pt x="1664" y="175"/>
                    <a:pt x="1664" y="175"/>
                  </a:cubicBezTo>
                  <a:cubicBezTo>
                    <a:pt x="1684" y="240"/>
                    <a:pt x="1723" y="264"/>
                    <a:pt x="1734" y="330"/>
                  </a:cubicBezTo>
                  <a:cubicBezTo>
                    <a:pt x="1739" y="362"/>
                    <a:pt x="1632" y="483"/>
                    <a:pt x="1622" y="490"/>
                  </a:cubicBezTo>
                  <a:cubicBezTo>
                    <a:pt x="1601" y="509"/>
                    <a:pt x="1560" y="545"/>
                    <a:pt x="1560" y="545"/>
                  </a:cubicBezTo>
                  <a:cubicBezTo>
                    <a:pt x="1522" y="607"/>
                    <a:pt x="1469" y="634"/>
                    <a:pt x="1417" y="680"/>
                  </a:cubicBezTo>
                  <a:cubicBezTo>
                    <a:pt x="1314" y="716"/>
                    <a:pt x="1213" y="755"/>
                    <a:pt x="1110" y="786"/>
                  </a:cubicBezTo>
                  <a:cubicBezTo>
                    <a:pt x="1082" y="793"/>
                    <a:pt x="932" y="795"/>
                    <a:pt x="905" y="798"/>
                  </a:cubicBezTo>
                  <a:cubicBezTo>
                    <a:pt x="799" y="812"/>
                    <a:pt x="815" y="817"/>
                    <a:pt x="705" y="819"/>
                  </a:cubicBezTo>
                  <a:cubicBezTo>
                    <a:pt x="564" y="779"/>
                    <a:pt x="403" y="854"/>
                    <a:pt x="267" y="880"/>
                  </a:cubicBezTo>
                  <a:cubicBezTo>
                    <a:pt x="240" y="881"/>
                    <a:pt x="211" y="881"/>
                    <a:pt x="184" y="882"/>
                  </a:cubicBezTo>
                  <a:cubicBezTo>
                    <a:pt x="170" y="882"/>
                    <a:pt x="142" y="883"/>
                    <a:pt x="142" y="883"/>
                  </a:cubicBezTo>
                  <a:cubicBezTo>
                    <a:pt x="81" y="864"/>
                    <a:pt x="68" y="888"/>
                    <a:pt x="25" y="834"/>
                  </a:cubicBezTo>
                  <a:cubicBezTo>
                    <a:pt x="17" y="800"/>
                    <a:pt x="0" y="768"/>
                    <a:pt x="0" y="734"/>
                  </a:cubicBezTo>
                  <a:cubicBezTo>
                    <a:pt x="1" y="716"/>
                    <a:pt x="16" y="704"/>
                    <a:pt x="27" y="692"/>
                  </a:cubicBezTo>
                  <a:cubicBezTo>
                    <a:pt x="71" y="643"/>
                    <a:pt x="110" y="613"/>
                    <a:pt x="167" y="591"/>
                  </a:cubicBezTo>
                  <a:close/>
                </a:path>
              </a:pathLst>
            </a:custGeom>
            <a:gradFill rotWithShape="0">
              <a:gsLst>
                <a:gs pos="0">
                  <a:schemeClr val="accent1"/>
                </a:gs>
                <a:gs pos="100000">
                  <a:schemeClr val="accent1">
                    <a:gamma/>
                    <a:shade val="85882"/>
                    <a:invGamma/>
                  </a:schemeClr>
                </a:gs>
              </a:gsLst>
              <a:path path="rect">
                <a:fillToRect l="100000" b="100000"/>
              </a:path>
            </a:gradFill>
            <a:ln w="19050" cmpd="sng">
              <a:solidFill>
                <a:schemeClr val="tx2"/>
              </a:solidFill>
              <a:round/>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79" name="Line 21"/>
            <p:cNvSpPr>
              <a:spLocks noChangeShapeType="1"/>
            </p:cNvSpPr>
            <p:nvPr/>
          </p:nvSpPr>
          <p:spPr bwMode="auto">
            <a:xfrm flipV="1">
              <a:off x="3540" y="2496"/>
              <a:ext cx="1308" cy="381"/>
            </a:xfrm>
            <a:prstGeom prst="line">
              <a:avLst/>
            </a:prstGeom>
            <a:noFill/>
            <a:ln w="28575">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6" name="Line 22"/>
            <p:cNvSpPr>
              <a:spLocks noChangeShapeType="1"/>
            </p:cNvSpPr>
            <p:nvPr/>
          </p:nvSpPr>
          <p:spPr bwMode="auto">
            <a:xfrm>
              <a:off x="3540" y="2877"/>
              <a:ext cx="1798" cy="0"/>
            </a:xfrm>
            <a:prstGeom prst="line">
              <a:avLst/>
            </a:prstGeom>
            <a:noFill/>
            <a:ln w="127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039" name="Object 23"/>
            <p:cNvGraphicFramePr>
              <a:graphicFrameLocks noChangeAspect="1"/>
            </p:cNvGraphicFramePr>
            <p:nvPr/>
          </p:nvGraphicFramePr>
          <p:xfrm>
            <a:off x="3330" y="2784"/>
            <a:ext cx="175" cy="204"/>
          </p:xfrm>
          <a:graphic>
            <a:graphicData uri="http://schemas.openxmlformats.org/presentationml/2006/ole">
              <mc:AlternateContent xmlns:mc="http://schemas.openxmlformats.org/markup-compatibility/2006">
                <mc:Choice xmlns:v="urn:schemas-microsoft-com:vml" Requires="v">
                  <p:oleObj spid="_x0000_s215178" name="公式" r:id="rId11" imgW="164880" imgH="190440" progId="Equation.3">
                    <p:embed/>
                  </p:oleObj>
                </mc:Choice>
                <mc:Fallback>
                  <p:oleObj name="公式" r:id="rId11" imgW="164880" imgH="190440" progId="Equation.3">
                    <p:embed/>
                    <p:pic>
                      <p:nvPicPr>
                        <p:cNvPr id="1039" name="Object 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30" y="2784"/>
                          <a:ext cx="175" cy="2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0" name="Object 24"/>
            <p:cNvGraphicFramePr>
              <a:graphicFrameLocks noChangeAspect="1"/>
            </p:cNvGraphicFramePr>
            <p:nvPr/>
          </p:nvGraphicFramePr>
          <p:xfrm>
            <a:off x="4314" y="2640"/>
            <a:ext cx="198" cy="242"/>
          </p:xfrm>
          <a:graphic>
            <a:graphicData uri="http://schemas.openxmlformats.org/presentationml/2006/ole">
              <mc:AlternateContent xmlns:mc="http://schemas.openxmlformats.org/markup-compatibility/2006">
                <mc:Choice xmlns:v="urn:schemas-microsoft-com:vml" Requires="v">
                  <p:oleObj spid="_x0000_s215179" name="Equation" r:id="rId13" imgW="177480" imgH="215640" progId="Equation.3">
                    <p:embed/>
                  </p:oleObj>
                </mc:Choice>
                <mc:Fallback>
                  <p:oleObj name="Equation" r:id="rId13" imgW="177480" imgH="215640" progId="Equation.3">
                    <p:embed/>
                    <p:pic>
                      <p:nvPicPr>
                        <p:cNvPr id="1040" name="Object 2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14" y="2640"/>
                          <a:ext cx="198" cy="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Line 25"/>
            <p:cNvSpPr>
              <a:spLocks noChangeShapeType="1"/>
            </p:cNvSpPr>
            <p:nvPr/>
          </p:nvSpPr>
          <p:spPr bwMode="auto">
            <a:xfrm flipH="1" flipV="1">
              <a:off x="4560" y="1632"/>
              <a:ext cx="314" cy="881"/>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82" name="Line 26"/>
            <p:cNvSpPr>
              <a:spLocks noChangeShapeType="1"/>
            </p:cNvSpPr>
            <p:nvPr/>
          </p:nvSpPr>
          <p:spPr bwMode="auto">
            <a:xfrm flipV="1">
              <a:off x="4866" y="1776"/>
              <a:ext cx="225" cy="757"/>
            </a:xfrm>
            <a:prstGeom prst="line">
              <a:avLst/>
            </a:prstGeom>
            <a:noFill/>
            <a:ln w="28575">
              <a:solidFill>
                <a:srgbClr val="D60093"/>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83" name="Line 27"/>
            <p:cNvSpPr>
              <a:spLocks noChangeShapeType="1"/>
            </p:cNvSpPr>
            <p:nvPr/>
          </p:nvSpPr>
          <p:spPr bwMode="auto">
            <a:xfrm flipH="1">
              <a:off x="4656" y="1776"/>
              <a:ext cx="443" cy="96"/>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041" name="Object 28"/>
            <p:cNvGraphicFramePr>
              <a:graphicFrameLocks noChangeAspect="1"/>
            </p:cNvGraphicFramePr>
            <p:nvPr/>
          </p:nvGraphicFramePr>
          <p:xfrm>
            <a:off x="4516" y="1344"/>
            <a:ext cx="236" cy="336"/>
          </p:xfrm>
          <a:graphic>
            <a:graphicData uri="http://schemas.openxmlformats.org/presentationml/2006/ole">
              <mc:AlternateContent xmlns:mc="http://schemas.openxmlformats.org/markup-compatibility/2006">
                <mc:Choice xmlns:v="urn:schemas-microsoft-com:vml" Requires="v">
                  <p:oleObj spid="_x0000_s215180" name="Equation" r:id="rId15" imgW="126720" imgH="177480" progId="Equation.3">
                    <p:embed/>
                  </p:oleObj>
                </mc:Choice>
                <mc:Fallback>
                  <p:oleObj name="Equation" r:id="rId15" imgW="126720" imgH="177480" progId="Equation.3">
                    <p:embed/>
                    <p:pic>
                      <p:nvPicPr>
                        <p:cNvPr id="1041" name="Object 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16" y="1344"/>
                          <a:ext cx="236"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29"/>
            <p:cNvGraphicFramePr>
              <a:graphicFrameLocks noChangeAspect="1"/>
            </p:cNvGraphicFramePr>
            <p:nvPr/>
          </p:nvGraphicFramePr>
          <p:xfrm>
            <a:off x="5058" y="1488"/>
            <a:ext cx="238" cy="276"/>
          </p:xfrm>
          <a:graphic>
            <a:graphicData uri="http://schemas.openxmlformats.org/presentationml/2006/ole">
              <mc:AlternateContent xmlns:mc="http://schemas.openxmlformats.org/markup-compatibility/2006">
                <mc:Choice xmlns:v="urn:schemas-microsoft-com:vml" Requires="v">
                  <p:oleObj spid="_x0000_s215181" name="公式" r:id="rId17" imgW="228600" imgH="266400" progId="Equation.3">
                    <p:embed/>
                  </p:oleObj>
                </mc:Choice>
                <mc:Fallback>
                  <p:oleObj name="公式" r:id="rId17" imgW="228600" imgH="266400" progId="Equation.3">
                    <p:embed/>
                    <p:pic>
                      <p:nvPicPr>
                        <p:cNvPr id="10" name="Object 2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058" y="1488"/>
                          <a:ext cx="238" cy="2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3" name="Object 30"/>
            <p:cNvGraphicFramePr>
              <a:graphicFrameLocks noChangeAspect="1"/>
            </p:cNvGraphicFramePr>
            <p:nvPr/>
          </p:nvGraphicFramePr>
          <p:xfrm>
            <a:off x="5088" y="2880"/>
            <a:ext cx="252" cy="281"/>
          </p:xfrm>
          <a:graphic>
            <a:graphicData uri="http://schemas.openxmlformats.org/presentationml/2006/ole">
              <mc:AlternateContent xmlns:mc="http://schemas.openxmlformats.org/markup-compatibility/2006">
                <mc:Choice xmlns:v="urn:schemas-microsoft-com:vml" Requires="v">
                  <p:oleObj spid="_x0000_s215182" name="Equation" r:id="rId19" imgW="126720" imgH="139680" progId="Equation.3">
                    <p:embed/>
                  </p:oleObj>
                </mc:Choice>
                <mc:Fallback>
                  <p:oleObj name="Equation" r:id="rId19" imgW="126720" imgH="139680" progId="Equation.3">
                    <p:embed/>
                    <p:pic>
                      <p:nvPicPr>
                        <p:cNvPr id="1043" name="Object 3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088" y="2880"/>
                          <a:ext cx="252" cy="2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Line 31"/>
            <p:cNvSpPr>
              <a:spLocks noChangeShapeType="1"/>
            </p:cNvSpPr>
            <p:nvPr/>
          </p:nvSpPr>
          <p:spPr bwMode="auto">
            <a:xfrm>
              <a:off x="3552" y="1776"/>
              <a:ext cx="0" cy="110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3" name="Line 32"/>
            <p:cNvSpPr>
              <a:spLocks noChangeShapeType="1"/>
            </p:cNvSpPr>
            <p:nvPr/>
          </p:nvSpPr>
          <p:spPr bwMode="auto">
            <a:xfrm>
              <a:off x="3552" y="3024"/>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4" name="Group 33"/>
          <p:cNvGrpSpPr>
            <a:grpSpLocks/>
          </p:cNvGrpSpPr>
          <p:nvPr/>
        </p:nvGrpSpPr>
        <p:grpSpPr bwMode="auto">
          <a:xfrm>
            <a:off x="5219700" y="908050"/>
            <a:ext cx="3617913" cy="3276600"/>
            <a:chOff x="3061" y="1344"/>
            <a:chExt cx="2279" cy="2064"/>
          </a:xfrm>
        </p:grpSpPr>
        <p:sp>
          <p:nvSpPr>
            <p:cNvPr id="1064" name="Arc 34"/>
            <p:cNvSpPr>
              <a:spLocks/>
            </p:cNvSpPr>
            <p:nvPr/>
          </p:nvSpPr>
          <p:spPr bwMode="auto">
            <a:xfrm>
              <a:off x="3933" y="1677"/>
              <a:ext cx="1011" cy="1731"/>
            </a:xfrm>
            <a:custGeom>
              <a:avLst/>
              <a:gdLst>
                <a:gd name="T0" fmla="*/ 0 w 21600"/>
                <a:gd name="T1" fmla="*/ 0 h 26246"/>
                <a:gd name="T2" fmla="*/ 0 w 21600"/>
                <a:gd name="T3" fmla="*/ 1 h 26246"/>
                <a:gd name="T4" fmla="*/ 0 w 21600"/>
                <a:gd name="T5" fmla="*/ 0 h 26246"/>
                <a:gd name="T6" fmla="*/ 0 60000 65536"/>
                <a:gd name="T7" fmla="*/ 0 60000 65536"/>
                <a:gd name="T8" fmla="*/ 0 60000 65536"/>
                <a:gd name="T9" fmla="*/ 0 w 21600"/>
                <a:gd name="T10" fmla="*/ 0 h 26246"/>
                <a:gd name="T11" fmla="*/ 21600 w 21600"/>
                <a:gd name="T12" fmla="*/ 26246 h 26246"/>
              </a:gdLst>
              <a:ahLst/>
              <a:cxnLst>
                <a:cxn ang="T6">
                  <a:pos x="T0" y="T1"/>
                </a:cxn>
                <a:cxn ang="T7">
                  <a:pos x="T2" y="T3"/>
                </a:cxn>
                <a:cxn ang="T8">
                  <a:pos x="T4" y="T5"/>
                </a:cxn>
              </a:cxnLst>
              <a:rect l="T9" t="T10" r="T11" b="T12"/>
              <a:pathLst>
                <a:path w="21600" h="26246" fill="none" extrusionOk="0">
                  <a:moveTo>
                    <a:pt x="6358" y="0"/>
                  </a:moveTo>
                  <a:cubicBezTo>
                    <a:pt x="15418" y="2791"/>
                    <a:pt x="21600" y="11163"/>
                    <a:pt x="21600" y="20643"/>
                  </a:cubicBezTo>
                  <a:cubicBezTo>
                    <a:pt x="21600" y="22534"/>
                    <a:pt x="21351" y="24418"/>
                    <a:pt x="20860" y="26245"/>
                  </a:cubicBezTo>
                </a:path>
                <a:path w="21600" h="26246" stroke="0" extrusionOk="0">
                  <a:moveTo>
                    <a:pt x="6358" y="0"/>
                  </a:moveTo>
                  <a:cubicBezTo>
                    <a:pt x="15418" y="2791"/>
                    <a:pt x="21600" y="11163"/>
                    <a:pt x="21600" y="20643"/>
                  </a:cubicBezTo>
                  <a:cubicBezTo>
                    <a:pt x="21600" y="22534"/>
                    <a:pt x="21351" y="24418"/>
                    <a:pt x="20860" y="26245"/>
                  </a:cubicBezTo>
                  <a:lnTo>
                    <a:pt x="0" y="20643"/>
                  </a:lnTo>
                  <a:close/>
                </a:path>
              </a:pathLst>
            </a:custGeom>
            <a:noFill/>
            <a:ln w="1905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65" name="Freeform 35"/>
            <p:cNvSpPr>
              <a:spLocks/>
            </p:cNvSpPr>
            <p:nvPr/>
          </p:nvSpPr>
          <p:spPr bwMode="auto">
            <a:xfrm>
              <a:off x="3120" y="2178"/>
              <a:ext cx="1739" cy="888"/>
            </a:xfrm>
            <a:custGeom>
              <a:avLst/>
              <a:gdLst>
                <a:gd name="T0" fmla="*/ 167 w 1739"/>
                <a:gd name="T1" fmla="*/ 591 h 888"/>
                <a:gd name="T2" fmla="*/ 363 w 1739"/>
                <a:gd name="T3" fmla="*/ 481 h 888"/>
                <a:gd name="T4" fmla="*/ 449 w 1739"/>
                <a:gd name="T5" fmla="*/ 417 h 888"/>
                <a:gd name="T6" fmla="*/ 553 w 1739"/>
                <a:gd name="T7" fmla="*/ 360 h 888"/>
                <a:gd name="T8" fmla="*/ 791 w 1739"/>
                <a:gd name="T9" fmla="*/ 221 h 888"/>
                <a:gd name="T10" fmla="*/ 921 w 1739"/>
                <a:gd name="T11" fmla="*/ 142 h 888"/>
                <a:gd name="T12" fmla="*/ 1137 w 1739"/>
                <a:gd name="T13" fmla="*/ 38 h 888"/>
                <a:gd name="T14" fmla="*/ 1333 w 1739"/>
                <a:gd name="T15" fmla="*/ 0 h 888"/>
                <a:gd name="T16" fmla="*/ 1558 w 1739"/>
                <a:gd name="T17" fmla="*/ 91 h 888"/>
                <a:gd name="T18" fmla="*/ 1664 w 1739"/>
                <a:gd name="T19" fmla="*/ 175 h 888"/>
                <a:gd name="T20" fmla="*/ 1734 w 1739"/>
                <a:gd name="T21" fmla="*/ 330 h 888"/>
                <a:gd name="T22" fmla="*/ 1622 w 1739"/>
                <a:gd name="T23" fmla="*/ 490 h 888"/>
                <a:gd name="T24" fmla="*/ 1560 w 1739"/>
                <a:gd name="T25" fmla="*/ 545 h 888"/>
                <a:gd name="T26" fmla="*/ 1417 w 1739"/>
                <a:gd name="T27" fmla="*/ 680 h 888"/>
                <a:gd name="T28" fmla="*/ 1110 w 1739"/>
                <a:gd name="T29" fmla="*/ 786 h 888"/>
                <a:gd name="T30" fmla="*/ 905 w 1739"/>
                <a:gd name="T31" fmla="*/ 798 h 888"/>
                <a:gd name="T32" fmla="*/ 705 w 1739"/>
                <a:gd name="T33" fmla="*/ 819 h 888"/>
                <a:gd name="T34" fmla="*/ 267 w 1739"/>
                <a:gd name="T35" fmla="*/ 880 h 888"/>
                <a:gd name="T36" fmla="*/ 184 w 1739"/>
                <a:gd name="T37" fmla="*/ 882 h 888"/>
                <a:gd name="T38" fmla="*/ 142 w 1739"/>
                <a:gd name="T39" fmla="*/ 883 h 888"/>
                <a:gd name="T40" fmla="*/ 25 w 1739"/>
                <a:gd name="T41" fmla="*/ 834 h 888"/>
                <a:gd name="T42" fmla="*/ 0 w 1739"/>
                <a:gd name="T43" fmla="*/ 734 h 888"/>
                <a:gd name="T44" fmla="*/ 27 w 1739"/>
                <a:gd name="T45" fmla="*/ 692 h 888"/>
                <a:gd name="T46" fmla="*/ 167 w 1739"/>
                <a:gd name="T47" fmla="*/ 591 h 88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739"/>
                <a:gd name="T73" fmla="*/ 0 h 888"/>
                <a:gd name="T74" fmla="*/ 1739 w 1739"/>
                <a:gd name="T75" fmla="*/ 888 h 88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739" h="888">
                  <a:moveTo>
                    <a:pt x="167" y="591"/>
                  </a:moveTo>
                  <a:cubicBezTo>
                    <a:pt x="279" y="502"/>
                    <a:pt x="118" y="625"/>
                    <a:pt x="363" y="481"/>
                  </a:cubicBezTo>
                  <a:cubicBezTo>
                    <a:pt x="393" y="464"/>
                    <a:pt x="418" y="433"/>
                    <a:pt x="449" y="417"/>
                  </a:cubicBezTo>
                  <a:cubicBezTo>
                    <a:pt x="482" y="398"/>
                    <a:pt x="518" y="379"/>
                    <a:pt x="553" y="360"/>
                  </a:cubicBezTo>
                  <a:cubicBezTo>
                    <a:pt x="624" y="297"/>
                    <a:pt x="707" y="263"/>
                    <a:pt x="791" y="221"/>
                  </a:cubicBezTo>
                  <a:cubicBezTo>
                    <a:pt x="833" y="210"/>
                    <a:pt x="883" y="160"/>
                    <a:pt x="921" y="142"/>
                  </a:cubicBezTo>
                  <a:cubicBezTo>
                    <a:pt x="1020" y="97"/>
                    <a:pt x="1041" y="89"/>
                    <a:pt x="1137" y="38"/>
                  </a:cubicBezTo>
                  <a:cubicBezTo>
                    <a:pt x="1241" y="19"/>
                    <a:pt x="1228" y="20"/>
                    <a:pt x="1333" y="0"/>
                  </a:cubicBezTo>
                  <a:cubicBezTo>
                    <a:pt x="1401" y="19"/>
                    <a:pt x="1504" y="33"/>
                    <a:pt x="1558" y="91"/>
                  </a:cubicBezTo>
                  <a:cubicBezTo>
                    <a:pt x="1578" y="113"/>
                    <a:pt x="1664" y="175"/>
                    <a:pt x="1664" y="175"/>
                  </a:cubicBezTo>
                  <a:cubicBezTo>
                    <a:pt x="1684" y="240"/>
                    <a:pt x="1723" y="264"/>
                    <a:pt x="1734" y="330"/>
                  </a:cubicBezTo>
                  <a:cubicBezTo>
                    <a:pt x="1739" y="362"/>
                    <a:pt x="1632" y="483"/>
                    <a:pt x="1622" y="490"/>
                  </a:cubicBezTo>
                  <a:cubicBezTo>
                    <a:pt x="1601" y="509"/>
                    <a:pt x="1560" y="545"/>
                    <a:pt x="1560" y="545"/>
                  </a:cubicBezTo>
                  <a:cubicBezTo>
                    <a:pt x="1522" y="607"/>
                    <a:pt x="1469" y="634"/>
                    <a:pt x="1417" y="680"/>
                  </a:cubicBezTo>
                  <a:cubicBezTo>
                    <a:pt x="1314" y="716"/>
                    <a:pt x="1213" y="755"/>
                    <a:pt x="1110" y="786"/>
                  </a:cubicBezTo>
                  <a:cubicBezTo>
                    <a:pt x="1082" y="793"/>
                    <a:pt x="932" y="795"/>
                    <a:pt x="905" y="798"/>
                  </a:cubicBezTo>
                  <a:cubicBezTo>
                    <a:pt x="799" y="812"/>
                    <a:pt x="815" y="817"/>
                    <a:pt x="705" y="819"/>
                  </a:cubicBezTo>
                  <a:cubicBezTo>
                    <a:pt x="564" y="779"/>
                    <a:pt x="403" y="854"/>
                    <a:pt x="267" y="880"/>
                  </a:cubicBezTo>
                  <a:cubicBezTo>
                    <a:pt x="240" y="881"/>
                    <a:pt x="211" y="881"/>
                    <a:pt x="184" y="882"/>
                  </a:cubicBezTo>
                  <a:cubicBezTo>
                    <a:pt x="170" y="882"/>
                    <a:pt x="142" y="883"/>
                    <a:pt x="142" y="883"/>
                  </a:cubicBezTo>
                  <a:cubicBezTo>
                    <a:pt x="81" y="864"/>
                    <a:pt x="68" y="888"/>
                    <a:pt x="25" y="834"/>
                  </a:cubicBezTo>
                  <a:cubicBezTo>
                    <a:pt x="17" y="800"/>
                    <a:pt x="0" y="768"/>
                    <a:pt x="0" y="734"/>
                  </a:cubicBezTo>
                  <a:cubicBezTo>
                    <a:pt x="1" y="716"/>
                    <a:pt x="16" y="704"/>
                    <a:pt x="27" y="692"/>
                  </a:cubicBezTo>
                  <a:cubicBezTo>
                    <a:pt x="71" y="643"/>
                    <a:pt x="110" y="613"/>
                    <a:pt x="167" y="591"/>
                  </a:cubicBezTo>
                  <a:close/>
                </a:path>
              </a:pathLst>
            </a:custGeom>
            <a:solidFill>
              <a:schemeClr val="accent1"/>
            </a:solidFill>
            <a:ln w="19050">
              <a:solidFill>
                <a:srgbClr val="009900"/>
              </a:solidFill>
              <a:prstDash val="dash"/>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1066" name="Group 36"/>
            <p:cNvGrpSpPr>
              <a:grpSpLocks/>
            </p:cNvGrpSpPr>
            <p:nvPr/>
          </p:nvGrpSpPr>
          <p:grpSpPr bwMode="auto">
            <a:xfrm>
              <a:off x="4512" y="1344"/>
              <a:ext cx="784" cy="1200"/>
              <a:chOff x="4512" y="1344"/>
              <a:chExt cx="784" cy="1200"/>
            </a:xfrm>
          </p:grpSpPr>
          <p:sp>
            <p:nvSpPr>
              <p:cNvPr id="1073" name="Line 37"/>
              <p:cNvSpPr>
                <a:spLocks noChangeShapeType="1"/>
              </p:cNvSpPr>
              <p:nvPr/>
            </p:nvSpPr>
            <p:spPr bwMode="auto">
              <a:xfrm flipH="1" flipV="1">
                <a:off x="4560" y="1632"/>
                <a:ext cx="314" cy="881"/>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74" name="Line 38"/>
              <p:cNvSpPr>
                <a:spLocks noChangeShapeType="1"/>
              </p:cNvSpPr>
              <p:nvPr/>
            </p:nvSpPr>
            <p:spPr bwMode="auto">
              <a:xfrm flipV="1">
                <a:off x="4866" y="1787"/>
                <a:ext cx="225" cy="757"/>
              </a:xfrm>
              <a:prstGeom prst="line">
                <a:avLst/>
              </a:prstGeom>
              <a:noFill/>
              <a:ln w="28575">
                <a:solidFill>
                  <a:srgbClr val="D60093"/>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75" name="Line 39"/>
              <p:cNvSpPr>
                <a:spLocks noChangeShapeType="1"/>
              </p:cNvSpPr>
              <p:nvPr/>
            </p:nvSpPr>
            <p:spPr bwMode="auto">
              <a:xfrm flipH="1">
                <a:off x="4656" y="1776"/>
                <a:ext cx="443" cy="96"/>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037" name="Object 40"/>
              <p:cNvGraphicFramePr>
                <a:graphicFrameLocks noChangeAspect="1"/>
              </p:cNvGraphicFramePr>
              <p:nvPr/>
            </p:nvGraphicFramePr>
            <p:xfrm>
              <a:off x="4512" y="1344"/>
              <a:ext cx="236" cy="336"/>
            </p:xfrm>
            <a:graphic>
              <a:graphicData uri="http://schemas.openxmlformats.org/presentationml/2006/ole">
                <mc:AlternateContent xmlns:mc="http://schemas.openxmlformats.org/markup-compatibility/2006">
                  <mc:Choice xmlns:v="urn:schemas-microsoft-com:vml" Requires="v">
                    <p:oleObj spid="_x0000_s215183" name="Equation" r:id="rId21" imgW="126720" imgH="177480" progId="Equation.3">
                      <p:embed/>
                    </p:oleObj>
                  </mc:Choice>
                  <mc:Fallback>
                    <p:oleObj name="Equation" r:id="rId21" imgW="126720" imgH="177480" progId="Equation.3">
                      <p:embed/>
                      <p:pic>
                        <p:nvPicPr>
                          <p:cNvPr id="1037" name="Object 4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12" y="1344"/>
                            <a:ext cx="236"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8" name="Object 41"/>
              <p:cNvGraphicFramePr>
                <a:graphicFrameLocks noChangeAspect="1"/>
              </p:cNvGraphicFramePr>
              <p:nvPr/>
            </p:nvGraphicFramePr>
            <p:xfrm>
              <a:off x="5058" y="1488"/>
              <a:ext cx="238" cy="276"/>
            </p:xfrm>
            <a:graphic>
              <a:graphicData uri="http://schemas.openxmlformats.org/presentationml/2006/ole">
                <mc:AlternateContent xmlns:mc="http://schemas.openxmlformats.org/markup-compatibility/2006">
                  <mc:Choice xmlns:v="urn:schemas-microsoft-com:vml" Requires="v">
                    <p:oleObj spid="_x0000_s215184" name="公式" r:id="rId22" imgW="228600" imgH="266400" progId="Equation.3">
                      <p:embed/>
                    </p:oleObj>
                  </mc:Choice>
                  <mc:Fallback>
                    <p:oleObj name="公式" r:id="rId22" imgW="228600" imgH="266400" progId="Equation.3">
                      <p:embed/>
                      <p:pic>
                        <p:nvPicPr>
                          <p:cNvPr id="1038" name="Object 4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058" y="1488"/>
                            <a:ext cx="238" cy="2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22250" name="Freeform 42"/>
            <p:cNvSpPr>
              <a:spLocks/>
            </p:cNvSpPr>
            <p:nvPr/>
          </p:nvSpPr>
          <p:spPr bwMode="auto">
            <a:xfrm rot="-693121">
              <a:off x="3061" y="2064"/>
              <a:ext cx="1739" cy="888"/>
            </a:xfrm>
            <a:custGeom>
              <a:avLst/>
              <a:gdLst/>
              <a:ahLst/>
              <a:cxnLst>
                <a:cxn ang="0">
                  <a:pos x="167" y="591"/>
                </a:cxn>
                <a:cxn ang="0">
                  <a:pos x="363" y="481"/>
                </a:cxn>
                <a:cxn ang="0">
                  <a:pos x="449" y="417"/>
                </a:cxn>
                <a:cxn ang="0">
                  <a:pos x="553" y="360"/>
                </a:cxn>
                <a:cxn ang="0">
                  <a:pos x="791" y="221"/>
                </a:cxn>
                <a:cxn ang="0">
                  <a:pos x="921" y="142"/>
                </a:cxn>
                <a:cxn ang="0">
                  <a:pos x="1137" y="38"/>
                </a:cxn>
                <a:cxn ang="0">
                  <a:pos x="1333" y="0"/>
                </a:cxn>
                <a:cxn ang="0">
                  <a:pos x="1558" y="91"/>
                </a:cxn>
                <a:cxn ang="0">
                  <a:pos x="1664" y="175"/>
                </a:cxn>
                <a:cxn ang="0">
                  <a:pos x="1734" y="330"/>
                </a:cxn>
                <a:cxn ang="0">
                  <a:pos x="1622" y="490"/>
                </a:cxn>
                <a:cxn ang="0">
                  <a:pos x="1560" y="545"/>
                </a:cxn>
                <a:cxn ang="0">
                  <a:pos x="1417" y="680"/>
                </a:cxn>
                <a:cxn ang="0">
                  <a:pos x="1110" y="786"/>
                </a:cxn>
                <a:cxn ang="0">
                  <a:pos x="905" y="798"/>
                </a:cxn>
                <a:cxn ang="0">
                  <a:pos x="705" y="819"/>
                </a:cxn>
                <a:cxn ang="0">
                  <a:pos x="267" y="880"/>
                </a:cxn>
                <a:cxn ang="0">
                  <a:pos x="184" y="882"/>
                </a:cxn>
                <a:cxn ang="0">
                  <a:pos x="142" y="883"/>
                </a:cxn>
                <a:cxn ang="0">
                  <a:pos x="25" y="834"/>
                </a:cxn>
                <a:cxn ang="0">
                  <a:pos x="0" y="734"/>
                </a:cxn>
                <a:cxn ang="0">
                  <a:pos x="27" y="692"/>
                </a:cxn>
                <a:cxn ang="0">
                  <a:pos x="167" y="591"/>
                </a:cxn>
              </a:cxnLst>
              <a:rect l="0" t="0" r="r" b="b"/>
              <a:pathLst>
                <a:path w="1739" h="888">
                  <a:moveTo>
                    <a:pt x="167" y="591"/>
                  </a:moveTo>
                  <a:cubicBezTo>
                    <a:pt x="279" y="502"/>
                    <a:pt x="118" y="625"/>
                    <a:pt x="363" y="481"/>
                  </a:cubicBezTo>
                  <a:cubicBezTo>
                    <a:pt x="393" y="464"/>
                    <a:pt x="418" y="433"/>
                    <a:pt x="449" y="417"/>
                  </a:cubicBezTo>
                  <a:cubicBezTo>
                    <a:pt x="482" y="398"/>
                    <a:pt x="518" y="379"/>
                    <a:pt x="553" y="360"/>
                  </a:cubicBezTo>
                  <a:cubicBezTo>
                    <a:pt x="624" y="297"/>
                    <a:pt x="707" y="263"/>
                    <a:pt x="791" y="221"/>
                  </a:cubicBezTo>
                  <a:cubicBezTo>
                    <a:pt x="833" y="210"/>
                    <a:pt x="883" y="160"/>
                    <a:pt x="921" y="142"/>
                  </a:cubicBezTo>
                  <a:cubicBezTo>
                    <a:pt x="1020" y="97"/>
                    <a:pt x="1041" y="89"/>
                    <a:pt x="1137" y="38"/>
                  </a:cubicBezTo>
                  <a:cubicBezTo>
                    <a:pt x="1241" y="19"/>
                    <a:pt x="1228" y="20"/>
                    <a:pt x="1333" y="0"/>
                  </a:cubicBezTo>
                  <a:cubicBezTo>
                    <a:pt x="1401" y="19"/>
                    <a:pt x="1504" y="33"/>
                    <a:pt x="1558" y="91"/>
                  </a:cubicBezTo>
                  <a:cubicBezTo>
                    <a:pt x="1578" y="113"/>
                    <a:pt x="1664" y="175"/>
                    <a:pt x="1664" y="175"/>
                  </a:cubicBezTo>
                  <a:cubicBezTo>
                    <a:pt x="1684" y="240"/>
                    <a:pt x="1723" y="264"/>
                    <a:pt x="1734" y="330"/>
                  </a:cubicBezTo>
                  <a:cubicBezTo>
                    <a:pt x="1739" y="362"/>
                    <a:pt x="1632" y="483"/>
                    <a:pt x="1622" y="490"/>
                  </a:cubicBezTo>
                  <a:cubicBezTo>
                    <a:pt x="1601" y="509"/>
                    <a:pt x="1560" y="545"/>
                    <a:pt x="1560" y="545"/>
                  </a:cubicBezTo>
                  <a:cubicBezTo>
                    <a:pt x="1522" y="607"/>
                    <a:pt x="1469" y="634"/>
                    <a:pt x="1417" y="680"/>
                  </a:cubicBezTo>
                  <a:cubicBezTo>
                    <a:pt x="1314" y="716"/>
                    <a:pt x="1213" y="755"/>
                    <a:pt x="1110" y="786"/>
                  </a:cubicBezTo>
                  <a:cubicBezTo>
                    <a:pt x="1082" y="793"/>
                    <a:pt x="932" y="795"/>
                    <a:pt x="905" y="798"/>
                  </a:cubicBezTo>
                  <a:cubicBezTo>
                    <a:pt x="799" y="812"/>
                    <a:pt x="815" y="817"/>
                    <a:pt x="705" y="819"/>
                  </a:cubicBezTo>
                  <a:cubicBezTo>
                    <a:pt x="564" y="779"/>
                    <a:pt x="403" y="854"/>
                    <a:pt x="267" y="880"/>
                  </a:cubicBezTo>
                  <a:cubicBezTo>
                    <a:pt x="240" y="881"/>
                    <a:pt x="211" y="881"/>
                    <a:pt x="184" y="882"/>
                  </a:cubicBezTo>
                  <a:cubicBezTo>
                    <a:pt x="170" y="882"/>
                    <a:pt x="142" y="883"/>
                    <a:pt x="142" y="883"/>
                  </a:cubicBezTo>
                  <a:cubicBezTo>
                    <a:pt x="81" y="864"/>
                    <a:pt x="68" y="888"/>
                    <a:pt x="25" y="834"/>
                  </a:cubicBezTo>
                  <a:cubicBezTo>
                    <a:pt x="17" y="800"/>
                    <a:pt x="0" y="768"/>
                    <a:pt x="0" y="734"/>
                  </a:cubicBezTo>
                  <a:cubicBezTo>
                    <a:pt x="1" y="716"/>
                    <a:pt x="16" y="704"/>
                    <a:pt x="27" y="692"/>
                  </a:cubicBezTo>
                  <a:cubicBezTo>
                    <a:pt x="71" y="643"/>
                    <a:pt x="110" y="613"/>
                    <a:pt x="167" y="591"/>
                  </a:cubicBezTo>
                  <a:close/>
                </a:path>
              </a:pathLst>
            </a:custGeom>
            <a:gradFill rotWithShape="0">
              <a:gsLst>
                <a:gs pos="0">
                  <a:schemeClr val="accent1"/>
                </a:gs>
                <a:gs pos="100000">
                  <a:schemeClr val="accent1">
                    <a:gamma/>
                    <a:shade val="86275"/>
                    <a:invGamma/>
                  </a:schemeClr>
                </a:gs>
              </a:gsLst>
              <a:path path="rect">
                <a:fillToRect l="100000" b="100000"/>
              </a:path>
            </a:gradFill>
            <a:ln w="19050" cap="flat" cmpd="sng">
              <a:solidFill>
                <a:schemeClr val="tx2"/>
              </a:solidFill>
              <a:prstDash val="solid"/>
              <a:round/>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68" name="Line 43"/>
            <p:cNvSpPr>
              <a:spLocks noChangeShapeType="1"/>
            </p:cNvSpPr>
            <p:nvPr/>
          </p:nvSpPr>
          <p:spPr bwMode="auto">
            <a:xfrm flipV="1">
              <a:off x="3540" y="2496"/>
              <a:ext cx="1308" cy="381"/>
            </a:xfrm>
            <a:prstGeom prst="line">
              <a:avLst/>
            </a:prstGeom>
            <a:noFill/>
            <a:ln w="28575">
              <a:solidFill>
                <a:srgbClr val="009900"/>
              </a:solidFill>
              <a:prstDash val="dash"/>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69" name="Line 44"/>
            <p:cNvSpPr>
              <a:spLocks noChangeShapeType="1"/>
            </p:cNvSpPr>
            <p:nvPr/>
          </p:nvSpPr>
          <p:spPr bwMode="auto">
            <a:xfrm>
              <a:off x="3540" y="2877"/>
              <a:ext cx="1798" cy="0"/>
            </a:xfrm>
            <a:prstGeom prst="line">
              <a:avLst/>
            </a:prstGeom>
            <a:noFill/>
            <a:ln w="127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034" name="Object 45"/>
            <p:cNvGraphicFramePr>
              <a:graphicFrameLocks noChangeAspect="1"/>
            </p:cNvGraphicFramePr>
            <p:nvPr/>
          </p:nvGraphicFramePr>
          <p:xfrm>
            <a:off x="3330" y="2784"/>
            <a:ext cx="175" cy="204"/>
          </p:xfrm>
          <a:graphic>
            <a:graphicData uri="http://schemas.openxmlformats.org/presentationml/2006/ole">
              <mc:AlternateContent xmlns:mc="http://schemas.openxmlformats.org/markup-compatibility/2006">
                <mc:Choice xmlns:v="urn:schemas-microsoft-com:vml" Requires="v">
                  <p:oleObj spid="_x0000_s215185" name="公式" r:id="rId23" imgW="164880" imgH="190440" progId="Equation.3">
                    <p:embed/>
                  </p:oleObj>
                </mc:Choice>
                <mc:Fallback>
                  <p:oleObj name="公式" r:id="rId23" imgW="164880" imgH="190440" progId="Equation.3">
                    <p:embed/>
                    <p:pic>
                      <p:nvPicPr>
                        <p:cNvPr id="1034" name="Object 4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30" y="2784"/>
                          <a:ext cx="175" cy="2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5" name="Object 46"/>
            <p:cNvGraphicFramePr>
              <a:graphicFrameLocks noChangeAspect="1"/>
            </p:cNvGraphicFramePr>
            <p:nvPr/>
          </p:nvGraphicFramePr>
          <p:xfrm>
            <a:off x="5088" y="2880"/>
            <a:ext cx="252" cy="281"/>
          </p:xfrm>
          <a:graphic>
            <a:graphicData uri="http://schemas.openxmlformats.org/presentationml/2006/ole">
              <mc:AlternateContent xmlns:mc="http://schemas.openxmlformats.org/markup-compatibility/2006">
                <mc:Choice xmlns:v="urn:schemas-microsoft-com:vml" Requires="v">
                  <p:oleObj spid="_x0000_s215186" name="Equation" r:id="rId24" imgW="126720" imgH="139680" progId="Equation.3">
                    <p:embed/>
                  </p:oleObj>
                </mc:Choice>
                <mc:Fallback>
                  <p:oleObj name="Equation" r:id="rId24" imgW="126720" imgH="139680" progId="Equation.3">
                    <p:embed/>
                    <p:pic>
                      <p:nvPicPr>
                        <p:cNvPr id="1035" name="Object 4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088" y="2880"/>
                          <a:ext cx="252" cy="2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70" name="Line 47"/>
            <p:cNvSpPr>
              <a:spLocks noChangeShapeType="1"/>
            </p:cNvSpPr>
            <p:nvPr/>
          </p:nvSpPr>
          <p:spPr bwMode="auto">
            <a:xfrm>
              <a:off x="3552" y="1776"/>
              <a:ext cx="0" cy="110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71" name="Line 48"/>
            <p:cNvSpPr>
              <a:spLocks noChangeShapeType="1"/>
            </p:cNvSpPr>
            <p:nvPr/>
          </p:nvSpPr>
          <p:spPr bwMode="auto">
            <a:xfrm>
              <a:off x="3552" y="3024"/>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72" name="Line 49"/>
            <p:cNvSpPr>
              <a:spLocks noChangeShapeType="1"/>
            </p:cNvSpPr>
            <p:nvPr/>
          </p:nvSpPr>
          <p:spPr bwMode="auto">
            <a:xfrm flipV="1">
              <a:off x="3552" y="2208"/>
              <a:ext cx="1200" cy="672"/>
            </a:xfrm>
            <a:prstGeom prst="line">
              <a:avLst/>
            </a:prstGeom>
            <a:noFill/>
            <a:ln w="28575">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036" name="Object 50"/>
            <p:cNvGraphicFramePr>
              <a:graphicFrameLocks noChangeAspect="1"/>
            </p:cNvGraphicFramePr>
            <p:nvPr/>
          </p:nvGraphicFramePr>
          <p:xfrm>
            <a:off x="4320" y="2647"/>
            <a:ext cx="198" cy="241"/>
          </p:xfrm>
          <a:graphic>
            <a:graphicData uri="http://schemas.openxmlformats.org/presentationml/2006/ole">
              <mc:AlternateContent xmlns:mc="http://schemas.openxmlformats.org/markup-compatibility/2006">
                <mc:Choice xmlns:v="urn:schemas-microsoft-com:vml" Requires="v">
                  <p:oleObj spid="_x0000_s215187" name="Equation" r:id="rId25" imgW="177480" imgH="215640" progId="Equation.3">
                    <p:embed/>
                  </p:oleObj>
                </mc:Choice>
                <mc:Fallback>
                  <p:oleObj name="Equation" r:id="rId25" imgW="177480" imgH="215640" progId="Equation.3">
                    <p:embed/>
                    <p:pic>
                      <p:nvPicPr>
                        <p:cNvPr id="1036" name="Object 5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20" y="2647"/>
                          <a:ext cx="198" cy="2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 name="Group 51"/>
          <p:cNvGrpSpPr>
            <a:grpSpLocks/>
          </p:cNvGrpSpPr>
          <p:nvPr/>
        </p:nvGrpSpPr>
        <p:grpSpPr bwMode="auto">
          <a:xfrm>
            <a:off x="7124700" y="1212850"/>
            <a:ext cx="990600" cy="1600200"/>
            <a:chOff x="4272" y="1536"/>
            <a:chExt cx="624" cy="1008"/>
          </a:xfrm>
        </p:grpSpPr>
        <p:sp>
          <p:nvSpPr>
            <p:cNvPr id="1063" name="Line 52"/>
            <p:cNvSpPr>
              <a:spLocks noChangeShapeType="1"/>
            </p:cNvSpPr>
            <p:nvPr/>
          </p:nvSpPr>
          <p:spPr bwMode="auto">
            <a:xfrm flipH="1" flipV="1">
              <a:off x="4656" y="1872"/>
              <a:ext cx="240" cy="672"/>
            </a:xfrm>
            <a:prstGeom prst="line">
              <a:avLst/>
            </a:prstGeom>
            <a:noFill/>
            <a:ln w="38100">
              <a:solidFill>
                <a:srgbClr val="D60093"/>
              </a:solidFill>
              <a:prstDash val="dash"/>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033" name="Object 53"/>
            <p:cNvGraphicFramePr>
              <a:graphicFrameLocks noChangeAspect="1"/>
            </p:cNvGraphicFramePr>
            <p:nvPr/>
          </p:nvGraphicFramePr>
          <p:xfrm>
            <a:off x="4272" y="1536"/>
            <a:ext cx="320" cy="432"/>
          </p:xfrm>
          <a:graphic>
            <a:graphicData uri="http://schemas.openxmlformats.org/presentationml/2006/ole">
              <mc:AlternateContent xmlns:mc="http://schemas.openxmlformats.org/markup-compatibility/2006">
                <mc:Choice xmlns:v="urn:schemas-microsoft-com:vml" Requires="v">
                  <p:oleObj spid="_x0000_s215188" name="Equation" r:id="rId26" imgW="253800" imgH="342720" progId="Equation.3">
                    <p:embed/>
                  </p:oleObj>
                </mc:Choice>
                <mc:Fallback>
                  <p:oleObj name="Equation" r:id="rId26" imgW="253800" imgH="342720" progId="Equation.3">
                    <p:embed/>
                    <p:pic>
                      <p:nvPicPr>
                        <p:cNvPr id="1033" name="Object 53"/>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272" y="1536"/>
                          <a:ext cx="320"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 name="Group 54"/>
          <p:cNvGrpSpPr>
            <a:grpSpLocks/>
          </p:cNvGrpSpPr>
          <p:nvPr/>
        </p:nvGrpSpPr>
        <p:grpSpPr bwMode="auto">
          <a:xfrm>
            <a:off x="7886700" y="2203450"/>
            <a:ext cx="762000" cy="539750"/>
            <a:chOff x="4752" y="2204"/>
            <a:chExt cx="480" cy="340"/>
          </a:xfrm>
        </p:grpSpPr>
        <p:graphicFrame>
          <p:nvGraphicFramePr>
            <p:cNvPr id="1032" name="Object 55"/>
            <p:cNvGraphicFramePr>
              <a:graphicFrameLocks noChangeAspect="1"/>
            </p:cNvGraphicFramePr>
            <p:nvPr/>
          </p:nvGraphicFramePr>
          <p:xfrm>
            <a:off x="4896" y="2204"/>
            <a:ext cx="336" cy="292"/>
          </p:xfrm>
          <a:graphic>
            <a:graphicData uri="http://schemas.openxmlformats.org/presentationml/2006/ole">
              <mc:AlternateContent xmlns:mc="http://schemas.openxmlformats.org/markup-compatibility/2006">
                <mc:Choice xmlns:v="urn:schemas-microsoft-com:vml" Requires="v">
                  <p:oleObj spid="_x0000_s215189" name="公式" r:id="rId28" imgW="291960" imgH="253800" progId="Equation.3">
                    <p:embed/>
                  </p:oleObj>
                </mc:Choice>
                <mc:Fallback>
                  <p:oleObj name="公式" r:id="rId28" imgW="291960" imgH="253800" progId="Equation.3">
                    <p:embed/>
                    <p:pic>
                      <p:nvPicPr>
                        <p:cNvPr id="1032" name="Object 55"/>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896" y="2204"/>
                          <a:ext cx="336"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62" name="Line 56"/>
            <p:cNvSpPr>
              <a:spLocks noChangeShapeType="1"/>
            </p:cNvSpPr>
            <p:nvPr/>
          </p:nvSpPr>
          <p:spPr bwMode="auto">
            <a:xfrm flipH="1" flipV="1">
              <a:off x="4752" y="2208"/>
              <a:ext cx="144" cy="336"/>
            </a:xfrm>
            <a:prstGeom prst="line">
              <a:avLst/>
            </a:prstGeom>
            <a:noFill/>
            <a:ln w="5715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11" name="Group 57"/>
          <p:cNvGrpSpPr>
            <a:grpSpLocks/>
          </p:cNvGrpSpPr>
          <p:nvPr/>
        </p:nvGrpSpPr>
        <p:grpSpPr bwMode="auto">
          <a:xfrm>
            <a:off x="6286500" y="1289050"/>
            <a:ext cx="742950" cy="1755775"/>
            <a:chOff x="3744" y="1584"/>
            <a:chExt cx="468" cy="1106"/>
          </a:xfrm>
        </p:grpSpPr>
        <p:sp>
          <p:nvSpPr>
            <p:cNvPr id="1060" name="Freeform 58"/>
            <p:cNvSpPr>
              <a:spLocks/>
            </p:cNvSpPr>
            <p:nvPr/>
          </p:nvSpPr>
          <p:spPr bwMode="auto">
            <a:xfrm>
              <a:off x="4144" y="2550"/>
              <a:ext cx="68" cy="140"/>
            </a:xfrm>
            <a:custGeom>
              <a:avLst/>
              <a:gdLst>
                <a:gd name="T0" fmla="*/ 0 w 68"/>
                <a:gd name="T1" fmla="*/ 0 h 140"/>
                <a:gd name="T2" fmla="*/ 57 w 68"/>
                <a:gd name="T3" fmla="*/ 56 h 140"/>
                <a:gd name="T4" fmla="*/ 64 w 68"/>
                <a:gd name="T5" fmla="*/ 140 h 140"/>
                <a:gd name="T6" fmla="*/ 0 60000 65536"/>
                <a:gd name="T7" fmla="*/ 0 60000 65536"/>
                <a:gd name="T8" fmla="*/ 0 60000 65536"/>
                <a:gd name="T9" fmla="*/ 0 w 68"/>
                <a:gd name="T10" fmla="*/ 0 h 140"/>
                <a:gd name="T11" fmla="*/ 68 w 68"/>
                <a:gd name="T12" fmla="*/ 140 h 140"/>
              </a:gdLst>
              <a:ahLst/>
              <a:cxnLst>
                <a:cxn ang="T6">
                  <a:pos x="T0" y="T1"/>
                </a:cxn>
                <a:cxn ang="T7">
                  <a:pos x="T2" y="T3"/>
                </a:cxn>
                <a:cxn ang="T8">
                  <a:pos x="T4" y="T5"/>
                </a:cxn>
              </a:cxnLst>
              <a:rect l="T9" t="T10" r="T11" b="T12"/>
              <a:pathLst>
                <a:path w="68" h="140">
                  <a:moveTo>
                    <a:pt x="0" y="0"/>
                  </a:moveTo>
                  <a:cubicBezTo>
                    <a:pt x="9" y="9"/>
                    <a:pt x="46" y="33"/>
                    <a:pt x="57" y="56"/>
                  </a:cubicBezTo>
                  <a:cubicBezTo>
                    <a:pt x="68" y="79"/>
                    <a:pt x="63" y="123"/>
                    <a:pt x="64" y="140"/>
                  </a:cubicBezTo>
                </a:path>
              </a:pathLst>
            </a:custGeom>
            <a:solidFill>
              <a:schemeClr val="accent1"/>
            </a:solidFill>
            <a:ln w="19050">
              <a:solidFill>
                <a:srgbClr val="FFCC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61" name="AutoShape 59"/>
            <p:cNvSpPr>
              <a:spLocks noChangeArrowheads="1"/>
            </p:cNvSpPr>
            <p:nvPr/>
          </p:nvSpPr>
          <p:spPr bwMode="auto">
            <a:xfrm>
              <a:off x="3744" y="1584"/>
              <a:ext cx="432" cy="336"/>
            </a:xfrm>
            <a:prstGeom prst="wedgeRoundRectCallout">
              <a:avLst>
                <a:gd name="adj1" fmla="val 24537"/>
                <a:gd name="adj2" fmla="val 276787"/>
                <a:gd name="adj3" fmla="val 16667"/>
              </a:avLst>
            </a:prstGeom>
            <a:gradFill rotWithShape="0">
              <a:gsLst>
                <a:gs pos="0">
                  <a:srgbClr val="FFE1FF"/>
                </a:gs>
                <a:gs pos="100000">
                  <a:srgbClr val="FFFFFF"/>
                </a:gs>
              </a:gsLst>
              <a:lin ang="5400000" scaled="1"/>
            </a:gradFill>
            <a:ln w="9525">
              <a:solidFill>
                <a:srgbClr val="CC00CC"/>
              </a:solidFill>
              <a:miter lim="800000"/>
              <a:headEnd/>
              <a:tailEnd/>
            </a:ln>
          </p:spPr>
          <p:txBody>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031" name="Object 60"/>
            <p:cNvGraphicFramePr>
              <a:graphicFrameLocks noChangeAspect="1"/>
            </p:cNvGraphicFramePr>
            <p:nvPr/>
          </p:nvGraphicFramePr>
          <p:xfrm>
            <a:off x="3792" y="1632"/>
            <a:ext cx="318" cy="274"/>
          </p:xfrm>
          <a:graphic>
            <a:graphicData uri="http://schemas.openxmlformats.org/presentationml/2006/ole">
              <mc:AlternateContent xmlns:mc="http://schemas.openxmlformats.org/markup-compatibility/2006">
                <mc:Choice xmlns:v="urn:schemas-microsoft-com:vml" Requires="v">
                  <p:oleObj spid="_x0000_s215190" name="公式" r:id="rId30" imgW="330120" imgH="253800" progId="Equation.3">
                    <p:embed/>
                  </p:oleObj>
                </mc:Choice>
                <mc:Fallback>
                  <p:oleObj name="公式" r:id="rId30" imgW="330120" imgH="253800" progId="Equation.3">
                    <p:embed/>
                    <p:pic>
                      <p:nvPicPr>
                        <p:cNvPr id="1031" name="Object 60"/>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792" y="1632"/>
                          <a:ext cx="318"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5" name="TextBox 54"/>
          <p:cNvSpPr txBox="1">
            <a:spLocks noChangeArrowheads="1"/>
          </p:cNvSpPr>
          <p:nvPr/>
        </p:nvSpPr>
        <p:spPr bwMode="auto">
          <a:xfrm>
            <a:off x="539750" y="1268413"/>
            <a:ext cx="33115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由元功的定义可得：</a:t>
            </a:r>
          </a:p>
        </p:txBody>
      </p:sp>
      <p:graphicFrame>
        <p:nvGraphicFramePr>
          <p:cNvPr id="1080" name="Object 56"/>
          <p:cNvGraphicFramePr>
            <a:graphicFrameLocks noChangeAspect="1"/>
          </p:cNvGraphicFramePr>
          <p:nvPr/>
        </p:nvGraphicFramePr>
        <p:xfrm>
          <a:off x="611188" y="2636838"/>
          <a:ext cx="2089150" cy="503237"/>
        </p:xfrm>
        <a:graphic>
          <a:graphicData uri="http://schemas.openxmlformats.org/presentationml/2006/ole">
            <mc:AlternateContent xmlns:mc="http://schemas.openxmlformats.org/markup-compatibility/2006">
              <mc:Choice xmlns:v="urn:schemas-microsoft-com:vml" Requires="v">
                <p:oleObj spid="_x0000_s215191" name="Equation" r:id="rId32" imgW="736560" imgH="177480" progId="Equation.DSMT4">
                  <p:embed/>
                </p:oleObj>
              </mc:Choice>
              <mc:Fallback>
                <p:oleObj name="Equation" r:id="rId32" imgW="736560" imgH="177480" progId="Equation.DSMT4">
                  <p:embed/>
                  <p:pic>
                    <p:nvPicPr>
                      <p:cNvPr id="1080" name="Object 56"/>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611188" y="2636838"/>
                        <a:ext cx="2089150"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8" name="任意多边形 57"/>
          <p:cNvSpPr>
            <a:spLocks/>
          </p:cNvSpPr>
          <p:nvPr/>
        </p:nvSpPr>
        <p:spPr bwMode="auto">
          <a:xfrm>
            <a:off x="2268538" y="3314700"/>
            <a:ext cx="604837" cy="850900"/>
          </a:xfrm>
          <a:custGeom>
            <a:avLst/>
            <a:gdLst>
              <a:gd name="T0" fmla="*/ 285822 w 605405"/>
              <a:gd name="T1" fmla="*/ 38034 h 850831"/>
              <a:gd name="T2" fmla="*/ 140815 w 605405"/>
              <a:gd name="T3" fmla="*/ 52549 h 850831"/>
              <a:gd name="T4" fmla="*/ 53811 w 605405"/>
              <a:gd name="T5" fmla="*/ 110611 h 850831"/>
              <a:gd name="T6" fmla="*/ 39310 w 605405"/>
              <a:gd name="T7" fmla="*/ 154158 h 850831"/>
              <a:gd name="T8" fmla="*/ 10309 w 605405"/>
              <a:gd name="T9" fmla="*/ 197704 h 850831"/>
              <a:gd name="T10" fmla="*/ 53811 w 605405"/>
              <a:gd name="T11" fmla="*/ 560591 h 850831"/>
              <a:gd name="T12" fmla="*/ 68312 w 605405"/>
              <a:gd name="T13" fmla="*/ 604137 h 850831"/>
              <a:gd name="T14" fmla="*/ 97314 w 605405"/>
              <a:gd name="T15" fmla="*/ 647684 h 850831"/>
              <a:gd name="T16" fmla="*/ 140815 w 605405"/>
              <a:gd name="T17" fmla="*/ 734777 h 850831"/>
              <a:gd name="T18" fmla="*/ 314823 w 605405"/>
              <a:gd name="T19" fmla="*/ 821869 h 850831"/>
              <a:gd name="T20" fmla="*/ 358325 w 605405"/>
              <a:gd name="T21" fmla="*/ 836385 h 850831"/>
              <a:gd name="T22" fmla="*/ 401828 w 605405"/>
              <a:gd name="T23" fmla="*/ 850900 h 850831"/>
              <a:gd name="T24" fmla="*/ 532333 w 605405"/>
              <a:gd name="T25" fmla="*/ 836385 h 850831"/>
              <a:gd name="T26" fmla="*/ 575835 w 605405"/>
              <a:gd name="T27" fmla="*/ 821869 h 850831"/>
              <a:gd name="T28" fmla="*/ 604837 w 605405"/>
              <a:gd name="T29" fmla="*/ 734777 h 850831"/>
              <a:gd name="T30" fmla="*/ 575835 w 605405"/>
              <a:gd name="T31" fmla="*/ 400921 h 850831"/>
              <a:gd name="T32" fmla="*/ 561335 w 605405"/>
              <a:gd name="T33" fmla="*/ 328344 h 850831"/>
              <a:gd name="T34" fmla="*/ 532333 w 605405"/>
              <a:gd name="T35" fmla="*/ 241251 h 850831"/>
              <a:gd name="T36" fmla="*/ 430828 w 605405"/>
              <a:gd name="T37" fmla="*/ 110611 h 850831"/>
              <a:gd name="T38" fmla="*/ 343824 w 605405"/>
              <a:gd name="T39" fmla="*/ 52549 h 850831"/>
              <a:gd name="T40" fmla="*/ 285822 w 605405"/>
              <a:gd name="T41" fmla="*/ 38034 h 85083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05405"/>
              <a:gd name="T64" fmla="*/ 0 h 850831"/>
              <a:gd name="T65" fmla="*/ 605405 w 605405"/>
              <a:gd name="T66" fmla="*/ 850831 h 85083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05405" h="850831">
                <a:moveTo>
                  <a:pt x="286090" y="38031"/>
                </a:moveTo>
                <a:cubicBezTo>
                  <a:pt x="252223" y="38031"/>
                  <a:pt x="187356" y="38042"/>
                  <a:pt x="140947" y="52545"/>
                </a:cubicBezTo>
                <a:cubicBezTo>
                  <a:pt x="107647" y="62951"/>
                  <a:pt x="53862" y="110602"/>
                  <a:pt x="53862" y="110602"/>
                </a:cubicBezTo>
                <a:cubicBezTo>
                  <a:pt x="49024" y="125116"/>
                  <a:pt x="46189" y="140461"/>
                  <a:pt x="39347" y="154145"/>
                </a:cubicBezTo>
                <a:cubicBezTo>
                  <a:pt x="31546" y="169747"/>
                  <a:pt x="11111" y="180262"/>
                  <a:pt x="10319" y="197688"/>
                </a:cubicBezTo>
                <a:cubicBezTo>
                  <a:pt x="0" y="424703"/>
                  <a:pt x="4512" y="412497"/>
                  <a:pt x="53862" y="560545"/>
                </a:cubicBezTo>
                <a:cubicBezTo>
                  <a:pt x="58700" y="575059"/>
                  <a:pt x="59889" y="591358"/>
                  <a:pt x="68376" y="604088"/>
                </a:cubicBezTo>
                <a:lnTo>
                  <a:pt x="97405" y="647631"/>
                </a:lnTo>
                <a:cubicBezTo>
                  <a:pt x="107758" y="678690"/>
                  <a:pt x="114466" y="711546"/>
                  <a:pt x="140947" y="734717"/>
                </a:cubicBezTo>
                <a:cubicBezTo>
                  <a:pt x="210207" y="795319"/>
                  <a:pt x="232900" y="794396"/>
                  <a:pt x="315119" y="821802"/>
                </a:cubicBezTo>
                <a:lnTo>
                  <a:pt x="358662" y="836317"/>
                </a:lnTo>
                <a:lnTo>
                  <a:pt x="402205" y="850831"/>
                </a:lnTo>
                <a:cubicBezTo>
                  <a:pt x="445748" y="845993"/>
                  <a:pt x="489618" y="843520"/>
                  <a:pt x="532833" y="836317"/>
                </a:cubicBezTo>
                <a:cubicBezTo>
                  <a:pt x="547924" y="833802"/>
                  <a:pt x="567483" y="834252"/>
                  <a:pt x="576376" y="821802"/>
                </a:cubicBezTo>
                <a:cubicBezTo>
                  <a:pt x="594161" y="796903"/>
                  <a:pt x="605405" y="734717"/>
                  <a:pt x="605405" y="734717"/>
                </a:cubicBezTo>
                <a:cubicBezTo>
                  <a:pt x="592578" y="516662"/>
                  <a:pt x="603214" y="548502"/>
                  <a:pt x="576376" y="400888"/>
                </a:cubicBezTo>
                <a:cubicBezTo>
                  <a:pt x="571963" y="376617"/>
                  <a:pt x="568353" y="352117"/>
                  <a:pt x="561862" y="328317"/>
                </a:cubicBezTo>
                <a:cubicBezTo>
                  <a:pt x="553811" y="298796"/>
                  <a:pt x="549806" y="266691"/>
                  <a:pt x="532833" y="241231"/>
                </a:cubicBezTo>
                <a:cubicBezTo>
                  <a:pt x="499063" y="190576"/>
                  <a:pt x="478457" y="147332"/>
                  <a:pt x="431233" y="110602"/>
                </a:cubicBezTo>
                <a:cubicBezTo>
                  <a:pt x="403694" y="89183"/>
                  <a:pt x="344147" y="52545"/>
                  <a:pt x="344147" y="52545"/>
                </a:cubicBezTo>
                <a:cubicBezTo>
                  <a:pt x="309118" y="0"/>
                  <a:pt x="319957" y="38031"/>
                  <a:pt x="286090" y="38031"/>
                </a:cubicBezTo>
                <a:close/>
              </a:path>
            </a:pathLst>
          </a:custGeom>
          <a:noFill/>
          <a:ln w="19050"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9" name="任意多边形 58"/>
          <p:cNvSpPr>
            <a:spLocks/>
          </p:cNvSpPr>
          <p:nvPr/>
        </p:nvSpPr>
        <p:spPr bwMode="auto">
          <a:xfrm>
            <a:off x="4038600" y="2420938"/>
            <a:ext cx="604838" cy="850900"/>
          </a:xfrm>
          <a:custGeom>
            <a:avLst/>
            <a:gdLst>
              <a:gd name="T0" fmla="*/ 285822 w 605405"/>
              <a:gd name="T1" fmla="*/ 38034 h 850831"/>
              <a:gd name="T2" fmla="*/ 140815 w 605405"/>
              <a:gd name="T3" fmla="*/ 52549 h 850831"/>
              <a:gd name="T4" fmla="*/ 53812 w 605405"/>
              <a:gd name="T5" fmla="*/ 110611 h 850831"/>
              <a:gd name="T6" fmla="*/ 39310 w 605405"/>
              <a:gd name="T7" fmla="*/ 154158 h 850831"/>
              <a:gd name="T8" fmla="*/ 10309 w 605405"/>
              <a:gd name="T9" fmla="*/ 197704 h 850831"/>
              <a:gd name="T10" fmla="*/ 53812 w 605405"/>
              <a:gd name="T11" fmla="*/ 560591 h 850831"/>
              <a:gd name="T12" fmla="*/ 68312 w 605405"/>
              <a:gd name="T13" fmla="*/ 604137 h 850831"/>
              <a:gd name="T14" fmla="*/ 97314 w 605405"/>
              <a:gd name="T15" fmla="*/ 647684 h 850831"/>
              <a:gd name="T16" fmla="*/ 140815 w 605405"/>
              <a:gd name="T17" fmla="*/ 734777 h 850831"/>
              <a:gd name="T18" fmla="*/ 314824 w 605405"/>
              <a:gd name="T19" fmla="*/ 821869 h 850831"/>
              <a:gd name="T20" fmla="*/ 358326 w 605405"/>
              <a:gd name="T21" fmla="*/ 836385 h 850831"/>
              <a:gd name="T22" fmla="*/ 401828 w 605405"/>
              <a:gd name="T23" fmla="*/ 850900 h 850831"/>
              <a:gd name="T24" fmla="*/ 532334 w 605405"/>
              <a:gd name="T25" fmla="*/ 836385 h 850831"/>
              <a:gd name="T26" fmla="*/ 575836 w 605405"/>
              <a:gd name="T27" fmla="*/ 821869 h 850831"/>
              <a:gd name="T28" fmla="*/ 604838 w 605405"/>
              <a:gd name="T29" fmla="*/ 734777 h 850831"/>
              <a:gd name="T30" fmla="*/ 575836 w 605405"/>
              <a:gd name="T31" fmla="*/ 400921 h 850831"/>
              <a:gd name="T32" fmla="*/ 561336 w 605405"/>
              <a:gd name="T33" fmla="*/ 328344 h 850831"/>
              <a:gd name="T34" fmla="*/ 532334 w 605405"/>
              <a:gd name="T35" fmla="*/ 241251 h 850831"/>
              <a:gd name="T36" fmla="*/ 430829 w 605405"/>
              <a:gd name="T37" fmla="*/ 110611 h 850831"/>
              <a:gd name="T38" fmla="*/ 343825 w 605405"/>
              <a:gd name="T39" fmla="*/ 52549 h 850831"/>
              <a:gd name="T40" fmla="*/ 285822 w 605405"/>
              <a:gd name="T41" fmla="*/ 38034 h 85083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05405"/>
              <a:gd name="T64" fmla="*/ 0 h 850831"/>
              <a:gd name="T65" fmla="*/ 605405 w 605405"/>
              <a:gd name="T66" fmla="*/ 850831 h 85083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05405" h="850831">
                <a:moveTo>
                  <a:pt x="286090" y="38031"/>
                </a:moveTo>
                <a:cubicBezTo>
                  <a:pt x="252223" y="38031"/>
                  <a:pt x="187356" y="38042"/>
                  <a:pt x="140947" y="52545"/>
                </a:cubicBezTo>
                <a:cubicBezTo>
                  <a:pt x="107647" y="62951"/>
                  <a:pt x="53862" y="110602"/>
                  <a:pt x="53862" y="110602"/>
                </a:cubicBezTo>
                <a:cubicBezTo>
                  <a:pt x="49024" y="125116"/>
                  <a:pt x="46189" y="140461"/>
                  <a:pt x="39347" y="154145"/>
                </a:cubicBezTo>
                <a:cubicBezTo>
                  <a:pt x="31546" y="169747"/>
                  <a:pt x="11111" y="180262"/>
                  <a:pt x="10319" y="197688"/>
                </a:cubicBezTo>
                <a:cubicBezTo>
                  <a:pt x="0" y="424703"/>
                  <a:pt x="4512" y="412497"/>
                  <a:pt x="53862" y="560545"/>
                </a:cubicBezTo>
                <a:cubicBezTo>
                  <a:pt x="58700" y="575059"/>
                  <a:pt x="59889" y="591358"/>
                  <a:pt x="68376" y="604088"/>
                </a:cubicBezTo>
                <a:lnTo>
                  <a:pt x="97405" y="647631"/>
                </a:lnTo>
                <a:cubicBezTo>
                  <a:pt x="107758" y="678690"/>
                  <a:pt x="114466" y="711546"/>
                  <a:pt x="140947" y="734717"/>
                </a:cubicBezTo>
                <a:cubicBezTo>
                  <a:pt x="210207" y="795319"/>
                  <a:pt x="232900" y="794396"/>
                  <a:pt x="315119" y="821802"/>
                </a:cubicBezTo>
                <a:lnTo>
                  <a:pt x="358662" y="836317"/>
                </a:lnTo>
                <a:lnTo>
                  <a:pt x="402205" y="850831"/>
                </a:lnTo>
                <a:cubicBezTo>
                  <a:pt x="445748" y="845993"/>
                  <a:pt x="489618" y="843520"/>
                  <a:pt x="532833" y="836317"/>
                </a:cubicBezTo>
                <a:cubicBezTo>
                  <a:pt x="547924" y="833802"/>
                  <a:pt x="567483" y="834252"/>
                  <a:pt x="576376" y="821802"/>
                </a:cubicBezTo>
                <a:cubicBezTo>
                  <a:pt x="594161" y="796903"/>
                  <a:pt x="605405" y="734717"/>
                  <a:pt x="605405" y="734717"/>
                </a:cubicBezTo>
                <a:cubicBezTo>
                  <a:pt x="592578" y="516662"/>
                  <a:pt x="603214" y="548502"/>
                  <a:pt x="576376" y="400888"/>
                </a:cubicBezTo>
                <a:cubicBezTo>
                  <a:pt x="571963" y="376617"/>
                  <a:pt x="568353" y="352117"/>
                  <a:pt x="561862" y="328317"/>
                </a:cubicBezTo>
                <a:cubicBezTo>
                  <a:pt x="553811" y="298796"/>
                  <a:pt x="549806" y="266691"/>
                  <a:pt x="532833" y="241231"/>
                </a:cubicBezTo>
                <a:cubicBezTo>
                  <a:pt x="499063" y="190576"/>
                  <a:pt x="478457" y="147332"/>
                  <a:pt x="431233" y="110602"/>
                </a:cubicBezTo>
                <a:cubicBezTo>
                  <a:pt x="403694" y="89183"/>
                  <a:pt x="344147" y="52545"/>
                  <a:pt x="344147" y="52545"/>
                </a:cubicBezTo>
                <a:cubicBezTo>
                  <a:pt x="309118" y="0"/>
                  <a:pt x="319957" y="38031"/>
                  <a:pt x="286090" y="38031"/>
                </a:cubicBezTo>
                <a:close/>
              </a:path>
            </a:pathLst>
          </a:custGeom>
          <a:noFill/>
          <a:ln w="19050"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081" name="Object 57"/>
          <p:cNvGraphicFramePr>
            <a:graphicFrameLocks/>
          </p:cNvGraphicFramePr>
          <p:nvPr/>
        </p:nvGraphicFramePr>
        <p:xfrm>
          <a:off x="7956550" y="1889125"/>
          <a:ext cx="230188" cy="315913"/>
        </p:xfrm>
        <a:graphic>
          <a:graphicData uri="http://schemas.openxmlformats.org/presentationml/2006/ole">
            <mc:AlternateContent xmlns:mc="http://schemas.openxmlformats.org/markup-compatibility/2006">
              <mc:Choice xmlns:v="urn:schemas-microsoft-com:vml" Requires="v">
                <p:oleObj spid="_x0000_s215192" name="公式" r:id="rId34" imgW="228600" imgH="317160" progId="Equation.3">
                  <p:embed/>
                </p:oleObj>
              </mc:Choice>
              <mc:Fallback>
                <p:oleObj name="公式" r:id="rId34" imgW="228600" imgH="317160" progId="Equation.3">
                  <p:embed/>
                  <p:pic>
                    <p:nvPicPr>
                      <p:cNvPr id="1081" name="Object 57"/>
                      <p:cNvPicPr preferRelativeResize="0">
                        <a:picLocks noChangeArrowheads="1"/>
                      </p:cNvPicPr>
                      <p:nvPr/>
                    </p:nvPicPr>
                    <p:blipFill>
                      <a:blip r:embed="rId35">
                        <a:lum bright="-100000"/>
                        <a:extLst>
                          <a:ext uri="{28A0092B-C50C-407E-A947-70E740481C1C}">
                            <a14:useLocalDpi xmlns:a14="http://schemas.microsoft.com/office/drawing/2010/main" val="0"/>
                          </a:ext>
                        </a:extLst>
                      </a:blip>
                      <a:srcRect/>
                      <a:stretch>
                        <a:fillRect/>
                      </a:stretch>
                    </p:blipFill>
                    <p:spPr bwMode="auto">
                      <a:xfrm>
                        <a:off x="7956550" y="1889125"/>
                        <a:ext cx="230188" cy="31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59" name="任意多边形 60"/>
          <p:cNvSpPr>
            <a:spLocks/>
          </p:cNvSpPr>
          <p:nvPr/>
        </p:nvSpPr>
        <p:spPr bwMode="auto">
          <a:xfrm>
            <a:off x="7997825" y="2303463"/>
            <a:ext cx="173038" cy="61912"/>
          </a:xfrm>
          <a:custGeom>
            <a:avLst/>
            <a:gdLst>
              <a:gd name="T0" fmla="*/ 0 w 174172"/>
              <a:gd name="T1" fmla="*/ 61912 h 61853"/>
              <a:gd name="T2" fmla="*/ 43260 w 174172"/>
              <a:gd name="T3" fmla="*/ 18327 h 61853"/>
              <a:gd name="T4" fmla="*/ 173038 w 174172"/>
              <a:gd name="T5" fmla="*/ 3799 h 61853"/>
              <a:gd name="T6" fmla="*/ 0 60000 65536"/>
              <a:gd name="T7" fmla="*/ 0 60000 65536"/>
              <a:gd name="T8" fmla="*/ 0 60000 65536"/>
              <a:gd name="T9" fmla="*/ 0 w 174172"/>
              <a:gd name="T10" fmla="*/ 0 h 61853"/>
              <a:gd name="T11" fmla="*/ 174172 w 174172"/>
              <a:gd name="T12" fmla="*/ 61853 h 61853"/>
            </a:gdLst>
            <a:ahLst/>
            <a:cxnLst>
              <a:cxn ang="T6">
                <a:pos x="T0" y="T1"/>
              </a:cxn>
              <a:cxn ang="T7">
                <a:pos x="T2" y="T3"/>
              </a:cxn>
              <a:cxn ang="T8">
                <a:pos x="T4" y="T5"/>
              </a:cxn>
            </a:cxnLst>
            <a:rect l="T9" t="T10" r="T11" b="T12"/>
            <a:pathLst>
              <a:path w="174172" h="61853">
                <a:moveTo>
                  <a:pt x="0" y="61853"/>
                </a:moveTo>
                <a:cubicBezTo>
                  <a:pt x="14514" y="47339"/>
                  <a:pt x="25184" y="27490"/>
                  <a:pt x="43543" y="18310"/>
                </a:cubicBezTo>
                <a:cubicBezTo>
                  <a:pt x="80164" y="0"/>
                  <a:pt x="134534" y="3795"/>
                  <a:pt x="174172" y="3795"/>
                </a:cubicBezTo>
              </a:path>
            </a:pathLst>
          </a:custGeom>
          <a:solidFill>
            <a:schemeClr val="accent1"/>
          </a:solidFill>
          <a:ln w="28575" cap="flat" cmpd="sng" algn="ctr">
            <a:solidFill>
              <a:schemeClr val="tx1"/>
            </a:solidFill>
            <a:prstDash val="solid"/>
            <a:round/>
            <a:headEnd type="none" w="med" len="med"/>
            <a:tailEnd type="none" w="med" len="med"/>
          </a:ln>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084" name="Object 60"/>
          <p:cNvGraphicFramePr>
            <a:graphicFrameLocks noChangeAspect="1"/>
          </p:cNvGraphicFramePr>
          <p:nvPr/>
        </p:nvGraphicFramePr>
        <p:xfrm>
          <a:off x="2555875" y="1916113"/>
          <a:ext cx="2106613" cy="649287"/>
        </p:xfrm>
        <a:graphic>
          <a:graphicData uri="http://schemas.openxmlformats.org/presentationml/2006/ole">
            <mc:AlternateContent xmlns:mc="http://schemas.openxmlformats.org/markup-compatibility/2006">
              <mc:Choice xmlns:v="urn:schemas-microsoft-com:vml" Requires="v">
                <p:oleObj spid="_x0000_s215193" name="Equation" r:id="rId36" imgW="825480" imgH="253800" progId="Equation.DSMT4">
                  <p:embed/>
                </p:oleObj>
              </mc:Choice>
              <mc:Fallback>
                <p:oleObj name="Equation" r:id="rId36" imgW="825480" imgH="253800" progId="Equation.DSMT4">
                  <p:embed/>
                  <p:pic>
                    <p:nvPicPr>
                      <p:cNvPr id="1084" name="Object 60"/>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2555875" y="1916113"/>
                        <a:ext cx="2106613" cy="649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85" name="Object 61"/>
          <p:cNvGraphicFramePr>
            <a:graphicFrameLocks noChangeAspect="1"/>
          </p:cNvGraphicFramePr>
          <p:nvPr/>
        </p:nvGraphicFramePr>
        <p:xfrm>
          <a:off x="2627313" y="2565400"/>
          <a:ext cx="1223962" cy="647700"/>
        </p:xfrm>
        <a:graphic>
          <a:graphicData uri="http://schemas.openxmlformats.org/presentationml/2006/ole">
            <mc:AlternateContent xmlns:mc="http://schemas.openxmlformats.org/markup-compatibility/2006">
              <mc:Choice xmlns:v="urn:schemas-microsoft-com:vml" Requires="v">
                <p:oleObj spid="_x0000_s215194" name="Equation" r:id="rId38" imgW="431640" imgH="228600" progId="Equation.DSMT4">
                  <p:embed/>
                </p:oleObj>
              </mc:Choice>
              <mc:Fallback>
                <p:oleObj name="Equation" r:id="rId38" imgW="431640" imgH="228600" progId="Equation.DSMT4">
                  <p:embed/>
                  <p:pic>
                    <p:nvPicPr>
                      <p:cNvPr id="1085" name="Object 61"/>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2627313" y="2565400"/>
                        <a:ext cx="1223962"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86" name="Object 62"/>
          <p:cNvGraphicFramePr>
            <a:graphicFrameLocks noChangeAspect="1"/>
          </p:cNvGraphicFramePr>
          <p:nvPr/>
        </p:nvGraphicFramePr>
        <p:xfrm>
          <a:off x="3708400" y="2565400"/>
          <a:ext cx="1908175" cy="647700"/>
        </p:xfrm>
        <a:graphic>
          <a:graphicData uri="http://schemas.openxmlformats.org/presentationml/2006/ole">
            <mc:AlternateContent xmlns:mc="http://schemas.openxmlformats.org/markup-compatibility/2006">
              <mc:Choice xmlns:v="urn:schemas-microsoft-com:vml" Requires="v">
                <p:oleObj spid="_x0000_s215195" name="Equation" r:id="rId40" imgW="672840" imgH="228600" progId="Equation.DSMT4">
                  <p:embed/>
                </p:oleObj>
              </mc:Choice>
              <mc:Fallback>
                <p:oleObj name="Equation" r:id="rId40" imgW="672840" imgH="228600" progId="Equation.DSMT4">
                  <p:embed/>
                  <p:pic>
                    <p:nvPicPr>
                      <p:cNvPr id="1086" name="Object 62"/>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3708400" y="2565400"/>
                        <a:ext cx="190817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2739889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2215"/>
                                        </p:tgtEl>
                                        <p:attrNameLst>
                                          <p:attrName>style.visibility</p:attrName>
                                        </p:attrNameLst>
                                      </p:cBhvr>
                                      <p:to>
                                        <p:strVal val="visible"/>
                                      </p:to>
                                    </p:set>
                                    <p:animEffect transition="in" filter="blinds(horizontal)">
                                      <p:cBhvr>
                                        <p:cTn id="7" dur="500"/>
                                        <p:tgtEl>
                                          <p:spTgt spid="2222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ou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9"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strips(upLeft)">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9"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strips(upLeft)">
                                      <p:cBhvr>
                                        <p:cTn id="27" dur="500"/>
                                        <p:tgtEl>
                                          <p:spTgt spid="8"/>
                                        </p:tgtEl>
                                      </p:cBhvr>
                                    </p:animEffect>
                                  </p:childTnLst>
                                </p:cTn>
                              </p:par>
                            </p:childTnLst>
                          </p:cTn>
                        </p:par>
                        <p:par>
                          <p:cTn id="28" fill="hold" nodeType="afterGroup">
                            <p:stCondLst>
                              <p:cond delay="500"/>
                            </p:stCondLst>
                            <p:childTnLst>
                              <p:par>
                                <p:cTn id="29" presetID="22" presetClass="entr" presetSubtype="8" fill="hold" nodeType="afterEffect">
                                  <p:stCondLst>
                                    <p:cond delay="0"/>
                                  </p:stCondLst>
                                  <p:childTnLst>
                                    <p:set>
                                      <p:cBhvr>
                                        <p:cTn id="30" dur="1" fill="hold">
                                          <p:stCondLst>
                                            <p:cond delay="0"/>
                                          </p:stCondLst>
                                        </p:cTn>
                                        <p:tgtEl>
                                          <p:spTgt spid="1081"/>
                                        </p:tgtEl>
                                        <p:attrNameLst>
                                          <p:attrName>style.visibility</p:attrName>
                                        </p:attrNameLst>
                                      </p:cBhvr>
                                      <p:to>
                                        <p:strVal val="visible"/>
                                      </p:to>
                                    </p:set>
                                    <p:animEffect transition="in" filter="wipe(left)">
                                      <p:cBhvr>
                                        <p:cTn id="31" dur="500"/>
                                        <p:tgtEl>
                                          <p:spTgt spid="108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8" presetClass="entr" presetSubtype="6"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strips(downRight)">
                                      <p:cBhvr>
                                        <p:cTn id="36" dur="500"/>
                                        <p:tgtEl>
                                          <p:spTgt spid="1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55"/>
                                        </p:tgtEl>
                                        <p:attrNameLst>
                                          <p:attrName>style.visibility</p:attrName>
                                        </p:attrNameLst>
                                      </p:cBhvr>
                                      <p:to>
                                        <p:strVal val="visible"/>
                                      </p:to>
                                    </p:set>
                                    <p:anim calcmode="lin" valueType="num">
                                      <p:cBhvr additive="base">
                                        <p:cTn id="41" dur="500" fill="hold"/>
                                        <p:tgtEl>
                                          <p:spTgt spid="55"/>
                                        </p:tgtEl>
                                        <p:attrNameLst>
                                          <p:attrName>ppt_x</p:attrName>
                                        </p:attrNameLst>
                                      </p:cBhvr>
                                      <p:tavLst>
                                        <p:tav tm="0">
                                          <p:val>
                                            <p:strVal val="#ppt_x"/>
                                          </p:val>
                                        </p:tav>
                                        <p:tav tm="100000">
                                          <p:val>
                                            <p:strVal val="#ppt_x"/>
                                          </p:val>
                                        </p:tav>
                                      </p:tavLst>
                                    </p:anim>
                                    <p:anim calcmode="lin" valueType="num">
                                      <p:cBhvr additive="base">
                                        <p:cTn id="42"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222210"/>
                                        </p:tgtEl>
                                        <p:attrNameLst>
                                          <p:attrName>style.visibility</p:attrName>
                                        </p:attrNameLst>
                                      </p:cBhvr>
                                      <p:to>
                                        <p:strVal val="visible"/>
                                      </p:to>
                                    </p:set>
                                    <p:animEffect transition="in" filter="blinds(horizontal)">
                                      <p:cBhvr>
                                        <p:cTn id="47" dur="500"/>
                                        <p:tgtEl>
                                          <p:spTgt spid="22221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4" fill="hold" nodeType="clickEffect">
                                  <p:stCondLst>
                                    <p:cond delay="0"/>
                                  </p:stCondLst>
                                  <p:childTnLst>
                                    <p:set>
                                      <p:cBhvr>
                                        <p:cTn id="51" dur="1" fill="hold">
                                          <p:stCondLst>
                                            <p:cond delay="0"/>
                                          </p:stCondLst>
                                        </p:cTn>
                                        <p:tgtEl>
                                          <p:spTgt spid="1084"/>
                                        </p:tgtEl>
                                        <p:attrNameLst>
                                          <p:attrName>style.visibility</p:attrName>
                                        </p:attrNameLst>
                                      </p:cBhvr>
                                      <p:to>
                                        <p:strVal val="visible"/>
                                      </p:to>
                                    </p:set>
                                    <p:anim calcmode="lin" valueType="num">
                                      <p:cBhvr additive="base">
                                        <p:cTn id="52" dur="500" fill="hold"/>
                                        <p:tgtEl>
                                          <p:spTgt spid="1084"/>
                                        </p:tgtEl>
                                        <p:attrNameLst>
                                          <p:attrName>ppt_x</p:attrName>
                                        </p:attrNameLst>
                                      </p:cBhvr>
                                      <p:tavLst>
                                        <p:tav tm="0">
                                          <p:val>
                                            <p:strVal val="#ppt_x"/>
                                          </p:val>
                                        </p:tav>
                                        <p:tav tm="100000">
                                          <p:val>
                                            <p:strVal val="#ppt_x"/>
                                          </p:val>
                                        </p:tav>
                                      </p:tavLst>
                                    </p:anim>
                                    <p:anim calcmode="lin" valueType="num">
                                      <p:cBhvr additive="base">
                                        <p:cTn id="53" dur="500" fill="hold"/>
                                        <p:tgtEl>
                                          <p:spTgt spid="1084"/>
                                        </p:tgtEl>
                                        <p:attrNameLst>
                                          <p:attrName>ppt_y</p:attrName>
                                        </p:attrNameLst>
                                      </p:cBhvr>
                                      <p:tavLst>
                                        <p:tav tm="0">
                                          <p:val>
                                            <p:strVal val="1+#ppt_h/2"/>
                                          </p:val>
                                        </p:tav>
                                        <p:tav tm="100000">
                                          <p:val>
                                            <p:strVal val="#ppt_y"/>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2" presetClass="entr" presetSubtype="4" fill="hold" nodeType="clickEffect">
                                  <p:stCondLst>
                                    <p:cond delay="0"/>
                                  </p:stCondLst>
                                  <p:childTnLst>
                                    <p:set>
                                      <p:cBhvr>
                                        <p:cTn id="57" dur="1" fill="hold">
                                          <p:stCondLst>
                                            <p:cond delay="0"/>
                                          </p:stCondLst>
                                        </p:cTn>
                                        <p:tgtEl>
                                          <p:spTgt spid="1080"/>
                                        </p:tgtEl>
                                        <p:attrNameLst>
                                          <p:attrName>style.visibility</p:attrName>
                                        </p:attrNameLst>
                                      </p:cBhvr>
                                      <p:to>
                                        <p:strVal val="visible"/>
                                      </p:to>
                                    </p:set>
                                    <p:anim calcmode="lin" valueType="num">
                                      <p:cBhvr additive="base">
                                        <p:cTn id="58" dur="500" fill="hold"/>
                                        <p:tgtEl>
                                          <p:spTgt spid="1080"/>
                                        </p:tgtEl>
                                        <p:attrNameLst>
                                          <p:attrName>ppt_x</p:attrName>
                                        </p:attrNameLst>
                                      </p:cBhvr>
                                      <p:tavLst>
                                        <p:tav tm="0">
                                          <p:val>
                                            <p:strVal val="#ppt_x"/>
                                          </p:val>
                                        </p:tav>
                                        <p:tav tm="100000">
                                          <p:val>
                                            <p:strVal val="#ppt_x"/>
                                          </p:val>
                                        </p:tav>
                                      </p:tavLst>
                                    </p:anim>
                                    <p:anim calcmode="lin" valueType="num">
                                      <p:cBhvr additive="base">
                                        <p:cTn id="59" dur="500" fill="hold"/>
                                        <p:tgtEl>
                                          <p:spTgt spid="1080"/>
                                        </p:tgtEl>
                                        <p:attrNameLst>
                                          <p:attrName>ppt_y</p:attrName>
                                        </p:attrNameLst>
                                      </p:cBhvr>
                                      <p:tavLst>
                                        <p:tav tm="0">
                                          <p:val>
                                            <p:strVal val="1+#ppt_h/2"/>
                                          </p:val>
                                        </p:tav>
                                        <p:tav tm="100000">
                                          <p:val>
                                            <p:strVal val="#ppt_y"/>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2" presetClass="entr" presetSubtype="4" fill="hold" nodeType="clickEffect">
                                  <p:stCondLst>
                                    <p:cond delay="0"/>
                                  </p:stCondLst>
                                  <p:childTnLst>
                                    <p:set>
                                      <p:cBhvr>
                                        <p:cTn id="63" dur="1" fill="hold">
                                          <p:stCondLst>
                                            <p:cond delay="0"/>
                                          </p:stCondLst>
                                        </p:cTn>
                                        <p:tgtEl>
                                          <p:spTgt spid="1085"/>
                                        </p:tgtEl>
                                        <p:attrNameLst>
                                          <p:attrName>style.visibility</p:attrName>
                                        </p:attrNameLst>
                                      </p:cBhvr>
                                      <p:to>
                                        <p:strVal val="visible"/>
                                      </p:to>
                                    </p:set>
                                    <p:anim calcmode="lin" valueType="num">
                                      <p:cBhvr additive="base">
                                        <p:cTn id="64" dur="500" fill="hold"/>
                                        <p:tgtEl>
                                          <p:spTgt spid="1085"/>
                                        </p:tgtEl>
                                        <p:attrNameLst>
                                          <p:attrName>ppt_x</p:attrName>
                                        </p:attrNameLst>
                                      </p:cBhvr>
                                      <p:tavLst>
                                        <p:tav tm="0">
                                          <p:val>
                                            <p:strVal val="#ppt_x"/>
                                          </p:val>
                                        </p:tav>
                                        <p:tav tm="100000">
                                          <p:val>
                                            <p:strVal val="#ppt_x"/>
                                          </p:val>
                                        </p:tav>
                                      </p:tavLst>
                                    </p:anim>
                                    <p:anim calcmode="lin" valueType="num">
                                      <p:cBhvr additive="base">
                                        <p:cTn id="65" dur="500" fill="hold"/>
                                        <p:tgtEl>
                                          <p:spTgt spid="1085"/>
                                        </p:tgtEl>
                                        <p:attrNameLst>
                                          <p:attrName>ppt_y</p:attrName>
                                        </p:attrNameLst>
                                      </p:cBhvr>
                                      <p:tavLst>
                                        <p:tav tm="0">
                                          <p:val>
                                            <p:strVal val="1+#ppt_h/2"/>
                                          </p:val>
                                        </p:tav>
                                        <p:tav tm="100000">
                                          <p:val>
                                            <p:strVal val="#ppt_y"/>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2" presetClass="entr" presetSubtype="4" fill="hold" nodeType="clickEffect">
                                  <p:stCondLst>
                                    <p:cond delay="0"/>
                                  </p:stCondLst>
                                  <p:childTnLst>
                                    <p:set>
                                      <p:cBhvr>
                                        <p:cTn id="69" dur="1" fill="hold">
                                          <p:stCondLst>
                                            <p:cond delay="0"/>
                                          </p:stCondLst>
                                        </p:cTn>
                                        <p:tgtEl>
                                          <p:spTgt spid="1086"/>
                                        </p:tgtEl>
                                        <p:attrNameLst>
                                          <p:attrName>style.visibility</p:attrName>
                                        </p:attrNameLst>
                                      </p:cBhvr>
                                      <p:to>
                                        <p:strVal val="visible"/>
                                      </p:to>
                                    </p:set>
                                    <p:anim calcmode="lin" valueType="num">
                                      <p:cBhvr additive="base">
                                        <p:cTn id="70" dur="500" fill="hold"/>
                                        <p:tgtEl>
                                          <p:spTgt spid="1086"/>
                                        </p:tgtEl>
                                        <p:attrNameLst>
                                          <p:attrName>ppt_x</p:attrName>
                                        </p:attrNameLst>
                                      </p:cBhvr>
                                      <p:tavLst>
                                        <p:tav tm="0">
                                          <p:val>
                                            <p:strVal val="#ppt_x"/>
                                          </p:val>
                                        </p:tav>
                                        <p:tav tm="100000">
                                          <p:val>
                                            <p:strVal val="#ppt_x"/>
                                          </p:val>
                                        </p:tav>
                                      </p:tavLst>
                                    </p:anim>
                                    <p:anim calcmode="lin" valueType="num">
                                      <p:cBhvr additive="base">
                                        <p:cTn id="71" dur="500" fill="hold"/>
                                        <p:tgtEl>
                                          <p:spTgt spid="1086"/>
                                        </p:tgtEl>
                                        <p:attrNameLst>
                                          <p:attrName>ppt_y</p:attrName>
                                        </p:attrNameLst>
                                      </p:cBhvr>
                                      <p:tavLst>
                                        <p:tav tm="0">
                                          <p:val>
                                            <p:strVal val="1+#ppt_h/2"/>
                                          </p:val>
                                        </p:tav>
                                        <p:tav tm="100000">
                                          <p:val>
                                            <p:strVal val="#ppt_y"/>
                                          </p:val>
                                        </p:tav>
                                      </p:tavLst>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3" presetClass="entr" presetSubtype="5" fill="hold" nodeType="clickEffect">
                                  <p:stCondLst>
                                    <p:cond delay="0"/>
                                  </p:stCondLst>
                                  <p:childTnLst>
                                    <p:set>
                                      <p:cBhvr>
                                        <p:cTn id="75" dur="1" fill="hold">
                                          <p:stCondLst>
                                            <p:cond delay="0"/>
                                          </p:stCondLst>
                                        </p:cTn>
                                        <p:tgtEl>
                                          <p:spTgt spid="222211"/>
                                        </p:tgtEl>
                                        <p:attrNameLst>
                                          <p:attrName>style.visibility</p:attrName>
                                        </p:attrNameLst>
                                      </p:cBhvr>
                                      <p:to>
                                        <p:strVal val="visible"/>
                                      </p:to>
                                    </p:set>
                                    <p:animEffect transition="in" filter="blinds(vertical)">
                                      <p:cBhvr>
                                        <p:cTn id="76" dur="500"/>
                                        <p:tgtEl>
                                          <p:spTgt spid="222211"/>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 presetClass="entr" presetSubtype="4" fill="hold" nodeType="clickEffect">
                                  <p:stCondLst>
                                    <p:cond delay="0"/>
                                  </p:stCondLst>
                                  <p:childTnLst>
                                    <p:set>
                                      <p:cBhvr>
                                        <p:cTn id="80" dur="1" fill="hold">
                                          <p:stCondLst>
                                            <p:cond delay="0"/>
                                          </p:stCondLst>
                                        </p:cTn>
                                        <p:tgtEl>
                                          <p:spTgt spid="58"/>
                                        </p:tgtEl>
                                        <p:attrNameLst>
                                          <p:attrName>style.visibility</p:attrName>
                                        </p:attrNameLst>
                                      </p:cBhvr>
                                      <p:to>
                                        <p:strVal val="visible"/>
                                      </p:to>
                                    </p:set>
                                    <p:anim calcmode="lin" valueType="num">
                                      <p:cBhvr additive="base">
                                        <p:cTn id="81" dur="500" fill="hold"/>
                                        <p:tgtEl>
                                          <p:spTgt spid="58"/>
                                        </p:tgtEl>
                                        <p:attrNameLst>
                                          <p:attrName>ppt_x</p:attrName>
                                        </p:attrNameLst>
                                      </p:cBhvr>
                                      <p:tavLst>
                                        <p:tav tm="0">
                                          <p:val>
                                            <p:strVal val="#ppt_x"/>
                                          </p:val>
                                        </p:tav>
                                        <p:tav tm="100000">
                                          <p:val>
                                            <p:strVal val="#ppt_x"/>
                                          </p:val>
                                        </p:tav>
                                      </p:tavLst>
                                    </p:anim>
                                    <p:anim calcmode="lin" valueType="num">
                                      <p:cBhvr additive="base">
                                        <p:cTn id="82" dur="500" fill="hold"/>
                                        <p:tgtEl>
                                          <p:spTgt spid="58"/>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59"/>
                                        </p:tgtEl>
                                        <p:attrNameLst>
                                          <p:attrName>style.visibility</p:attrName>
                                        </p:attrNameLst>
                                      </p:cBhvr>
                                      <p:to>
                                        <p:strVal val="visible"/>
                                      </p:to>
                                    </p:set>
                                    <p:anim calcmode="lin" valueType="num">
                                      <p:cBhvr additive="base">
                                        <p:cTn id="85" dur="500" fill="hold"/>
                                        <p:tgtEl>
                                          <p:spTgt spid="59"/>
                                        </p:tgtEl>
                                        <p:attrNameLst>
                                          <p:attrName>ppt_x</p:attrName>
                                        </p:attrNameLst>
                                      </p:cBhvr>
                                      <p:tavLst>
                                        <p:tav tm="0">
                                          <p:val>
                                            <p:strVal val="#ppt_x"/>
                                          </p:val>
                                        </p:tav>
                                        <p:tav tm="100000">
                                          <p:val>
                                            <p:strVal val="#ppt_x"/>
                                          </p:val>
                                        </p:tav>
                                      </p:tavLst>
                                    </p:anim>
                                    <p:anim calcmode="lin" valueType="num">
                                      <p:cBhvr additive="base">
                                        <p:cTn id="86"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078"/>
                                        </p:tgtEl>
                                        <p:attrNameLst>
                                          <p:attrName>style.visibility</p:attrName>
                                        </p:attrNameLst>
                                      </p:cBhvr>
                                      <p:to>
                                        <p:strVal val="visible"/>
                                      </p:to>
                                    </p:set>
                                    <p:anim calcmode="lin" valueType="num">
                                      <p:cBhvr additive="base">
                                        <p:cTn id="91" dur="500" fill="hold"/>
                                        <p:tgtEl>
                                          <p:spTgt spid="1078"/>
                                        </p:tgtEl>
                                        <p:attrNameLst>
                                          <p:attrName>ppt_x</p:attrName>
                                        </p:attrNameLst>
                                      </p:cBhvr>
                                      <p:tavLst>
                                        <p:tav tm="0">
                                          <p:val>
                                            <p:strVal val="#ppt_x"/>
                                          </p:val>
                                        </p:tav>
                                        <p:tav tm="100000">
                                          <p:val>
                                            <p:strVal val="#ppt_x"/>
                                          </p:val>
                                        </p:tav>
                                      </p:tavLst>
                                    </p:anim>
                                    <p:anim calcmode="lin" valueType="num">
                                      <p:cBhvr additive="base">
                                        <p:cTn id="92" dur="500" fill="hold"/>
                                        <p:tgtEl>
                                          <p:spTgt spid="1078"/>
                                        </p:tgtEl>
                                        <p:attrNameLst>
                                          <p:attrName>ppt_y</p:attrName>
                                        </p:attrNameLst>
                                      </p:cBhvr>
                                      <p:tavLst>
                                        <p:tav tm="0">
                                          <p:val>
                                            <p:strVal val="1+#ppt_h/2"/>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4" fill="hold" nodeType="clickEffect">
                                  <p:stCondLst>
                                    <p:cond delay="0"/>
                                  </p:stCondLst>
                                  <p:childTnLst>
                                    <p:set>
                                      <p:cBhvr>
                                        <p:cTn id="96" dur="1" fill="hold">
                                          <p:stCondLst>
                                            <p:cond delay="0"/>
                                          </p:stCondLst>
                                        </p:cTn>
                                        <p:tgtEl>
                                          <p:spTgt spid="1042"/>
                                        </p:tgtEl>
                                        <p:attrNameLst>
                                          <p:attrName>style.visibility</p:attrName>
                                        </p:attrNameLst>
                                      </p:cBhvr>
                                      <p:to>
                                        <p:strVal val="visible"/>
                                      </p:to>
                                    </p:set>
                                    <p:anim calcmode="lin" valueType="num">
                                      <p:cBhvr additive="base">
                                        <p:cTn id="97" dur="500" fill="hold"/>
                                        <p:tgtEl>
                                          <p:spTgt spid="1042"/>
                                        </p:tgtEl>
                                        <p:attrNameLst>
                                          <p:attrName>ppt_x</p:attrName>
                                        </p:attrNameLst>
                                      </p:cBhvr>
                                      <p:tavLst>
                                        <p:tav tm="0">
                                          <p:val>
                                            <p:strVal val="#ppt_x"/>
                                          </p:val>
                                        </p:tav>
                                        <p:tav tm="100000">
                                          <p:val>
                                            <p:strVal val="#ppt_x"/>
                                          </p:val>
                                        </p:tav>
                                      </p:tavLst>
                                    </p:anim>
                                    <p:anim calcmode="lin" valueType="num">
                                      <p:cBhvr additive="base">
                                        <p:cTn id="98" dur="500" fill="hold"/>
                                        <p:tgtEl>
                                          <p:spTgt spid="1042"/>
                                        </p:tgtEl>
                                        <p:attrNameLst>
                                          <p:attrName>ppt_y</p:attrName>
                                        </p:attrNameLst>
                                      </p:cBhvr>
                                      <p:tavLst>
                                        <p:tav tm="0">
                                          <p:val>
                                            <p:strVal val="1+#ppt_h/2"/>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3" presetClass="entr" presetSubtype="10" fill="hold" nodeType="clickEffect">
                                  <p:stCondLst>
                                    <p:cond delay="0"/>
                                  </p:stCondLst>
                                  <p:childTnLst>
                                    <p:set>
                                      <p:cBhvr>
                                        <p:cTn id="102" dur="1" fill="hold">
                                          <p:stCondLst>
                                            <p:cond delay="0"/>
                                          </p:stCondLst>
                                        </p:cTn>
                                        <p:tgtEl>
                                          <p:spTgt spid="2"/>
                                        </p:tgtEl>
                                        <p:attrNameLst>
                                          <p:attrName>style.visibility</p:attrName>
                                        </p:attrNameLst>
                                      </p:cBhvr>
                                      <p:to>
                                        <p:strVal val="visible"/>
                                      </p:to>
                                    </p:set>
                                    <p:animEffect transition="in" filter="blinds(horizontal)">
                                      <p:cBhvr>
                                        <p:cTn id="10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8" grpId="0"/>
      <p:bldP spid="222215" grpId="0" autoUpdateAnimBg="0"/>
      <p:bldP spid="5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1" name="Text Box 3"/>
          <p:cNvSpPr txBox="1">
            <a:spLocks noChangeArrowheads="1"/>
          </p:cNvSpPr>
          <p:nvPr/>
        </p:nvSpPr>
        <p:spPr bwMode="auto">
          <a:xfrm>
            <a:off x="250825" y="549275"/>
            <a:ext cx="2895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32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三、 转动动能</a:t>
            </a:r>
          </a:p>
        </p:txBody>
      </p:sp>
      <p:graphicFrame>
        <p:nvGraphicFramePr>
          <p:cNvPr id="193540" name="Object 4"/>
          <p:cNvGraphicFramePr>
            <a:graphicFrameLocks noChangeAspect="1"/>
          </p:cNvGraphicFramePr>
          <p:nvPr/>
        </p:nvGraphicFramePr>
        <p:xfrm>
          <a:off x="558800" y="4425950"/>
          <a:ext cx="3241675" cy="1208088"/>
        </p:xfrm>
        <a:graphic>
          <a:graphicData uri="http://schemas.openxmlformats.org/presentationml/2006/ole">
            <mc:AlternateContent xmlns:mc="http://schemas.openxmlformats.org/markup-compatibility/2006">
              <mc:Choice xmlns:v="urn:schemas-microsoft-com:vml" Requires="v">
                <p:oleObj spid="_x0000_s216132" name="Equation" r:id="rId3" imgW="1002960" imgH="419040" progId="Equation.3">
                  <p:embed/>
                </p:oleObj>
              </mc:Choice>
              <mc:Fallback>
                <p:oleObj name="Equation" r:id="rId3" imgW="1002960" imgH="419040" progId="Equation.3">
                  <p:embed/>
                  <p:pic>
                    <p:nvPicPr>
                      <p:cNvPr id="19354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800" y="4425950"/>
                        <a:ext cx="3241675" cy="1208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3546" name="Object 10"/>
          <p:cNvGraphicFramePr>
            <a:graphicFrameLocks noChangeAspect="1"/>
          </p:cNvGraphicFramePr>
          <p:nvPr/>
        </p:nvGraphicFramePr>
        <p:xfrm>
          <a:off x="3779838" y="4437063"/>
          <a:ext cx="4343400" cy="1165225"/>
        </p:xfrm>
        <a:graphic>
          <a:graphicData uri="http://schemas.openxmlformats.org/presentationml/2006/ole">
            <mc:AlternateContent xmlns:mc="http://schemas.openxmlformats.org/markup-compatibility/2006">
              <mc:Choice xmlns:v="urn:schemas-microsoft-com:vml" Requires="v">
                <p:oleObj spid="_x0000_s216133" name="公式" r:id="rId5" imgW="1701720" imgH="419040" progId="Equation.3">
                  <p:embed/>
                </p:oleObj>
              </mc:Choice>
              <mc:Fallback>
                <p:oleObj name="公式" r:id="rId5" imgW="1701720" imgH="419040" progId="Equation.3">
                  <p:embed/>
                  <p:pic>
                    <p:nvPicPr>
                      <p:cNvPr id="193546"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9838" y="4437063"/>
                        <a:ext cx="4343400" cy="1165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Text Box 17"/>
          <p:cNvSpPr txBox="1">
            <a:spLocks noChangeArrowheads="1"/>
          </p:cNvSpPr>
          <p:nvPr/>
        </p:nvSpPr>
        <p:spPr bwMode="auto">
          <a:xfrm>
            <a:off x="539750" y="1196975"/>
            <a:ext cx="38703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设系统共有 </a:t>
            </a:r>
            <a:r>
              <a:rPr kumimoji="0" lang="en-US" altLang="zh-CN" sz="2800" b="1"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N </a:t>
            </a:r>
            <a:r>
              <a:rPr kumimoji="0"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个质元：</a:t>
            </a:r>
          </a:p>
        </p:txBody>
      </p:sp>
      <p:sp>
        <p:nvSpPr>
          <p:cNvPr id="13" name="Freeform 5"/>
          <p:cNvSpPr>
            <a:spLocks/>
          </p:cNvSpPr>
          <p:nvPr/>
        </p:nvSpPr>
        <p:spPr bwMode="auto">
          <a:xfrm>
            <a:off x="5786438" y="619125"/>
            <a:ext cx="3205162" cy="2881313"/>
          </a:xfrm>
          <a:custGeom>
            <a:avLst/>
            <a:gdLst>
              <a:gd name="T0" fmla="*/ 1843742 w 1761"/>
              <a:gd name="T1" fmla="*/ 21462 h 1074"/>
              <a:gd name="T2" fmla="*/ 606087 w 1761"/>
              <a:gd name="T3" fmla="*/ 265596 h 1074"/>
              <a:gd name="T4" fmla="*/ 27301 w 1761"/>
              <a:gd name="T5" fmla="*/ 1116039 h 1074"/>
              <a:gd name="T6" fmla="*/ 440460 w 1761"/>
              <a:gd name="T7" fmla="*/ 2213299 h 1074"/>
              <a:gd name="T8" fmla="*/ 1266776 w 1761"/>
              <a:gd name="T9" fmla="*/ 2698883 h 1074"/>
              <a:gd name="T10" fmla="*/ 1925646 w 1761"/>
              <a:gd name="T11" fmla="*/ 2578158 h 1074"/>
              <a:gd name="T12" fmla="*/ 2586335 w 1761"/>
              <a:gd name="T13" fmla="*/ 2819609 h 1074"/>
              <a:gd name="T14" fmla="*/ 3081397 w 1761"/>
              <a:gd name="T15" fmla="*/ 2213299 h 1074"/>
              <a:gd name="T16" fmla="*/ 2999493 w 1761"/>
              <a:gd name="T17" fmla="*/ 386321 h 1074"/>
              <a:gd name="T18" fmla="*/ 1843742 w 1761"/>
              <a:gd name="T19" fmla="*/ 21462 h 107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61"/>
              <a:gd name="T31" fmla="*/ 0 h 1074"/>
              <a:gd name="T32" fmla="*/ 1761 w 1761"/>
              <a:gd name="T33" fmla="*/ 1074 h 107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61" h="1074">
                <a:moveTo>
                  <a:pt x="1013" y="8"/>
                </a:moveTo>
                <a:cubicBezTo>
                  <a:pt x="794" y="0"/>
                  <a:pt x="499" y="31"/>
                  <a:pt x="333" y="99"/>
                </a:cubicBezTo>
                <a:cubicBezTo>
                  <a:pt x="167" y="167"/>
                  <a:pt x="30" y="295"/>
                  <a:pt x="15" y="416"/>
                </a:cubicBezTo>
                <a:cubicBezTo>
                  <a:pt x="0" y="537"/>
                  <a:pt x="128" y="727"/>
                  <a:pt x="242" y="825"/>
                </a:cubicBezTo>
                <a:cubicBezTo>
                  <a:pt x="356" y="923"/>
                  <a:pt x="560" y="983"/>
                  <a:pt x="696" y="1006"/>
                </a:cubicBezTo>
                <a:cubicBezTo>
                  <a:pt x="832" y="1029"/>
                  <a:pt x="937" y="954"/>
                  <a:pt x="1058" y="961"/>
                </a:cubicBezTo>
                <a:cubicBezTo>
                  <a:pt x="1179" y="968"/>
                  <a:pt x="1315" y="1074"/>
                  <a:pt x="1421" y="1051"/>
                </a:cubicBezTo>
                <a:cubicBezTo>
                  <a:pt x="1527" y="1028"/>
                  <a:pt x="1655" y="976"/>
                  <a:pt x="1693" y="825"/>
                </a:cubicBezTo>
                <a:cubicBezTo>
                  <a:pt x="1731" y="674"/>
                  <a:pt x="1761" y="280"/>
                  <a:pt x="1648" y="144"/>
                </a:cubicBezTo>
                <a:cubicBezTo>
                  <a:pt x="1535" y="8"/>
                  <a:pt x="1232" y="16"/>
                  <a:pt x="1013" y="8"/>
                </a:cubicBezTo>
                <a:close/>
              </a:path>
            </a:pathLst>
          </a:custGeom>
          <a:solidFill>
            <a:srgbClr val="FF99CC"/>
          </a:solidFill>
          <a:ln w="9525">
            <a:round/>
            <a:headEnd/>
            <a:tailEnd/>
          </a:ln>
          <a:scene3d>
            <a:camera prst="legacyPerspectiveFront">
              <a:rot lat="17699995" lon="0" rev="0"/>
            </a:camera>
            <a:lightRig rig="legacyFlat2" dir="t"/>
          </a:scene3d>
          <a:sp3d extrusionH="201600" prstMaterial="legacyMatte">
            <a:bevelT w="13500" h="13500" prst="angle"/>
            <a:bevelB w="13500" h="13500" prst="angle"/>
            <a:extrusionClr>
              <a:srgbClr val="FF99CC"/>
            </a:extrusionClr>
            <a:contourClr>
              <a:srgbClr val="FF99CC"/>
            </a:contourClr>
          </a:sp3d>
        </p:spPr>
        <p:txBody>
          <a:bodyPr wrap="none" anchor="ctr">
            <a:flatTx/>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4" name="Line 7"/>
          <p:cNvSpPr>
            <a:spLocks noChangeShapeType="1"/>
          </p:cNvSpPr>
          <p:nvPr/>
        </p:nvSpPr>
        <p:spPr bwMode="auto">
          <a:xfrm>
            <a:off x="6588125" y="698500"/>
            <a:ext cx="0" cy="1295400"/>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5" name="Line 8"/>
          <p:cNvSpPr>
            <a:spLocks noChangeShapeType="1"/>
          </p:cNvSpPr>
          <p:nvPr/>
        </p:nvSpPr>
        <p:spPr bwMode="auto">
          <a:xfrm>
            <a:off x="6588125" y="2819400"/>
            <a:ext cx="0" cy="376238"/>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6" name="Text Box 9"/>
          <p:cNvSpPr txBox="1">
            <a:spLocks noChangeArrowheads="1"/>
          </p:cNvSpPr>
          <p:nvPr/>
        </p:nvSpPr>
        <p:spPr bwMode="auto">
          <a:xfrm>
            <a:off x="6650038" y="428625"/>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400" b="1" i="1"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z</a:t>
            </a:r>
          </a:p>
        </p:txBody>
      </p:sp>
      <p:sp>
        <p:nvSpPr>
          <p:cNvPr id="17" name="Text Box 10"/>
          <p:cNvSpPr txBox="1">
            <a:spLocks noChangeArrowheads="1"/>
          </p:cNvSpPr>
          <p:nvPr/>
        </p:nvSpPr>
        <p:spPr bwMode="auto">
          <a:xfrm>
            <a:off x="6578600" y="728663"/>
            <a:ext cx="577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400" b="1" i="1"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0" lang="en-US" altLang="zh-CN" sz="2400" b="1" i="1"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8" name="Line 11"/>
          <p:cNvSpPr>
            <a:spLocks noChangeShapeType="1"/>
          </p:cNvSpPr>
          <p:nvPr/>
        </p:nvSpPr>
        <p:spPr bwMode="auto">
          <a:xfrm>
            <a:off x="6578600" y="1998663"/>
            <a:ext cx="1066800" cy="381000"/>
          </a:xfrm>
          <a:prstGeom prst="line">
            <a:avLst/>
          </a:prstGeom>
          <a:noFill/>
          <a:ln w="25400">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9" name="Text Box 12"/>
          <p:cNvSpPr txBox="1">
            <a:spLocks noChangeArrowheads="1"/>
          </p:cNvSpPr>
          <p:nvPr/>
        </p:nvSpPr>
        <p:spPr bwMode="auto">
          <a:xfrm>
            <a:off x="5981700" y="1955800"/>
            <a:ext cx="577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400" b="1" i="1"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O</a:t>
            </a:r>
          </a:p>
        </p:txBody>
      </p:sp>
      <p:graphicFrame>
        <p:nvGraphicFramePr>
          <p:cNvPr id="20" name="Object 12"/>
          <p:cNvGraphicFramePr>
            <a:graphicFrameLocks/>
          </p:cNvGraphicFramePr>
          <p:nvPr/>
        </p:nvGraphicFramePr>
        <p:xfrm>
          <a:off x="7013575" y="1689100"/>
          <a:ext cx="212725" cy="434975"/>
        </p:xfrm>
        <a:graphic>
          <a:graphicData uri="http://schemas.openxmlformats.org/presentationml/2006/ole">
            <mc:AlternateContent xmlns:mc="http://schemas.openxmlformats.org/markup-compatibility/2006">
              <mc:Choice xmlns:v="urn:schemas-microsoft-com:vml" Requires="v">
                <p:oleObj spid="_x0000_s216134" name="公式" r:id="rId7" imgW="215640" imgH="431640" progId="Equation.3">
                  <p:embed/>
                </p:oleObj>
              </mc:Choice>
              <mc:Fallback>
                <p:oleObj name="公式" r:id="rId7" imgW="215640" imgH="431640" progId="Equation.3">
                  <p:embed/>
                  <p:pic>
                    <p:nvPicPr>
                      <p:cNvPr id="20" name="Object 12"/>
                      <p:cNvPicPr preferRelativeResize="0">
                        <a:picLocks noChangeArrowheads="1"/>
                      </p:cNvPicPr>
                      <p:nvPr/>
                    </p:nvPicPr>
                    <p:blipFill>
                      <a:blip r:embed="rId8">
                        <a:lum bright="-100000"/>
                        <a:extLst>
                          <a:ext uri="{28A0092B-C50C-407E-A947-70E740481C1C}">
                            <a14:useLocalDpi xmlns:a14="http://schemas.microsoft.com/office/drawing/2010/main" val="0"/>
                          </a:ext>
                        </a:extLst>
                      </a:blip>
                      <a:srcRect/>
                      <a:stretch>
                        <a:fillRect/>
                      </a:stretch>
                    </p:blipFill>
                    <p:spPr bwMode="auto">
                      <a:xfrm>
                        <a:off x="7013575" y="1689100"/>
                        <a:ext cx="212725" cy="434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 name="Object 13"/>
          <p:cNvGraphicFramePr>
            <a:graphicFrameLocks/>
          </p:cNvGraphicFramePr>
          <p:nvPr/>
        </p:nvGraphicFramePr>
        <p:xfrm>
          <a:off x="7947025" y="1476375"/>
          <a:ext cx="323850" cy="431800"/>
        </p:xfrm>
        <a:graphic>
          <a:graphicData uri="http://schemas.openxmlformats.org/presentationml/2006/ole">
            <mc:AlternateContent xmlns:mc="http://schemas.openxmlformats.org/markup-compatibility/2006">
              <mc:Choice xmlns:v="urn:schemas-microsoft-com:vml" Requires="v">
                <p:oleObj spid="_x0000_s216135" name="公式" r:id="rId9" imgW="279360" imgH="431640" progId="Equation.3">
                  <p:embed/>
                </p:oleObj>
              </mc:Choice>
              <mc:Fallback>
                <p:oleObj name="公式" r:id="rId9" imgW="279360" imgH="431640" progId="Equation.3">
                  <p:embed/>
                  <p:pic>
                    <p:nvPicPr>
                      <p:cNvPr id="21" name="Object 13"/>
                      <p:cNvPicPr preferRelativeResize="0">
                        <a:picLocks noChangeArrowheads="1"/>
                      </p:cNvPicPr>
                      <p:nvPr/>
                    </p:nvPicPr>
                    <p:blipFill>
                      <a:blip r:embed="rId10">
                        <a:lum bright="-100000"/>
                        <a:extLst>
                          <a:ext uri="{28A0092B-C50C-407E-A947-70E740481C1C}">
                            <a14:useLocalDpi xmlns:a14="http://schemas.microsoft.com/office/drawing/2010/main" val="0"/>
                          </a:ext>
                        </a:extLst>
                      </a:blip>
                      <a:srcRect/>
                      <a:stretch>
                        <a:fillRect/>
                      </a:stretch>
                    </p:blipFill>
                    <p:spPr bwMode="auto">
                      <a:xfrm>
                        <a:off x="7947025" y="1476375"/>
                        <a:ext cx="32385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 name="Line 15"/>
          <p:cNvSpPr>
            <a:spLocks noChangeShapeType="1"/>
          </p:cNvSpPr>
          <p:nvPr/>
        </p:nvSpPr>
        <p:spPr bwMode="auto">
          <a:xfrm flipV="1">
            <a:off x="7654925" y="1689100"/>
            <a:ext cx="838200" cy="6858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23" name="Object 14"/>
          <p:cNvGraphicFramePr>
            <a:graphicFrameLocks/>
          </p:cNvGraphicFramePr>
          <p:nvPr/>
        </p:nvGraphicFramePr>
        <p:xfrm>
          <a:off x="7804150" y="2200275"/>
          <a:ext cx="574675" cy="428625"/>
        </p:xfrm>
        <a:graphic>
          <a:graphicData uri="http://schemas.openxmlformats.org/presentationml/2006/ole">
            <mc:AlternateContent xmlns:mc="http://schemas.openxmlformats.org/markup-compatibility/2006">
              <mc:Choice xmlns:v="urn:schemas-microsoft-com:vml" Requires="v">
                <p:oleObj spid="_x0000_s216136" name="公式" r:id="rId11" imgW="571320" imgH="431640" progId="Equation.3">
                  <p:embed/>
                </p:oleObj>
              </mc:Choice>
              <mc:Fallback>
                <p:oleObj name="公式" r:id="rId11" imgW="571320" imgH="431640" progId="Equation.3">
                  <p:embed/>
                  <p:pic>
                    <p:nvPicPr>
                      <p:cNvPr id="23" name="Object 14"/>
                      <p:cNvPicPr preferRelativeResize="0">
                        <a:picLocks noChangeArrowheads="1"/>
                      </p:cNvPicPr>
                      <p:nvPr/>
                    </p:nvPicPr>
                    <p:blipFill>
                      <a:blip r:embed="rId12">
                        <a:lum bright="-100000"/>
                        <a:extLst>
                          <a:ext uri="{28A0092B-C50C-407E-A947-70E740481C1C}">
                            <a14:useLocalDpi xmlns:a14="http://schemas.microsoft.com/office/drawing/2010/main" val="0"/>
                          </a:ext>
                        </a:extLst>
                      </a:blip>
                      <a:srcRect/>
                      <a:stretch>
                        <a:fillRect/>
                      </a:stretch>
                    </p:blipFill>
                    <p:spPr bwMode="auto">
                      <a:xfrm>
                        <a:off x="7804150" y="2200275"/>
                        <a:ext cx="574675"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 name="Text Box 31"/>
          <p:cNvSpPr txBox="1">
            <a:spLocks noChangeArrowheads="1"/>
          </p:cNvSpPr>
          <p:nvPr/>
        </p:nvSpPr>
        <p:spPr bwMode="auto">
          <a:xfrm>
            <a:off x="7470775" y="1806575"/>
            <a:ext cx="5778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800" b="1" i="1"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P</a:t>
            </a:r>
          </a:p>
        </p:txBody>
      </p:sp>
      <p:sp>
        <p:nvSpPr>
          <p:cNvPr id="25" name="Rectangle 32"/>
          <p:cNvSpPr>
            <a:spLocks noChangeArrowheads="1"/>
          </p:cNvSpPr>
          <p:nvPr/>
        </p:nvSpPr>
        <p:spPr bwMode="auto">
          <a:xfrm>
            <a:off x="7483475" y="2143125"/>
            <a:ext cx="290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400" b="1" i="1"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a:t>
            </a:r>
          </a:p>
        </p:txBody>
      </p:sp>
      <p:sp>
        <p:nvSpPr>
          <p:cNvPr id="26" name="Arc 37"/>
          <p:cNvSpPr>
            <a:spLocks/>
          </p:cNvSpPr>
          <p:nvPr/>
        </p:nvSpPr>
        <p:spPr bwMode="auto">
          <a:xfrm flipH="1">
            <a:off x="6343650" y="1158875"/>
            <a:ext cx="479425" cy="215900"/>
          </a:xfrm>
          <a:custGeom>
            <a:avLst/>
            <a:gdLst>
              <a:gd name="T0" fmla="*/ 4268891 w 43200"/>
              <a:gd name="T1" fmla="*/ 0 h 38804"/>
              <a:gd name="T2" fmla="*/ 1043793 w 43200"/>
              <a:gd name="T3" fmla="*/ 1519 h 38804"/>
              <a:gd name="T4" fmla="*/ 2660287 w 43200"/>
              <a:gd name="T5" fmla="*/ 532578 h 38804"/>
              <a:gd name="T6" fmla="*/ 0 60000 65536"/>
              <a:gd name="T7" fmla="*/ 0 60000 65536"/>
              <a:gd name="T8" fmla="*/ 0 60000 65536"/>
              <a:gd name="T9" fmla="*/ 0 w 43200"/>
              <a:gd name="T10" fmla="*/ 0 h 38804"/>
              <a:gd name="T11" fmla="*/ 43200 w 43200"/>
              <a:gd name="T12" fmla="*/ 38804 h 38804"/>
            </a:gdLst>
            <a:ahLst/>
            <a:cxnLst>
              <a:cxn ang="T6">
                <a:pos x="T0" y="T1"/>
              </a:cxn>
              <a:cxn ang="T7">
                <a:pos x="T2" y="T3"/>
              </a:cxn>
              <a:cxn ang="T8">
                <a:pos x="T4" y="T5"/>
              </a:cxn>
            </a:cxnLst>
            <a:rect l="T9" t="T10" r="T11" b="T12"/>
            <a:pathLst>
              <a:path w="43200" h="38804" fill="none" extrusionOk="0">
                <a:moveTo>
                  <a:pt x="34660" y="0"/>
                </a:moveTo>
                <a:cubicBezTo>
                  <a:pt x="40040" y="4084"/>
                  <a:pt x="43200" y="10449"/>
                  <a:pt x="43200" y="17204"/>
                </a:cubicBezTo>
                <a:cubicBezTo>
                  <a:pt x="43200" y="29133"/>
                  <a:pt x="33529" y="38804"/>
                  <a:pt x="21600" y="38804"/>
                </a:cubicBezTo>
                <a:cubicBezTo>
                  <a:pt x="9670" y="38804"/>
                  <a:pt x="0" y="29133"/>
                  <a:pt x="0" y="17204"/>
                </a:cubicBezTo>
                <a:cubicBezTo>
                  <a:pt x="-1" y="10478"/>
                  <a:pt x="3133" y="4135"/>
                  <a:pt x="8474" y="48"/>
                </a:cubicBezTo>
              </a:path>
              <a:path w="43200" h="38804" stroke="0" extrusionOk="0">
                <a:moveTo>
                  <a:pt x="34660" y="0"/>
                </a:moveTo>
                <a:cubicBezTo>
                  <a:pt x="40040" y="4084"/>
                  <a:pt x="43200" y="10449"/>
                  <a:pt x="43200" y="17204"/>
                </a:cubicBezTo>
                <a:cubicBezTo>
                  <a:pt x="43200" y="29133"/>
                  <a:pt x="33529" y="38804"/>
                  <a:pt x="21600" y="38804"/>
                </a:cubicBezTo>
                <a:cubicBezTo>
                  <a:pt x="9670" y="38804"/>
                  <a:pt x="0" y="29133"/>
                  <a:pt x="0" y="17204"/>
                </a:cubicBezTo>
                <a:cubicBezTo>
                  <a:pt x="-1" y="10478"/>
                  <a:pt x="3133" y="4135"/>
                  <a:pt x="8474" y="48"/>
                </a:cubicBezTo>
                <a:lnTo>
                  <a:pt x="21600" y="17204"/>
                </a:lnTo>
                <a:close/>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27" name="Object 15"/>
          <p:cNvGraphicFramePr>
            <a:graphicFrameLocks/>
          </p:cNvGraphicFramePr>
          <p:nvPr/>
        </p:nvGraphicFramePr>
        <p:xfrm>
          <a:off x="836613" y="1773238"/>
          <a:ext cx="4110037" cy="431800"/>
        </p:xfrm>
        <a:graphic>
          <a:graphicData uri="http://schemas.openxmlformats.org/presentationml/2006/ole">
            <mc:AlternateContent xmlns:mc="http://schemas.openxmlformats.org/markup-compatibility/2006">
              <mc:Choice xmlns:v="urn:schemas-microsoft-com:vml" Requires="v">
                <p:oleObj spid="_x0000_s216137" name="Equation" r:id="rId13" imgW="4114800" imgH="431640" progId="Equation.3">
                  <p:embed/>
                </p:oleObj>
              </mc:Choice>
              <mc:Fallback>
                <p:oleObj name="Equation" r:id="rId13" imgW="4114800" imgH="431640" progId="Equation.3">
                  <p:embed/>
                  <p:pic>
                    <p:nvPicPr>
                      <p:cNvPr id="27" name="Object 15"/>
                      <p:cNvPicPr preferRelativeResize="0">
                        <a:picLocks noChangeArrowheads="1"/>
                      </p:cNvPicPr>
                      <p:nvPr/>
                    </p:nvPicPr>
                    <p:blipFill>
                      <a:blip r:embed="rId14">
                        <a:lum bright="-100000"/>
                        <a:extLst>
                          <a:ext uri="{28A0092B-C50C-407E-A947-70E740481C1C}">
                            <a14:useLocalDpi xmlns:a14="http://schemas.microsoft.com/office/drawing/2010/main" val="0"/>
                          </a:ext>
                        </a:extLst>
                      </a:blip>
                      <a:srcRect/>
                      <a:stretch>
                        <a:fillRect/>
                      </a:stretch>
                    </p:blipFill>
                    <p:spPr bwMode="auto">
                      <a:xfrm>
                        <a:off x="836613" y="1773238"/>
                        <a:ext cx="4110037"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 name="Object 16"/>
          <p:cNvGraphicFramePr>
            <a:graphicFrameLocks/>
          </p:cNvGraphicFramePr>
          <p:nvPr/>
        </p:nvGraphicFramePr>
        <p:xfrm>
          <a:off x="809625" y="2268538"/>
          <a:ext cx="2093913" cy="457200"/>
        </p:xfrm>
        <a:graphic>
          <a:graphicData uri="http://schemas.openxmlformats.org/presentationml/2006/ole">
            <mc:AlternateContent xmlns:mc="http://schemas.openxmlformats.org/markup-compatibility/2006">
              <mc:Choice xmlns:v="urn:schemas-microsoft-com:vml" Requires="v">
                <p:oleObj spid="_x0000_s216138" name="Equation" r:id="rId15" imgW="2095200" imgH="457200" progId="Equation.3">
                  <p:embed/>
                </p:oleObj>
              </mc:Choice>
              <mc:Fallback>
                <p:oleObj name="Equation" r:id="rId15" imgW="2095200" imgH="457200" progId="Equation.3">
                  <p:embed/>
                  <p:pic>
                    <p:nvPicPr>
                      <p:cNvPr id="28" name="Object 16"/>
                      <p:cNvPicPr preferRelativeResize="0">
                        <a:picLocks noChangeArrowheads="1"/>
                      </p:cNvPicPr>
                      <p:nvPr/>
                    </p:nvPicPr>
                    <p:blipFill>
                      <a:blip r:embed="rId16">
                        <a:lum bright="-100000"/>
                        <a:extLst>
                          <a:ext uri="{28A0092B-C50C-407E-A947-70E740481C1C}">
                            <a14:useLocalDpi xmlns:a14="http://schemas.microsoft.com/office/drawing/2010/main" val="0"/>
                          </a:ext>
                        </a:extLst>
                      </a:blip>
                      <a:srcRect/>
                      <a:stretch>
                        <a:fillRect/>
                      </a:stretch>
                    </p:blipFill>
                    <p:spPr bwMode="auto">
                      <a:xfrm>
                        <a:off x="809625" y="2268538"/>
                        <a:ext cx="20939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 name="AutoShape 20"/>
          <p:cNvSpPr>
            <a:spLocks/>
          </p:cNvSpPr>
          <p:nvPr/>
        </p:nvSpPr>
        <p:spPr bwMode="auto">
          <a:xfrm>
            <a:off x="539750" y="1916113"/>
            <a:ext cx="227013" cy="1047750"/>
          </a:xfrm>
          <a:prstGeom prst="leftBrace">
            <a:avLst>
              <a:gd name="adj1" fmla="val 38461"/>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30" name="Object 17"/>
          <p:cNvGraphicFramePr>
            <a:graphicFrameLocks/>
          </p:cNvGraphicFramePr>
          <p:nvPr/>
        </p:nvGraphicFramePr>
        <p:xfrm>
          <a:off x="827088" y="2754313"/>
          <a:ext cx="2665412" cy="603250"/>
        </p:xfrm>
        <a:graphic>
          <a:graphicData uri="http://schemas.openxmlformats.org/presentationml/2006/ole">
            <mc:AlternateContent xmlns:mc="http://schemas.openxmlformats.org/markup-compatibility/2006">
              <mc:Choice xmlns:v="urn:schemas-microsoft-com:vml" Requires="v">
                <p:oleObj spid="_x0000_s216139" name="Equation" r:id="rId17" imgW="1218960" imgH="228600" progId="Equation.DSMT4">
                  <p:embed/>
                </p:oleObj>
              </mc:Choice>
              <mc:Fallback>
                <p:oleObj name="Equation" r:id="rId17" imgW="1218960" imgH="228600" progId="Equation.DSMT4">
                  <p:embed/>
                  <p:pic>
                    <p:nvPicPr>
                      <p:cNvPr id="30" name="Object 17"/>
                      <p:cNvPicPr preferRelativeResize="0">
                        <a:picLocks noChangeArrowheads="1"/>
                      </p:cNvPicPr>
                      <p:nvPr/>
                    </p:nvPicPr>
                    <p:blipFill>
                      <a:blip r:embed="rId18">
                        <a:lum bright="-100000"/>
                        <a:extLst>
                          <a:ext uri="{28A0092B-C50C-407E-A947-70E740481C1C}">
                            <a14:useLocalDpi xmlns:a14="http://schemas.microsoft.com/office/drawing/2010/main" val="0"/>
                          </a:ext>
                        </a:extLst>
                      </a:blip>
                      <a:srcRect/>
                      <a:stretch>
                        <a:fillRect/>
                      </a:stretch>
                    </p:blipFill>
                    <p:spPr bwMode="auto">
                      <a:xfrm>
                        <a:off x="827088" y="2754313"/>
                        <a:ext cx="2665412" cy="60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 name="Text Box 22"/>
          <p:cNvSpPr txBox="1">
            <a:spLocks noChangeArrowheads="1"/>
          </p:cNvSpPr>
          <p:nvPr/>
        </p:nvSpPr>
        <p:spPr bwMode="auto">
          <a:xfrm>
            <a:off x="2339975" y="3429000"/>
            <a:ext cx="30876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，其动能为：</a:t>
            </a:r>
          </a:p>
        </p:txBody>
      </p:sp>
      <p:graphicFrame>
        <p:nvGraphicFramePr>
          <p:cNvPr id="32" name="Object 18"/>
          <p:cNvGraphicFramePr>
            <a:graphicFrameLocks noChangeAspect="1"/>
          </p:cNvGraphicFramePr>
          <p:nvPr/>
        </p:nvGraphicFramePr>
        <p:xfrm>
          <a:off x="1763713" y="3500438"/>
          <a:ext cx="609600" cy="431800"/>
        </p:xfrm>
        <a:graphic>
          <a:graphicData uri="http://schemas.openxmlformats.org/presentationml/2006/ole">
            <mc:AlternateContent xmlns:mc="http://schemas.openxmlformats.org/markup-compatibility/2006">
              <mc:Choice xmlns:v="urn:schemas-microsoft-com:vml" Requires="v">
                <p:oleObj spid="_x0000_s216140" name="Equation" r:id="rId19" imgW="571320" imgH="431640" progId="Equation.3">
                  <p:embed/>
                </p:oleObj>
              </mc:Choice>
              <mc:Fallback>
                <p:oleObj name="Equation" r:id="rId19" imgW="571320" imgH="431640" progId="Equation.3">
                  <p:embed/>
                  <p:pic>
                    <p:nvPicPr>
                      <p:cNvPr id="32" name="Object 18"/>
                      <p:cNvPicPr preferRelativeResize="0">
                        <a:picLocks noChangeAspect="1" noChangeArrowheads="1"/>
                      </p:cNvPicPr>
                      <p:nvPr/>
                    </p:nvPicPr>
                    <p:blipFill>
                      <a:blip r:embed="rId20">
                        <a:lum bright="-100000"/>
                        <a:extLst>
                          <a:ext uri="{28A0092B-C50C-407E-A947-70E740481C1C}">
                            <a14:useLocalDpi xmlns:a14="http://schemas.microsoft.com/office/drawing/2010/main" val="0"/>
                          </a:ext>
                        </a:extLst>
                      </a:blip>
                      <a:srcRect/>
                      <a:stretch>
                        <a:fillRect/>
                      </a:stretch>
                    </p:blipFill>
                    <p:spPr bwMode="auto">
                      <a:xfrm>
                        <a:off x="1763713" y="3500438"/>
                        <a:ext cx="6096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 name="Object 19"/>
          <p:cNvGraphicFramePr>
            <a:graphicFrameLocks/>
          </p:cNvGraphicFramePr>
          <p:nvPr/>
        </p:nvGraphicFramePr>
        <p:xfrm>
          <a:off x="4770438" y="3213100"/>
          <a:ext cx="1976437" cy="828675"/>
        </p:xfrm>
        <a:graphic>
          <a:graphicData uri="http://schemas.openxmlformats.org/presentationml/2006/ole">
            <mc:AlternateContent xmlns:mc="http://schemas.openxmlformats.org/markup-compatibility/2006">
              <mc:Choice xmlns:v="urn:schemas-microsoft-com:vml" Requires="v">
                <p:oleObj spid="_x0000_s216141" name="公式" r:id="rId21" imgW="1968480" imgH="825480" progId="Equation.3">
                  <p:embed/>
                </p:oleObj>
              </mc:Choice>
              <mc:Fallback>
                <p:oleObj name="公式" r:id="rId21" imgW="1968480" imgH="825480" progId="Equation.3">
                  <p:embed/>
                  <p:pic>
                    <p:nvPicPr>
                      <p:cNvPr id="33" name="Object 19"/>
                      <p:cNvPicPr preferRelativeResize="0">
                        <a:picLocks noChangeArrowheads="1"/>
                      </p:cNvPicPr>
                      <p:nvPr/>
                    </p:nvPicPr>
                    <p:blipFill>
                      <a:blip r:embed="rId22">
                        <a:lum bright="-100000"/>
                        <a:extLst>
                          <a:ext uri="{28A0092B-C50C-407E-A947-70E740481C1C}">
                            <a14:useLocalDpi xmlns:a14="http://schemas.microsoft.com/office/drawing/2010/main" val="0"/>
                          </a:ext>
                        </a:extLst>
                      </a:blip>
                      <a:srcRect/>
                      <a:stretch>
                        <a:fillRect/>
                      </a:stretch>
                    </p:blipFill>
                    <p:spPr bwMode="auto">
                      <a:xfrm>
                        <a:off x="4770438" y="3213100"/>
                        <a:ext cx="1976437" cy="828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 name="Object 20"/>
          <p:cNvGraphicFramePr>
            <a:graphicFrameLocks/>
          </p:cNvGraphicFramePr>
          <p:nvPr/>
        </p:nvGraphicFramePr>
        <p:xfrm>
          <a:off x="6732588" y="3227388"/>
          <a:ext cx="1755775" cy="827087"/>
        </p:xfrm>
        <a:graphic>
          <a:graphicData uri="http://schemas.openxmlformats.org/presentationml/2006/ole">
            <mc:AlternateContent xmlns:mc="http://schemas.openxmlformats.org/markup-compatibility/2006">
              <mc:Choice xmlns:v="urn:schemas-microsoft-com:vml" Requires="v">
                <p:oleObj spid="_x0000_s216142" name="Equation" r:id="rId23" imgW="1765080" imgH="825480" progId="Equation.3">
                  <p:embed/>
                </p:oleObj>
              </mc:Choice>
              <mc:Fallback>
                <p:oleObj name="Equation" r:id="rId23" imgW="1765080" imgH="825480" progId="Equation.3">
                  <p:embed/>
                  <p:pic>
                    <p:nvPicPr>
                      <p:cNvPr id="34" name="Object 20"/>
                      <p:cNvPicPr preferRelativeResize="0">
                        <a:picLocks noChangeArrowheads="1"/>
                      </p:cNvPicPr>
                      <p:nvPr/>
                    </p:nvPicPr>
                    <p:blipFill>
                      <a:blip r:embed="rId24">
                        <a:lum bright="-100000"/>
                        <a:extLst>
                          <a:ext uri="{28A0092B-C50C-407E-A947-70E740481C1C}">
                            <a14:useLocalDpi xmlns:a14="http://schemas.microsoft.com/office/drawing/2010/main" val="0"/>
                          </a:ext>
                        </a:extLst>
                      </a:blip>
                      <a:srcRect/>
                      <a:stretch>
                        <a:fillRect/>
                      </a:stretch>
                    </p:blipFill>
                    <p:spPr bwMode="auto">
                      <a:xfrm>
                        <a:off x="6732588" y="3227388"/>
                        <a:ext cx="1755775" cy="827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 name="Text Box 36"/>
          <p:cNvSpPr txBox="1">
            <a:spLocks noChangeArrowheads="1"/>
          </p:cNvSpPr>
          <p:nvPr/>
        </p:nvSpPr>
        <p:spPr bwMode="auto">
          <a:xfrm>
            <a:off x="468313" y="3429000"/>
            <a:ext cx="18081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取质元</a:t>
            </a:r>
          </a:p>
        </p:txBody>
      </p:sp>
      <p:sp>
        <p:nvSpPr>
          <p:cNvPr id="36" name="TextBox 35"/>
          <p:cNvSpPr txBox="1">
            <a:spLocks noChangeArrowheads="1"/>
          </p:cNvSpPr>
          <p:nvPr/>
        </p:nvSpPr>
        <p:spPr bwMode="auto">
          <a:xfrm>
            <a:off x="468313" y="3959225"/>
            <a:ext cx="43910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系统的总动能为：</a:t>
            </a:r>
          </a:p>
        </p:txBody>
      </p:sp>
      <p:sp>
        <p:nvSpPr>
          <p:cNvPr id="37" name="Text Box 33"/>
          <p:cNvSpPr txBox="1">
            <a:spLocks noChangeArrowheads="1"/>
          </p:cNvSpPr>
          <p:nvPr/>
        </p:nvSpPr>
        <p:spPr bwMode="auto">
          <a:xfrm>
            <a:off x="304800" y="5486400"/>
            <a:ext cx="845820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25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C00000"/>
                </a:solidFill>
                <a:effectLst/>
                <a:uLnTx/>
                <a:uFillTx/>
                <a:latin typeface="Times New Roman" panose="02020603050405020304" pitchFamily="18" charset="0"/>
                <a:ea typeface="宋体" panose="02010600030101010101" pitchFamily="2" charset="-122"/>
                <a:cs typeface="+mn-cs"/>
              </a:rPr>
              <a:t>结论：</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楷体_GB2312" pitchFamily="49" charset="-122"/>
                <a:cs typeface="+mn-cs"/>
              </a:rPr>
              <a:t>绕定轴转动刚体的动能等于刚体对转轴的转动惯量与其角速度平方乘积的一半。</a:t>
            </a:r>
          </a:p>
        </p:txBody>
      </p:sp>
    </p:spTree>
    <p:extLst>
      <p:ext uri="{BB962C8B-B14F-4D97-AF65-F5344CB8AC3E}">
        <p14:creationId xmlns:p14="http://schemas.microsoft.com/office/powerpoint/2010/main" val="41107939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par>
                                <p:cTn id="19" presetID="22" presetClass="entr" presetSubtype="8"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left)">
                                      <p:cBhvr>
                                        <p:cTn id="21" dur="500"/>
                                        <p:tgtEl>
                                          <p:spTgt spid="15"/>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ipe(left)">
                                      <p:cBhvr>
                                        <p:cTn id="24" dur="500"/>
                                        <p:tgtEl>
                                          <p:spTgt spid="1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4" fill="hold" nodeType="click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wipe(down)">
                                      <p:cBhvr>
                                        <p:cTn id="29" dur="500"/>
                                        <p:tgtEl>
                                          <p:spTgt spid="2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left)">
                                      <p:cBhvr>
                                        <p:cTn id="34" dur="500"/>
                                        <p:tgtEl>
                                          <p:spTgt spid="17"/>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left)">
                                      <p:cBhvr>
                                        <p:cTn id="37" dur="500"/>
                                        <p:tgtEl>
                                          <p:spTgt spid="1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left)">
                                      <p:cBhvr>
                                        <p:cTn id="42" dur="500"/>
                                        <p:tgtEl>
                                          <p:spTgt spid="2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wipe(down)">
                                      <p:cBhvr>
                                        <p:cTn id="47" dur="500"/>
                                        <p:tgtEl>
                                          <p:spTgt spid="24"/>
                                        </p:tgtEl>
                                      </p:cBhvr>
                                    </p:animEffect>
                                  </p:childTnLst>
                                </p:cTn>
                              </p:par>
                            </p:childTnLst>
                          </p:cTn>
                        </p:par>
                        <p:par>
                          <p:cTn id="48" fill="hold" nodeType="afterGroup">
                            <p:stCondLst>
                              <p:cond delay="500"/>
                            </p:stCondLst>
                            <p:childTnLst>
                              <p:par>
                                <p:cTn id="49" presetID="22" presetClass="entr" presetSubtype="4" fill="hold" grpId="0" nodeType="after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wipe(down)">
                                      <p:cBhvr>
                                        <p:cTn id="51" dur="500"/>
                                        <p:tgtEl>
                                          <p:spTgt spid="25"/>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wipe(left)">
                                      <p:cBhvr>
                                        <p:cTn id="56" dur="500"/>
                                        <p:tgtEl>
                                          <p:spTgt spid="18"/>
                                        </p:tgtEl>
                                      </p:cBhvr>
                                    </p:animEffect>
                                  </p:childTnLst>
                                </p:cTn>
                              </p:par>
                              <p:par>
                                <p:cTn id="57" presetID="22" presetClass="entr" presetSubtype="8" fill="hold" nodeType="with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wipe(left)">
                                      <p:cBhvr>
                                        <p:cTn id="59" dur="500"/>
                                        <p:tgtEl>
                                          <p:spTgt spid="20"/>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nodeType="click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wipe(left)">
                                      <p:cBhvr>
                                        <p:cTn id="64" dur="500"/>
                                        <p:tgtEl>
                                          <p:spTgt spid="22"/>
                                        </p:tgtEl>
                                      </p:cBhvr>
                                    </p:animEffect>
                                  </p:childTnLst>
                                </p:cTn>
                              </p:par>
                              <p:par>
                                <p:cTn id="65" presetID="22" presetClass="entr" presetSubtype="8" fill="hold" nodeType="with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left)">
                                      <p:cBhvr>
                                        <p:cTn id="67" dur="500"/>
                                        <p:tgtEl>
                                          <p:spTgt spid="21"/>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wipe(left)">
                                      <p:cBhvr>
                                        <p:cTn id="72" dur="500"/>
                                        <p:tgtEl>
                                          <p:spTgt spid="27"/>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28"/>
                                        </p:tgtEl>
                                        <p:attrNameLst>
                                          <p:attrName>style.visibility</p:attrName>
                                        </p:attrNameLst>
                                      </p:cBhvr>
                                      <p:to>
                                        <p:strVal val="visible"/>
                                      </p:to>
                                    </p:set>
                                    <p:animEffect transition="in" filter="wipe(left)">
                                      <p:cBhvr>
                                        <p:cTn id="77" dur="500"/>
                                        <p:tgtEl>
                                          <p:spTgt spid="28"/>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nodeType="clickEffect">
                                  <p:stCondLst>
                                    <p:cond delay="0"/>
                                  </p:stCondLst>
                                  <p:childTnLst>
                                    <p:set>
                                      <p:cBhvr>
                                        <p:cTn id="81" dur="1" fill="hold">
                                          <p:stCondLst>
                                            <p:cond delay="0"/>
                                          </p:stCondLst>
                                        </p:cTn>
                                        <p:tgtEl>
                                          <p:spTgt spid="30"/>
                                        </p:tgtEl>
                                        <p:attrNameLst>
                                          <p:attrName>style.visibility</p:attrName>
                                        </p:attrNameLst>
                                      </p:cBhvr>
                                      <p:to>
                                        <p:strVal val="visible"/>
                                      </p:to>
                                    </p:set>
                                    <p:animEffect transition="in" filter="wipe(left)">
                                      <p:cBhvr>
                                        <p:cTn id="82" dur="500"/>
                                        <p:tgtEl>
                                          <p:spTgt spid="30"/>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29"/>
                                        </p:tgtEl>
                                        <p:attrNameLst>
                                          <p:attrName>style.visibility</p:attrName>
                                        </p:attrNameLst>
                                      </p:cBhvr>
                                      <p:to>
                                        <p:strVal val="visible"/>
                                      </p:to>
                                    </p:set>
                                    <p:animEffect transition="in" filter="wipe(left)">
                                      <p:cBhvr>
                                        <p:cTn id="87" dur="500"/>
                                        <p:tgtEl>
                                          <p:spTgt spid="29"/>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35"/>
                                        </p:tgtEl>
                                        <p:attrNameLst>
                                          <p:attrName>style.visibility</p:attrName>
                                        </p:attrNameLst>
                                      </p:cBhvr>
                                      <p:to>
                                        <p:strVal val="visible"/>
                                      </p:to>
                                    </p:set>
                                    <p:animEffect transition="in" filter="wipe(left)">
                                      <p:cBhvr>
                                        <p:cTn id="92" dur="500"/>
                                        <p:tgtEl>
                                          <p:spTgt spid="35"/>
                                        </p:tgtEl>
                                      </p:cBhvr>
                                    </p:animEffect>
                                  </p:childTnLst>
                                </p:cTn>
                              </p:par>
                            </p:childTnLst>
                          </p:cTn>
                        </p:par>
                        <p:par>
                          <p:cTn id="93" fill="hold" nodeType="afterGroup">
                            <p:stCondLst>
                              <p:cond delay="500"/>
                            </p:stCondLst>
                            <p:childTnLst>
                              <p:par>
                                <p:cTn id="94" presetID="22" presetClass="entr" presetSubtype="8" fill="hold" nodeType="afterEffect">
                                  <p:stCondLst>
                                    <p:cond delay="0"/>
                                  </p:stCondLst>
                                  <p:childTnLst>
                                    <p:set>
                                      <p:cBhvr>
                                        <p:cTn id="95" dur="1" fill="hold">
                                          <p:stCondLst>
                                            <p:cond delay="0"/>
                                          </p:stCondLst>
                                        </p:cTn>
                                        <p:tgtEl>
                                          <p:spTgt spid="32"/>
                                        </p:tgtEl>
                                        <p:attrNameLst>
                                          <p:attrName>style.visibility</p:attrName>
                                        </p:attrNameLst>
                                      </p:cBhvr>
                                      <p:to>
                                        <p:strVal val="visible"/>
                                      </p:to>
                                    </p:set>
                                    <p:animEffect transition="in" filter="wipe(left)">
                                      <p:cBhvr>
                                        <p:cTn id="96" dur="500"/>
                                        <p:tgtEl>
                                          <p:spTgt spid="32"/>
                                        </p:tgtEl>
                                      </p:cBhvr>
                                    </p:animEffect>
                                  </p:childTnLst>
                                </p:cTn>
                              </p:par>
                            </p:childTnLst>
                          </p:cTn>
                        </p:par>
                        <p:par>
                          <p:cTn id="97" fill="hold" nodeType="afterGroup">
                            <p:stCondLst>
                              <p:cond delay="1000"/>
                            </p:stCondLst>
                            <p:childTnLst>
                              <p:par>
                                <p:cTn id="98" presetID="22" presetClass="entr" presetSubtype="8" fill="hold" grpId="0" nodeType="afterEffect">
                                  <p:stCondLst>
                                    <p:cond delay="0"/>
                                  </p:stCondLst>
                                  <p:childTnLst>
                                    <p:set>
                                      <p:cBhvr>
                                        <p:cTn id="99" dur="1" fill="hold">
                                          <p:stCondLst>
                                            <p:cond delay="0"/>
                                          </p:stCondLst>
                                        </p:cTn>
                                        <p:tgtEl>
                                          <p:spTgt spid="31"/>
                                        </p:tgtEl>
                                        <p:attrNameLst>
                                          <p:attrName>style.visibility</p:attrName>
                                        </p:attrNameLst>
                                      </p:cBhvr>
                                      <p:to>
                                        <p:strVal val="visible"/>
                                      </p:to>
                                    </p:set>
                                    <p:animEffect transition="in" filter="wipe(left)">
                                      <p:cBhvr>
                                        <p:cTn id="100" dur="500"/>
                                        <p:tgtEl>
                                          <p:spTgt spid="31"/>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2" presetClass="entr" presetSubtype="8" fill="hold" nodeType="clickEffect">
                                  <p:stCondLst>
                                    <p:cond delay="0"/>
                                  </p:stCondLst>
                                  <p:childTnLst>
                                    <p:set>
                                      <p:cBhvr>
                                        <p:cTn id="104" dur="1" fill="hold">
                                          <p:stCondLst>
                                            <p:cond delay="0"/>
                                          </p:stCondLst>
                                        </p:cTn>
                                        <p:tgtEl>
                                          <p:spTgt spid="33"/>
                                        </p:tgtEl>
                                        <p:attrNameLst>
                                          <p:attrName>style.visibility</p:attrName>
                                        </p:attrNameLst>
                                      </p:cBhvr>
                                      <p:to>
                                        <p:strVal val="visible"/>
                                      </p:to>
                                    </p:set>
                                    <p:animEffect transition="in" filter="wipe(left)">
                                      <p:cBhvr>
                                        <p:cTn id="105" dur="500"/>
                                        <p:tgtEl>
                                          <p:spTgt spid="33"/>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2" presetClass="entr" presetSubtype="8" fill="hold" nodeType="clickEffect">
                                  <p:stCondLst>
                                    <p:cond delay="0"/>
                                  </p:stCondLst>
                                  <p:childTnLst>
                                    <p:set>
                                      <p:cBhvr>
                                        <p:cTn id="109" dur="1" fill="hold">
                                          <p:stCondLst>
                                            <p:cond delay="0"/>
                                          </p:stCondLst>
                                        </p:cTn>
                                        <p:tgtEl>
                                          <p:spTgt spid="34"/>
                                        </p:tgtEl>
                                        <p:attrNameLst>
                                          <p:attrName>style.visibility</p:attrName>
                                        </p:attrNameLst>
                                      </p:cBhvr>
                                      <p:to>
                                        <p:strVal val="visible"/>
                                      </p:to>
                                    </p:set>
                                    <p:animEffect transition="in" filter="wipe(left)">
                                      <p:cBhvr>
                                        <p:cTn id="110" dur="500"/>
                                        <p:tgtEl>
                                          <p:spTgt spid="34"/>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36"/>
                                        </p:tgtEl>
                                        <p:attrNameLst>
                                          <p:attrName>style.visibility</p:attrName>
                                        </p:attrNameLst>
                                      </p:cBhvr>
                                      <p:to>
                                        <p:strVal val="visible"/>
                                      </p:to>
                                    </p:set>
                                    <p:anim calcmode="lin" valueType="num">
                                      <p:cBhvr additive="base">
                                        <p:cTn id="115" dur="500" fill="hold"/>
                                        <p:tgtEl>
                                          <p:spTgt spid="36"/>
                                        </p:tgtEl>
                                        <p:attrNameLst>
                                          <p:attrName>ppt_x</p:attrName>
                                        </p:attrNameLst>
                                      </p:cBhvr>
                                      <p:tavLst>
                                        <p:tav tm="0">
                                          <p:val>
                                            <p:strVal val="#ppt_x"/>
                                          </p:val>
                                        </p:tav>
                                        <p:tav tm="100000">
                                          <p:val>
                                            <p:strVal val="#ppt_x"/>
                                          </p:val>
                                        </p:tav>
                                      </p:tavLst>
                                    </p:anim>
                                    <p:anim calcmode="lin" valueType="num">
                                      <p:cBhvr additive="base">
                                        <p:cTn id="116"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117" fill="hold" nodeType="clickPar">
                      <p:stCondLst>
                        <p:cond delay="indefinite"/>
                      </p:stCondLst>
                      <p:childTnLst>
                        <p:par>
                          <p:cTn id="118" fill="hold" nodeType="withGroup">
                            <p:stCondLst>
                              <p:cond delay="0"/>
                            </p:stCondLst>
                            <p:childTnLst>
                              <p:par>
                                <p:cTn id="119" presetID="3" presetClass="entr" presetSubtype="10" fill="hold" nodeType="clickEffect">
                                  <p:stCondLst>
                                    <p:cond delay="0"/>
                                  </p:stCondLst>
                                  <p:childTnLst>
                                    <p:set>
                                      <p:cBhvr>
                                        <p:cTn id="120" dur="1" fill="hold">
                                          <p:stCondLst>
                                            <p:cond delay="0"/>
                                          </p:stCondLst>
                                        </p:cTn>
                                        <p:tgtEl>
                                          <p:spTgt spid="193540"/>
                                        </p:tgtEl>
                                        <p:attrNameLst>
                                          <p:attrName>style.visibility</p:attrName>
                                        </p:attrNameLst>
                                      </p:cBhvr>
                                      <p:to>
                                        <p:strVal val="visible"/>
                                      </p:to>
                                    </p:set>
                                    <p:animEffect transition="in" filter="blinds(horizontal)">
                                      <p:cBhvr>
                                        <p:cTn id="121" dur="500"/>
                                        <p:tgtEl>
                                          <p:spTgt spid="193540"/>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3" presetClass="entr" presetSubtype="10" fill="hold" nodeType="clickEffect">
                                  <p:stCondLst>
                                    <p:cond delay="0"/>
                                  </p:stCondLst>
                                  <p:childTnLst>
                                    <p:set>
                                      <p:cBhvr>
                                        <p:cTn id="125" dur="1" fill="hold">
                                          <p:stCondLst>
                                            <p:cond delay="0"/>
                                          </p:stCondLst>
                                        </p:cTn>
                                        <p:tgtEl>
                                          <p:spTgt spid="193546"/>
                                        </p:tgtEl>
                                        <p:attrNameLst>
                                          <p:attrName>style.visibility</p:attrName>
                                        </p:attrNameLst>
                                      </p:cBhvr>
                                      <p:to>
                                        <p:strVal val="visible"/>
                                      </p:to>
                                    </p:set>
                                    <p:animEffect transition="in" filter="blinds(horizontal)">
                                      <p:cBhvr>
                                        <p:cTn id="126" dur="500"/>
                                        <p:tgtEl>
                                          <p:spTgt spid="193546"/>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22" presetClass="entr" presetSubtype="8" fill="hold" grpId="0" nodeType="clickEffect">
                                  <p:stCondLst>
                                    <p:cond delay="0"/>
                                  </p:stCondLst>
                                  <p:childTnLst>
                                    <p:set>
                                      <p:cBhvr>
                                        <p:cTn id="130" dur="1" fill="hold">
                                          <p:stCondLst>
                                            <p:cond delay="0"/>
                                          </p:stCondLst>
                                        </p:cTn>
                                        <p:tgtEl>
                                          <p:spTgt spid="37"/>
                                        </p:tgtEl>
                                        <p:attrNameLst>
                                          <p:attrName>style.visibility</p:attrName>
                                        </p:attrNameLst>
                                      </p:cBhvr>
                                      <p:to>
                                        <p:strVal val="visible"/>
                                      </p:to>
                                    </p:set>
                                    <p:animEffect transition="in" filter="wipe(left)">
                                      <p:cBhvr>
                                        <p:cTn id="13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utoUpdateAnimBg="0"/>
      <p:bldP spid="16" grpId="0" autoUpdateAnimBg="0"/>
      <p:bldP spid="17" grpId="0" autoUpdateAnimBg="0"/>
      <p:bldP spid="19" grpId="0" autoUpdateAnimBg="0"/>
      <p:bldP spid="24" grpId="0"/>
      <p:bldP spid="25" grpId="0"/>
      <p:bldP spid="29" grpId="0" animBg="1"/>
      <p:bldP spid="31" grpId="0" autoUpdateAnimBg="0"/>
      <p:bldP spid="35" grpId="0"/>
      <p:bldP spid="36" grpId="0"/>
      <p:bldP spid="3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ChangeAspect="1"/>
          </p:cNvGraphicFramePr>
          <p:nvPr/>
        </p:nvGraphicFramePr>
        <p:xfrm>
          <a:off x="900113" y="2492375"/>
          <a:ext cx="2208212" cy="941388"/>
        </p:xfrm>
        <a:graphic>
          <a:graphicData uri="http://schemas.openxmlformats.org/presentationml/2006/ole">
            <mc:AlternateContent xmlns:mc="http://schemas.openxmlformats.org/markup-compatibility/2006">
              <mc:Choice xmlns:v="urn:schemas-microsoft-com:vml" Requires="v">
                <p:oleObj spid="_x0000_s217132" name="Equation" r:id="rId3" imgW="787320" imgH="355320" progId="Equation.DSMT4">
                  <p:embed/>
                </p:oleObj>
              </mc:Choice>
              <mc:Fallback>
                <p:oleObj name="Equation" r:id="rId3" imgW="787320" imgH="355320" progId="Equation.DSMT4">
                  <p:embed/>
                  <p:pic>
                    <p:nvPicPr>
                      <p:cNvPr id="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2492375"/>
                        <a:ext cx="2208212" cy="941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Text Box 5"/>
          <p:cNvSpPr txBox="1">
            <a:spLocks noChangeArrowheads="1"/>
          </p:cNvSpPr>
          <p:nvPr/>
        </p:nvSpPr>
        <p:spPr bwMode="auto">
          <a:xfrm>
            <a:off x="250825" y="620713"/>
            <a:ext cx="73628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32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四、刚体绕定轴转动的动能定理</a:t>
            </a:r>
          </a:p>
        </p:txBody>
      </p:sp>
      <p:graphicFrame>
        <p:nvGraphicFramePr>
          <p:cNvPr id="4" name="Object 6"/>
          <p:cNvGraphicFramePr>
            <a:graphicFrameLocks noChangeAspect="1"/>
          </p:cNvGraphicFramePr>
          <p:nvPr/>
        </p:nvGraphicFramePr>
        <p:xfrm>
          <a:off x="788988" y="1346200"/>
          <a:ext cx="2279650" cy="1028700"/>
        </p:xfrm>
        <a:graphic>
          <a:graphicData uri="http://schemas.openxmlformats.org/presentationml/2006/ole">
            <mc:AlternateContent xmlns:mc="http://schemas.openxmlformats.org/markup-compatibility/2006">
              <mc:Choice xmlns:v="urn:schemas-microsoft-com:vml" Requires="v">
                <p:oleObj spid="_x0000_s217133" name="Equation" r:id="rId5" imgW="787320" imgH="355320" progId="Equation.DSMT4">
                  <p:embed/>
                </p:oleObj>
              </mc:Choice>
              <mc:Fallback>
                <p:oleObj name="Equation" r:id="rId5" imgW="787320" imgH="355320" progId="Equation.DSMT4">
                  <p:embed/>
                  <p:pic>
                    <p:nvPicPr>
                      <p:cNvPr id="4"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8988" y="1346200"/>
                        <a:ext cx="2279650"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Rectangle 9"/>
          <p:cNvSpPr>
            <a:spLocks noChangeArrowheads="1"/>
          </p:cNvSpPr>
          <p:nvPr/>
        </p:nvSpPr>
        <p:spPr bwMode="auto">
          <a:xfrm>
            <a:off x="323850" y="3716338"/>
            <a:ext cx="8686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smtClean="0">
                <a:ln>
                  <a:noFill/>
                </a:ln>
                <a:solidFill>
                  <a:srgbClr val="C00000"/>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smtClean="0">
                <a:ln>
                  <a:noFill/>
                </a:ln>
                <a:solidFill>
                  <a:srgbClr val="C00000"/>
                </a:solidFill>
                <a:effectLst/>
                <a:uLnTx/>
                <a:uFillTx/>
                <a:latin typeface="Times New Roman" panose="02020603050405020304" pitchFamily="18" charset="0"/>
                <a:ea typeface="宋体" panose="02010600030101010101" pitchFamily="2" charset="-122"/>
                <a:cs typeface="+mn-cs"/>
              </a:rPr>
              <a:t>结论：</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合外力矩对绕定轴转动的刚体所作的功等于刚体转动动能的增量 。</a:t>
            </a:r>
            <a:endParaRPr kumimoji="1" lang="zh-CN" altLang="en-US" sz="28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6" name="Object 11"/>
          <p:cNvGraphicFramePr>
            <a:graphicFrameLocks noChangeAspect="1"/>
          </p:cNvGraphicFramePr>
          <p:nvPr/>
        </p:nvGraphicFramePr>
        <p:xfrm>
          <a:off x="3041650" y="1268413"/>
          <a:ext cx="2609850" cy="1131887"/>
        </p:xfrm>
        <a:graphic>
          <a:graphicData uri="http://schemas.openxmlformats.org/presentationml/2006/ole">
            <mc:AlternateContent xmlns:mc="http://schemas.openxmlformats.org/markup-compatibility/2006">
              <mc:Choice xmlns:v="urn:schemas-microsoft-com:vml" Requires="v">
                <p:oleObj spid="_x0000_s217134" name="Equation" r:id="rId7" imgW="825480" imgH="393480" progId="Equation.DSMT4">
                  <p:embed/>
                </p:oleObj>
              </mc:Choice>
              <mc:Fallback>
                <p:oleObj name="Equation" r:id="rId7" imgW="825480" imgH="393480" progId="Equation.DSMT4">
                  <p:embed/>
                  <p:pic>
                    <p:nvPicPr>
                      <p:cNvPr id="6"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1650" y="1268413"/>
                        <a:ext cx="2609850" cy="1131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Rectangle 12"/>
          <p:cNvSpPr>
            <a:spLocks noChangeArrowheads="1"/>
          </p:cNvSpPr>
          <p:nvPr/>
        </p:nvSpPr>
        <p:spPr bwMode="auto">
          <a:xfrm>
            <a:off x="2101850" y="1562100"/>
            <a:ext cx="431800" cy="50482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 name="Rectangle 13"/>
          <p:cNvSpPr>
            <a:spLocks noChangeArrowheads="1"/>
          </p:cNvSpPr>
          <p:nvPr/>
        </p:nvSpPr>
        <p:spPr bwMode="auto">
          <a:xfrm>
            <a:off x="4046538" y="1346200"/>
            <a:ext cx="1008062" cy="1008063"/>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 name="Text Box 2"/>
          <p:cNvSpPr txBox="1">
            <a:spLocks noChangeArrowheads="1"/>
          </p:cNvSpPr>
          <p:nvPr/>
        </p:nvSpPr>
        <p:spPr bwMode="auto">
          <a:xfrm>
            <a:off x="71438" y="4916488"/>
            <a:ext cx="37798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zh-CN" altLang="en-US" sz="32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五、刚体的机械能</a:t>
            </a:r>
          </a:p>
        </p:txBody>
      </p:sp>
      <p:graphicFrame>
        <p:nvGraphicFramePr>
          <p:cNvPr id="3083" name="Object 11"/>
          <p:cNvGraphicFramePr>
            <a:graphicFrameLocks noChangeAspect="1"/>
          </p:cNvGraphicFramePr>
          <p:nvPr/>
        </p:nvGraphicFramePr>
        <p:xfrm>
          <a:off x="1331913" y="5589588"/>
          <a:ext cx="2601912" cy="792162"/>
        </p:xfrm>
        <a:graphic>
          <a:graphicData uri="http://schemas.openxmlformats.org/presentationml/2006/ole">
            <mc:AlternateContent xmlns:mc="http://schemas.openxmlformats.org/markup-compatibility/2006">
              <mc:Choice xmlns:v="urn:schemas-microsoft-com:vml" Requires="v">
                <p:oleObj spid="_x0000_s217135" name="Equation" r:id="rId9" imgW="876240" imgH="266400" progId="Equation.DSMT4">
                  <p:embed/>
                </p:oleObj>
              </mc:Choice>
              <mc:Fallback>
                <p:oleObj name="Equation" r:id="rId9" imgW="876240" imgH="266400" progId="Equation.DSMT4">
                  <p:embed/>
                  <p:pic>
                    <p:nvPicPr>
                      <p:cNvPr id="3083"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31913" y="5589588"/>
                        <a:ext cx="2601912" cy="792162"/>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84" name="Object 12"/>
          <p:cNvGraphicFramePr>
            <a:graphicFrameLocks noChangeAspect="1"/>
          </p:cNvGraphicFramePr>
          <p:nvPr/>
        </p:nvGraphicFramePr>
        <p:xfrm>
          <a:off x="3203575" y="2492375"/>
          <a:ext cx="2506663" cy="936625"/>
        </p:xfrm>
        <a:graphic>
          <a:graphicData uri="http://schemas.openxmlformats.org/presentationml/2006/ole">
            <mc:AlternateContent xmlns:mc="http://schemas.openxmlformats.org/markup-compatibility/2006">
              <mc:Choice xmlns:v="urn:schemas-microsoft-com:vml" Requires="v">
                <p:oleObj spid="_x0000_s217136" name="Equation" r:id="rId11" imgW="1054080" imgH="393480" progId="Equation.DSMT4">
                  <p:embed/>
                </p:oleObj>
              </mc:Choice>
              <mc:Fallback>
                <p:oleObj name="Equation" r:id="rId11" imgW="1054080" imgH="393480" progId="Equation.DSMT4">
                  <p:embed/>
                  <p:pic>
                    <p:nvPicPr>
                      <p:cNvPr id="3084"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03575" y="2492375"/>
                        <a:ext cx="2506663"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85" name="Object 13"/>
          <p:cNvGraphicFramePr>
            <a:graphicFrameLocks noChangeAspect="1"/>
          </p:cNvGraphicFramePr>
          <p:nvPr/>
        </p:nvGraphicFramePr>
        <p:xfrm>
          <a:off x="5724525" y="2636838"/>
          <a:ext cx="1835150" cy="647700"/>
        </p:xfrm>
        <a:graphic>
          <a:graphicData uri="http://schemas.openxmlformats.org/presentationml/2006/ole">
            <mc:AlternateContent xmlns:mc="http://schemas.openxmlformats.org/markup-compatibility/2006">
              <mc:Choice xmlns:v="urn:schemas-microsoft-com:vml" Requires="v">
                <p:oleObj spid="_x0000_s217137" name="Equation" r:id="rId13" imgW="647640" imgH="228600" progId="Equation.DSMT4">
                  <p:embed/>
                </p:oleObj>
              </mc:Choice>
              <mc:Fallback>
                <p:oleObj name="Equation" r:id="rId13" imgW="647640" imgH="228600" progId="Equation.DSMT4">
                  <p:embed/>
                  <p:pic>
                    <p:nvPicPr>
                      <p:cNvPr id="3085"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24525" y="2636838"/>
                        <a:ext cx="183515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86" name="Object 14"/>
          <p:cNvGraphicFramePr>
            <a:graphicFrameLocks noChangeAspect="1"/>
          </p:cNvGraphicFramePr>
          <p:nvPr/>
        </p:nvGraphicFramePr>
        <p:xfrm>
          <a:off x="5651500" y="1268413"/>
          <a:ext cx="2089150" cy="990600"/>
        </p:xfrm>
        <a:graphic>
          <a:graphicData uri="http://schemas.openxmlformats.org/presentationml/2006/ole">
            <mc:AlternateContent xmlns:mc="http://schemas.openxmlformats.org/markup-compatibility/2006">
              <mc:Choice xmlns:v="urn:schemas-microsoft-com:vml" Requires="v">
                <p:oleObj spid="_x0000_s217138" name="Equation" r:id="rId15" imgW="749160" imgH="355320" progId="Equation.DSMT4">
                  <p:embed/>
                </p:oleObj>
              </mc:Choice>
              <mc:Fallback>
                <p:oleObj name="Equation" r:id="rId15" imgW="749160" imgH="355320" progId="Equation.DSMT4">
                  <p:embed/>
                  <p:pic>
                    <p:nvPicPr>
                      <p:cNvPr id="3086"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651500" y="1268413"/>
                        <a:ext cx="208915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矩形 14"/>
          <p:cNvSpPr>
            <a:spLocks noChangeArrowheads="1"/>
          </p:cNvSpPr>
          <p:nvPr/>
        </p:nvSpPr>
        <p:spPr bwMode="auto">
          <a:xfrm>
            <a:off x="900113" y="2492375"/>
            <a:ext cx="7056437" cy="1152525"/>
          </a:xfrm>
          <a:prstGeom prst="rect">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1238251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vertic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vertical)">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500" fill="hold"/>
                                        <p:tgtEl>
                                          <p:spTgt spid="8"/>
                                        </p:tgtEl>
                                        <p:attrNameLst>
                                          <p:attrName>ppt_x</p:attrName>
                                        </p:attrNameLst>
                                      </p:cBhvr>
                                      <p:tavLst>
                                        <p:tav tm="0">
                                          <p:val>
                                            <p:strVal val="#ppt_x"/>
                                          </p:val>
                                        </p:tav>
                                        <p:tav tm="100000">
                                          <p:val>
                                            <p:strVal val="#ppt_x"/>
                                          </p:val>
                                        </p:tav>
                                      </p:tavLst>
                                    </p:anim>
                                    <p:anim calcmode="lin" valueType="num">
                                      <p:cBhvr additive="base">
                                        <p:cTn id="2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nodeType="clickEffect">
                                  <p:stCondLst>
                                    <p:cond delay="0"/>
                                  </p:stCondLst>
                                  <p:childTnLst>
                                    <p:set>
                                      <p:cBhvr>
                                        <p:cTn id="31" dur="1" fill="hold">
                                          <p:stCondLst>
                                            <p:cond delay="0"/>
                                          </p:stCondLst>
                                        </p:cTn>
                                        <p:tgtEl>
                                          <p:spTgt spid="3086"/>
                                        </p:tgtEl>
                                        <p:attrNameLst>
                                          <p:attrName>style.visibility</p:attrName>
                                        </p:attrNameLst>
                                      </p:cBhvr>
                                      <p:to>
                                        <p:strVal val="visible"/>
                                      </p:to>
                                    </p:set>
                                    <p:anim calcmode="lin" valueType="num">
                                      <p:cBhvr additive="base">
                                        <p:cTn id="32" dur="500" fill="hold"/>
                                        <p:tgtEl>
                                          <p:spTgt spid="3086"/>
                                        </p:tgtEl>
                                        <p:attrNameLst>
                                          <p:attrName>ppt_x</p:attrName>
                                        </p:attrNameLst>
                                      </p:cBhvr>
                                      <p:tavLst>
                                        <p:tav tm="0">
                                          <p:val>
                                            <p:strVal val="#ppt_x"/>
                                          </p:val>
                                        </p:tav>
                                        <p:tav tm="100000">
                                          <p:val>
                                            <p:strVal val="#ppt_x"/>
                                          </p:val>
                                        </p:tav>
                                      </p:tavLst>
                                    </p:anim>
                                    <p:anim calcmode="lin" valueType="num">
                                      <p:cBhvr additive="base">
                                        <p:cTn id="33" dur="500" fill="hold"/>
                                        <p:tgtEl>
                                          <p:spTgt spid="3086"/>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blinds(horizontal)">
                                      <p:cBhvr>
                                        <p:cTn id="38" dur="500"/>
                                        <p:tgtEl>
                                          <p:spTgt spid="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3084"/>
                                        </p:tgtEl>
                                        <p:attrNameLst>
                                          <p:attrName>style.visibility</p:attrName>
                                        </p:attrNameLst>
                                      </p:cBhvr>
                                      <p:to>
                                        <p:strVal val="visible"/>
                                      </p:to>
                                    </p:set>
                                    <p:anim calcmode="lin" valueType="num">
                                      <p:cBhvr additive="base">
                                        <p:cTn id="43" dur="500" fill="hold"/>
                                        <p:tgtEl>
                                          <p:spTgt spid="3084"/>
                                        </p:tgtEl>
                                        <p:attrNameLst>
                                          <p:attrName>ppt_x</p:attrName>
                                        </p:attrNameLst>
                                      </p:cBhvr>
                                      <p:tavLst>
                                        <p:tav tm="0">
                                          <p:val>
                                            <p:strVal val="#ppt_x"/>
                                          </p:val>
                                        </p:tav>
                                        <p:tav tm="100000">
                                          <p:val>
                                            <p:strVal val="#ppt_x"/>
                                          </p:val>
                                        </p:tav>
                                      </p:tavLst>
                                    </p:anim>
                                    <p:anim calcmode="lin" valueType="num">
                                      <p:cBhvr additive="base">
                                        <p:cTn id="44" dur="500" fill="hold"/>
                                        <p:tgtEl>
                                          <p:spTgt spid="3084"/>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3085"/>
                                        </p:tgtEl>
                                        <p:attrNameLst>
                                          <p:attrName>style.visibility</p:attrName>
                                        </p:attrNameLst>
                                      </p:cBhvr>
                                      <p:to>
                                        <p:strVal val="visible"/>
                                      </p:to>
                                    </p:set>
                                    <p:anim calcmode="lin" valueType="num">
                                      <p:cBhvr additive="base">
                                        <p:cTn id="49" dur="500" fill="hold"/>
                                        <p:tgtEl>
                                          <p:spTgt spid="3085"/>
                                        </p:tgtEl>
                                        <p:attrNameLst>
                                          <p:attrName>ppt_x</p:attrName>
                                        </p:attrNameLst>
                                      </p:cBhvr>
                                      <p:tavLst>
                                        <p:tav tm="0">
                                          <p:val>
                                            <p:strVal val="#ppt_x"/>
                                          </p:val>
                                        </p:tav>
                                        <p:tav tm="100000">
                                          <p:val>
                                            <p:strVal val="#ppt_x"/>
                                          </p:val>
                                        </p:tav>
                                      </p:tavLst>
                                    </p:anim>
                                    <p:anim calcmode="lin" valueType="num">
                                      <p:cBhvr additive="base">
                                        <p:cTn id="50" dur="500" fill="hold"/>
                                        <p:tgtEl>
                                          <p:spTgt spid="3085"/>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additive="base">
                                        <p:cTn id="55" dur="500" fill="hold"/>
                                        <p:tgtEl>
                                          <p:spTgt spid="15"/>
                                        </p:tgtEl>
                                        <p:attrNameLst>
                                          <p:attrName>ppt_x</p:attrName>
                                        </p:attrNameLst>
                                      </p:cBhvr>
                                      <p:tavLst>
                                        <p:tav tm="0">
                                          <p:val>
                                            <p:strVal val="#ppt_x"/>
                                          </p:val>
                                        </p:tav>
                                        <p:tav tm="100000">
                                          <p:val>
                                            <p:strVal val="#ppt_x"/>
                                          </p:val>
                                        </p:tav>
                                      </p:tavLst>
                                    </p:anim>
                                    <p:anim calcmode="lin" valueType="num">
                                      <p:cBhvr additive="base">
                                        <p:cTn id="5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5"/>
                                        </p:tgtEl>
                                        <p:attrNameLst>
                                          <p:attrName>style.visibility</p:attrName>
                                        </p:attrNameLst>
                                      </p:cBhvr>
                                      <p:to>
                                        <p:strVal val="visible"/>
                                      </p:to>
                                    </p:set>
                                    <p:animEffect transition="in" filter="blinds(horizontal)">
                                      <p:cBhvr>
                                        <p:cTn id="61" dur="500"/>
                                        <p:tgtEl>
                                          <p:spTgt spid="5"/>
                                        </p:tgtEl>
                                      </p:cBhvr>
                                    </p:animEffect>
                                  </p:childTnLst>
                                </p:cTn>
                              </p:par>
                            </p:childTnLst>
                          </p:cTn>
                        </p:par>
                        <p:par>
                          <p:cTn id="62" fill="hold" nodeType="afterGroup">
                            <p:stCondLst>
                              <p:cond delay="500"/>
                            </p:stCondLst>
                            <p:childTnLst>
                              <p:par>
                                <p:cTn id="63" presetID="22" presetClass="entr" presetSubtype="8" fill="hold" grpId="0" nodeType="afterEffect">
                                  <p:stCondLst>
                                    <p:cond delay="0"/>
                                  </p:stCondLst>
                                  <p:childTnLst>
                                    <p:set>
                                      <p:cBhvr>
                                        <p:cTn id="64" dur="1" fill="hold">
                                          <p:stCondLst>
                                            <p:cond delay="0"/>
                                          </p:stCondLst>
                                        </p:cTn>
                                        <p:tgtEl>
                                          <p:spTgt spid="9"/>
                                        </p:tgtEl>
                                        <p:attrNameLst>
                                          <p:attrName>style.visibility</p:attrName>
                                        </p:attrNameLst>
                                      </p:cBhvr>
                                      <p:to>
                                        <p:strVal val="visible"/>
                                      </p:to>
                                    </p:set>
                                    <p:animEffect transition="in" filter="wipe(left)">
                                      <p:cBhvr>
                                        <p:cTn id="65" dur="500"/>
                                        <p:tgtEl>
                                          <p:spTgt spid="9"/>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 presetClass="entr" presetSubtype="4" fill="hold" nodeType="clickEffect">
                                  <p:stCondLst>
                                    <p:cond delay="0"/>
                                  </p:stCondLst>
                                  <p:childTnLst>
                                    <p:set>
                                      <p:cBhvr>
                                        <p:cTn id="69" dur="1" fill="hold">
                                          <p:stCondLst>
                                            <p:cond delay="0"/>
                                          </p:stCondLst>
                                        </p:cTn>
                                        <p:tgtEl>
                                          <p:spTgt spid="3083"/>
                                        </p:tgtEl>
                                        <p:attrNameLst>
                                          <p:attrName>style.visibility</p:attrName>
                                        </p:attrNameLst>
                                      </p:cBhvr>
                                      <p:to>
                                        <p:strVal val="visible"/>
                                      </p:to>
                                    </p:set>
                                    <p:anim calcmode="lin" valueType="num">
                                      <p:cBhvr additive="base">
                                        <p:cTn id="70" dur="500" fill="hold"/>
                                        <p:tgtEl>
                                          <p:spTgt spid="3083"/>
                                        </p:tgtEl>
                                        <p:attrNameLst>
                                          <p:attrName>ppt_x</p:attrName>
                                        </p:attrNameLst>
                                      </p:cBhvr>
                                      <p:tavLst>
                                        <p:tav tm="0">
                                          <p:val>
                                            <p:strVal val="#ppt_x"/>
                                          </p:val>
                                        </p:tav>
                                        <p:tav tm="100000">
                                          <p:val>
                                            <p:strVal val="#ppt_x"/>
                                          </p:val>
                                        </p:tav>
                                      </p:tavLst>
                                    </p:anim>
                                    <p:anim calcmode="lin" valueType="num">
                                      <p:cBhvr additive="base">
                                        <p:cTn id="71" dur="500" fill="hold"/>
                                        <p:tgtEl>
                                          <p:spTgt spid="30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5" grpId="0" autoUpdateAnimBg="0"/>
      <p:bldP spid="7" grpId="0" animBg="1"/>
      <p:bldP spid="8" grpId="0" animBg="1"/>
      <p:bldP spid="9" grpId="0" autoUpdateAnimBg="0"/>
      <p:bldP spid="1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284163" y="1377950"/>
            <a:ext cx="1878012" cy="2773363"/>
            <a:chOff x="746" y="1026"/>
            <a:chExt cx="1183" cy="1747"/>
          </a:xfrm>
        </p:grpSpPr>
        <p:sp>
          <p:nvSpPr>
            <p:cNvPr id="4129" name="Freeform 6"/>
            <p:cNvSpPr>
              <a:spLocks/>
            </p:cNvSpPr>
            <p:nvPr/>
          </p:nvSpPr>
          <p:spPr bwMode="auto">
            <a:xfrm rot="14896355" flipH="1">
              <a:off x="839" y="933"/>
              <a:ext cx="998" cy="1183"/>
            </a:xfrm>
            <a:custGeom>
              <a:avLst/>
              <a:gdLst>
                <a:gd name="T0" fmla="*/ 188 w 2120"/>
                <a:gd name="T1" fmla="*/ 949 h 1720"/>
                <a:gd name="T2" fmla="*/ 12 w 2120"/>
                <a:gd name="T3" fmla="*/ 506 h 1720"/>
                <a:gd name="T4" fmla="*/ 259 w 2120"/>
                <a:gd name="T5" fmla="*/ 144 h 1720"/>
                <a:gd name="T6" fmla="*/ 676 w 2120"/>
                <a:gd name="T7" fmla="*/ 62 h 1720"/>
                <a:gd name="T8" fmla="*/ 965 w 2120"/>
                <a:gd name="T9" fmla="*/ 516 h 1720"/>
                <a:gd name="T10" fmla="*/ 873 w 2120"/>
                <a:gd name="T11" fmla="*/ 970 h 1720"/>
                <a:gd name="T12" fmla="*/ 640 w 2120"/>
                <a:gd name="T13" fmla="*/ 1155 h 1720"/>
                <a:gd name="T14" fmla="*/ 351 w 2120"/>
                <a:gd name="T15" fmla="*/ 1135 h 1720"/>
                <a:gd name="T16" fmla="*/ 188 w 2120"/>
                <a:gd name="T17" fmla="*/ 949 h 17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20"/>
                <a:gd name="T28" fmla="*/ 0 h 1720"/>
                <a:gd name="T29" fmla="*/ 2120 w 2120"/>
                <a:gd name="T30" fmla="*/ 1720 h 17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20" h="1720">
                  <a:moveTo>
                    <a:pt x="400" y="1380"/>
                  </a:moveTo>
                  <a:cubicBezTo>
                    <a:pt x="280" y="1228"/>
                    <a:pt x="0" y="930"/>
                    <a:pt x="25" y="735"/>
                  </a:cubicBezTo>
                  <a:cubicBezTo>
                    <a:pt x="50" y="540"/>
                    <a:pt x="315" y="317"/>
                    <a:pt x="550" y="210"/>
                  </a:cubicBezTo>
                  <a:cubicBezTo>
                    <a:pt x="785" y="103"/>
                    <a:pt x="1185" y="0"/>
                    <a:pt x="1435" y="90"/>
                  </a:cubicBezTo>
                  <a:cubicBezTo>
                    <a:pt x="1685" y="180"/>
                    <a:pt x="1980" y="530"/>
                    <a:pt x="2050" y="750"/>
                  </a:cubicBezTo>
                  <a:cubicBezTo>
                    <a:pt x="2120" y="970"/>
                    <a:pt x="1970" y="1255"/>
                    <a:pt x="1855" y="1410"/>
                  </a:cubicBezTo>
                  <a:cubicBezTo>
                    <a:pt x="1740" y="1565"/>
                    <a:pt x="1545" y="1640"/>
                    <a:pt x="1360" y="1680"/>
                  </a:cubicBezTo>
                  <a:cubicBezTo>
                    <a:pt x="1175" y="1720"/>
                    <a:pt x="910" y="1702"/>
                    <a:pt x="745" y="1650"/>
                  </a:cubicBezTo>
                  <a:cubicBezTo>
                    <a:pt x="580" y="1598"/>
                    <a:pt x="520" y="1532"/>
                    <a:pt x="400" y="1380"/>
                  </a:cubicBezTo>
                  <a:close/>
                </a:path>
              </a:pathLst>
            </a:custGeom>
            <a:solidFill>
              <a:srgbClr val="D60093">
                <a:alpha val="45882"/>
              </a:srgbClr>
            </a:solidFill>
            <a:ln w="38100" cmpd="sng">
              <a:solidFill>
                <a:schemeClr val="accent2"/>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30" name="Line 7"/>
            <p:cNvSpPr>
              <a:spLocks noChangeShapeType="1"/>
            </p:cNvSpPr>
            <p:nvPr/>
          </p:nvSpPr>
          <p:spPr bwMode="auto">
            <a:xfrm>
              <a:off x="1242" y="1616"/>
              <a:ext cx="0" cy="1157"/>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31" name="Line 8"/>
            <p:cNvSpPr>
              <a:spLocks noChangeShapeType="1"/>
            </p:cNvSpPr>
            <p:nvPr/>
          </p:nvSpPr>
          <p:spPr bwMode="auto">
            <a:xfrm>
              <a:off x="1500" y="1474"/>
              <a:ext cx="0" cy="1299"/>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aphicFrame>
        <p:nvGraphicFramePr>
          <p:cNvPr id="9225" name="Object 3"/>
          <p:cNvGraphicFramePr>
            <a:graphicFrameLocks/>
          </p:cNvGraphicFramePr>
          <p:nvPr/>
        </p:nvGraphicFramePr>
        <p:xfrm>
          <a:off x="5724525" y="3213100"/>
          <a:ext cx="2560638" cy="784225"/>
        </p:xfrm>
        <a:graphic>
          <a:graphicData uri="http://schemas.openxmlformats.org/presentationml/2006/ole">
            <mc:AlternateContent xmlns:mc="http://schemas.openxmlformats.org/markup-compatibility/2006">
              <mc:Choice xmlns:v="urn:schemas-microsoft-com:vml" Requires="v">
                <p:oleObj spid="_x0000_s218186" name="公式" r:id="rId3" imgW="2552400" imgH="787320" progId="Equation.3">
                  <p:embed/>
                </p:oleObj>
              </mc:Choice>
              <mc:Fallback>
                <p:oleObj name="公式" r:id="rId3" imgW="2552400" imgH="787320" progId="Equation.3">
                  <p:embed/>
                  <p:pic>
                    <p:nvPicPr>
                      <p:cNvPr id="9225" name="Object 3"/>
                      <p:cNvPicPr preferRelativeResize="0">
                        <a:picLocks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5724525" y="3213100"/>
                        <a:ext cx="2560638" cy="784225"/>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8" name="Text Box 12"/>
          <p:cNvSpPr txBox="1">
            <a:spLocks noChangeArrowheads="1"/>
          </p:cNvSpPr>
          <p:nvPr/>
        </p:nvSpPr>
        <p:spPr bwMode="auto">
          <a:xfrm>
            <a:off x="2843213" y="3357563"/>
            <a:ext cx="28956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刚体的机械能：</a:t>
            </a:r>
          </a:p>
        </p:txBody>
      </p:sp>
      <p:grpSp>
        <p:nvGrpSpPr>
          <p:cNvPr id="3" name="Group 19"/>
          <p:cNvGrpSpPr>
            <a:grpSpLocks/>
          </p:cNvGrpSpPr>
          <p:nvPr/>
        </p:nvGrpSpPr>
        <p:grpSpPr bwMode="auto">
          <a:xfrm>
            <a:off x="0" y="4149725"/>
            <a:ext cx="2446338" cy="90488"/>
            <a:chOff x="567" y="2772"/>
            <a:chExt cx="1541" cy="57"/>
          </a:xfrm>
        </p:grpSpPr>
        <p:sp>
          <p:nvSpPr>
            <p:cNvPr id="4117" name="Line 20"/>
            <p:cNvSpPr>
              <a:spLocks noChangeShapeType="1"/>
            </p:cNvSpPr>
            <p:nvPr/>
          </p:nvSpPr>
          <p:spPr bwMode="auto">
            <a:xfrm>
              <a:off x="596" y="2772"/>
              <a:ext cx="1512"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18" name="Line 21"/>
            <p:cNvSpPr>
              <a:spLocks noChangeShapeType="1"/>
            </p:cNvSpPr>
            <p:nvPr/>
          </p:nvSpPr>
          <p:spPr bwMode="auto">
            <a:xfrm flipH="1">
              <a:off x="567" y="2784"/>
              <a:ext cx="45" cy="4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19" name="Line 22"/>
            <p:cNvSpPr>
              <a:spLocks noChangeShapeType="1"/>
            </p:cNvSpPr>
            <p:nvPr/>
          </p:nvSpPr>
          <p:spPr bwMode="auto">
            <a:xfrm flipH="1">
              <a:off x="714" y="2784"/>
              <a:ext cx="45" cy="4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20" name="Line 23"/>
            <p:cNvSpPr>
              <a:spLocks noChangeShapeType="1"/>
            </p:cNvSpPr>
            <p:nvPr/>
          </p:nvSpPr>
          <p:spPr bwMode="auto">
            <a:xfrm flipH="1">
              <a:off x="861" y="2784"/>
              <a:ext cx="45" cy="4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21" name="Line 24"/>
            <p:cNvSpPr>
              <a:spLocks noChangeShapeType="1"/>
            </p:cNvSpPr>
            <p:nvPr/>
          </p:nvSpPr>
          <p:spPr bwMode="auto">
            <a:xfrm flipH="1">
              <a:off x="1009" y="2784"/>
              <a:ext cx="45" cy="4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22" name="Line 25"/>
            <p:cNvSpPr>
              <a:spLocks noChangeShapeType="1"/>
            </p:cNvSpPr>
            <p:nvPr/>
          </p:nvSpPr>
          <p:spPr bwMode="auto">
            <a:xfrm flipH="1">
              <a:off x="1156" y="2784"/>
              <a:ext cx="45" cy="4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23" name="Line 26"/>
            <p:cNvSpPr>
              <a:spLocks noChangeShapeType="1"/>
            </p:cNvSpPr>
            <p:nvPr/>
          </p:nvSpPr>
          <p:spPr bwMode="auto">
            <a:xfrm flipH="1">
              <a:off x="1304" y="2784"/>
              <a:ext cx="45" cy="4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24" name="Line 27"/>
            <p:cNvSpPr>
              <a:spLocks noChangeShapeType="1"/>
            </p:cNvSpPr>
            <p:nvPr/>
          </p:nvSpPr>
          <p:spPr bwMode="auto">
            <a:xfrm flipH="1">
              <a:off x="1451" y="2784"/>
              <a:ext cx="45" cy="4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25" name="Line 28"/>
            <p:cNvSpPr>
              <a:spLocks noChangeShapeType="1"/>
            </p:cNvSpPr>
            <p:nvPr/>
          </p:nvSpPr>
          <p:spPr bwMode="auto">
            <a:xfrm flipH="1">
              <a:off x="1598" y="2784"/>
              <a:ext cx="45" cy="4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26" name="Line 29"/>
            <p:cNvSpPr>
              <a:spLocks noChangeShapeType="1"/>
            </p:cNvSpPr>
            <p:nvPr/>
          </p:nvSpPr>
          <p:spPr bwMode="auto">
            <a:xfrm flipH="1">
              <a:off x="1746" y="2784"/>
              <a:ext cx="45" cy="4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27" name="Line 30"/>
            <p:cNvSpPr>
              <a:spLocks noChangeShapeType="1"/>
            </p:cNvSpPr>
            <p:nvPr/>
          </p:nvSpPr>
          <p:spPr bwMode="auto">
            <a:xfrm flipH="1">
              <a:off x="1893" y="2784"/>
              <a:ext cx="45" cy="4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28" name="Line 31"/>
            <p:cNvSpPr>
              <a:spLocks noChangeShapeType="1"/>
            </p:cNvSpPr>
            <p:nvPr/>
          </p:nvSpPr>
          <p:spPr bwMode="auto">
            <a:xfrm flipH="1">
              <a:off x="2041" y="2784"/>
              <a:ext cx="45" cy="4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aphicFrame>
        <p:nvGraphicFramePr>
          <p:cNvPr id="9248" name="Object 7"/>
          <p:cNvGraphicFramePr>
            <a:graphicFrameLocks noGrp="1"/>
          </p:cNvGraphicFramePr>
          <p:nvPr>
            <p:ph sz="quarter" idx="1"/>
          </p:nvPr>
        </p:nvGraphicFramePr>
        <p:xfrm>
          <a:off x="681038" y="3178175"/>
          <a:ext cx="292100" cy="431800"/>
        </p:xfrm>
        <a:graphic>
          <a:graphicData uri="http://schemas.openxmlformats.org/presentationml/2006/ole">
            <mc:AlternateContent xmlns:mc="http://schemas.openxmlformats.org/markup-compatibility/2006">
              <mc:Choice xmlns:v="urn:schemas-microsoft-com:vml" Requires="v">
                <p:oleObj spid="_x0000_s218187" name="公式" r:id="rId5" imgW="291960" imgH="431640" progId="Equation.3">
                  <p:embed/>
                </p:oleObj>
              </mc:Choice>
              <mc:Fallback>
                <p:oleObj name="公式" r:id="rId5" imgW="291960" imgH="431640" progId="Equation.3">
                  <p:embed/>
                  <p:pic>
                    <p:nvPicPr>
                      <p:cNvPr id="9248" name="Object 7"/>
                      <p:cNvPicPr preferRelativeResize="0">
                        <a:picLocks noGrp="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681038" y="3178175"/>
                        <a:ext cx="2921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49" name="Object 8"/>
          <p:cNvGraphicFramePr>
            <a:graphicFrameLocks noGrp="1"/>
          </p:cNvGraphicFramePr>
          <p:nvPr>
            <p:ph sz="quarter" idx="2"/>
          </p:nvPr>
        </p:nvGraphicFramePr>
        <p:xfrm>
          <a:off x="1608138" y="3694113"/>
          <a:ext cx="957262" cy="409575"/>
        </p:xfrm>
        <a:graphic>
          <a:graphicData uri="http://schemas.openxmlformats.org/presentationml/2006/ole">
            <mc:AlternateContent xmlns:mc="http://schemas.openxmlformats.org/markup-compatibility/2006">
              <mc:Choice xmlns:v="urn:schemas-microsoft-com:vml" Requires="v">
                <p:oleObj spid="_x0000_s218188" name="公式" r:id="rId7" imgW="977760" imgH="419040" progId="Equation.3">
                  <p:embed/>
                </p:oleObj>
              </mc:Choice>
              <mc:Fallback>
                <p:oleObj name="公式" r:id="rId7" imgW="977760" imgH="419040" progId="Equation.3">
                  <p:embed/>
                  <p:pic>
                    <p:nvPicPr>
                      <p:cNvPr id="9249" name="Object 8"/>
                      <p:cNvPicPr preferRelativeResize="0">
                        <a:picLocks noGrp="1" noChangeArrowheads="1"/>
                      </p:cNvPicPr>
                      <p:nvPr/>
                    </p:nvPicPr>
                    <p:blipFill>
                      <a:blip r:embed="rId8">
                        <a:lum bright="-100000"/>
                        <a:extLst>
                          <a:ext uri="{28A0092B-C50C-407E-A947-70E740481C1C}">
                            <a14:useLocalDpi xmlns:a14="http://schemas.microsoft.com/office/drawing/2010/main" val="0"/>
                          </a:ext>
                        </a:extLst>
                      </a:blip>
                      <a:srcRect/>
                      <a:stretch>
                        <a:fillRect/>
                      </a:stretch>
                    </p:blipFill>
                    <p:spPr bwMode="auto">
                      <a:xfrm>
                        <a:off x="1608138" y="3694113"/>
                        <a:ext cx="957262"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50" name="Object 9"/>
          <p:cNvGraphicFramePr>
            <a:graphicFrameLocks noGrp="1"/>
          </p:cNvGraphicFramePr>
          <p:nvPr>
            <p:ph sz="quarter" idx="3"/>
          </p:nvPr>
        </p:nvGraphicFramePr>
        <p:xfrm>
          <a:off x="742950" y="2162175"/>
          <a:ext cx="411163" cy="258763"/>
        </p:xfrm>
        <a:graphic>
          <a:graphicData uri="http://schemas.openxmlformats.org/presentationml/2006/ole">
            <mc:AlternateContent xmlns:mc="http://schemas.openxmlformats.org/markup-compatibility/2006">
              <mc:Choice xmlns:v="urn:schemas-microsoft-com:vml" Requires="v">
                <p:oleObj spid="_x0000_s218189" name="公式" r:id="rId9" imgW="342720" imgH="215640" progId="Equation.3">
                  <p:embed/>
                </p:oleObj>
              </mc:Choice>
              <mc:Fallback>
                <p:oleObj name="公式" r:id="rId9" imgW="342720" imgH="215640" progId="Equation.3">
                  <p:embed/>
                  <p:pic>
                    <p:nvPicPr>
                      <p:cNvPr id="9250" name="Object 9"/>
                      <p:cNvPicPr preferRelativeResize="0">
                        <a:picLocks noGrp="1" noChangeArrowheads="1"/>
                      </p:cNvPicPr>
                      <p:nvPr/>
                    </p:nvPicPr>
                    <p:blipFill>
                      <a:blip r:embed="rId10">
                        <a:lum bright="-100000"/>
                        <a:extLst>
                          <a:ext uri="{28A0092B-C50C-407E-A947-70E740481C1C}">
                            <a14:useLocalDpi xmlns:a14="http://schemas.microsoft.com/office/drawing/2010/main" val="0"/>
                          </a:ext>
                        </a:extLst>
                      </a:blip>
                      <a:srcRect/>
                      <a:stretch>
                        <a:fillRect/>
                      </a:stretch>
                    </p:blipFill>
                    <p:spPr bwMode="auto">
                      <a:xfrm>
                        <a:off x="742950" y="2162175"/>
                        <a:ext cx="411163" cy="258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51" name="Object 10"/>
          <p:cNvGraphicFramePr>
            <a:graphicFrameLocks noGrp="1"/>
          </p:cNvGraphicFramePr>
          <p:nvPr>
            <p:ph sz="quarter" idx="4"/>
          </p:nvPr>
        </p:nvGraphicFramePr>
        <p:xfrm>
          <a:off x="1417638" y="1778000"/>
          <a:ext cx="655637" cy="517525"/>
        </p:xfrm>
        <a:graphic>
          <a:graphicData uri="http://schemas.openxmlformats.org/presentationml/2006/ole">
            <mc:AlternateContent xmlns:mc="http://schemas.openxmlformats.org/markup-compatibility/2006">
              <mc:Choice xmlns:v="urn:schemas-microsoft-com:vml" Requires="v">
                <p:oleObj spid="_x0000_s218190" name="公式" r:id="rId11" imgW="545760" imgH="431640" progId="Equation.3">
                  <p:embed/>
                </p:oleObj>
              </mc:Choice>
              <mc:Fallback>
                <p:oleObj name="公式" r:id="rId11" imgW="545760" imgH="431640" progId="Equation.3">
                  <p:embed/>
                  <p:pic>
                    <p:nvPicPr>
                      <p:cNvPr id="9251" name="Object 10"/>
                      <p:cNvPicPr preferRelativeResize="0">
                        <a:picLocks noGrp="1" noChangeArrowheads="1"/>
                      </p:cNvPicPr>
                      <p:nvPr/>
                    </p:nvPicPr>
                    <p:blipFill>
                      <a:blip r:embed="rId12">
                        <a:lum bright="-100000"/>
                        <a:extLst>
                          <a:ext uri="{28A0092B-C50C-407E-A947-70E740481C1C}">
                            <a14:useLocalDpi xmlns:a14="http://schemas.microsoft.com/office/drawing/2010/main" val="0"/>
                          </a:ext>
                        </a:extLst>
                      </a:blip>
                      <a:srcRect/>
                      <a:stretch>
                        <a:fillRect/>
                      </a:stretch>
                    </p:blipFill>
                    <p:spPr bwMode="auto">
                      <a:xfrm>
                        <a:off x="1417638" y="1778000"/>
                        <a:ext cx="655637"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52" name="Object 11"/>
          <p:cNvGraphicFramePr>
            <a:graphicFrameLocks/>
          </p:cNvGraphicFramePr>
          <p:nvPr/>
        </p:nvGraphicFramePr>
        <p:xfrm>
          <a:off x="1552575" y="3178175"/>
          <a:ext cx="265113" cy="431800"/>
        </p:xfrm>
        <a:graphic>
          <a:graphicData uri="http://schemas.openxmlformats.org/presentationml/2006/ole">
            <mc:AlternateContent xmlns:mc="http://schemas.openxmlformats.org/markup-compatibility/2006">
              <mc:Choice xmlns:v="urn:schemas-microsoft-com:vml" Requires="v">
                <p:oleObj spid="_x0000_s218191" name="公式" r:id="rId13" imgW="266400" imgH="431640" progId="Equation.3">
                  <p:embed/>
                </p:oleObj>
              </mc:Choice>
              <mc:Fallback>
                <p:oleObj name="公式" r:id="rId13" imgW="266400" imgH="431640" progId="Equation.3">
                  <p:embed/>
                  <p:pic>
                    <p:nvPicPr>
                      <p:cNvPr id="9252" name="Object 11"/>
                      <p:cNvPicPr preferRelativeResize="0">
                        <a:picLocks noChangeArrowheads="1"/>
                      </p:cNvPicPr>
                      <p:nvPr/>
                    </p:nvPicPr>
                    <p:blipFill>
                      <a:blip r:embed="rId14">
                        <a:lum bright="-100000"/>
                        <a:extLst>
                          <a:ext uri="{28A0092B-C50C-407E-A947-70E740481C1C}">
                            <a14:useLocalDpi xmlns:a14="http://schemas.microsoft.com/office/drawing/2010/main" val="0"/>
                          </a:ext>
                        </a:extLst>
                      </a:blip>
                      <a:srcRect/>
                      <a:stretch>
                        <a:fillRect/>
                      </a:stretch>
                    </p:blipFill>
                    <p:spPr bwMode="auto">
                      <a:xfrm>
                        <a:off x="1552575" y="3178175"/>
                        <a:ext cx="265113"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54" name="Object 13"/>
          <p:cNvGraphicFramePr>
            <a:graphicFrameLocks noChangeAspect="1"/>
          </p:cNvGraphicFramePr>
          <p:nvPr/>
        </p:nvGraphicFramePr>
        <p:xfrm>
          <a:off x="1835150" y="4221163"/>
          <a:ext cx="3560763" cy="647700"/>
        </p:xfrm>
        <a:graphic>
          <a:graphicData uri="http://schemas.openxmlformats.org/presentationml/2006/ole">
            <mc:AlternateContent xmlns:mc="http://schemas.openxmlformats.org/markup-compatibility/2006">
              <mc:Choice xmlns:v="urn:schemas-microsoft-com:vml" Requires="v">
                <p:oleObj spid="_x0000_s218192" name="Equation" r:id="rId15" imgW="1396800" imgH="253800" progId="Equation.DSMT4">
                  <p:embed/>
                </p:oleObj>
              </mc:Choice>
              <mc:Fallback>
                <p:oleObj name="Equation" r:id="rId15" imgW="1396800" imgH="253800" progId="Equation.DSMT4">
                  <p:embed/>
                  <p:pic>
                    <p:nvPicPr>
                      <p:cNvPr id="9254" name="Object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835150" y="4221163"/>
                        <a:ext cx="3560763"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55" name="Object 14"/>
          <p:cNvGraphicFramePr>
            <a:graphicFrameLocks noChangeAspect="1"/>
          </p:cNvGraphicFramePr>
          <p:nvPr/>
        </p:nvGraphicFramePr>
        <p:xfrm>
          <a:off x="4760913" y="4941888"/>
          <a:ext cx="4360862" cy="719137"/>
        </p:xfrm>
        <a:graphic>
          <a:graphicData uri="http://schemas.openxmlformats.org/presentationml/2006/ole">
            <mc:AlternateContent xmlns:mc="http://schemas.openxmlformats.org/markup-compatibility/2006">
              <mc:Choice xmlns:v="urn:schemas-microsoft-com:vml" Requires="v">
                <p:oleObj spid="_x0000_s218193" name="Equation" r:id="rId17" imgW="2387520" imgH="393480" progId="Equation.DSMT4">
                  <p:embed/>
                </p:oleObj>
              </mc:Choice>
              <mc:Fallback>
                <p:oleObj name="Equation" r:id="rId17" imgW="2387520" imgH="393480" progId="Equation.DSMT4">
                  <p:embed/>
                  <p:pic>
                    <p:nvPicPr>
                      <p:cNvPr id="9255" name="Object 1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60913" y="4941888"/>
                        <a:ext cx="4360862" cy="719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56" name="Object 15"/>
          <p:cNvGraphicFramePr>
            <a:graphicFrameLocks noChangeAspect="1"/>
          </p:cNvGraphicFramePr>
          <p:nvPr/>
        </p:nvGraphicFramePr>
        <p:xfrm>
          <a:off x="971550" y="5661025"/>
          <a:ext cx="3802063" cy="792163"/>
        </p:xfrm>
        <a:graphic>
          <a:graphicData uri="http://schemas.openxmlformats.org/presentationml/2006/ole">
            <mc:AlternateContent xmlns:mc="http://schemas.openxmlformats.org/markup-compatibility/2006">
              <mc:Choice xmlns:v="urn:schemas-microsoft-com:vml" Requires="v">
                <p:oleObj spid="_x0000_s218194" name="Equation" r:id="rId19" imgW="1892160" imgH="393480" progId="Equation.DSMT4">
                  <p:embed/>
                </p:oleObj>
              </mc:Choice>
              <mc:Fallback>
                <p:oleObj name="Equation" r:id="rId19" imgW="1892160" imgH="393480" progId="Equation.DSMT4">
                  <p:embed/>
                  <p:pic>
                    <p:nvPicPr>
                      <p:cNvPr id="9256" name="Object 1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71550" y="5661025"/>
                        <a:ext cx="3802063" cy="792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58" name="Rectangle 42"/>
          <p:cNvSpPr>
            <a:spLocks noChangeArrowheads="1"/>
          </p:cNvSpPr>
          <p:nvPr/>
        </p:nvSpPr>
        <p:spPr bwMode="auto">
          <a:xfrm>
            <a:off x="2771775" y="1989138"/>
            <a:ext cx="6048375"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0000FF"/>
                </a:solidFill>
                <a:effectLst/>
                <a:uLnTx/>
                <a:uFillTx/>
                <a:latin typeface="宋体" panose="02010600030101010101" pitchFamily="2" charset="-122"/>
                <a:ea typeface="宋体" panose="02010600030101010101" pitchFamily="2" charset="-122"/>
                <a:cs typeface="+mn-cs"/>
              </a:rPr>
              <a:t>一个不太大的刚体的重力势能和它的全部质量集中在质心时所具有的势能一样。</a:t>
            </a:r>
            <a:endParaRPr kumimoji="0" lang="zh-CN" altLang="en-US" sz="2800" b="1"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
        <p:nvSpPr>
          <p:cNvPr id="42" name="Rectangle 4"/>
          <p:cNvSpPr>
            <a:spLocks noChangeArrowheads="1"/>
          </p:cNvSpPr>
          <p:nvPr/>
        </p:nvSpPr>
        <p:spPr bwMode="auto">
          <a:xfrm>
            <a:off x="179388" y="908050"/>
            <a:ext cx="2514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宋体" panose="02010600030101010101" pitchFamily="2" charset="-122"/>
                <a:ea typeface="宋体" panose="02010600030101010101" pitchFamily="2" charset="-122"/>
                <a:cs typeface="+mn-cs"/>
              </a:rPr>
              <a:t>刚体重力势能：</a:t>
            </a: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43" name="Object 17"/>
          <p:cNvGraphicFramePr>
            <a:graphicFrameLocks/>
          </p:cNvGraphicFramePr>
          <p:nvPr/>
        </p:nvGraphicFramePr>
        <p:xfrm>
          <a:off x="2700338" y="836613"/>
          <a:ext cx="2212975" cy="511175"/>
        </p:xfrm>
        <a:graphic>
          <a:graphicData uri="http://schemas.openxmlformats.org/presentationml/2006/ole">
            <mc:AlternateContent xmlns:mc="http://schemas.openxmlformats.org/markup-compatibility/2006">
              <mc:Choice xmlns:v="urn:schemas-microsoft-com:vml" Requires="v">
                <p:oleObj spid="_x0000_s218195" name="Equation" r:id="rId21" imgW="2209680" imgH="507960" progId="Equation.DSMT4">
                  <p:embed/>
                </p:oleObj>
              </mc:Choice>
              <mc:Fallback>
                <p:oleObj name="Equation" r:id="rId21" imgW="2209680" imgH="507960" progId="Equation.DSMT4">
                  <p:embed/>
                  <p:pic>
                    <p:nvPicPr>
                      <p:cNvPr id="43" name="Object 17"/>
                      <p:cNvPicPr preferRelativeResize="0">
                        <a:picLocks noChangeArrowheads="1"/>
                      </p:cNvPicPr>
                      <p:nvPr/>
                    </p:nvPicPr>
                    <p:blipFill>
                      <a:blip r:embed="rId22">
                        <a:lum bright="-100000"/>
                        <a:extLst>
                          <a:ext uri="{28A0092B-C50C-407E-A947-70E740481C1C}">
                            <a14:useLocalDpi xmlns:a14="http://schemas.microsoft.com/office/drawing/2010/main" val="0"/>
                          </a:ext>
                        </a:extLst>
                      </a:blip>
                      <a:srcRect/>
                      <a:stretch>
                        <a:fillRect/>
                      </a:stretch>
                    </p:blipFill>
                    <p:spPr bwMode="auto">
                      <a:xfrm>
                        <a:off x="2700338" y="836613"/>
                        <a:ext cx="22129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 name="Object 18"/>
          <p:cNvGraphicFramePr>
            <a:graphicFrameLocks/>
          </p:cNvGraphicFramePr>
          <p:nvPr/>
        </p:nvGraphicFramePr>
        <p:xfrm>
          <a:off x="4932363" y="549275"/>
          <a:ext cx="3157537" cy="850900"/>
        </p:xfrm>
        <a:graphic>
          <a:graphicData uri="http://schemas.openxmlformats.org/presentationml/2006/ole">
            <mc:AlternateContent xmlns:mc="http://schemas.openxmlformats.org/markup-compatibility/2006">
              <mc:Choice xmlns:v="urn:schemas-microsoft-com:vml" Requires="v">
                <p:oleObj spid="_x0000_s218196" name="公式" r:id="rId23" imgW="3149280" imgH="850680" progId="Equation.3">
                  <p:embed/>
                </p:oleObj>
              </mc:Choice>
              <mc:Fallback>
                <p:oleObj name="公式" r:id="rId23" imgW="3149280" imgH="850680" progId="Equation.3">
                  <p:embed/>
                  <p:pic>
                    <p:nvPicPr>
                      <p:cNvPr id="44" name="Object 18"/>
                      <p:cNvPicPr preferRelativeResize="0">
                        <a:picLocks noChangeArrowheads="1"/>
                      </p:cNvPicPr>
                      <p:nvPr/>
                    </p:nvPicPr>
                    <p:blipFill>
                      <a:blip r:embed="rId24">
                        <a:lum bright="-100000"/>
                        <a:extLst>
                          <a:ext uri="{28A0092B-C50C-407E-A947-70E740481C1C}">
                            <a14:useLocalDpi xmlns:a14="http://schemas.microsoft.com/office/drawing/2010/main" val="0"/>
                          </a:ext>
                        </a:extLst>
                      </a:blip>
                      <a:srcRect/>
                      <a:stretch>
                        <a:fillRect/>
                      </a:stretch>
                    </p:blipFill>
                    <p:spPr bwMode="auto">
                      <a:xfrm>
                        <a:off x="4932363" y="549275"/>
                        <a:ext cx="3157537"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 name="AutoShape 13"/>
          <p:cNvSpPr>
            <a:spLocks noChangeArrowheads="1"/>
          </p:cNvSpPr>
          <p:nvPr/>
        </p:nvSpPr>
        <p:spPr bwMode="auto">
          <a:xfrm>
            <a:off x="6732588" y="1268413"/>
            <a:ext cx="1871662" cy="415925"/>
          </a:xfrm>
          <a:prstGeom prst="wedgeRectCallout">
            <a:avLst>
              <a:gd name="adj1" fmla="val 1583"/>
              <a:gd name="adj2" fmla="val -68755"/>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smtClean="0">
                <a:ln>
                  <a:noFill/>
                </a:ln>
                <a:solidFill>
                  <a:srgbClr val="1C1C1C"/>
                </a:solidFill>
                <a:effectLst/>
                <a:uLnTx/>
                <a:uFillTx/>
                <a:latin typeface="Times New Roman" panose="02020603050405020304" pitchFamily="18" charset="0"/>
                <a:ea typeface="楷体_GB2312" pitchFamily="49" charset="-122"/>
                <a:cs typeface="+mn-cs"/>
              </a:rPr>
              <a:t>质心的势能</a:t>
            </a:r>
          </a:p>
        </p:txBody>
      </p:sp>
      <p:sp>
        <p:nvSpPr>
          <p:cNvPr id="46" name="TextBox 45"/>
          <p:cNvSpPr txBox="1">
            <a:spLocks noChangeArrowheads="1"/>
          </p:cNvSpPr>
          <p:nvPr/>
        </p:nvSpPr>
        <p:spPr bwMode="auto">
          <a:xfrm>
            <a:off x="179388" y="5013325"/>
            <a:ext cx="482441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由刚体定轴转动的转动定理：</a:t>
            </a:r>
          </a:p>
        </p:txBody>
      </p:sp>
      <p:graphicFrame>
        <p:nvGraphicFramePr>
          <p:cNvPr id="25619" name="Object 19"/>
          <p:cNvGraphicFramePr>
            <a:graphicFrameLocks noChangeAspect="1"/>
          </p:cNvGraphicFramePr>
          <p:nvPr/>
        </p:nvGraphicFramePr>
        <p:xfrm>
          <a:off x="5165725" y="5661025"/>
          <a:ext cx="3627438" cy="865188"/>
        </p:xfrm>
        <a:graphic>
          <a:graphicData uri="http://schemas.openxmlformats.org/presentationml/2006/ole">
            <mc:AlternateContent xmlns:mc="http://schemas.openxmlformats.org/markup-compatibility/2006">
              <mc:Choice xmlns:v="urn:schemas-microsoft-com:vml" Requires="v">
                <p:oleObj spid="_x0000_s218197" name="Equation" r:id="rId25" imgW="1650960" imgH="393480" progId="Equation.DSMT4">
                  <p:embed/>
                </p:oleObj>
              </mc:Choice>
              <mc:Fallback>
                <p:oleObj name="Equation" r:id="rId25" imgW="1650960" imgH="393480" progId="Equation.DSMT4">
                  <p:embed/>
                  <p:pic>
                    <p:nvPicPr>
                      <p:cNvPr id="25619" name="Object 1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165725" y="5661025"/>
                        <a:ext cx="3627438" cy="865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2101942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500"/>
                                        <p:tgtEl>
                                          <p:spTgt spid="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left)">
                                      <p:cBhvr>
                                        <p:cTn id="12" dur="500"/>
                                        <p:tgtEl>
                                          <p:spTgt spid="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wipe(left)">
                                      <p:cBhvr>
                                        <p:cTn id="17" dur="500"/>
                                        <p:tgtEl>
                                          <p:spTgt spid="4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wipe(left)">
                                      <p:cBhvr>
                                        <p:cTn id="22" dur="500"/>
                                        <p:tgtEl>
                                          <p:spTgt spid="4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ox(out)">
                                      <p:cBhvr>
                                        <p:cTn id="27" dur="500"/>
                                        <p:tgtEl>
                                          <p:spTgt spid="2"/>
                                        </p:tgtEl>
                                      </p:cBhvr>
                                    </p:animEffect>
                                  </p:childTnLst>
                                </p:cTn>
                              </p:par>
                            </p:childTnLst>
                          </p:cTn>
                        </p:par>
                        <p:par>
                          <p:cTn id="28" fill="hold" nodeType="afterGroup">
                            <p:stCondLst>
                              <p:cond delay="500"/>
                            </p:stCondLst>
                            <p:childTnLst>
                              <p:par>
                                <p:cTn id="29" presetID="4" presetClass="entr" presetSubtype="32" fill="hold"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box(out)">
                                      <p:cBhvr>
                                        <p:cTn id="31" dur="500"/>
                                        <p:tgtEl>
                                          <p:spTgt spid="3"/>
                                        </p:tgtEl>
                                      </p:cBhvr>
                                    </p:animEffect>
                                  </p:childTnLst>
                                </p:cTn>
                              </p:par>
                            </p:childTnLst>
                          </p:cTn>
                        </p:par>
                        <p:par>
                          <p:cTn id="32" fill="hold" nodeType="afterGroup">
                            <p:stCondLst>
                              <p:cond delay="1000"/>
                            </p:stCondLst>
                            <p:childTnLst>
                              <p:par>
                                <p:cTn id="33" presetID="22" presetClass="entr" presetSubtype="8" fill="hold" nodeType="afterEffect">
                                  <p:stCondLst>
                                    <p:cond delay="0"/>
                                  </p:stCondLst>
                                  <p:childTnLst>
                                    <p:set>
                                      <p:cBhvr>
                                        <p:cTn id="34" dur="1" fill="hold">
                                          <p:stCondLst>
                                            <p:cond delay="0"/>
                                          </p:stCondLst>
                                        </p:cTn>
                                        <p:tgtEl>
                                          <p:spTgt spid="9251"/>
                                        </p:tgtEl>
                                        <p:attrNameLst>
                                          <p:attrName>style.visibility</p:attrName>
                                        </p:attrNameLst>
                                      </p:cBhvr>
                                      <p:to>
                                        <p:strVal val="visible"/>
                                      </p:to>
                                    </p:set>
                                    <p:animEffect transition="in" filter="wipe(left)">
                                      <p:cBhvr>
                                        <p:cTn id="35" dur="500"/>
                                        <p:tgtEl>
                                          <p:spTgt spid="9251"/>
                                        </p:tgtEl>
                                      </p:cBhvr>
                                    </p:animEffect>
                                  </p:childTnLst>
                                </p:cTn>
                              </p:par>
                            </p:childTnLst>
                          </p:cTn>
                        </p:par>
                        <p:par>
                          <p:cTn id="36" fill="hold" nodeType="afterGroup">
                            <p:stCondLst>
                              <p:cond delay="1500"/>
                            </p:stCondLst>
                            <p:childTnLst>
                              <p:par>
                                <p:cTn id="37" presetID="22" presetClass="entr" presetSubtype="8" fill="hold" nodeType="afterEffect">
                                  <p:stCondLst>
                                    <p:cond delay="0"/>
                                  </p:stCondLst>
                                  <p:childTnLst>
                                    <p:set>
                                      <p:cBhvr>
                                        <p:cTn id="38" dur="1" fill="hold">
                                          <p:stCondLst>
                                            <p:cond delay="0"/>
                                          </p:stCondLst>
                                        </p:cTn>
                                        <p:tgtEl>
                                          <p:spTgt spid="9250"/>
                                        </p:tgtEl>
                                        <p:attrNameLst>
                                          <p:attrName>style.visibility</p:attrName>
                                        </p:attrNameLst>
                                      </p:cBhvr>
                                      <p:to>
                                        <p:strVal val="visible"/>
                                      </p:to>
                                    </p:set>
                                    <p:animEffect transition="in" filter="wipe(left)">
                                      <p:cBhvr>
                                        <p:cTn id="39" dur="500"/>
                                        <p:tgtEl>
                                          <p:spTgt spid="9250"/>
                                        </p:tgtEl>
                                      </p:cBhvr>
                                    </p:animEffect>
                                  </p:childTnLst>
                                </p:cTn>
                              </p:par>
                            </p:childTnLst>
                          </p:cTn>
                        </p:par>
                        <p:par>
                          <p:cTn id="40" fill="hold" nodeType="afterGroup">
                            <p:stCondLst>
                              <p:cond delay="2000"/>
                            </p:stCondLst>
                            <p:childTnLst>
                              <p:par>
                                <p:cTn id="41" presetID="22" presetClass="entr" presetSubtype="8" fill="hold" nodeType="afterEffect">
                                  <p:stCondLst>
                                    <p:cond delay="0"/>
                                  </p:stCondLst>
                                  <p:childTnLst>
                                    <p:set>
                                      <p:cBhvr>
                                        <p:cTn id="42" dur="1" fill="hold">
                                          <p:stCondLst>
                                            <p:cond delay="0"/>
                                          </p:stCondLst>
                                        </p:cTn>
                                        <p:tgtEl>
                                          <p:spTgt spid="9248"/>
                                        </p:tgtEl>
                                        <p:attrNameLst>
                                          <p:attrName>style.visibility</p:attrName>
                                        </p:attrNameLst>
                                      </p:cBhvr>
                                      <p:to>
                                        <p:strVal val="visible"/>
                                      </p:to>
                                    </p:set>
                                    <p:animEffect transition="in" filter="wipe(left)">
                                      <p:cBhvr>
                                        <p:cTn id="43" dur="500"/>
                                        <p:tgtEl>
                                          <p:spTgt spid="9248"/>
                                        </p:tgtEl>
                                      </p:cBhvr>
                                    </p:animEffect>
                                  </p:childTnLst>
                                </p:cTn>
                              </p:par>
                            </p:childTnLst>
                          </p:cTn>
                        </p:par>
                        <p:par>
                          <p:cTn id="44" fill="hold" nodeType="afterGroup">
                            <p:stCondLst>
                              <p:cond delay="2500"/>
                            </p:stCondLst>
                            <p:childTnLst>
                              <p:par>
                                <p:cTn id="45" presetID="22" presetClass="entr" presetSubtype="8" fill="hold" nodeType="afterEffect">
                                  <p:stCondLst>
                                    <p:cond delay="0"/>
                                  </p:stCondLst>
                                  <p:childTnLst>
                                    <p:set>
                                      <p:cBhvr>
                                        <p:cTn id="46" dur="1" fill="hold">
                                          <p:stCondLst>
                                            <p:cond delay="0"/>
                                          </p:stCondLst>
                                        </p:cTn>
                                        <p:tgtEl>
                                          <p:spTgt spid="9252"/>
                                        </p:tgtEl>
                                        <p:attrNameLst>
                                          <p:attrName>style.visibility</p:attrName>
                                        </p:attrNameLst>
                                      </p:cBhvr>
                                      <p:to>
                                        <p:strVal val="visible"/>
                                      </p:to>
                                    </p:set>
                                    <p:animEffect transition="in" filter="wipe(left)">
                                      <p:cBhvr>
                                        <p:cTn id="47" dur="500"/>
                                        <p:tgtEl>
                                          <p:spTgt spid="9252"/>
                                        </p:tgtEl>
                                      </p:cBhvr>
                                    </p:animEffect>
                                  </p:childTnLst>
                                </p:cTn>
                              </p:par>
                            </p:childTnLst>
                          </p:cTn>
                        </p:par>
                        <p:par>
                          <p:cTn id="48" fill="hold" nodeType="afterGroup">
                            <p:stCondLst>
                              <p:cond delay="3000"/>
                            </p:stCondLst>
                            <p:childTnLst>
                              <p:par>
                                <p:cTn id="49" presetID="22" presetClass="entr" presetSubtype="8" fill="hold" nodeType="afterEffect">
                                  <p:stCondLst>
                                    <p:cond delay="0"/>
                                  </p:stCondLst>
                                  <p:childTnLst>
                                    <p:set>
                                      <p:cBhvr>
                                        <p:cTn id="50" dur="1" fill="hold">
                                          <p:stCondLst>
                                            <p:cond delay="0"/>
                                          </p:stCondLst>
                                        </p:cTn>
                                        <p:tgtEl>
                                          <p:spTgt spid="9249"/>
                                        </p:tgtEl>
                                        <p:attrNameLst>
                                          <p:attrName>style.visibility</p:attrName>
                                        </p:attrNameLst>
                                      </p:cBhvr>
                                      <p:to>
                                        <p:strVal val="visible"/>
                                      </p:to>
                                    </p:set>
                                    <p:animEffect transition="in" filter="wipe(left)">
                                      <p:cBhvr>
                                        <p:cTn id="51" dur="500"/>
                                        <p:tgtEl>
                                          <p:spTgt spid="9249"/>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9258"/>
                                        </p:tgtEl>
                                        <p:attrNameLst>
                                          <p:attrName>style.visibility</p:attrName>
                                        </p:attrNameLst>
                                      </p:cBhvr>
                                      <p:to>
                                        <p:strVal val="visible"/>
                                      </p:to>
                                    </p:set>
                                    <p:animEffect transition="in" filter="wipe(left)">
                                      <p:cBhvr>
                                        <p:cTn id="56" dur="500"/>
                                        <p:tgtEl>
                                          <p:spTgt spid="9258"/>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9228"/>
                                        </p:tgtEl>
                                        <p:attrNameLst>
                                          <p:attrName>style.visibility</p:attrName>
                                        </p:attrNameLst>
                                      </p:cBhvr>
                                      <p:to>
                                        <p:strVal val="visible"/>
                                      </p:to>
                                    </p:set>
                                    <p:animEffect transition="in" filter="wipe(left)">
                                      <p:cBhvr>
                                        <p:cTn id="61" dur="500"/>
                                        <p:tgtEl>
                                          <p:spTgt spid="9228"/>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nodeType="clickEffect">
                                  <p:stCondLst>
                                    <p:cond delay="0"/>
                                  </p:stCondLst>
                                  <p:childTnLst>
                                    <p:set>
                                      <p:cBhvr>
                                        <p:cTn id="65" dur="1" fill="hold">
                                          <p:stCondLst>
                                            <p:cond delay="0"/>
                                          </p:stCondLst>
                                        </p:cTn>
                                        <p:tgtEl>
                                          <p:spTgt spid="9225"/>
                                        </p:tgtEl>
                                        <p:attrNameLst>
                                          <p:attrName>style.visibility</p:attrName>
                                        </p:attrNameLst>
                                      </p:cBhvr>
                                      <p:to>
                                        <p:strVal val="visible"/>
                                      </p:to>
                                    </p:set>
                                    <p:animEffect transition="in" filter="wipe(left)">
                                      <p:cBhvr>
                                        <p:cTn id="66" dur="500"/>
                                        <p:tgtEl>
                                          <p:spTgt spid="9225"/>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8" fill="hold" nodeType="clickEffect">
                                  <p:stCondLst>
                                    <p:cond delay="0"/>
                                  </p:stCondLst>
                                  <p:childTnLst>
                                    <p:set>
                                      <p:cBhvr>
                                        <p:cTn id="70" dur="1" fill="hold">
                                          <p:stCondLst>
                                            <p:cond delay="0"/>
                                          </p:stCondLst>
                                        </p:cTn>
                                        <p:tgtEl>
                                          <p:spTgt spid="9254"/>
                                        </p:tgtEl>
                                        <p:attrNameLst>
                                          <p:attrName>style.visibility</p:attrName>
                                        </p:attrNameLst>
                                      </p:cBhvr>
                                      <p:to>
                                        <p:strVal val="visible"/>
                                      </p:to>
                                    </p:set>
                                    <p:anim calcmode="lin" valueType="num">
                                      <p:cBhvr additive="base">
                                        <p:cTn id="71" dur="500" fill="hold"/>
                                        <p:tgtEl>
                                          <p:spTgt spid="9254"/>
                                        </p:tgtEl>
                                        <p:attrNameLst>
                                          <p:attrName>ppt_x</p:attrName>
                                        </p:attrNameLst>
                                      </p:cBhvr>
                                      <p:tavLst>
                                        <p:tav tm="0">
                                          <p:val>
                                            <p:strVal val="0-#ppt_w/2"/>
                                          </p:val>
                                        </p:tav>
                                        <p:tav tm="100000">
                                          <p:val>
                                            <p:strVal val="#ppt_x"/>
                                          </p:val>
                                        </p:tav>
                                      </p:tavLst>
                                    </p:anim>
                                    <p:anim calcmode="lin" valueType="num">
                                      <p:cBhvr additive="base">
                                        <p:cTn id="72" dur="500" fill="hold"/>
                                        <p:tgtEl>
                                          <p:spTgt spid="9254"/>
                                        </p:tgtEl>
                                        <p:attrNameLst>
                                          <p:attrName>ppt_y</p:attrName>
                                        </p:attrNameLst>
                                      </p:cBhvr>
                                      <p:tavLst>
                                        <p:tav tm="0">
                                          <p:val>
                                            <p:strVal val="#ppt_y"/>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46"/>
                                        </p:tgtEl>
                                        <p:attrNameLst>
                                          <p:attrName>style.visibility</p:attrName>
                                        </p:attrNameLst>
                                      </p:cBhvr>
                                      <p:to>
                                        <p:strVal val="visible"/>
                                      </p:to>
                                    </p:set>
                                    <p:anim calcmode="lin" valueType="num">
                                      <p:cBhvr additive="base">
                                        <p:cTn id="77" dur="500" fill="hold"/>
                                        <p:tgtEl>
                                          <p:spTgt spid="46"/>
                                        </p:tgtEl>
                                        <p:attrNameLst>
                                          <p:attrName>ppt_x</p:attrName>
                                        </p:attrNameLst>
                                      </p:cBhvr>
                                      <p:tavLst>
                                        <p:tav tm="0">
                                          <p:val>
                                            <p:strVal val="#ppt_x"/>
                                          </p:val>
                                        </p:tav>
                                        <p:tav tm="100000">
                                          <p:val>
                                            <p:strVal val="#ppt_x"/>
                                          </p:val>
                                        </p:tav>
                                      </p:tavLst>
                                    </p:anim>
                                    <p:anim calcmode="lin" valueType="num">
                                      <p:cBhvr additive="base">
                                        <p:cTn id="78"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2" presetClass="entr" presetSubtype="8" fill="hold" nodeType="clickEffect">
                                  <p:stCondLst>
                                    <p:cond delay="0"/>
                                  </p:stCondLst>
                                  <p:childTnLst>
                                    <p:set>
                                      <p:cBhvr>
                                        <p:cTn id="82" dur="1" fill="hold">
                                          <p:stCondLst>
                                            <p:cond delay="0"/>
                                          </p:stCondLst>
                                        </p:cTn>
                                        <p:tgtEl>
                                          <p:spTgt spid="9255"/>
                                        </p:tgtEl>
                                        <p:attrNameLst>
                                          <p:attrName>style.visibility</p:attrName>
                                        </p:attrNameLst>
                                      </p:cBhvr>
                                      <p:to>
                                        <p:strVal val="visible"/>
                                      </p:to>
                                    </p:set>
                                    <p:anim calcmode="lin" valueType="num">
                                      <p:cBhvr additive="base">
                                        <p:cTn id="83" dur="500" fill="hold"/>
                                        <p:tgtEl>
                                          <p:spTgt spid="9255"/>
                                        </p:tgtEl>
                                        <p:attrNameLst>
                                          <p:attrName>ppt_x</p:attrName>
                                        </p:attrNameLst>
                                      </p:cBhvr>
                                      <p:tavLst>
                                        <p:tav tm="0">
                                          <p:val>
                                            <p:strVal val="0-#ppt_w/2"/>
                                          </p:val>
                                        </p:tav>
                                        <p:tav tm="100000">
                                          <p:val>
                                            <p:strVal val="#ppt_x"/>
                                          </p:val>
                                        </p:tav>
                                      </p:tavLst>
                                    </p:anim>
                                    <p:anim calcmode="lin" valueType="num">
                                      <p:cBhvr additive="base">
                                        <p:cTn id="84" dur="500" fill="hold"/>
                                        <p:tgtEl>
                                          <p:spTgt spid="9255"/>
                                        </p:tgtEl>
                                        <p:attrNameLst>
                                          <p:attrName>ppt_y</p:attrName>
                                        </p:attrNameLst>
                                      </p:cBhvr>
                                      <p:tavLst>
                                        <p:tav tm="0">
                                          <p:val>
                                            <p:strVal val="#ppt_y"/>
                                          </p:val>
                                        </p:tav>
                                        <p:tav tm="100000">
                                          <p:val>
                                            <p:strVal val="#ppt_y"/>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2" presetClass="entr" presetSubtype="8" fill="hold" nodeType="clickEffect">
                                  <p:stCondLst>
                                    <p:cond delay="0"/>
                                  </p:stCondLst>
                                  <p:childTnLst>
                                    <p:set>
                                      <p:cBhvr>
                                        <p:cTn id="88" dur="1" fill="hold">
                                          <p:stCondLst>
                                            <p:cond delay="0"/>
                                          </p:stCondLst>
                                        </p:cTn>
                                        <p:tgtEl>
                                          <p:spTgt spid="9256"/>
                                        </p:tgtEl>
                                        <p:attrNameLst>
                                          <p:attrName>style.visibility</p:attrName>
                                        </p:attrNameLst>
                                      </p:cBhvr>
                                      <p:to>
                                        <p:strVal val="visible"/>
                                      </p:to>
                                    </p:set>
                                    <p:anim calcmode="lin" valueType="num">
                                      <p:cBhvr additive="base">
                                        <p:cTn id="89" dur="500" fill="hold"/>
                                        <p:tgtEl>
                                          <p:spTgt spid="9256"/>
                                        </p:tgtEl>
                                        <p:attrNameLst>
                                          <p:attrName>ppt_x</p:attrName>
                                        </p:attrNameLst>
                                      </p:cBhvr>
                                      <p:tavLst>
                                        <p:tav tm="0">
                                          <p:val>
                                            <p:strVal val="0-#ppt_w/2"/>
                                          </p:val>
                                        </p:tav>
                                        <p:tav tm="100000">
                                          <p:val>
                                            <p:strVal val="#ppt_x"/>
                                          </p:val>
                                        </p:tav>
                                      </p:tavLst>
                                    </p:anim>
                                    <p:anim calcmode="lin" valueType="num">
                                      <p:cBhvr additive="base">
                                        <p:cTn id="90" dur="500" fill="hold"/>
                                        <p:tgtEl>
                                          <p:spTgt spid="9256"/>
                                        </p:tgtEl>
                                        <p:attrNameLst>
                                          <p:attrName>ppt_y</p:attrName>
                                        </p:attrNameLst>
                                      </p:cBhvr>
                                      <p:tavLst>
                                        <p:tav tm="0">
                                          <p:val>
                                            <p:strVal val="#ppt_y"/>
                                          </p:val>
                                        </p:tav>
                                        <p:tav tm="100000">
                                          <p:val>
                                            <p:strVal val="#ppt_y"/>
                                          </p:val>
                                        </p:tav>
                                      </p:tavLst>
                                    </p:anim>
                                  </p:childTnLst>
                                </p:cTn>
                              </p:par>
                            </p:childTnLst>
                          </p:cTn>
                        </p:par>
                      </p:childTnLst>
                    </p:cTn>
                  </p:par>
                  <p:par>
                    <p:cTn id="91" fill="hold" nodeType="clickPar">
                      <p:stCondLst>
                        <p:cond delay="indefinite"/>
                      </p:stCondLst>
                      <p:childTnLst>
                        <p:par>
                          <p:cTn id="92" fill="hold" nodeType="withGroup">
                            <p:stCondLst>
                              <p:cond delay="0"/>
                            </p:stCondLst>
                            <p:childTnLst>
                              <p:par>
                                <p:cTn id="93" presetID="2" presetClass="entr" presetSubtype="8" fill="hold" nodeType="clickEffect">
                                  <p:stCondLst>
                                    <p:cond delay="0"/>
                                  </p:stCondLst>
                                  <p:childTnLst>
                                    <p:set>
                                      <p:cBhvr>
                                        <p:cTn id="94" dur="1" fill="hold">
                                          <p:stCondLst>
                                            <p:cond delay="0"/>
                                          </p:stCondLst>
                                        </p:cTn>
                                        <p:tgtEl>
                                          <p:spTgt spid="25619"/>
                                        </p:tgtEl>
                                        <p:attrNameLst>
                                          <p:attrName>style.visibility</p:attrName>
                                        </p:attrNameLst>
                                      </p:cBhvr>
                                      <p:to>
                                        <p:strVal val="visible"/>
                                      </p:to>
                                    </p:set>
                                    <p:anim calcmode="lin" valueType="num">
                                      <p:cBhvr additive="base">
                                        <p:cTn id="95" dur="500" fill="hold"/>
                                        <p:tgtEl>
                                          <p:spTgt spid="25619"/>
                                        </p:tgtEl>
                                        <p:attrNameLst>
                                          <p:attrName>ppt_x</p:attrName>
                                        </p:attrNameLst>
                                      </p:cBhvr>
                                      <p:tavLst>
                                        <p:tav tm="0">
                                          <p:val>
                                            <p:strVal val="0-#ppt_w/2"/>
                                          </p:val>
                                        </p:tav>
                                        <p:tav tm="100000">
                                          <p:val>
                                            <p:strVal val="#ppt_x"/>
                                          </p:val>
                                        </p:tav>
                                      </p:tavLst>
                                    </p:anim>
                                    <p:anim calcmode="lin" valueType="num">
                                      <p:cBhvr additive="base">
                                        <p:cTn id="96" dur="500" fill="hold"/>
                                        <p:tgtEl>
                                          <p:spTgt spid="256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8" grpId="0" autoUpdateAnimBg="0"/>
      <p:bldP spid="9258" grpId="0" autoUpdateAnimBg="0"/>
      <p:bldP spid="42" grpId="0" autoUpdateAnimBg="0"/>
      <p:bldP spid="45" grpId="0" animBg="1" autoUpdateAnimBg="0"/>
      <p:bldP spid="4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14"/>
          <p:cNvSpPr txBox="1">
            <a:spLocks noChangeArrowheads="1"/>
          </p:cNvSpPr>
          <p:nvPr/>
        </p:nvSpPr>
        <p:spPr bwMode="auto">
          <a:xfrm>
            <a:off x="2916238" y="2781300"/>
            <a:ext cx="32004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刚体的机械能守恒</a:t>
            </a:r>
          </a:p>
        </p:txBody>
      </p:sp>
      <p:graphicFrame>
        <p:nvGraphicFramePr>
          <p:cNvPr id="8" name="Object 2"/>
          <p:cNvGraphicFramePr>
            <a:graphicFrameLocks/>
          </p:cNvGraphicFramePr>
          <p:nvPr/>
        </p:nvGraphicFramePr>
        <p:xfrm>
          <a:off x="2771775" y="620713"/>
          <a:ext cx="3744913" cy="1296987"/>
        </p:xfrm>
        <a:graphic>
          <a:graphicData uri="http://schemas.openxmlformats.org/presentationml/2006/ole">
            <mc:AlternateContent xmlns:mc="http://schemas.openxmlformats.org/markup-compatibility/2006">
              <mc:Choice xmlns:v="urn:schemas-microsoft-com:vml" Requires="v">
                <p:oleObj spid="_x0000_s219150" name="Equation" r:id="rId3" imgW="1371600" imgH="393480" progId="Equation.DSMT4">
                  <p:embed/>
                </p:oleObj>
              </mc:Choice>
              <mc:Fallback>
                <p:oleObj name="Equation" r:id="rId3" imgW="1371600" imgH="393480" progId="Equation.DSMT4">
                  <p:embed/>
                  <p:pic>
                    <p:nvPicPr>
                      <p:cNvPr id="8" name="Object 2"/>
                      <p:cNvPicPr preferRelativeResize="0">
                        <a:picLocks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2771775" y="620713"/>
                        <a:ext cx="3744913" cy="1296987"/>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3"/>
          <p:cNvGraphicFramePr>
            <a:graphicFrameLocks noChangeAspect="1"/>
          </p:cNvGraphicFramePr>
          <p:nvPr/>
        </p:nvGraphicFramePr>
        <p:xfrm>
          <a:off x="401638" y="981075"/>
          <a:ext cx="2154237" cy="719138"/>
        </p:xfrm>
        <a:graphic>
          <a:graphicData uri="http://schemas.openxmlformats.org/presentationml/2006/ole">
            <mc:AlternateContent xmlns:mc="http://schemas.openxmlformats.org/markup-compatibility/2006">
              <mc:Choice xmlns:v="urn:schemas-microsoft-com:vml" Requires="v">
                <p:oleObj spid="_x0000_s219151" name="Equation" r:id="rId5" imgW="647640" imgH="215640" progId="Equation.3">
                  <p:embed/>
                </p:oleObj>
              </mc:Choice>
              <mc:Fallback>
                <p:oleObj name="Equation" r:id="rId5" imgW="647640" imgH="215640" progId="Equation.3">
                  <p:embed/>
                  <p:pic>
                    <p:nvPicPr>
                      <p:cNvPr id="9"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1638" y="981075"/>
                        <a:ext cx="2154237" cy="719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 Box 41"/>
          <p:cNvSpPr txBox="1">
            <a:spLocks noChangeArrowheads="1"/>
          </p:cNvSpPr>
          <p:nvPr/>
        </p:nvSpPr>
        <p:spPr bwMode="auto">
          <a:xfrm>
            <a:off x="395288" y="3500438"/>
            <a:ext cx="7921625" cy="1854200"/>
          </a:xfrm>
          <a:prstGeom prst="rect">
            <a:avLst/>
          </a:prstGeom>
          <a:noFill/>
          <a:ln w="9525">
            <a:noFill/>
            <a:miter lim="800000"/>
            <a:headEnd/>
            <a:tailEnd/>
          </a:ln>
          <a:effectLst/>
        </p:spPr>
        <p:txBody>
          <a:bodyPr>
            <a:spAutoFit/>
          </a:bodyPr>
          <a:lstStyle/>
          <a:p>
            <a:pPr marL="0" marR="0" lvl="0" indent="0" algn="just" defTabSz="914400" rtl="0" eaLnBrk="1" fontAlgn="base" latinLnBrk="0" hangingPunct="1">
              <a:lnSpc>
                <a:spcPct val="125000"/>
              </a:lnSpc>
              <a:spcBef>
                <a:spcPct val="50000"/>
              </a:spcBef>
              <a:spcAft>
                <a:spcPct val="0"/>
              </a:spcAft>
              <a:buClrTx/>
              <a:buSzTx/>
              <a:buFontTx/>
              <a:buNone/>
              <a:tabLst/>
              <a:defRPr/>
            </a:pPr>
            <a:r>
              <a:rPr kumimoji="1" lang="zh-CN" altLang="en-US" sz="3200" b="1" i="0" u="none" strike="noStrike" kern="1200" cap="none" spc="0" normalizeH="0" baseline="0" noProof="0" dirty="0">
                <a:ln>
                  <a:noFill/>
                </a:ln>
                <a:solidFill>
                  <a:srgbClr val="C00000"/>
                </a:solidFill>
                <a:effectLst/>
                <a:uLnTx/>
                <a:uFillTx/>
                <a:latin typeface="宋体"/>
                <a:ea typeface="宋体"/>
                <a:cs typeface="+mn-cs"/>
              </a:rPr>
              <a:t>结论：</a:t>
            </a:r>
            <a:r>
              <a:rPr kumimoji="1" lang="zh-CN" altLang="en-US" sz="3200" b="1" i="0" u="none" strike="noStrike" kern="1200" cap="none" spc="0" normalizeH="0" baseline="0" noProof="0" dirty="0">
                <a:ln>
                  <a:noFill/>
                </a:ln>
                <a:solidFill>
                  <a:srgbClr val="000000"/>
                </a:solidFill>
                <a:effectLst/>
                <a:uLnTx/>
                <a:uFillTx/>
                <a:latin typeface="宋体"/>
                <a:ea typeface="宋体"/>
                <a:cs typeface="+mn-cs"/>
              </a:rPr>
              <a:t>对含有刚体和质点复杂系统，若外力不做功，且内力都是保守力，则系统机械能守恒。      </a:t>
            </a:r>
          </a:p>
        </p:txBody>
      </p:sp>
      <p:sp>
        <p:nvSpPr>
          <p:cNvPr id="11" name="下箭头 10"/>
          <p:cNvSpPr>
            <a:spLocks noChangeArrowheads="1"/>
          </p:cNvSpPr>
          <p:nvPr/>
        </p:nvSpPr>
        <p:spPr bwMode="auto">
          <a:xfrm>
            <a:off x="4427538" y="1989138"/>
            <a:ext cx="215900" cy="719137"/>
          </a:xfrm>
          <a:prstGeom prst="downArrow">
            <a:avLst>
              <a:gd name="adj1" fmla="val 50000"/>
              <a:gd name="adj2" fmla="val 49963"/>
            </a:avLst>
          </a:prstGeom>
          <a:solidFill>
            <a:srgbClr val="FF0000"/>
          </a:solidFill>
          <a:ln w="9525" algn="ctr">
            <a:solidFill>
              <a:schemeClr val="tx1"/>
            </a:solidFill>
            <a:round/>
            <a:headEnd/>
            <a:tailEnd/>
          </a:ln>
        </p:spPr>
        <p:txBody>
          <a:bodyPr wrap="none"/>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9626542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ppt_x"/>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left)">
                                      <p:cBhvr>
                                        <p:cTn id="24" dur="500"/>
                                        <p:tgtEl>
                                          <p:spTgt spid="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2" presetClass="entr" presetSubtype="4"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slide(fromBottom)">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10" grpId="0"/>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ext Box 2"/>
          <p:cNvSpPr txBox="1">
            <a:spLocks noChangeArrowheads="1"/>
          </p:cNvSpPr>
          <p:nvPr/>
        </p:nvSpPr>
        <p:spPr bwMode="auto">
          <a:xfrm>
            <a:off x="250825" y="765175"/>
            <a:ext cx="21558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4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4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4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4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0000FF"/>
                </a:solidFill>
                <a:effectLst/>
                <a:uLnTx/>
                <a:uFillTx/>
                <a:latin typeface="宋体" panose="02010600030101010101" pitchFamily="2" charset="-122"/>
                <a:ea typeface="宋体" panose="02010600030101010101" pitchFamily="2" charset="-122"/>
                <a:cs typeface="+mn-cs"/>
              </a:rPr>
              <a:t>平动的特点</a:t>
            </a:r>
            <a:endParaRPr kumimoji="0" lang="zh-CN" altLang="en-US" sz="2800" b="0" i="0" u="none" strike="noStrike" kern="1200" cap="none" spc="0" normalizeH="0" baseline="0" noProof="0" smtClean="0">
              <a:ln>
                <a:noFill/>
              </a:ln>
              <a:solidFill>
                <a:srgbClr val="0000FF"/>
              </a:solidFill>
              <a:effectLst/>
              <a:uLnTx/>
              <a:uFillTx/>
              <a:latin typeface="宋体" panose="02010600030101010101" pitchFamily="2" charset="-122"/>
              <a:ea typeface="宋体" panose="02010600030101010101" pitchFamily="2" charset="-122"/>
              <a:cs typeface="+mn-cs"/>
            </a:endParaRPr>
          </a:p>
        </p:txBody>
      </p:sp>
      <p:sp>
        <p:nvSpPr>
          <p:cNvPr id="2053" name="Text Box 3"/>
          <p:cNvSpPr txBox="1">
            <a:spLocks noChangeArrowheads="1"/>
          </p:cNvSpPr>
          <p:nvPr/>
        </p:nvSpPr>
        <p:spPr bwMode="auto">
          <a:xfrm>
            <a:off x="684213" y="1628775"/>
            <a:ext cx="80645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4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4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4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4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9pPr>
          </a:lstStyle>
          <a:p>
            <a:pPr marL="457200" marR="0" lvl="0" indent="-45720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1</a:t>
            </a:r>
            <a:r>
              <a:rPr kumimoji="0"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）刚体中各质点的运动情况相同</a:t>
            </a:r>
            <a:endParaRPr kumimoji="0" lang="zh-CN" altLang="en-US" sz="28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176162" name="Object 34"/>
          <p:cNvGraphicFramePr>
            <a:graphicFrameLocks/>
          </p:cNvGraphicFramePr>
          <p:nvPr/>
        </p:nvGraphicFramePr>
        <p:xfrm>
          <a:off x="1763713" y="2708275"/>
          <a:ext cx="1439862" cy="576263"/>
        </p:xfrm>
        <a:graphic>
          <a:graphicData uri="http://schemas.openxmlformats.org/presentationml/2006/ole">
            <mc:AlternateContent xmlns:mc="http://schemas.openxmlformats.org/markup-compatibility/2006">
              <mc:Choice xmlns:v="urn:schemas-microsoft-com:vml" Requires="v">
                <p:oleObj spid="_x0000_s177168" name="公式" r:id="rId4" imgW="1091880" imgH="419040" progId="Equation.3">
                  <p:embed/>
                </p:oleObj>
              </mc:Choice>
              <mc:Fallback>
                <p:oleObj name="公式" r:id="rId4" imgW="1091880" imgH="419040" progId="Equation.3">
                  <p:embed/>
                  <p:pic>
                    <p:nvPicPr>
                      <p:cNvPr id="176162" name="Object 34"/>
                      <p:cNvPicPr preferRelativeResize="0">
                        <a:picLocks noChangeArrowheads="1"/>
                      </p:cNvPicPr>
                      <p:nvPr/>
                    </p:nvPicPr>
                    <p:blipFill>
                      <a:blip r:embed="rId5">
                        <a:lum bright="-100000"/>
                        <a:extLst>
                          <a:ext uri="{28A0092B-C50C-407E-A947-70E740481C1C}">
                            <a14:useLocalDpi xmlns:a14="http://schemas.microsoft.com/office/drawing/2010/main" val="0"/>
                          </a:ext>
                        </a:extLst>
                      </a:blip>
                      <a:srcRect/>
                      <a:stretch>
                        <a:fillRect/>
                      </a:stretch>
                    </p:blipFill>
                    <p:spPr bwMode="auto">
                      <a:xfrm>
                        <a:off x="1763713" y="2708275"/>
                        <a:ext cx="1439862"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6163" name="Object 35"/>
          <p:cNvGraphicFramePr>
            <a:graphicFrameLocks/>
          </p:cNvGraphicFramePr>
          <p:nvPr/>
        </p:nvGraphicFramePr>
        <p:xfrm>
          <a:off x="4067175" y="2636838"/>
          <a:ext cx="1441450" cy="647700"/>
        </p:xfrm>
        <a:graphic>
          <a:graphicData uri="http://schemas.openxmlformats.org/presentationml/2006/ole">
            <mc:AlternateContent xmlns:mc="http://schemas.openxmlformats.org/markup-compatibility/2006">
              <mc:Choice xmlns:v="urn:schemas-microsoft-com:vml" Requires="v">
                <p:oleObj spid="_x0000_s177169" name="公式" r:id="rId6" imgW="1079280" imgH="419040" progId="Equation.3">
                  <p:embed/>
                </p:oleObj>
              </mc:Choice>
              <mc:Fallback>
                <p:oleObj name="公式" r:id="rId6" imgW="1079280" imgH="419040" progId="Equation.3">
                  <p:embed/>
                  <p:pic>
                    <p:nvPicPr>
                      <p:cNvPr id="176163" name="Object 35"/>
                      <p:cNvPicPr preferRelativeResize="0">
                        <a:picLocks noChangeArrowheads="1"/>
                      </p:cNvPicPr>
                      <p:nvPr/>
                    </p:nvPicPr>
                    <p:blipFill>
                      <a:blip r:embed="rId7">
                        <a:lum bright="-100000"/>
                        <a:extLst>
                          <a:ext uri="{28A0092B-C50C-407E-A947-70E740481C1C}">
                            <a14:useLocalDpi xmlns:a14="http://schemas.microsoft.com/office/drawing/2010/main" val="0"/>
                          </a:ext>
                        </a:extLst>
                      </a:blip>
                      <a:srcRect/>
                      <a:stretch>
                        <a:fillRect/>
                      </a:stretch>
                    </p:blipFill>
                    <p:spPr bwMode="auto">
                      <a:xfrm>
                        <a:off x="4067175" y="2636838"/>
                        <a:ext cx="1441450"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6165" name="Text Box 37"/>
          <p:cNvSpPr txBox="1">
            <a:spLocks noChangeArrowheads="1"/>
          </p:cNvSpPr>
          <p:nvPr/>
        </p:nvSpPr>
        <p:spPr bwMode="auto">
          <a:xfrm>
            <a:off x="755650" y="4149725"/>
            <a:ext cx="7651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4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4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4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4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2</a:t>
            </a:r>
            <a:r>
              <a:rPr kumimoji="0"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）刚体的平动可归结为质点运动。</a:t>
            </a:r>
          </a:p>
        </p:txBody>
      </p:sp>
    </p:spTree>
    <p:extLst>
      <p:ext uri="{BB962C8B-B14F-4D97-AF65-F5344CB8AC3E}">
        <p14:creationId xmlns:p14="http://schemas.microsoft.com/office/powerpoint/2010/main" val="38300274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176162"/>
                                        </p:tgtEl>
                                        <p:attrNameLst>
                                          <p:attrName>style.visibility</p:attrName>
                                        </p:attrNameLst>
                                      </p:cBhvr>
                                      <p:to>
                                        <p:strVal val="visible"/>
                                      </p:to>
                                    </p:set>
                                    <p:animEffect transition="in" filter="wipe(left)">
                                      <p:cBhvr>
                                        <p:cTn id="7" dur="500"/>
                                        <p:tgtEl>
                                          <p:spTgt spid="176162"/>
                                        </p:tgtEl>
                                      </p:cBhvr>
                                    </p:animEffect>
                                  </p:childTnLst>
                                </p:cTn>
                              </p:par>
                              <p:par>
                                <p:cTn id="8" presetID="22" presetClass="entr" presetSubtype="8" fill="hold" nodeType="withEffect">
                                  <p:stCondLst>
                                    <p:cond delay="0"/>
                                  </p:stCondLst>
                                  <p:childTnLst>
                                    <p:set>
                                      <p:cBhvr>
                                        <p:cTn id="9" dur="1" fill="hold">
                                          <p:stCondLst>
                                            <p:cond delay="0"/>
                                          </p:stCondLst>
                                        </p:cTn>
                                        <p:tgtEl>
                                          <p:spTgt spid="176163"/>
                                        </p:tgtEl>
                                        <p:attrNameLst>
                                          <p:attrName>style.visibility</p:attrName>
                                        </p:attrNameLst>
                                      </p:cBhvr>
                                      <p:to>
                                        <p:strVal val="visible"/>
                                      </p:to>
                                    </p:set>
                                    <p:animEffect transition="in" filter="wipe(left)">
                                      <p:cBhvr>
                                        <p:cTn id="10" dur="500"/>
                                        <p:tgtEl>
                                          <p:spTgt spid="17616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76165"/>
                                        </p:tgtEl>
                                        <p:attrNameLst>
                                          <p:attrName>style.visibility</p:attrName>
                                        </p:attrNameLst>
                                      </p:cBhvr>
                                      <p:to>
                                        <p:strVal val="visible"/>
                                      </p:to>
                                    </p:set>
                                    <p:animEffect transition="in" filter="wipe(left)">
                                      <p:cBhvr>
                                        <p:cTn id="15" dur="500"/>
                                        <p:tgtEl>
                                          <p:spTgt spid="176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65"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8" name="Rectangle 55"/>
          <p:cNvSpPr>
            <a:spLocks noChangeArrowheads="1"/>
          </p:cNvSpPr>
          <p:nvPr/>
        </p:nvSpPr>
        <p:spPr bwMode="auto">
          <a:xfrm>
            <a:off x="381000" y="1295400"/>
            <a:ext cx="8382000" cy="32766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nvGrpSpPr>
          <p:cNvPr id="6159" name="Group 86"/>
          <p:cNvGrpSpPr>
            <a:grpSpLocks/>
          </p:cNvGrpSpPr>
          <p:nvPr/>
        </p:nvGrpSpPr>
        <p:grpSpPr bwMode="auto">
          <a:xfrm>
            <a:off x="1447800" y="1462088"/>
            <a:ext cx="1981200" cy="2895600"/>
            <a:chOff x="624" y="921"/>
            <a:chExt cx="1248" cy="1824"/>
          </a:xfrm>
        </p:grpSpPr>
        <p:sp>
          <p:nvSpPr>
            <p:cNvPr id="6201" name="Rectangle 6" descr="永恒"/>
            <p:cNvSpPr>
              <a:spLocks noChangeArrowheads="1"/>
            </p:cNvSpPr>
            <p:nvPr/>
          </p:nvSpPr>
          <p:spPr bwMode="auto">
            <a:xfrm>
              <a:off x="864" y="921"/>
              <a:ext cx="1008" cy="96"/>
            </a:xfrm>
            <a:prstGeom prst="rect">
              <a:avLst/>
            </a:prstGeom>
            <a:blipFill dpi="0" rotWithShape="0">
              <a:blip r:embed="rId3"/>
              <a:srcRect/>
              <a:tile tx="0" ty="0" sx="100000" sy="100000" flip="none" algn="tl"/>
            </a:blipFill>
            <a:ln w="9525">
              <a:solidFill>
                <a:srgbClr val="000000"/>
              </a:solidFill>
              <a:miter lim="800000"/>
              <a:headEnd/>
              <a:tailEnd/>
            </a:ln>
          </p:spPr>
          <p:txBody>
            <a:bodyPr vert="eaVert"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6202" name="Line 7"/>
            <p:cNvSpPr>
              <a:spLocks noChangeShapeType="1"/>
            </p:cNvSpPr>
            <p:nvPr/>
          </p:nvSpPr>
          <p:spPr bwMode="auto">
            <a:xfrm>
              <a:off x="1344" y="1017"/>
              <a:ext cx="0" cy="1392"/>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6203" name="Rectangle 8" descr="球体"/>
            <p:cNvSpPr>
              <a:spLocks noChangeArrowheads="1"/>
            </p:cNvSpPr>
            <p:nvPr/>
          </p:nvSpPr>
          <p:spPr bwMode="auto">
            <a:xfrm>
              <a:off x="1152" y="2409"/>
              <a:ext cx="432" cy="336"/>
            </a:xfrm>
            <a:prstGeom prst="rect">
              <a:avLst/>
            </a:prstGeom>
            <a:pattFill prst="sphere">
              <a:fgClr>
                <a:srgbClr val="CC9900"/>
              </a:fgClr>
              <a:bgClr>
                <a:srgbClr val="FFFFFF"/>
              </a:bgClr>
            </a:pattFill>
            <a:ln w="19050">
              <a:solidFill>
                <a:srgbClr val="000000"/>
              </a:solidFill>
              <a:miter lim="800000"/>
              <a:headEnd/>
              <a:tailEnd/>
            </a:ln>
          </p:spPr>
          <p:txBody>
            <a:bodyPr vert="eaVert"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6204" name="AutoShape 9"/>
            <p:cNvSpPr>
              <a:spLocks noChangeArrowheads="1"/>
            </p:cNvSpPr>
            <p:nvPr/>
          </p:nvSpPr>
          <p:spPr bwMode="auto">
            <a:xfrm>
              <a:off x="672" y="2553"/>
              <a:ext cx="288" cy="96"/>
            </a:xfrm>
            <a:prstGeom prst="homePlate">
              <a:avLst>
                <a:gd name="adj" fmla="val 75000"/>
              </a:avLst>
            </a:prstGeom>
            <a:gradFill rotWithShape="0">
              <a:gsLst>
                <a:gs pos="0">
                  <a:srgbClr val="878700"/>
                </a:gs>
                <a:gs pos="50000">
                  <a:srgbClr val="CCCC00"/>
                </a:gs>
                <a:gs pos="100000">
                  <a:srgbClr val="878700"/>
                </a:gs>
              </a:gsLst>
              <a:lin ang="5400000" scaled="1"/>
            </a:gradFill>
            <a:ln w="19050">
              <a:solidFill>
                <a:srgbClr val="000000"/>
              </a:solidFill>
              <a:miter lim="800000"/>
              <a:headEnd/>
              <a:tailEnd/>
            </a:ln>
          </p:spPr>
          <p:txBody>
            <a:bodyPr vert="eaVert"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6205" name="Line 10"/>
            <p:cNvSpPr>
              <a:spLocks noChangeShapeType="1"/>
            </p:cNvSpPr>
            <p:nvPr/>
          </p:nvSpPr>
          <p:spPr bwMode="auto">
            <a:xfrm>
              <a:off x="624" y="2457"/>
              <a:ext cx="432" cy="0"/>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6156" name="Object 11"/>
            <p:cNvGraphicFramePr>
              <a:graphicFrameLocks noChangeAspect="1"/>
            </p:cNvGraphicFramePr>
            <p:nvPr/>
          </p:nvGraphicFramePr>
          <p:xfrm>
            <a:off x="751" y="2153"/>
            <a:ext cx="216" cy="304"/>
          </p:xfrm>
          <a:graphic>
            <a:graphicData uri="http://schemas.openxmlformats.org/presentationml/2006/ole">
              <mc:AlternateContent xmlns:mc="http://schemas.openxmlformats.org/markup-compatibility/2006">
                <mc:Choice xmlns:v="urn:schemas-microsoft-com:vml" Requires="v">
                  <p:oleObj spid="_x0000_s220234" name="Equation" r:id="rId4" imgW="126720" imgH="177480" progId="Equation.3">
                    <p:embed/>
                  </p:oleObj>
                </mc:Choice>
                <mc:Fallback>
                  <p:oleObj name="Equation" r:id="rId4" imgW="126720" imgH="177480" progId="Equation.3">
                    <p:embed/>
                    <p:pic>
                      <p:nvPicPr>
                        <p:cNvPr id="6156"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1" y="2153"/>
                          <a:ext cx="216"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7" name="Object 13"/>
            <p:cNvGraphicFramePr>
              <a:graphicFrameLocks noChangeAspect="1"/>
            </p:cNvGraphicFramePr>
            <p:nvPr/>
          </p:nvGraphicFramePr>
          <p:xfrm>
            <a:off x="1152" y="1017"/>
            <a:ext cx="188" cy="216"/>
          </p:xfrm>
          <a:graphic>
            <a:graphicData uri="http://schemas.openxmlformats.org/presentationml/2006/ole">
              <mc:AlternateContent xmlns:mc="http://schemas.openxmlformats.org/markup-compatibility/2006">
                <mc:Choice xmlns:v="urn:schemas-microsoft-com:vml" Requires="v">
                  <p:oleObj spid="_x0000_s220235" name="Equation" r:id="rId6" imgW="164880" imgH="190440" progId="Equation.3">
                    <p:embed/>
                  </p:oleObj>
                </mc:Choice>
                <mc:Fallback>
                  <p:oleObj name="Equation" r:id="rId6" imgW="164880" imgH="190440" progId="Equation.3">
                    <p:embed/>
                    <p:pic>
                      <p:nvPicPr>
                        <p:cNvPr id="6157"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2" y="1017"/>
                          <a:ext cx="188"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160" name="Group 76"/>
          <p:cNvGrpSpPr>
            <a:grpSpLocks/>
          </p:cNvGrpSpPr>
          <p:nvPr/>
        </p:nvGrpSpPr>
        <p:grpSpPr bwMode="auto">
          <a:xfrm>
            <a:off x="6553200" y="1309688"/>
            <a:ext cx="2133600" cy="2974975"/>
            <a:chOff x="3936" y="873"/>
            <a:chExt cx="1344" cy="1874"/>
          </a:xfrm>
        </p:grpSpPr>
        <p:sp>
          <p:nvSpPr>
            <p:cNvPr id="6191" name="Line 24"/>
            <p:cNvSpPr>
              <a:spLocks noChangeShapeType="1"/>
            </p:cNvSpPr>
            <p:nvPr/>
          </p:nvSpPr>
          <p:spPr bwMode="auto">
            <a:xfrm>
              <a:off x="4752" y="1228"/>
              <a:ext cx="0" cy="932"/>
            </a:xfrm>
            <a:prstGeom prst="line">
              <a:avLst/>
            </a:prstGeom>
            <a:noFill/>
            <a:ln w="28575">
              <a:solidFill>
                <a:srgbClr val="B66D0C"/>
              </a:solidFill>
              <a:prstDash val="dash"/>
              <a:round/>
              <a:headEnd/>
              <a:tailEnd/>
            </a:ln>
            <a:extLst>
              <a:ext uri="{909E8E84-426E-40DD-AFC4-6F175D3DCCD1}">
                <a14:hiddenFill xmlns:a14="http://schemas.microsoft.com/office/drawing/2010/main">
                  <a:noFill/>
                </a14:hiddenFill>
              </a:ext>
            </a:extLst>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6192" name="Line 25"/>
            <p:cNvSpPr>
              <a:spLocks noChangeShapeType="1"/>
            </p:cNvSpPr>
            <p:nvPr/>
          </p:nvSpPr>
          <p:spPr bwMode="auto">
            <a:xfrm flipH="1">
              <a:off x="4224" y="1211"/>
              <a:ext cx="528" cy="9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01754" name="Oval 26"/>
            <p:cNvSpPr>
              <a:spLocks noChangeArrowheads="1"/>
            </p:cNvSpPr>
            <p:nvPr/>
          </p:nvSpPr>
          <p:spPr bwMode="auto">
            <a:xfrm>
              <a:off x="4176" y="2075"/>
              <a:ext cx="144" cy="144"/>
            </a:xfrm>
            <a:prstGeom prst="ellipse">
              <a:avLst/>
            </a:prstGeom>
            <a:gradFill rotWithShape="0">
              <a:gsLst>
                <a:gs pos="0">
                  <a:schemeClr val="accent1"/>
                </a:gs>
                <a:gs pos="100000">
                  <a:schemeClr val="accent1">
                    <a:gamma/>
                    <a:shade val="56078"/>
                    <a:invGamma/>
                  </a:schemeClr>
                </a:gs>
              </a:gsLst>
              <a:path path="shape">
                <a:fillToRect l="50000" t="50000" r="50000" b="50000"/>
              </a:path>
            </a:gradFill>
            <a:ln w="9525">
              <a:solidFill>
                <a:schemeClr val="tx1"/>
              </a:solidFill>
              <a:round/>
              <a:headEnd/>
              <a:tailEnd/>
            </a:ln>
            <a:effectLst/>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6194" name="Line 27"/>
            <p:cNvSpPr>
              <a:spLocks noChangeShapeType="1"/>
            </p:cNvSpPr>
            <p:nvPr/>
          </p:nvSpPr>
          <p:spPr bwMode="auto">
            <a:xfrm>
              <a:off x="4224" y="2123"/>
              <a:ext cx="240" cy="336"/>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6148" name="Object 28"/>
            <p:cNvGraphicFramePr>
              <a:graphicFrameLocks noChangeAspect="1"/>
            </p:cNvGraphicFramePr>
            <p:nvPr/>
          </p:nvGraphicFramePr>
          <p:xfrm>
            <a:off x="4560" y="1403"/>
            <a:ext cx="200" cy="280"/>
          </p:xfrm>
          <a:graphic>
            <a:graphicData uri="http://schemas.openxmlformats.org/presentationml/2006/ole">
              <mc:AlternateContent xmlns:mc="http://schemas.openxmlformats.org/markup-compatibility/2006">
                <mc:Choice xmlns:v="urn:schemas-microsoft-com:vml" Requires="v">
                  <p:oleObj spid="_x0000_s220236" name="公式" r:id="rId8" imgW="101520" imgH="139680" progId="Equation.3">
                    <p:embed/>
                  </p:oleObj>
                </mc:Choice>
                <mc:Fallback>
                  <p:oleObj name="公式" r:id="rId8" imgW="101520" imgH="139680" progId="Equation.3">
                    <p:embed/>
                    <p:pic>
                      <p:nvPicPr>
                        <p:cNvPr id="6148" name="Object 2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60" y="1403"/>
                          <a:ext cx="200" cy="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9" name="Object 29"/>
            <p:cNvGraphicFramePr>
              <a:graphicFrameLocks noChangeAspect="1"/>
            </p:cNvGraphicFramePr>
            <p:nvPr/>
          </p:nvGraphicFramePr>
          <p:xfrm>
            <a:off x="4512" y="2393"/>
            <a:ext cx="215" cy="304"/>
          </p:xfrm>
          <a:graphic>
            <a:graphicData uri="http://schemas.openxmlformats.org/presentationml/2006/ole">
              <mc:AlternateContent xmlns:mc="http://schemas.openxmlformats.org/markup-compatibility/2006">
                <mc:Choice xmlns:v="urn:schemas-microsoft-com:vml" Requires="v">
                  <p:oleObj spid="_x0000_s220237" name="Equation" r:id="rId10" imgW="126720" imgH="177480" progId="Equation.3">
                    <p:embed/>
                  </p:oleObj>
                </mc:Choice>
                <mc:Fallback>
                  <p:oleObj name="Equation" r:id="rId10" imgW="126720" imgH="177480" progId="Equation.3">
                    <p:embed/>
                    <p:pic>
                      <p:nvPicPr>
                        <p:cNvPr id="6149" name="Object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2" y="2393"/>
                          <a:ext cx="215"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95" name="Arc 30"/>
            <p:cNvSpPr>
              <a:spLocks/>
            </p:cNvSpPr>
            <p:nvPr/>
          </p:nvSpPr>
          <p:spPr bwMode="auto">
            <a:xfrm rot="9639340">
              <a:off x="4560" y="1547"/>
              <a:ext cx="192" cy="142"/>
            </a:xfrm>
            <a:custGeom>
              <a:avLst/>
              <a:gdLst>
                <a:gd name="T0" fmla="*/ 0 w 21600"/>
                <a:gd name="T1" fmla="*/ 0 h 21270"/>
                <a:gd name="T2" fmla="*/ 0 w 21600"/>
                <a:gd name="T3" fmla="*/ 0 h 21270"/>
                <a:gd name="T4" fmla="*/ 0 w 21600"/>
                <a:gd name="T5" fmla="*/ 0 h 21270"/>
                <a:gd name="T6" fmla="*/ 0 60000 65536"/>
                <a:gd name="T7" fmla="*/ 0 60000 65536"/>
                <a:gd name="T8" fmla="*/ 0 60000 65536"/>
                <a:gd name="T9" fmla="*/ 0 w 21600"/>
                <a:gd name="T10" fmla="*/ 0 h 21270"/>
                <a:gd name="T11" fmla="*/ 21600 w 21600"/>
                <a:gd name="T12" fmla="*/ 21270 h 21270"/>
              </a:gdLst>
              <a:ahLst/>
              <a:cxnLst>
                <a:cxn ang="T6">
                  <a:pos x="T0" y="T1"/>
                </a:cxn>
                <a:cxn ang="T7">
                  <a:pos x="T2" y="T3"/>
                </a:cxn>
                <a:cxn ang="T8">
                  <a:pos x="T4" y="T5"/>
                </a:cxn>
              </a:cxnLst>
              <a:rect l="T9" t="T10" r="T11" b="T12"/>
              <a:pathLst>
                <a:path w="21600" h="21270" fill="none" extrusionOk="0">
                  <a:moveTo>
                    <a:pt x="3761" y="0"/>
                  </a:moveTo>
                  <a:cubicBezTo>
                    <a:pt x="14079" y="1825"/>
                    <a:pt x="21600" y="10791"/>
                    <a:pt x="21600" y="21270"/>
                  </a:cubicBezTo>
                </a:path>
                <a:path w="21600" h="21270" stroke="0" extrusionOk="0">
                  <a:moveTo>
                    <a:pt x="3761" y="0"/>
                  </a:moveTo>
                  <a:cubicBezTo>
                    <a:pt x="14079" y="1825"/>
                    <a:pt x="21600" y="10791"/>
                    <a:pt x="21600" y="21270"/>
                  </a:cubicBezTo>
                  <a:lnTo>
                    <a:pt x="0" y="21270"/>
                  </a:lnTo>
                  <a:close/>
                </a:path>
              </a:pathLst>
            </a:cu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6196" name="Rectangle 31"/>
            <p:cNvSpPr>
              <a:spLocks noChangeArrowheads="1"/>
            </p:cNvSpPr>
            <p:nvPr/>
          </p:nvSpPr>
          <p:spPr bwMode="auto">
            <a:xfrm>
              <a:off x="4416" y="1163"/>
              <a:ext cx="720" cy="48"/>
            </a:xfrm>
            <a:prstGeom prst="rect">
              <a:avLst/>
            </a:prstGeom>
            <a:solidFill>
              <a:schemeClr val="accent1"/>
            </a:solidFill>
            <a:ln w="9525">
              <a:solidFill>
                <a:schemeClr val="tx1"/>
              </a:solidFill>
              <a:miter lim="800000"/>
              <a:headEnd/>
              <a:tailEnd/>
            </a:ln>
          </p:spPr>
          <p:txBody>
            <a:bodyPr vert="eaVert"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6197" name="Oval 32"/>
            <p:cNvSpPr>
              <a:spLocks noChangeArrowheads="1"/>
            </p:cNvSpPr>
            <p:nvPr/>
          </p:nvSpPr>
          <p:spPr bwMode="auto">
            <a:xfrm>
              <a:off x="4224" y="1931"/>
              <a:ext cx="1056" cy="384"/>
            </a:xfrm>
            <a:prstGeom prst="ellipse">
              <a:avLst/>
            </a:prstGeom>
            <a:noFill/>
            <a:ln w="28575">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6198" name="Line 33"/>
            <p:cNvSpPr>
              <a:spLocks noChangeShapeType="1"/>
            </p:cNvSpPr>
            <p:nvPr/>
          </p:nvSpPr>
          <p:spPr bwMode="auto">
            <a:xfrm>
              <a:off x="4224" y="2123"/>
              <a:ext cx="0" cy="624"/>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6199" name="Line 34"/>
            <p:cNvSpPr>
              <a:spLocks noChangeShapeType="1"/>
            </p:cNvSpPr>
            <p:nvPr/>
          </p:nvSpPr>
          <p:spPr bwMode="auto">
            <a:xfrm flipV="1">
              <a:off x="4224" y="1643"/>
              <a:ext cx="288" cy="480"/>
            </a:xfrm>
            <a:prstGeom prst="line">
              <a:avLst/>
            </a:prstGeom>
            <a:noFill/>
            <a:ln w="38100">
              <a:solidFill>
                <a:srgbClr val="FF3399"/>
              </a:solidFill>
              <a:round/>
              <a:headEnd/>
              <a:tailEnd type="triangle" w="sm" len="lg"/>
            </a:ln>
            <a:extLst>
              <a:ext uri="{909E8E84-426E-40DD-AFC4-6F175D3DCCD1}">
                <a14:hiddenFill xmlns:a14="http://schemas.microsoft.com/office/drawing/2010/main">
                  <a:noFill/>
                </a14:hiddenFill>
              </a:ext>
            </a:extLst>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6200" name="Line 35"/>
            <p:cNvSpPr>
              <a:spLocks noChangeShapeType="1"/>
            </p:cNvSpPr>
            <p:nvPr/>
          </p:nvSpPr>
          <p:spPr bwMode="auto">
            <a:xfrm flipV="1">
              <a:off x="4752" y="2112"/>
              <a:ext cx="528" cy="48"/>
            </a:xfrm>
            <a:prstGeom prst="line">
              <a:avLst/>
            </a:prstGeom>
            <a:noFill/>
            <a:ln w="25400">
              <a:solidFill>
                <a:srgbClr val="FF6600"/>
              </a:solidFill>
              <a:prstDash val="dash"/>
              <a:round/>
              <a:headEnd/>
              <a:tailEnd type="triangle" w="sm" len="lg"/>
            </a:ln>
            <a:extLst>
              <a:ext uri="{909E8E84-426E-40DD-AFC4-6F175D3DCCD1}">
                <a14:hiddenFill xmlns:a14="http://schemas.microsoft.com/office/drawing/2010/main">
                  <a:noFill/>
                </a14:hiddenFill>
              </a:ext>
            </a:extLst>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6150" name="Object 37"/>
            <p:cNvGraphicFramePr>
              <a:graphicFrameLocks noChangeAspect="1"/>
            </p:cNvGraphicFramePr>
            <p:nvPr/>
          </p:nvGraphicFramePr>
          <p:xfrm>
            <a:off x="4560" y="2027"/>
            <a:ext cx="188" cy="216"/>
          </p:xfrm>
          <a:graphic>
            <a:graphicData uri="http://schemas.openxmlformats.org/presentationml/2006/ole">
              <mc:AlternateContent xmlns:mc="http://schemas.openxmlformats.org/markup-compatibility/2006">
                <mc:Choice xmlns:v="urn:schemas-microsoft-com:vml" Requires="v">
                  <p:oleObj spid="_x0000_s220238" name="Equation" r:id="rId11" imgW="164880" imgH="190440" progId="Equation.3">
                    <p:embed/>
                  </p:oleObj>
                </mc:Choice>
                <mc:Fallback>
                  <p:oleObj name="Equation" r:id="rId11" imgW="164880" imgH="190440" progId="Equation.3">
                    <p:embed/>
                    <p:pic>
                      <p:nvPicPr>
                        <p:cNvPr id="6150" name="Object 3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60" y="2027"/>
                          <a:ext cx="188"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1" name="Object 38"/>
            <p:cNvGraphicFramePr>
              <a:graphicFrameLocks noChangeAspect="1"/>
            </p:cNvGraphicFramePr>
            <p:nvPr/>
          </p:nvGraphicFramePr>
          <p:xfrm>
            <a:off x="4634" y="873"/>
            <a:ext cx="232" cy="317"/>
          </p:xfrm>
          <a:graphic>
            <a:graphicData uri="http://schemas.openxmlformats.org/presentationml/2006/ole">
              <mc:AlternateContent xmlns:mc="http://schemas.openxmlformats.org/markup-compatibility/2006">
                <mc:Choice xmlns:v="urn:schemas-microsoft-com:vml" Requires="v">
                  <p:oleObj spid="_x0000_s220239" name="Equation" r:id="rId12" imgW="203040" imgH="279360" progId="Equation.3">
                    <p:embed/>
                  </p:oleObj>
                </mc:Choice>
                <mc:Fallback>
                  <p:oleObj name="Equation" r:id="rId12" imgW="203040" imgH="279360" progId="Equation.3">
                    <p:embed/>
                    <p:pic>
                      <p:nvPicPr>
                        <p:cNvPr id="6151" name="Object 3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34" y="873"/>
                          <a:ext cx="232"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2" name="Object 39"/>
            <p:cNvGraphicFramePr>
              <a:graphicFrameLocks noChangeAspect="1"/>
            </p:cNvGraphicFramePr>
            <p:nvPr/>
          </p:nvGraphicFramePr>
          <p:xfrm>
            <a:off x="3936" y="2027"/>
            <a:ext cx="240" cy="200"/>
          </p:xfrm>
          <a:graphic>
            <a:graphicData uri="http://schemas.openxmlformats.org/presentationml/2006/ole">
              <mc:AlternateContent xmlns:mc="http://schemas.openxmlformats.org/markup-compatibility/2006">
                <mc:Choice xmlns:v="urn:schemas-microsoft-com:vml" Requires="v">
                  <p:oleObj spid="_x0000_s220240" name="Equation" r:id="rId14" imgW="228600" imgH="190440" progId="Equation.3">
                    <p:embed/>
                  </p:oleObj>
                </mc:Choice>
                <mc:Fallback>
                  <p:oleObj name="Equation" r:id="rId14" imgW="228600" imgH="190440" progId="Equation.3">
                    <p:embed/>
                    <p:pic>
                      <p:nvPicPr>
                        <p:cNvPr id="6152" name="Object 3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36" y="2027"/>
                          <a:ext cx="240"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3" name="Object 40"/>
            <p:cNvGraphicFramePr>
              <a:graphicFrameLocks noChangeAspect="1"/>
            </p:cNvGraphicFramePr>
            <p:nvPr/>
          </p:nvGraphicFramePr>
          <p:xfrm>
            <a:off x="3984" y="2459"/>
            <a:ext cx="198" cy="272"/>
          </p:xfrm>
          <a:graphic>
            <a:graphicData uri="http://schemas.openxmlformats.org/presentationml/2006/ole">
              <mc:AlternateContent xmlns:mc="http://schemas.openxmlformats.org/markup-compatibility/2006">
                <mc:Choice xmlns:v="urn:schemas-microsoft-com:vml" Requires="v">
                  <p:oleObj spid="_x0000_s220241" name="Equation" r:id="rId16" imgW="203040" imgH="279360" progId="Equation.3">
                    <p:embed/>
                  </p:oleObj>
                </mc:Choice>
                <mc:Fallback>
                  <p:oleObj name="Equation" r:id="rId16" imgW="203040" imgH="279360" progId="Equation.3">
                    <p:embed/>
                    <p:pic>
                      <p:nvPicPr>
                        <p:cNvPr id="6153" name="Object 4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984" y="2459"/>
                          <a:ext cx="198"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4" name="Object 41"/>
            <p:cNvGraphicFramePr>
              <a:graphicFrameLocks noChangeAspect="1"/>
            </p:cNvGraphicFramePr>
            <p:nvPr/>
          </p:nvGraphicFramePr>
          <p:xfrm>
            <a:off x="4199" y="1547"/>
            <a:ext cx="201" cy="264"/>
          </p:xfrm>
          <a:graphic>
            <a:graphicData uri="http://schemas.openxmlformats.org/presentationml/2006/ole">
              <mc:AlternateContent xmlns:mc="http://schemas.openxmlformats.org/markup-compatibility/2006">
                <mc:Choice xmlns:v="urn:schemas-microsoft-com:vml" Requires="v">
                  <p:oleObj spid="_x0000_s220242" name="Equation" r:id="rId18" imgW="203040" imgH="266400" progId="Equation.3">
                    <p:embed/>
                  </p:oleObj>
                </mc:Choice>
                <mc:Fallback>
                  <p:oleObj name="Equation" r:id="rId18" imgW="203040" imgH="266400" progId="Equation.3">
                    <p:embed/>
                    <p:pic>
                      <p:nvPicPr>
                        <p:cNvPr id="6154" name="Object 4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199" y="1547"/>
                          <a:ext cx="201"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5" name="Object 42"/>
            <p:cNvGraphicFramePr>
              <a:graphicFrameLocks noChangeAspect="1"/>
            </p:cNvGraphicFramePr>
            <p:nvPr/>
          </p:nvGraphicFramePr>
          <p:xfrm>
            <a:off x="4896" y="2027"/>
            <a:ext cx="181" cy="192"/>
          </p:xfrm>
          <a:graphic>
            <a:graphicData uri="http://schemas.openxmlformats.org/presentationml/2006/ole">
              <mc:AlternateContent xmlns:mc="http://schemas.openxmlformats.org/markup-compatibility/2006">
                <mc:Choice xmlns:v="urn:schemas-microsoft-com:vml" Requires="v">
                  <p:oleObj spid="_x0000_s220243" name="Equation" r:id="rId20" imgW="215640" imgH="228600" progId="Equation.3">
                    <p:embed/>
                  </p:oleObj>
                </mc:Choice>
                <mc:Fallback>
                  <p:oleObj name="Equation" r:id="rId20" imgW="215640" imgH="228600" progId="Equation.3">
                    <p:embed/>
                    <p:pic>
                      <p:nvPicPr>
                        <p:cNvPr id="6155" name="Object 4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96" y="2027"/>
                          <a:ext cx="181"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01776" name="Rectangle 48"/>
          <p:cNvSpPr>
            <a:spLocks noChangeArrowheads="1"/>
          </p:cNvSpPr>
          <p:nvPr/>
        </p:nvSpPr>
        <p:spPr bwMode="auto">
          <a:xfrm>
            <a:off x="6084888" y="1295400"/>
            <a:ext cx="620712" cy="1382713"/>
          </a:xfrm>
          <a:prstGeom prst="rect">
            <a:avLst/>
          </a:prstGeom>
          <a:gradFill rotWithShape="0">
            <a:gsLst>
              <a:gs pos="0">
                <a:schemeClr val="accent1"/>
              </a:gs>
              <a:gs pos="50000">
                <a:srgbClr val="FFFFFF"/>
              </a:gs>
              <a:gs pos="100000">
                <a:schemeClr val="accent1"/>
              </a:gs>
            </a:gsLst>
            <a:lin ang="0" scaled="1"/>
          </a:gradFill>
          <a:ln w="9525">
            <a:solidFill>
              <a:schemeClr val="tx2"/>
            </a:solidFill>
            <a:miter lim="800000"/>
            <a:headEnd/>
            <a:tailEnd/>
          </a:ln>
          <a:effectLst/>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圆锥摆</a:t>
            </a:r>
          </a:p>
        </p:txBody>
      </p:sp>
      <p:grpSp>
        <p:nvGrpSpPr>
          <p:cNvPr id="6162" name="Group 98"/>
          <p:cNvGrpSpPr>
            <a:grpSpLocks/>
          </p:cNvGrpSpPr>
          <p:nvPr/>
        </p:nvGrpSpPr>
        <p:grpSpPr bwMode="auto">
          <a:xfrm>
            <a:off x="3886200" y="1295400"/>
            <a:ext cx="1524000" cy="3076575"/>
            <a:chOff x="2448" y="816"/>
            <a:chExt cx="960" cy="1938"/>
          </a:xfrm>
        </p:grpSpPr>
        <p:sp>
          <p:nvSpPr>
            <p:cNvPr id="6185" name="AutoShape 15"/>
            <p:cNvSpPr>
              <a:spLocks noChangeArrowheads="1"/>
            </p:cNvSpPr>
            <p:nvPr/>
          </p:nvSpPr>
          <p:spPr bwMode="auto">
            <a:xfrm>
              <a:off x="3120" y="912"/>
              <a:ext cx="288" cy="1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2"/>
            </a:solidFill>
            <a:ln w="9525">
              <a:solidFill>
                <a:schemeClr val="tx1"/>
              </a:solidFill>
              <a:miter lim="800000"/>
              <a:headEnd/>
              <a:tailE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6186" name="Oval 16"/>
            <p:cNvSpPr>
              <a:spLocks noChangeArrowheads="1"/>
            </p:cNvSpPr>
            <p:nvPr/>
          </p:nvSpPr>
          <p:spPr bwMode="auto">
            <a:xfrm>
              <a:off x="3228" y="1047"/>
              <a:ext cx="60" cy="43"/>
            </a:xfrm>
            <a:prstGeom prst="ellipse">
              <a:avLst/>
            </a:prstGeom>
            <a:solidFill>
              <a:srgbClr val="FF0000"/>
            </a:solidFill>
            <a:ln w="9525">
              <a:solidFill>
                <a:schemeClr val="tx1"/>
              </a:solidFill>
              <a:round/>
              <a:headEnd/>
              <a:tailEnd/>
            </a:ln>
          </p:spPr>
          <p:txBody>
            <a:bodyPr vert="eaVert"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01745" name="Rectangle 17"/>
            <p:cNvSpPr>
              <a:spLocks noChangeArrowheads="1"/>
            </p:cNvSpPr>
            <p:nvPr/>
          </p:nvSpPr>
          <p:spPr bwMode="auto">
            <a:xfrm>
              <a:off x="3216" y="1104"/>
              <a:ext cx="96" cy="1650"/>
            </a:xfrm>
            <a:prstGeom prst="rect">
              <a:avLst/>
            </a:prstGeom>
            <a:gradFill rotWithShape="0">
              <a:gsLst>
                <a:gs pos="0">
                  <a:schemeClr val="accent1">
                    <a:gamma/>
                    <a:shade val="76078"/>
                    <a:invGamma/>
                  </a:schemeClr>
                </a:gs>
                <a:gs pos="50000">
                  <a:schemeClr val="accent1"/>
                </a:gs>
                <a:gs pos="100000">
                  <a:schemeClr val="accent1">
                    <a:gamma/>
                    <a:shade val="76078"/>
                    <a:invGamma/>
                  </a:schemeClr>
                </a:gs>
              </a:gsLst>
              <a:lin ang="0" scaled="1"/>
            </a:gradFill>
            <a:ln w="9525">
              <a:solidFill>
                <a:schemeClr val="tx1"/>
              </a:solidFill>
              <a:miter lim="800000"/>
              <a:headEnd/>
              <a:tailEnd/>
            </a:ln>
            <a:effectLst/>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6188" name="AutoShape 18"/>
            <p:cNvSpPr>
              <a:spLocks noChangeArrowheads="1"/>
            </p:cNvSpPr>
            <p:nvPr/>
          </p:nvSpPr>
          <p:spPr bwMode="auto">
            <a:xfrm>
              <a:off x="2832" y="2352"/>
              <a:ext cx="288" cy="96"/>
            </a:xfrm>
            <a:prstGeom prst="homePlate">
              <a:avLst>
                <a:gd name="adj" fmla="val 75000"/>
              </a:avLst>
            </a:prstGeom>
            <a:gradFill rotWithShape="0">
              <a:gsLst>
                <a:gs pos="0">
                  <a:srgbClr val="9B9B00"/>
                </a:gs>
                <a:gs pos="50000">
                  <a:srgbClr val="CCCC00"/>
                </a:gs>
                <a:gs pos="100000">
                  <a:srgbClr val="9B9B00"/>
                </a:gs>
              </a:gsLst>
              <a:lin ang="5400000" scaled="1"/>
            </a:gradFill>
            <a:ln w="19050">
              <a:solidFill>
                <a:srgbClr val="000000"/>
              </a:solidFill>
              <a:miter lim="800000"/>
              <a:headEnd/>
              <a:tailEnd/>
            </a:ln>
          </p:spPr>
          <p:txBody>
            <a:bodyPr vert="eaVert"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6189" name="Line 19"/>
            <p:cNvSpPr>
              <a:spLocks noChangeShapeType="1"/>
            </p:cNvSpPr>
            <p:nvPr/>
          </p:nvSpPr>
          <p:spPr bwMode="auto">
            <a:xfrm>
              <a:off x="2736" y="2544"/>
              <a:ext cx="432" cy="0"/>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01749" name="Rectangle 21"/>
            <p:cNvSpPr>
              <a:spLocks noChangeArrowheads="1"/>
            </p:cNvSpPr>
            <p:nvPr/>
          </p:nvSpPr>
          <p:spPr bwMode="auto">
            <a:xfrm>
              <a:off x="2448" y="816"/>
              <a:ext cx="391" cy="1409"/>
            </a:xfrm>
            <a:prstGeom prst="rect">
              <a:avLst/>
            </a:prstGeom>
            <a:gradFill rotWithShape="0">
              <a:gsLst>
                <a:gs pos="0">
                  <a:schemeClr val="accent1"/>
                </a:gs>
                <a:gs pos="50000">
                  <a:srgbClr val="FFFFFF"/>
                </a:gs>
                <a:gs pos="100000">
                  <a:schemeClr val="accent1"/>
                </a:gs>
              </a:gsLst>
              <a:lin ang="0" scaled="1"/>
            </a:gradFill>
            <a:ln w="9525">
              <a:solidFill>
                <a:schemeClr val="tx2"/>
              </a:solidFill>
              <a:miter lim="800000"/>
              <a:headEnd/>
              <a:tailEnd/>
            </a:ln>
            <a:effectLst/>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子弹击入杆</a:t>
              </a:r>
            </a:p>
          </p:txBody>
        </p:sp>
        <p:graphicFrame>
          <p:nvGraphicFramePr>
            <p:cNvPr id="6147" name="Object 22"/>
            <p:cNvGraphicFramePr>
              <a:graphicFrameLocks noChangeAspect="1"/>
            </p:cNvGraphicFramePr>
            <p:nvPr/>
          </p:nvGraphicFramePr>
          <p:xfrm>
            <a:off x="2976" y="1008"/>
            <a:ext cx="188" cy="216"/>
          </p:xfrm>
          <a:graphic>
            <a:graphicData uri="http://schemas.openxmlformats.org/presentationml/2006/ole">
              <mc:AlternateContent xmlns:mc="http://schemas.openxmlformats.org/markup-compatibility/2006">
                <mc:Choice xmlns:v="urn:schemas-microsoft-com:vml" Requires="v">
                  <p:oleObj spid="_x0000_s220244" name="Equation" r:id="rId22" imgW="164880" imgH="190440" progId="Equation.3">
                    <p:embed/>
                  </p:oleObj>
                </mc:Choice>
                <mc:Fallback>
                  <p:oleObj name="Equation" r:id="rId22" imgW="164880" imgH="190440" progId="Equation.3">
                    <p:embed/>
                    <p:pic>
                      <p:nvPicPr>
                        <p:cNvPr id="6147" name="Object 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76" y="1008"/>
                          <a:ext cx="188"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6146" name="Object 50"/>
          <p:cNvGraphicFramePr>
            <a:graphicFrameLocks noChangeAspect="1"/>
          </p:cNvGraphicFramePr>
          <p:nvPr/>
        </p:nvGraphicFramePr>
        <p:xfrm>
          <a:off x="4495800" y="4089400"/>
          <a:ext cx="342900" cy="482600"/>
        </p:xfrm>
        <a:graphic>
          <a:graphicData uri="http://schemas.openxmlformats.org/presentationml/2006/ole">
            <mc:AlternateContent xmlns:mc="http://schemas.openxmlformats.org/markup-compatibility/2006">
              <mc:Choice xmlns:v="urn:schemas-microsoft-com:vml" Requires="v">
                <p:oleObj spid="_x0000_s220245" name="Equation" r:id="rId23" imgW="126720" imgH="177480" progId="Equation.3">
                  <p:embed/>
                </p:oleObj>
              </mc:Choice>
              <mc:Fallback>
                <p:oleObj name="Equation" r:id="rId23" imgW="126720" imgH="177480" progId="Equation.3">
                  <p:embed/>
                  <p:pic>
                    <p:nvPicPr>
                      <p:cNvPr id="6146" name="Object 5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4089400"/>
                        <a:ext cx="3429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Group 66"/>
          <p:cNvGrpSpPr>
            <a:grpSpLocks/>
          </p:cNvGrpSpPr>
          <p:nvPr/>
        </p:nvGrpSpPr>
        <p:grpSpPr bwMode="auto">
          <a:xfrm>
            <a:off x="3581400" y="4662488"/>
            <a:ext cx="3124200" cy="1890712"/>
            <a:chOff x="48" y="2640"/>
            <a:chExt cx="1968" cy="1191"/>
          </a:xfrm>
        </p:grpSpPr>
        <p:sp>
          <p:nvSpPr>
            <p:cNvPr id="6181" name="Text Box 2"/>
            <p:cNvSpPr txBox="1">
              <a:spLocks noChangeArrowheads="1"/>
            </p:cNvSpPr>
            <p:nvPr/>
          </p:nvSpPr>
          <p:spPr bwMode="auto">
            <a:xfrm>
              <a:off x="48" y="2640"/>
              <a:ext cx="196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以子弹和杆为系统</a:t>
              </a:r>
            </a:p>
          </p:txBody>
        </p:sp>
        <p:sp>
          <p:nvSpPr>
            <p:cNvPr id="6182" name="Rectangle 57"/>
            <p:cNvSpPr>
              <a:spLocks noChangeArrowheads="1"/>
            </p:cNvSpPr>
            <p:nvPr/>
          </p:nvSpPr>
          <p:spPr bwMode="auto">
            <a:xfrm>
              <a:off x="192" y="3504"/>
              <a:ext cx="17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机械能</a:t>
              </a:r>
              <a:r>
                <a:rPr kumimoji="1"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不</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守恒 。</a:t>
              </a:r>
            </a:p>
          </p:txBody>
        </p:sp>
        <p:sp>
          <p:nvSpPr>
            <p:cNvPr id="6183" name="Rectangle 58"/>
            <p:cNvSpPr>
              <a:spLocks noChangeArrowheads="1"/>
            </p:cNvSpPr>
            <p:nvPr/>
          </p:nvSpPr>
          <p:spPr bwMode="auto">
            <a:xfrm>
              <a:off x="271" y="3216"/>
              <a:ext cx="14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角动量守恒；</a:t>
              </a:r>
            </a:p>
          </p:txBody>
        </p:sp>
        <p:sp>
          <p:nvSpPr>
            <p:cNvPr id="6184" name="Rectangle 59"/>
            <p:cNvSpPr>
              <a:spLocks noChangeArrowheads="1"/>
            </p:cNvSpPr>
            <p:nvPr/>
          </p:nvSpPr>
          <p:spPr bwMode="auto">
            <a:xfrm>
              <a:off x="314" y="2937"/>
              <a:ext cx="14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动量</a:t>
              </a:r>
              <a:r>
                <a:rPr kumimoji="1"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不</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守恒；</a:t>
              </a:r>
            </a:p>
          </p:txBody>
        </p:sp>
      </p:grpSp>
      <p:grpSp>
        <p:nvGrpSpPr>
          <p:cNvPr id="6" name="Group 67"/>
          <p:cNvGrpSpPr>
            <a:grpSpLocks/>
          </p:cNvGrpSpPr>
          <p:nvPr/>
        </p:nvGrpSpPr>
        <p:grpSpPr bwMode="auto">
          <a:xfrm>
            <a:off x="168275" y="4657725"/>
            <a:ext cx="3413125" cy="1895475"/>
            <a:chOff x="1968" y="2637"/>
            <a:chExt cx="2150" cy="1194"/>
          </a:xfrm>
        </p:grpSpPr>
        <p:sp>
          <p:nvSpPr>
            <p:cNvPr id="6177" name="Rectangle 3"/>
            <p:cNvSpPr>
              <a:spLocks noChangeArrowheads="1"/>
            </p:cNvSpPr>
            <p:nvPr/>
          </p:nvSpPr>
          <p:spPr bwMode="auto">
            <a:xfrm>
              <a:off x="1968" y="2637"/>
              <a:ext cx="215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以子弹和沙袋为系统</a:t>
              </a:r>
            </a:p>
          </p:txBody>
        </p:sp>
        <p:sp>
          <p:nvSpPr>
            <p:cNvPr id="6178" name="Rectangle 60"/>
            <p:cNvSpPr>
              <a:spLocks noChangeArrowheads="1"/>
            </p:cNvSpPr>
            <p:nvPr/>
          </p:nvSpPr>
          <p:spPr bwMode="auto">
            <a:xfrm>
              <a:off x="2400" y="2928"/>
              <a:ext cx="124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动量守恒；</a:t>
              </a:r>
            </a:p>
          </p:txBody>
        </p:sp>
        <p:sp>
          <p:nvSpPr>
            <p:cNvPr id="6179" name="Rectangle 61"/>
            <p:cNvSpPr>
              <a:spLocks noChangeArrowheads="1"/>
            </p:cNvSpPr>
            <p:nvPr/>
          </p:nvSpPr>
          <p:spPr bwMode="auto">
            <a:xfrm>
              <a:off x="2304" y="3216"/>
              <a:ext cx="14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角动量守恒；</a:t>
              </a:r>
            </a:p>
          </p:txBody>
        </p:sp>
        <p:sp>
          <p:nvSpPr>
            <p:cNvPr id="6180" name="Rectangle 62"/>
            <p:cNvSpPr>
              <a:spLocks noChangeArrowheads="1"/>
            </p:cNvSpPr>
            <p:nvPr/>
          </p:nvSpPr>
          <p:spPr bwMode="auto">
            <a:xfrm>
              <a:off x="2216" y="3504"/>
              <a:ext cx="17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机械能</a:t>
              </a:r>
              <a:r>
                <a:rPr kumimoji="1"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不</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守恒 。</a:t>
              </a:r>
            </a:p>
          </p:txBody>
        </p:sp>
      </p:grpSp>
      <p:grpSp>
        <p:nvGrpSpPr>
          <p:cNvPr id="7" name="Group 68"/>
          <p:cNvGrpSpPr>
            <a:grpSpLocks/>
          </p:cNvGrpSpPr>
          <p:nvPr/>
        </p:nvGrpSpPr>
        <p:grpSpPr bwMode="auto">
          <a:xfrm>
            <a:off x="6781800" y="4641850"/>
            <a:ext cx="2406650" cy="1911350"/>
            <a:chOff x="4272" y="2627"/>
            <a:chExt cx="1516" cy="1204"/>
          </a:xfrm>
        </p:grpSpPr>
        <p:sp>
          <p:nvSpPr>
            <p:cNvPr id="6173" name="Rectangle 4"/>
            <p:cNvSpPr>
              <a:spLocks noChangeArrowheads="1"/>
            </p:cNvSpPr>
            <p:nvPr/>
          </p:nvSpPr>
          <p:spPr bwMode="auto">
            <a:xfrm>
              <a:off x="4272" y="2627"/>
              <a:ext cx="124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圆锥摆系统</a:t>
              </a:r>
            </a:p>
          </p:txBody>
        </p:sp>
        <p:sp>
          <p:nvSpPr>
            <p:cNvPr id="6174" name="Rectangle 63"/>
            <p:cNvSpPr>
              <a:spLocks noChangeArrowheads="1"/>
            </p:cNvSpPr>
            <p:nvPr/>
          </p:nvSpPr>
          <p:spPr bwMode="auto">
            <a:xfrm>
              <a:off x="4272" y="2928"/>
              <a:ext cx="14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动量</a:t>
              </a:r>
              <a:r>
                <a:rPr kumimoji="1"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不</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守恒；</a:t>
              </a:r>
            </a:p>
          </p:txBody>
        </p:sp>
        <p:sp>
          <p:nvSpPr>
            <p:cNvPr id="6175" name="Rectangle 64"/>
            <p:cNvSpPr>
              <a:spLocks noChangeArrowheads="1"/>
            </p:cNvSpPr>
            <p:nvPr/>
          </p:nvSpPr>
          <p:spPr bwMode="auto">
            <a:xfrm>
              <a:off x="4272" y="3216"/>
              <a:ext cx="14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角动量守恒；</a:t>
              </a:r>
            </a:p>
          </p:txBody>
        </p:sp>
        <p:sp>
          <p:nvSpPr>
            <p:cNvPr id="6176" name="Rectangle 65"/>
            <p:cNvSpPr>
              <a:spLocks noChangeArrowheads="1"/>
            </p:cNvSpPr>
            <p:nvPr/>
          </p:nvSpPr>
          <p:spPr bwMode="auto">
            <a:xfrm>
              <a:off x="4272" y="3504"/>
              <a:ext cx="15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机械能守恒 。</a:t>
              </a:r>
            </a:p>
          </p:txBody>
        </p:sp>
      </p:grpSp>
      <p:grpSp>
        <p:nvGrpSpPr>
          <p:cNvPr id="6166" name="Group 96"/>
          <p:cNvGrpSpPr>
            <a:grpSpLocks/>
          </p:cNvGrpSpPr>
          <p:nvPr/>
        </p:nvGrpSpPr>
        <p:grpSpPr bwMode="auto">
          <a:xfrm>
            <a:off x="304800" y="609600"/>
            <a:ext cx="2209800" cy="685800"/>
            <a:chOff x="192" y="384"/>
            <a:chExt cx="1392" cy="432"/>
          </a:xfrm>
        </p:grpSpPr>
        <p:sp>
          <p:nvSpPr>
            <p:cNvPr id="201798" name="AutoShape 70"/>
            <p:cNvSpPr>
              <a:spLocks noChangeArrowheads="1"/>
            </p:cNvSpPr>
            <p:nvPr/>
          </p:nvSpPr>
          <p:spPr bwMode="auto">
            <a:xfrm>
              <a:off x="192" y="384"/>
              <a:ext cx="912" cy="432"/>
            </a:xfrm>
            <a:prstGeom prst="horizontalScroll">
              <a:avLst>
                <a:gd name="adj" fmla="val 12500"/>
              </a:avLst>
            </a:prstGeom>
            <a:solidFill>
              <a:schemeClr val="accent1"/>
            </a:solidFill>
            <a:ln w="9525">
              <a:solidFill>
                <a:schemeClr val="tx1"/>
              </a:solidFill>
              <a:round/>
              <a:headEnd/>
              <a:tailEnd/>
            </a:ln>
            <a:effectLst>
              <a:outerShdw dist="107763" dir="13500000" algn="ctr" rotWithShape="0">
                <a:srgbClr val="336600"/>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6172" name="Text Box 71"/>
            <p:cNvSpPr txBox="1">
              <a:spLocks noChangeArrowheads="1"/>
            </p:cNvSpPr>
            <p:nvPr/>
          </p:nvSpPr>
          <p:spPr bwMode="auto">
            <a:xfrm>
              <a:off x="336" y="441"/>
              <a:ext cx="124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讨 论</a:t>
              </a:r>
            </a:p>
          </p:txBody>
        </p:sp>
      </p:grpSp>
      <p:grpSp>
        <p:nvGrpSpPr>
          <p:cNvPr id="6167" name="Group 97"/>
          <p:cNvGrpSpPr>
            <a:grpSpLocks/>
          </p:cNvGrpSpPr>
          <p:nvPr/>
        </p:nvGrpSpPr>
        <p:grpSpPr bwMode="auto">
          <a:xfrm>
            <a:off x="304800" y="1295400"/>
            <a:ext cx="990600" cy="2743200"/>
            <a:chOff x="192" y="816"/>
            <a:chExt cx="624" cy="1728"/>
          </a:xfrm>
        </p:grpSpPr>
        <p:sp>
          <p:nvSpPr>
            <p:cNvPr id="201817" name="Rectangle 89"/>
            <p:cNvSpPr>
              <a:spLocks noChangeArrowheads="1"/>
            </p:cNvSpPr>
            <p:nvPr/>
          </p:nvSpPr>
          <p:spPr bwMode="auto">
            <a:xfrm>
              <a:off x="240" y="816"/>
              <a:ext cx="528" cy="1728"/>
            </a:xfrm>
            <a:prstGeom prst="rect">
              <a:avLst/>
            </a:prstGeom>
            <a:gradFill rotWithShape="0">
              <a:gsLst>
                <a:gs pos="0">
                  <a:schemeClr val="accent1"/>
                </a:gs>
                <a:gs pos="50000">
                  <a:schemeClr val="bg1"/>
                </a:gs>
                <a:gs pos="100000">
                  <a:schemeClr val="accent1"/>
                </a:gs>
              </a:gsLst>
              <a:lin ang="0" scaled="1"/>
            </a:gradFill>
            <a:ln w="12700">
              <a:solidFill>
                <a:schemeClr val="tx2"/>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6169" name="Rectangle 87"/>
            <p:cNvSpPr>
              <a:spLocks noChangeArrowheads="1"/>
            </p:cNvSpPr>
            <p:nvPr/>
          </p:nvSpPr>
          <p:spPr bwMode="auto">
            <a:xfrm>
              <a:off x="192" y="816"/>
              <a:ext cx="385" cy="1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子弹击入沙袋</a:t>
              </a:r>
            </a:p>
          </p:txBody>
        </p:sp>
        <p:sp>
          <p:nvSpPr>
            <p:cNvPr id="6170" name="Rectangle 88"/>
            <p:cNvSpPr>
              <a:spLocks noChangeArrowheads="1"/>
            </p:cNvSpPr>
            <p:nvPr/>
          </p:nvSpPr>
          <p:spPr bwMode="auto">
            <a:xfrm>
              <a:off x="431" y="816"/>
              <a:ext cx="385" cy="1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细绳质量不计</a:t>
              </a:r>
            </a:p>
          </p:txBody>
        </p:sp>
      </p:grpSp>
    </p:spTree>
    <p:extLst>
      <p:ext uri="{BB962C8B-B14F-4D97-AF65-F5344CB8AC3E}">
        <p14:creationId xmlns:p14="http://schemas.microsoft.com/office/powerpoint/2010/main" val="2996042272"/>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0" name="Text Box 2"/>
          <p:cNvSpPr txBox="1">
            <a:spLocks noChangeArrowheads="1"/>
          </p:cNvSpPr>
          <p:nvPr/>
        </p:nvSpPr>
        <p:spPr bwMode="auto">
          <a:xfrm>
            <a:off x="228600" y="1219200"/>
            <a:ext cx="1295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me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质  量：</a:t>
            </a:r>
          </a:p>
        </p:txBody>
      </p:sp>
      <p:graphicFrame>
        <p:nvGraphicFramePr>
          <p:cNvPr id="7170" name="Object 2"/>
          <p:cNvGraphicFramePr>
            <a:graphicFrameLocks noChangeAspect="1"/>
          </p:cNvGraphicFramePr>
          <p:nvPr/>
        </p:nvGraphicFramePr>
        <p:xfrm>
          <a:off x="2514600" y="2895600"/>
          <a:ext cx="1085850" cy="471488"/>
        </p:xfrm>
        <a:graphic>
          <a:graphicData uri="http://schemas.openxmlformats.org/presentationml/2006/ole">
            <mc:AlternateContent xmlns:mc="http://schemas.openxmlformats.org/markup-compatibility/2006">
              <mc:Choice xmlns:v="urn:schemas-microsoft-com:vml" Requires="v">
                <p:oleObj spid="_x0000_s221306" name="Equation" r:id="rId3" imgW="495000" imgH="215640" progId="Equation.DSMT4">
                  <p:embed/>
                </p:oleObj>
              </mc:Choice>
              <mc:Fallback>
                <p:oleObj name="Equation" r:id="rId3" imgW="495000" imgH="215640" progId="Equation.DSMT4">
                  <p:embed/>
                  <p:pic>
                    <p:nvPicPr>
                      <p:cNvPr id="717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2895600"/>
                        <a:ext cx="1085850" cy="471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91" name="Text Box 4"/>
          <p:cNvSpPr txBox="1">
            <a:spLocks noChangeArrowheads="1"/>
          </p:cNvSpPr>
          <p:nvPr/>
        </p:nvSpPr>
        <p:spPr bwMode="auto">
          <a:xfrm>
            <a:off x="4724400" y="2895600"/>
            <a:ext cx="1600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me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角动量：</a:t>
            </a:r>
          </a:p>
        </p:txBody>
      </p:sp>
      <p:graphicFrame>
        <p:nvGraphicFramePr>
          <p:cNvPr id="7171" name="Object 3"/>
          <p:cNvGraphicFramePr>
            <a:graphicFrameLocks noChangeAspect="1"/>
          </p:cNvGraphicFramePr>
          <p:nvPr/>
        </p:nvGraphicFramePr>
        <p:xfrm>
          <a:off x="6862763" y="2936875"/>
          <a:ext cx="1062037" cy="388938"/>
        </p:xfrm>
        <a:graphic>
          <a:graphicData uri="http://schemas.openxmlformats.org/presentationml/2006/ole">
            <mc:AlternateContent xmlns:mc="http://schemas.openxmlformats.org/markup-compatibility/2006">
              <mc:Choice xmlns:v="urn:schemas-microsoft-com:vml" Requires="v">
                <p:oleObj spid="_x0000_s221307" name="Equation" r:id="rId5" imgW="482400" imgH="177480" progId="Equation.3">
                  <p:embed/>
                </p:oleObj>
              </mc:Choice>
              <mc:Fallback>
                <p:oleObj name="Equation" r:id="rId5" imgW="482400" imgH="177480" progId="Equation.3">
                  <p:embed/>
                  <p:pic>
                    <p:nvPicPr>
                      <p:cNvPr id="7171"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62763" y="2936875"/>
                        <a:ext cx="1062037" cy="388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92" name="Text Box 6"/>
          <p:cNvSpPr txBox="1">
            <a:spLocks noChangeArrowheads="1"/>
          </p:cNvSpPr>
          <p:nvPr/>
        </p:nvSpPr>
        <p:spPr bwMode="auto">
          <a:xfrm>
            <a:off x="152400" y="3455988"/>
            <a:ext cx="1676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me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动量定理：</a:t>
            </a:r>
          </a:p>
        </p:txBody>
      </p:sp>
      <p:graphicFrame>
        <p:nvGraphicFramePr>
          <p:cNvPr id="7172" name="Object 4"/>
          <p:cNvGraphicFramePr>
            <a:graphicFrameLocks noChangeAspect="1"/>
          </p:cNvGraphicFramePr>
          <p:nvPr/>
        </p:nvGraphicFramePr>
        <p:xfrm>
          <a:off x="1787525" y="3325813"/>
          <a:ext cx="2652713" cy="777875"/>
        </p:xfrm>
        <a:graphic>
          <a:graphicData uri="http://schemas.openxmlformats.org/presentationml/2006/ole">
            <mc:AlternateContent xmlns:mc="http://schemas.openxmlformats.org/markup-compatibility/2006">
              <mc:Choice xmlns:v="urn:schemas-microsoft-com:vml" Requires="v">
                <p:oleObj spid="_x0000_s221308" name="Equation" r:id="rId7" imgW="1206360" imgH="355320" progId="Equation.DSMT4">
                  <p:embed/>
                </p:oleObj>
              </mc:Choice>
              <mc:Fallback>
                <p:oleObj name="Equation" r:id="rId7" imgW="1206360" imgH="355320" progId="Equation.DSMT4">
                  <p:embed/>
                  <p:pic>
                    <p:nvPicPr>
                      <p:cNvPr id="7172"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87525" y="3325813"/>
                        <a:ext cx="2652713" cy="7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3" name="Object 5"/>
          <p:cNvGraphicFramePr>
            <a:graphicFrameLocks noChangeAspect="1"/>
          </p:cNvGraphicFramePr>
          <p:nvPr/>
        </p:nvGraphicFramePr>
        <p:xfrm>
          <a:off x="3352800" y="2209800"/>
          <a:ext cx="925513" cy="746125"/>
        </p:xfrm>
        <a:graphic>
          <a:graphicData uri="http://schemas.openxmlformats.org/presentationml/2006/ole">
            <mc:AlternateContent xmlns:mc="http://schemas.openxmlformats.org/markup-compatibility/2006">
              <mc:Choice xmlns:v="urn:schemas-microsoft-com:vml" Requires="v">
                <p:oleObj spid="_x0000_s221309" name="公式" r:id="rId9" imgW="520560" imgH="419040" progId="Equation.3">
                  <p:embed/>
                </p:oleObj>
              </mc:Choice>
              <mc:Fallback>
                <p:oleObj name="公式" r:id="rId9" imgW="520560" imgH="419040" progId="Equation.3">
                  <p:embed/>
                  <p:pic>
                    <p:nvPicPr>
                      <p:cNvPr id="7173"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52800" y="2209800"/>
                        <a:ext cx="925513" cy="74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93" name="Text Box 9"/>
          <p:cNvSpPr txBox="1">
            <a:spLocks noChangeArrowheads="1"/>
          </p:cNvSpPr>
          <p:nvPr/>
        </p:nvSpPr>
        <p:spPr bwMode="auto">
          <a:xfrm>
            <a:off x="4495800" y="3546475"/>
            <a:ext cx="198120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me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50000"/>
              </a:spcBef>
              <a:spcAft>
                <a:spcPct val="0"/>
              </a:spcAft>
              <a:buClrTx/>
              <a:buSzTx/>
              <a:buFontTx/>
              <a:buNone/>
              <a:tabLst/>
              <a:defRPr/>
            </a:pPr>
            <a:r>
              <a:rPr kumimoji="1"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角动量定理：</a:t>
            </a:r>
          </a:p>
        </p:txBody>
      </p:sp>
      <p:graphicFrame>
        <p:nvGraphicFramePr>
          <p:cNvPr id="7174" name="Object 6"/>
          <p:cNvGraphicFramePr>
            <a:graphicFrameLocks noChangeAspect="1"/>
          </p:cNvGraphicFramePr>
          <p:nvPr/>
        </p:nvGraphicFramePr>
        <p:xfrm>
          <a:off x="6477000" y="3402013"/>
          <a:ext cx="2514600" cy="677862"/>
        </p:xfrm>
        <a:graphic>
          <a:graphicData uri="http://schemas.openxmlformats.org/presentationml/2006/ole">
            <mc:AlternateContent xmlns:mc="http://schemas.openxmlformats.org/markup-compatibility/2006">
              <mc:Choice xmlns:v="urn:schemas-microsoft-com:vml" Requires="v">
                <p:oleObj spid="_x0000_s221310" name="Equation" r:id="rId11" imgW="1218960" imgH="330120" progId="Equation.3">
                  <p:embed/>
                </p:oleObj>
              </mc:Choice>
              <mc:Fallback>
                <p:oleObj name="Equation" r:id="rId11" imgW="1218960" imgH="330120" progId="Equation.3">
                  <p:embed/>
                  <p:pic>
                    <p:nvPicPr>
                      <p:cNvPr id="7174"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77000" y="3402013"/>
                        <a:ext cx="2514600" cy="677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5" name="Object 7"/>
          <p:cNvGraphicFramePr>
            <a:graphicFrameLocks noChangeAspect="1"/>
          </p:cNvGraphicFramePr>
          <p:nvPr/>
        </p:nvGraphicFramePr>
        <p:xfrm>
          <a:off x="7735888" y="2209800"/>
          <a:ext cx="1066800" cy="771525"/>
        </p:xfrm>
        <a:graphic>
          <a:graphicData uri="http://schemas.openxmlformats.org/presentationml/2006/ole">
            <mc:AlternateContent xmlns:mc="http://schemas.openxmlformats.org/markup-compatibility/2006">
              <mc:Choice xmlns:v="urn:schemas-microsoft-com:vml" Requires="v">
                <p:oleObj spid="_x0000_s221311" name="Equation" r:id="rId13" imgW="545760" imgH="393480" progId="Equation.3">
                  <p:embed/>
                </p:oleObj>
              </mc:Choice>
              <mc:Fallback>
                <p:oleObj name="Equation" r:id="rId13" imgW="545760" imgH="393480" progId="Equation.3">
                  <p:embed/>
                  <p:pic>
                    <p:nvPicPr>
                      <p:cNvPr id="7175"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35888" y="2209800"/>
                        <a:ext cx="1066800" cy="771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94" name="Text Box 12"/>
          <p:cNvSpPr txBox="1">
            <a:spLocks noChangeArrowheads="1"/>
          </p:cNvSpPr>
          <p:nvPr/>
        </p:nvSpPr>
        <p:spPr bwMode="auto">
          <a:xfrm>
            <a:off x="152400" y="4076700"/>
            <a:ext cx="1676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me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动量守恒：</a:t>
            </a:r>
          </a:p>
        </p:txBody>
      </p:sp>
      <p:graphicFrame>
        <p:nvGraphicFramePr>
          <p:cNvPr id="7176" name="Object 8"/>
          <p:cNvGraphicFramePr>
            <a:graphicFrameLocks noChangeAspect="1"/>
          </p:cNvGraphicFramePr>
          <p:nvPr/>
        </p:nvGraphicFramePr>
        <p:xfrm>
          <a:off x="1905000" y="4038600"/>
          <a:ext cx="2582863" cy="496888"/>
        </p:xfrm>
        <a:graphic>
          <a:graphicData uri="http://schemas.openxmlformats.org/presentationml/2006/ole">
            <mc:AlternateContent xmlns:mc="http://schemas.openxmlformats.org/markup-compatibility/2006">
              <mc:Choice xmlns:v="urn:schemas-microsoft-com:vml" Requires="v">
                <p:oleObj spid="_x0000_s221312" name="Equation" r:id="rId15" imgW="1257120" imgH="241200" progId="Equation.DSMT4">
                  <p:embed/>
                </p:oleObj>
              </mc:Choice>
              <mc:Fallback>
                <p:oleObj name="Equation" r:id="rId15" imgW="1257120" imgH="241200" progId="Equation.DSMT4">
                  <p:embed/>
                  <p:pic>
                    <p:nvPicPr>
                      <p:cNvPr id="7176"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05000" y="4038600"/>
                        <a:ext cx="2582863"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95" name="Line 14"/>
          <p:cNvSpPr>
            <a:spLocks noChangeShapeType="1"/>
          </p:cNvSpPr>
          <p:nvPr/>
        </p:nvSpPr>
        <p:spPr bwMode="auto">
          <a:xfrm>
            <a:off x="76200" y="685800"/>
            <a:ext cx="8991600" cy="0"/>
          </a:xfrm>
          <a:prstGeom prst="line">
            <a:avLst/>
          </a:prstGeom>
          <a:noFill/>
          <a:ln w="57150" cap="sq" cmpd="thickThin">
            <a:solidFill>
              <a:schemeClr val="tx1"/>
            </a:solidFill>
            <a:round/>
            <a:headEnd type="none" w="sm" len="sm"/>
            <a:tailEnd type="none" w="sm"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196" name="Line 15"/>
          <p:cNvSpPr>
            <a:spLocks noChangeShapeType="1"/>
          </p:cNvSpPr>
          <p:nvPr/>
        </p:nvSpPr>
        <p:spPr bwMode="auto">
          <a:xfrm>
            <a:off x="4572000" y="681038"/>
            <a:ext cx="0" cy="5948362"/>
          </a:xfrm>
          <a:prstGeom prst="line">
            <a:avLst/>
          </a:prstGeom>
          <a:noFill/>
          <a:ln w="12700" cap="sq">
            <a:solidFill>
              <a:schemeClr val="tx1"/>
            </a:solidFill>
            <a:round/>
            <a:headEnd type="none" w="sm" len="sm"/>
            <a:tailEnd type="none" w="sm"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197" name="Text Box 16"/>
          <p:cNvSpPr txBox="1">
            <a:spLocks noChangeArrowheads="1"/>
          </p:cNvSpPr>
          <p:nvPr/>
        </p:nvSpPr>
        <p:spPr bwMode="auto">
          <a:xfrm>
            <a:off x="0" y="0"/>
            <a:ext cx="9144000" cy="584200"/>
          </a:xfrm>
          <a:prstGeom prst="rect">
            <a:avLst/>
          </a:prstGeom>
          <a:solidFill>
            <a:srgbClr val="0070C0"/>
          </a:solidFill>
          <a:ln>
            <a:noFill/>
          </a:ln>
          <a:extLst>
            <a:ext uri="{91240B29-F687-4F45-9708-019B960494DF}">
              <a14:hiddenLine xmlns:a14="http://schemas.microsoft.com/office/drawing/2010/main" w="57150" cap="sq" cmpd="thinThick">
                <a:solidFill>
                  <a:srgbClr val="000000"/>
                </a:solidFill>
                <a:miter lim="800000"/>
                <a:headEnd type="none" w="sm" len="sm"/>
                <a:tailEnd type="none" w="sm" len="me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3200" b="1"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质点运动与刚体定轴转动对照表</a:t>
            </a:r>
          </a:p>
        </p:txBody>
      </p:sp>
      <p:sp>
        <p:nvSpPr>
          <p:cNvPr id="7198" name="Line 17"/>
          <p:cNvSpPr>
            <a:spLocks noChangeShapeType="1"/>
          </p:cNvSpPr>
          <p:nvPr/>
        </p:nvSpPr>
        <p:spPr bwMode="auto">
          <a:xfrm flipV="1">
            <a:off x="76200" y="1219200"/>
            <a:ext cx="8915400" cy="0"/>
          </a:xfrm>
          <a:prstGeom prst="line">
            <a:avLst/>
          </a:prstGeom>
          <a:noFill/>
          <a:ln w="12700" cap="sq">
            <a:solidFill>
              <a:schemeClr val="tx1"/>
            </a:solidFill>
            <a:round/>
            <a:headEnd type="none" w="sm" len="sm"/>
            <a:tailEnd type="none" w="sm"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199" name="Text Box 18"/>
          <p:cNvSpPr txBox="1">
            <a:spLocks noChangeArrowheads="1"/>
          </p:cNvSpPr>
          <p:nvPr/>
        </p:nvSpPr>
        <p:spPr bwMode="auto">
          <a:xfrm>
            <a:off x="1143000" y="685800"/>
            <a:ext cx="2057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me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2800" b="1" i="0" u="none" strike="noStrike" kern="1200" cap="none" spc="0" normalizeH="0" baseline="0" noProof="0" smtClean="0">
                <a:ln>
                  <a:noFill/>
                </a:ln>
                <a:solidFill>
                  <a:srgbClr val="C00000"/>
                </a:solidFill>
                <a:effectLst/>
                <a:uLnTx/>
                <a:uFillTx/>
                <a:latin typeface="Times New Roman" panose="02020603050405020304" pitchFamily="18" charset="0"/>
                <a:ea typeface="宋体" panose="02010600030101010101" pitchFamily="2" charset="-122"/>
                <a:cs typeface="+mn-cs"/>
              </a:rPr>
              <a:t>质点运动</a:t>
            </a:r>
          </a:p>
        </p:txBody>
      </p:sp>
      <p:sp>
        <p:nvSpPr>
          <p:cNvPr id="7200" name="Text Box 19"/>
          <p:cNvSpPr txBox="1">
            <a:spLocks noChangeArrowheads="1"/>
          </p:cNvSpPr>
          <p:nvPr/>
        </p:nvSpPr>
        <p:spPr bwMode="auto">
          <a:xfrm>
            <a:off x="5486400" y="685800"/>
            <a:ext cx="2590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me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2800" b="1" i="0" u="none" strike="noStrike" kern="1200" cap="none" spc="0" normalizeH="0" baseline="0" noProof="0" smtClean="0">
                <a:ln>
                  <a:noFill/>
                </a:ln>
                <a:solidFill>
                  <a:srgbClr val="C00000"/>
                </a:solidFill>
                <a:effectLst/>
                <a:uLnTx/>
                <a:uFillTx/>
                <a:latin typeface="Times New Roman" panose="02020603050405020304" pitchFamily="18" charset="0"/>
                <a:ea typeface="宋体" panose="02010600030101010101" pitchFamily="2" charset="-122"/>
                <a:cs typeface="+mn-cs"/>
              </a:rPr>
              <a:t>刚体定轴转动</a:t>
            </a:r>
          </a:p>
        </p:txBody>
      </p:sp>
      <p:graphicFrame>
        <p:nvGraphicFramePr>
          <p:cNvPr id="7177" name="Object 9"/>
          <p:cNvGraphicFramePr>
            <a:graphicFrameLocks noChangeAspect="1"/>
          </p:cNvGraphicFramePr>
          <p:nvPr/>
        </p:nvGraphicFramePr>
        <p:xfrm>
          <a:off x="2533650" y="1371600"/>
          <a:ext cx="361950" cy="304800"/>
        </p:xfrm>
        <a:graphic>
          <a:graphicData uri="http://schemas.openxmlformats.org/presentationml/2006/ole">
            <mc:AlternateContent xmlns:mc="http://schemas.openxmlformats.org/markup-compatibility/2006">
              <mc:Choice xmlns:v="urn:schemas-microsoft-com:vml" Requires="v">
                <p:oleObj spid="_x0000_s221313" name="Equation" r:id="rId17" imgW="164880" imgH="139680" progId="Equation.3">
                  <p:embed/>
                </p:oleObj>
              </mc:Choice>
              <mc:Fallback>
                <p:oleObj name="Equation" r:id="rId17" imgW="164880" imgH="139680" progId="Equation.3">
                  <p:embed/>
                  <p:pic>
                    <p:nvPicPr>
                      <p:cNvPr id="7177"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533650" y="1371600"/>
                        <a:ext cx="36195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01" name="Text Box 21"/>
          <p:cNvSpPr txBox="1">
            <a:spLocks noChangeArrowheads="1"/>
          </p:cNvSpPr>
          <p:nvPr/>
        </p:nvSpPr>
        <p:spPr bwMode="auto">
          <a:xfrm>
            <a:off x="4572000" y="1295400"/>
            <a:ext cx="1828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me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转动惯量：</a:t>
            </a:r>
          </a:p>
        </p:txBody>
      </p:sp>
      <p:graphicFrame>
        <p:nvGraphicFramePr>
          <p:cNvPr id="7178" name="Object 10"/>
          <p:cNvGraphicFramePr>
            <a:graphicFrameLocks noChangeAspect="1"/>
          </p:cNvGraphicFramePr>
          <p:nvPr/>
        </p:nvGraphicFramePr>
        <p:xfrm>
          <a:off x="6781800" y="1125538"/>
          <a:ext cx="1447800" cy="682625"/>
        </p:xfrm>
        <a:graphic>
          <a:graphicData uri="http://schemas.openxmlformats.org/presentationml/2006/ole">
            <mc:AlternateContent xmlns:mc="http://schemas.openxmlformats.org/markup-compatibility/2006">
              <mc:Choice xmlns:v="urn:schemas-microsoft-com:vml" Requires="v">
                <p:oleObj spid="_x0000_s221314" name="Equation" r:id="rId19" imgW="698400" imgH="330120" progId="Equation.3">
                  <p:embed/>
                </p:oleObj>
              </mc:Choice>
              <mc:Fallback>
                <p:oleObj name="Equation" r:id="rId19" imgW="698400" imgH="330120" progId="Equation.3">
                  <p:embed/>
                  <p:pic>
                    <p:nvPicPr>
                      <p:cNvPr id="7178" name="Object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781800" y="1125538"/>
                        <a:ext cx="1447800" cy="682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02" name="Text Box 23"/>
          <p:cNvSpPr txBox="1">
            <a:spLocks noChangeArrowheads="1"/>
          </p:cNvSpPr>
          <p:nvPr/>
        </p:nvSpPr>
        <p:spPr bwMode="auto">
          <a:xfrm>
            <a:off x="381000" y="1743075"/>
            <a:ext cx="1066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me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力：</a:t>
            </a:r>
          </a:p>
        </p:txBody>
      </p:sp>
      <p:graphicFrame>
        <p:nvGraphicFramePr>
          <p:cNvPr id="7179" name="Object 11"/>
          <p:cNvGraphicFramePr>
            <a:graphicFrameLocks noChangeAspect="1"/>
          </p:cNvGraphicFramePr>
          <p:nvPr/>
        </p:nvGraphicFramePr>
        <p:xfrm>
          <a:off x="2457450" y="1752600"/>
          <a:ext cx="361950" cy="442913"/>
        </p:xfrm>
        <a:graphic>
          <a:graphicData uri="http://schemas.openxmlformats.org/presentationml/2006/ole">
            <mc:AlternateContent xmlns:mc="http://schemas.openxmlformats.org/markup-compatibility/2006">
              <mc:Choice xmlns:v="urn:schemas-microsoft-com:vml" Requires="v">
                <p:oleObj spid="_x0000_s221315" name="Equation" r:id="rId21" imgW="164880" imgH="203040" progId="Equation.3">
                  <p:embed/>
                </p:oleObj>
              </mc:Choice>
              <mc:Fallback>
                <p:oleObj name="Equation" r:id="rId21" imgW="164880" imgH="203040" progId="Equation.3">
                  <p:embed/>
                  <p:pic>
                    <p:nvPicPr>
                      <p:cNvPr id="7179" name="Object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457450" y="1752600"/>
                        <a:ext cx="361950" cy="442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03" name="Text Box 25"/>
          <p:cNvSpPr txBox="1">
            <a:spLocks noChangeArrowheads="1"/>
          </p:cNvSpPr>
          <p:nvPr/>
        </p:nvSpPr>
        <p:spPr bwMode="auto">
          <a:xfrm>
            <a:off x="4876800" y="1743075"/>
            <a:ext cx="1066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me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力矩：</a:t>
            </a:r>
          </a:p>
        </p:txBody>
      </p:sp>
      <p:graphicFrame>
        <p:nvGraphicFramePr>
          <p:cNvPr id="7180" name="Object 12"/>
          <p:cNvGraphicFramePr>
            <a:graphicFrameLocks noChangeAspect="1"/>
          </p:cNvGraphicFramePr>
          <p:nvPr/>
        </p:nvGraphicFramePr>
        <p:xfrm>
          <a:off x="6681788" y="1717675"/>
          <a:ext cx="1476375" cy="415925"/>
        </p:xfrm>
        <a:graphic>
          <a:graphicData uri="http://schemas.openxmlformats.org/presentationml/2006/ole">
            <mc:AlternateContent xmlns:mc="http://schemas.openxmlformats.org/markup-compatibility/2006">
              <mc:Choice xmlns:v="urn:schemas-microsoft-com:vml" Requires="v">
                <p:oleObj spid="_x0000_s221316" name="Equation" r:id="rId23" imgW="672840" imgH="190440" progId="Equation.DSMT4">
                  <p:embed/>
                </p:oleObj>
              </mc:Choice>
              <mc:Fallback>
                <p:oleObj name="Equation" r:id="rId23" imgW="672840" imgH="190440" progId="Equation.DSMT4">
                  <p:embed/>
                  <p:pic>
                    <p:nvPicPr>
                      <p:cNvPr id="7180" name="Object 1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681788" y="1717675"/>
                        <a:ext cx="1476375" cy="415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04" name="Text Box 27"/>
          <p:cNvSpPr txBox="1">
            <a:spLocks noChangeArrowheads="1"/>
          </p:cNvSpPr>
          <p:nvPr/>
        </p:nvSpPr>
        <p:spPr bwMode="auto">
          <a:xfrm>
            <a:off x="152400" y="2286000"/>
            <a:ext cx="1752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me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第二定律：</a:t>
            </a:r>
          </a:p>
        </p:txBody>
      </p:sp>
      <p:graphicFrame>
        <p:nvGraphicFramePr>
          <p:cNvPr id="7181" name="Object 13"/>
          <p:cNvGraphicFramePr>
            <a:graphicFrameLocks noChangeAspect="1"/>
          </p:cNvGraphicFramePr>
          <p:nvPr/>
        </p:nvGraphicFramePr>
        <p:xfrm>
          <a:off x="1981200" y="2286000"/>
          <a:ext cx="1114425" cy="469900"/>
        </p:xfrm>
        <a:graphic>
          <a:graphicData uri="http://schemas.openxmlformats.org/presentationml/2006/ole">
            <mc:AlternateContent xmlns:mc="http://schemas.openxmlformats.org/markup-compatibility/2006">
              <mc:Choice xmlns:v="urn:schemas-microsoft-com:vml" Requires="v">
                <p:oleObj spid="_x0000_s221317" name="Equation" r:id="rId25" imgW="507960" imgH="215640" progId="Equation.3">
                  <p:embed/>
                </p:oleObj>
              </mc:Choice>
              <mc:Fallback>
                <p:oleObj name="Equation" r:id="rId25" imgW="507960" imgH="215640" progId="Equation.3">
                  <p:embed/>
                  <p:pic>
                    <p:nvPicPr>
                      <p:cNvPr id="7181" name="Object 1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981200" y="2286000"/>
                        <a:ext cx="1114425"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05" name="Text Box 29"/>
          <p:cNvSpPr txBox="1">
            <a:spLocks noChangeArrowheads="1"/>
          </p:cNvSpPr>
          <p:nvPr/>
        </p:nvSpPr>
        <p:spPr bwMode="auto">
          <a:xfrm>
            <a:off x="4648200" y="2319338"/>
            <a:ext cx="1752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me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转动定律：</a:t>
            </a:r>
          </a:p>
        </p:txBody>
      </p:sp>
      <p:graphicFrame>
        <p:nvGraphicFramePr>
          <p:cNvPr id="7182" name="Object 14"/>
          <p:cNvGraphicFramePr>
            <a:graphicFrameLocks noChangeAspect="1"/>
          </p:cNvGraphicFramePr>
          <p:nvPr>
            <p:extLst>
              <p:ext uri="{D42A27DB-BD31-4B8C-83A1-F6EECF244321}">
                <p14:modId xmlns:p14="http://schemas.microsoft.com/office/powerpoint/2010/main" val="1282621"/>
              </p:ext>
            </p:extLst>
          </p:nvPr>
        </p:nvGraphicFramePr>
        <p:xfrm>
          <a:off x="6478588" y="2428875"/>
          <a:ext cx="1090612" cy="330200"/>
        </p:xfrm>
        <a:graphic>
          <a:graphicData uri="http://schemas.openxmlformats.org/presentationml/2006/ole">
            <mc:AlternateContent xmlns:mc="http://schemas.openxmlformats.org/markup-compatibility/2006">
              <mc:Choice xmlns:v="urn:schemas-microsoft-com:vml" Requires="v">
                <p:oleObj spid="_x0000_s221318" name="Equation" r:id="rId27" imgW="622080" imgH="190440" progId="Equation.DSMT4">
                  <p:embed/>
                </p:oleObj>
              </mc:Choice>
              <mc:Fallback>
                <p:oleObj name="Equation" r:id="rId27" imgW="622080" imgH="190440" progId="Equation.DSMT4">
                  <p:embed/>
                  <p:pic>
                    <p:nvPicPr>
                      <p:cNvPr id="7182" name="Object 14"/>
                      <p:cNvPicPr>
                        <a:picLocks noChangeAspect="1" noChangeArrowheads="1"/>
                      </p:cNvPicPr>
                      <p:nvPr/>
                    </p:nvPicPr>
                    <p:blipFill>
                      <a:blip r:embed="rId28"/>
                      <a:srcRect/>
                      <a:stretch>
                        <a:fillRect/>
                      </a:stretch>
                    </p:blipFill>
                    <p:spPr bwMode="auto">
                      <a:xfrm>
                        <a:off x="6478588" y="2428875"/>
                        <a:ext cx="1090612"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06" name="Text Box 31"/>
          <p:cNvSpPr txBox="1">
            <a:spLocks noChangeArrowheads="1"/>
          </p:cNvSpPr>
          <p:nvPr/>
        </p:nvSpPr>
        <p:spPr bwMode="auto">
          <a:xfrm>
            <a:off x="152400" y="2895600"/>
            <a:ext cx="1600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me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动  量：</a:t>
            </a:r>
          </a:p>
        </p:txBody>
      </p:sp>
      <p:sp>
        <p:nvSpPr>
          <p:cNvPr id="7207" name="Line 32"/>
          <p:cNvSpPr>
            <a:spLocks noChangeShapeType="1"/>
          </p:cNvSpPr>
          <p:nvPr/>
        </p:nvSpPr>
        <p:spPr bwMode="auto">
          <a:xfrm flipV="1">
            <a:off x="76200" y="1752600"/>
            <a:ext cx="8915400" cy="0"/>
          </a:xfrm>
          <a:prstGeom prst="line">
            <a:avLst/>
          </a:prstGeom>
          <a:noFill/>
          <a:ln w="12700" cap="sq">
            <a:solidFill>
              <a:schemeClr val="tx1"/>
            </a:solidFill>
            <a:round/>
            <a:headEnd type="none" w="sm" len="sm"/>
            <a:tailEnd type="none" w="sm"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208" name="Line 33"/>
          <p:cNvSpPr>
            <a:spLocks noChangeShapeType="1"/>
          </p:cNvSpPr>
          <p:nvPr/>
        </p:nvSpPr>
        <p:spPr bwMode="auto">
          <a:xfrm flipV="1">
            <a:off x="76200" y="2209800"/>
            <a:ext cx="8915400" cy="0"/>
          </a:xfrm>
          <a:prstGeom prst="line">
            <a:avLst/>
          </a:prstGeom>
          <a:noFill/>
          <a:ln w="12700" cap="sq">
            <a:solidFill>
              <a:schemeClr val="tx1"/>
            </a:solidFill>
            <a:round/>
            <a:headEnd type="none" w="sm" len="sm"/>
            <a:tailEnd type="none" w="sm"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209" name="Line 34"/>
          <p:cNvSpPr>
            <a:spLocks noChangeShapeType="1"/>
          </p:cNvSpPr>
          <p:nvPr/>
        </p:nvSpPr>
        <p:spPr bwMode="auto">
          <a:xfrm flipV="1">
            <a:off x="76200" y="2895600"/>
            <a:ext cx="8915400" cy="0"/>
          </a:xfrm>
          <a:prstGeom prst="line">
            <a:avLst/>
          </a:prstGeom>
          <a:noFill/>
          <a:ln w="12700" cap="sq">
            <a:solidFill>
              <a:schemeClr val="tx1"/>
            </a:solidFill>
            <a:round/>
            <a:headEnd type="none" w="sm" len="sm"/>
            <a:tailEnd type="none" w="sm"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210" name="Line 35"/>
          <p:cNvSpPr>
            <a:spLocks noChangeShapeType="1"/>
          </p:cNvSpPr>
          <p:nvPr/>
        </p:nvSpPr>
        <p:spPr bwMode="auto">
          <a:xfrm flipV="1">
            <a:off x="76200" y="3429000"/>
            <a:ext cx="8915400" cy="0"/>
          </a:xfrm>
          <a:prstGeom prst="line">
            <a:avLst/>
          </a:prstGeom>
          <a:noFill/>
          <a:ln w="12700" cap="sq">
            <a:solidFill>
              <a:schemeClr val="tx1"/>
            </a:solidFill>
            <a:round/>
            <a:headEnd type="none" w="sm" len="sm"/>
            <a:tailEnd type="none" w="sm"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211" name="Line 36"/>
          <p:cNvSpPr>
            <a:spLocks noChangeShapeType="1"/>
          </p:cNvSpPr>
          <p:nvPr/>
        </p:nvSpPr>
        <p:spPr bwMode="auto">
          <a:xfrm flipV="1">
            <a:off x="76200" y="4038600"/>
            <a:ext cx="8915400" cy="0"/>
          </a:xfrm>
          <a:prstGeom prst="line">
            <a:avLst/>
          </a:prstGeom>
          <a:noFill/>
          <a:ln w="12700" cap="sq">
            <a:solidFill>
              <a:schemeClr val="tx1"/>
            </a:solidFill>
            <a:round/>
            <a:headEnd type="none" w="sm" len="sm"/>
            <a:tailEnd type="none" w="sm"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212" name="Text Box 37"/>
          <p:cNvSpPr txBox="1">
            <a:spLocks noChangeArrowheads="1"/>
          </p:cNvSpPr>
          <p:nvPr/>
        </p:nvSpPr>
        <p:spPr bwMode="auto">
          <a:xfrm>
            <a:off x="4495800" y="4121150"/>
            <a:ext cx="198120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me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50000"/>
              </a:spcBef>
              <a:spcAft>
                <a:spcPct val="0"/>
              </a:spcAft>
              <a:buClrTx/>
              <a:buSzTx/>
              <a:buFontTx/>
              <a:buNone/>
              <a:tabLst/>
              <a:defRPr/>
            </a:pPr>
            <a:r>
              <a:rPr kumimoji="1"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角动量守恒：</a:t>
            </a:r>
          </a:p>
        </p:txBody>
      </p:sp>
      <p:graphicFrame>
        <p:nvGraphicFramePr>
          <p:cNvPr id="7183" name="Object 15"/>
          <p:cNvGraphicFramePr>
            <a:graphicFrameLocks noChangeAspect="1"/>
          </p:cNvGraphicFramePr>
          <p:nvPr/>
        </p:nvGraphicFramePr>
        <p:xfrm>
          <a:off x="6477000" y="4076700"/>
          <a:ext cx="2667000" cy="444500"/>
        </p:xfrm>
        <a:graphic>
          <a:graphicData uri="http://schemas.openxmlformats.org/presentationml/2006/ole">
            <mc:AlternateContent xmlns:mc="http://schemas.openxmlformats.org/markup-compatibility/2006">
              <mc:Choice xmlns:v="urn:schemas-microsoft-com:vml" Requires="v">
                <p:oleObj spid="_x0000_s221319" name="Equation" r:id="rId29" imgW="1295280" imgH="215640" progId="Equation.3">
                  <p:embed/>
                </p:oleObj>
              </mc:Choice>
              <mc:Fallback>
                <p:oleObj name="Equation" r:id="rId29" imgW="1295280" imgH="215640" progId="Equation.3">
                  <p:embed/>
                  <p:pic>
                    <p:nvPicPr>
                      <p:cNvPr id="7183" name="Object 15"/>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477000" y="4076700"/>
                        <a:ext cx="26670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13" name="Line 39"/>
          <p:cNvSpPr>
            <a:spLocks noChangeShapeType="1"/>
          </p:cNvSpPr>
          <p:nvPr/>
        </p:nvSpPr>
        <p:spPr bwMode="auto">
          <a:xfrm flipV="1">
            <a:off x="76200" y="4572000"/>
            <a:ext cx="8915400" cy="0"/>
          </a:xfrm>
          <a:prstGeom prst="line">
            <a:avLst/>
          </a:prstGeom>
          <a:noFill/>
          <a:ln w="12700" cap="sq">
            <a:solidFill>
              <a:schemeClr val="tx1"/>
            </a:solidFill>
            <a:round/>
            <a:headEnd type="none" w="sm" len="sm"/>
            <a:tailEnd type="none" w="sm"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214" name="Text Box 40"/>
          <p:cNvSpPr txBox="1">
            <a:spLocks noChangeArrowheads="1"/>
          </p:cNvSpPr>
          <p:nvPr/>
        </p:nvSpPr>
        <p:spPr bwMode="auto">
          <a:xfrm>
            <a:off x="192088" y="4592638"/>
            <a:ext cx="1524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me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力 的 功：</a:t>
            </a:r>
          </a:p>
        </p:txBody>
      </p:sp>
      <p:graphicFrame>
        <p:nvGraphicFramePr>
          <p:cNvPr id="7184" name="Object 16"/>
          <p:cNvGraphicFramePr>
            <a:graphicFrameLocks noChangeAspect="1"/>
          </p:cNvGraphicFramePr>
          <p:nvPr/>
        </p:nvGraphicFramePr>
        <p:xfrm>
          <a:off x="1931988" y="4572000"/>
          <a:ext cx="1614487" cy="609600"/>
        </p:xfrm>
        <a:graphic>
          <a:graphicData uri="http://schemas.openxmlformats.org/presentationml/2006/ole">
            <mc:AlternateContent xmlns:mc="http://schemas.openxmlformats.org/markup-compatibility/2006">
              <mc:Choice xmlns:v="urn:schemas-microsoft-com:vml" Requires="v">
                <p:oleObj spid="_x0000_s221320" name="Equation" r:id="rId31" imgW="736560" imgH="279360" progId="Equation.DSMT4">
                  <p:embed/>
                </p:oleObj>
              </mc:Choice>
              <mc:Fallback>
                <p:oleObj name="Equation" r:id="rId31" imgW="736560" imgH="279360" progId="Equation.DSMT4">
                  <p:embed/>
                  <p:pic>
                    <p:nvPicPr>
                      <p:cNvPr id="7184" name="Object 16"/>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931988" y="4572000"/>
                        <a:ext cx="1614487"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15" name="Text Box 42"/>
          <p:cNvSpPr txBox="1">
            <a:spLocks noChangeArrowheads="1"/>
          </p:cNvSpPr>
          <p:nvPr/>
        </p:nvSpPr>
        <p:spPr bwMode="auto">
          <a:xfrm>
            <a:off x="4648200" y="4572000"/>
            <a:ext cx="1752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me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力矩的功：</a:t>
            </a:r>
          </a:p>
        </p:txBody>
      </p:sp>
      <p:graphicFrame>
        <p:nvGraphicFramePr>
          <p:cNvPr id="7185" name="Object 17"/>
          <p:cNvGraphicFramePr>
            <a:graphicFrameLocks noChangeAspect="1"/>
          </p:cNvGraphicFramePr>
          <p:nvPr/>
        </p:nvGraphicFramePr>
        <p:xfrm>
          <a:off x="6773863" y="4572000"/>
          <a:ext cx="1530350" cy="609600"/>
        </p:xfrm>
        <a:graphic>
          <a:graphicData uri="http://schemas.openxmlformats.org/presentationml/2006/ole">
            <mc:AlternateContent xmlns:mc="http://schemas.openxmlformats.org/markup-compatibility/2006">
              <mc:Choice xmlns:v="urn:schemas-microsoft-com:vml" Requires="v">
                <p:oleObj spid="_x0000_s221321" name="Equation" r:id="rId33" imgW="698400" imgH="279360" progId="Equation.DSMT4">
                  <p:embed/>
                </p:oleObj>
              </mc:Choice>
              <mc:Fallback>
                <p:oleObj name="Equation" r:id="rId33" imgW="698400" imgH="279360" progId="Equation.DSMT4">
                  <p:embed/>
                  <p:pic>
                    <p:nvPicPr>
                      <p:cNvPr id="7185" name="Object 17"/>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6773863" y="4572000"/>
                        <a:ext cx="153035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16" name="Line 44"/>
          <p:cNvSpPr>
            <a:spLocks noChangeShapeType="1"/>
          </p:cNvSpPr>
          <p:nvPr/>
        </p:nvSpPr>
        <p:spPr bwMode="auto">
          <a:xfrm flipV="1">
            <a:off x="76200" y="5181600"/>
            <a:ext cx="8915400" cy="0"/>
          </a:xfrm>
          <a:prstGeom prst="line">
            <a:avLst/>
          </a:prstGeom>
          <a:noFill/>
          <a:ln w="12700" cap="sq">
            <a:solidFill>
              <a:schemeClr val="tx1"/>
            </a:solidFill>
            <a:round/>
            <a:headEnd type="none" w="sm" len="sm"/>
            <a:tailEnd type="none" w="sm"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217" name="Line 45"/>
          <p:cNvSpPr>
            <a:spLocks noChangeShapeType="1"/>
          </p:cNvSpPr>
          <p:nvPr/>
        </p:nvSpPr>
        <p:spPr bwMode="auto">
          <a:xfrm flipV="1">
            <a:off x="58738" y="5830888"/>
            <a:ext cx="8915400" cy="0"/>
          </a:xfrm>
          <a:prstGeom prst="line">
            <a:avLst/>
          </a:prstGeom>
          <a:noFill/>
          <a:ln w="12700" cap="sq">
            <a:solidFill>
              <a:schemeClr val="tx1"/>
            </a:solidFill>
            <a:round/>
            <a:headEnd type="none" w="sm" len="sm"/>
            <a:tailEnd type="none" w="sm"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218" name="Text Box 46"/>
          <p:cNvSpPr txBox="1">
            <a:spLocks noChangeArrowheads="1"/>
          </p:cNvSpPr>
          <p:nvPr/>
        </p:nvSpPr>
        <p:spPr bwMode="auto">
          <a:xfrm>
            <a:off x="152400" y="5280025"/>
            <a:ext cx="1600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me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动  能：</a:t>
            </a:r>
          </a:p>
        </p:txBody>
      </p:sp>
      <p:graphicFrame>
        <p:nvGraphicFramePr>
          <p:cNvPr id="7186" name="Object 18"/>
          <p:cNvGraphicFramePr>
            <a:graphicFrameLocks noChangeAspect="1"/>
          </p:cNvGraphicFramePr>
          <p:nvPr/>
        </p:nvGraphicFramePr>
        <p:xfrm>
          <a:off x="2273300" y="5133975"/>
          <a:ext cx="790575" cy="762000"/>
        </p:xfrm>
        <a:graphic>
          <a:graphicData uri="http://schemas.openxmlformats.org/presentationml/2006/ole">
            <mc:AlternateContent xmlns:mc="http://schemas.openxmlformats.org/markup-compatibility/2006">
              <mc:Choice xmlns:v="urn:schemas-microsoft-com:vml" Requires="v">
                <p:oleObj spid="_x0000_s221322" name="Equation" r:id="rId35" imgW="406080" imgH="393480" progId="Equation.DSMT4">
                  <p:embed/>
                </p:oleObj>
              </mc:Choice>
              <mc:Fallback>
                <p:oleObj name="Equation" r:id="rId35" imgW="406080" imgH="393480" progId="Equation.DSMT4">
                  <p:embed/>
                  <p:pic>
                    <p:nvPicPr>
                      <p:cNvPr id="7186" name="Object 18"/>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2273300" y="5133975"/>
                        <a:ext cx="790575"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19" name="Text Box 48"/>
          <p:cNvSpPr txBox="1">
            <a:spLocks noChangeArrowheads="1"/>
          </p:cNvSpPr>
          <p:nvPr/>
        </p:nvSpPr>
        <p:spPr bwMode="auto">
          <a:xfrm>
            <a:off x="4724400" y="5257800"/>
            <a:ext cx="1676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me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转动动能：</a:t>
            </a:r>
          </a:p>
        </p:txBody>
      </p:sp>
      <p:graphicFrame>
        <p:nvGraphicFramePr>
          <p:cNvPr id="7187" name="Object 19"/>
          <p:cNvGraphicFramePr>
            <a:graphicFrameLocks noChangeAspect="1"/>
          </p:cNvGraphicFramePr>
          <p:nvPr/>
        </p:nvGraphicFramePr>
        <p:xfrm>
          <a:off x="7056438" y="5141913"/>
          <a:ext cx="790575" cy="762000"/>
        </p:xfrm>
        <a:graphic>
          <a:graphicData uri="http://schemas.openxmlformats.org/presentationml/2006/ole">
            <mc:AlternateContent xmlns:mc="http://schemas.openxmlformats.org/markup-compatibility/2006">
              <mc:Choice xmlns:v="urn:schemas-microsoft-com:vml" Requires="v">
                <p:oleObj spid="_x0000_s221323" name="Equation" r:id="rId37" imgW="406080" imgH="393480" progId="Equation.3">
                  <p:embed/>
                </p:oleObj>
              </mc:Choice>
              <mc:Fallback>
                <p:oleObj name="Equation" r:id="rId37" imgW="406080" imgH="393480" progId="Equation.3">
                  <p:embed/>
                  <p:pic>
                    <p:nvPicPr>
                      <p:cNvPr id="7187" name="Object 19"/>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7056438" y="5141913"/>
                        <a:ext cx="790575"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20" name="Text Box 50"/>
          <p:cNvSpPr txBox="1">
            <a:spLocks noChangeArrowheads="1"/>
          </p:cNvSpPr>
          <p:nvPr/>
        </p:nvSpPr>
        <p:spPr bwMode="auto">
          <a:xfrm>
            <a:off x="152400" y="5991225"/>
            <a:ext cx="1676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me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动能定理：</a:t>
            </a:r>
          </a:p>
        </p:txBody>
      </p:sp>
      <p:sp>
        <p:nvSpPr>
          <p:cNvPr id="7221" name="Text Box 51"/>
          <p:cNvSpPr txBox="1">
            <a:spLocks noChangeArrowheads="1"/>
          </p:cNvSpPr>
          <p:nvPr/>
        </p:nvSpPr>
        <p:spPr bwMode="auto">
          <a:xfrm>
            <a:off x="4495800" y="5919788"/>
            <a:ext cx="2438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me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转动动能定理：</a:t>
            </a:r>
          </a:p>
        </p:txBody>
      </p:sp>
      <p:graphicFrame>
        <p:nvGraphicFramePr>
          <p:cNvPr id="7188" name="Object 20"/>
          <p:cNvGraphicFramePr>
            <a:graphicFrameLocks noChangeAspect="1"/>
          </p:cNvGraphicFramePr>
          <p:nvPr/>
        </p:nvGraphicFramePr>
        <p:xfrm>
          <a:off x="1898650" y="5845175"/>
          <a:ext cx="2271713" cy="762000"/>
        </p:xfrm>
        <a:graphic>
          <a:graphicData uri="http://schemas.openxmlformats.org/presentationml/2006/ole">
            <mc:AlternateContent xmlns:mc="http://schemas.openxmlformats.org/markup-compatibility/2006">
              <mc:Choice xmlns:v="urn:schemas-microsoft-com:vml" Requires="v">
                <p:oleObj spid="_x0000_s221324" name="Equation" r:id="rId39" imgW="1168200" imgH="393480" progId="Equation.DSMT4">
                  <p:embed/>
                </p:oleObj>
              </mc:Choice>
              <mc:Fallback>
                <p:oleObj name="Equation" r:id="rId39" imgW="1168200" imgH="393480" progId="Equation.DSMT4">
                  <p:embed/>
                  <p:pic>
                    <p:nvPicPr>
                      <p:cNvPr id="7188" name="Object 20"/>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898650" y="5845175"/>
                        <a:ext cx="2271713"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9" name="Object 21"/>
          <p:cNvGraphicFramePr>
            <a:graphicFrameLocks noChangeAspect="1"/>
          </p:cNvGraphicFramePr>
          <p:nvPr/>
        </p:nvGraphicFramePr>
        <p:xfrm>
          <a:off x="6823075" y="5805488"/>
          <a:ext cx="2295525" cy="762000"/>
        </p:xfrm>
        <a:graphic>
          <a:graphicData uri="http://schemas.openxmlformats.org/presentationml/2006/ole">
            <mc:AlternateContent xmlns:mc="http://schemas.openxmlformats.org/markup-compatibility/2006">
              <mc:Choice xmlns:v="urn:schemas-microsoft-com:vml" Requires="v">
                <p:oleObj spid="_x0000_s221325" name="Equation" r:id="rId41" imgW="1180800" imgH="393480" progId="Equation.DSMT4">
                  <p:embed/>
                </p:oleObj>
              </mc:Choice>
              <mc:Fallback>
                <p:oleObj name="Equation" r:id="rId41" imgW="1180800" imgH="393480" progId="Equation.DSMT4">
                  <p:embed/>
                  <p:pic>
                    <p:nvPicPr>
                      <p:cNvPr id="7189" name="Object 21"/>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6823075" y="5805488"/>
                        <a:ext cx="2295525"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22" name="Line 54"/>
          <p:cNvSpPr>
            <a:spLocks noChangeShapeType="1"/>
          </p:cNvSpPr>
          <p:nvPr/>
        </p:nvSpPr>
        <p:spPr bwMode="auto">
          <a:xfrm>
            <a:off x="76200" y="6629400"/>
            <a:ext cx="8991600" cy="0"/>
          </a:xfrm>
          <a:prstGeom prst="line">
            <a:avLst/>
          </a:prstGeom>
          <a:noFill/>
          <a:ln w="57150" cap="sq" cmpd="thickThin">
            <a:solidFill>
              <a:schemeClr val="tx1"/>
            </a:solidFill>
            <a:round/>
            <a:headEnd type="none" w="sm" len="sm"/>
            <a:tailEnd type="none" w="sm"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65776076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90"/>
                                        </p:tgtEl>
                                        <p:attrNameLst>
                                          <p:attrName>style.visibility</p:attrName>
                                        </p:attrNameLst>
                                      </p:cBhvr>
                                      <p:to>
                                        <p:strVal val="visible"/>
                                      </p:to>
                                    </p:set>
                                    <p:anim calcmode="lin" valueType="num">
                                      <p:cBhvr additive="base">
                                        <p:cTn id="7" dur="500" fill="hold"/>
                                        <p:tgtEl>
                                          <p:spTgt spid="7190"/>
                                        </p:tgtEl>
                                        <p:attrNameLst>
                                          <p:attrName>ppt_x</p:attrName>
                                        </p:attrNameLst>
                                      </p:cBhvr>
                                      <p:tavLst>
                                        <p:tav tm="0">
                                          <p:val>
                                            <p:strVal val="#ppt_x"/>
                                          </p:val>
                                        </p:tav>
                                        <p:tav tm="100000">
                                          <p:val>
                                            <p:strVal val="#ppt_x"/>
                                          </p:val>
                                        </p:tav>
                                      </p:tavLst>
                                    </p:anim>
                                    <p:anim calcmode="lin" valueType="num">
                                      <p:cBhvr additive="base">
                                        <p:cTn id="8" dur="500" fill="hold"/>
                                        <p:tgtEl>
                                          <p:spTgt spid="719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177"/>
                                        </p:tgtEl>
                                        <p:attrNameLst>
                                          <p:attrName>style.visibility</p:attrName>
                                        </p:attrNameLst>
                                      </p:cBhvr>
                                      <p:to>
                                        <p:strVal val="visible"/>
                                      </p:to>
                                    </p:set>
                                    <p:anim calcmode="lin" valueType="num">
                                      <p:cBhvr additive="base">
                                        <p:cTn id="11" dur="500" fill="hold"/>
                                        <p:tgtEl>
                                          <p:spTgt spid="7177"/>
                                        </p:tgtEl>
                                        <p:attrNameLst>
                                          <p:attrName>ppt_x</p:attrName>
                                        </p:attrNameLst>
                                      </p:cBhvr>
                                      <p:tavLst>
                                        <p:tav tm="0">
                                          <p:val>
                                            <p:strVal val="#ppt_x"/>
                                          </p:val>
                                        </p:tav>
                                        <p:tav tm="100000">
                                          <p:val>
                                            <p:strVal val="#ppt_x"/>
                                          </p:val>
                                        </p:tav>
                                      </p:tavLst>
                                    </p:anim>
                                    <p:anim calcmode="lin" valueType="num">
                                      <p:cBhvr additive="base">
                                        <p:cTn id="12" dur="500" fill="hold"/>
                                        <p:tgtEl>
                                          <p:spTgt spid="7177"/>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201"/>
                                        </p:tgtEl>
                                        <p:attrNameLst>
                                          <p:attrName>style.visibility</p:attrName>
                                        </p:attrNameLst>
                                      </p:cBhvr>
                                      <p:to>
                                        <p:strVal val="visible"/>
                                      </p:to>
                                    </p:set>
                                    <p:anim calcmode="lin" valueType="num">
                                      <p:cBhvr additive="base">
                                        <p:cTn id="17" dur="500" fill="hold"/>
                                        <p:tgtEl>
                                          <p:spTgt spid="7201"/>
                                        </p:tgtEl>
                                        <p:attrNameLst>
                                          <p:attrName>ppt_x</p:attrName>
                                        </p:attrNameLst>
                                      </p:cBhvr>
                                      <p:tavLst>
                                        <p:tav tm="0">
                                          <p:val>
                                            <p:strVal val="#ppt_x"/>
                                          </p:val>
                                        </p:tav>
                                        <p:tav tm="100000">
                                          <p:val>
                                            <p:strVal val="#ppt_x"/>
                                          </p:val>
                                        </p:tav>
                                      </p:tavLst>
                                    </p:anim>
                                    <p:anim calcmode="lin" valueType="num">
                                      <p:cBhvr additive="base">
                                        <p:cTn id="18" dur="500" fill="hold"/>
                                        <p:tgtEl>
                                          <p:spTgt spid="7201"/>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178"/>
                                        </p:tgtEl>
                                        <p:attrNameLst>
                                          <p:attrName>style.visibility</p:attrName>
                                        </p:attrNameLst>
                                      </p:cBhvr>
                                      <p:to>
                                        <p:strVal val="visible"/>
                                      </p:to>
                                    </p:set>
                                    <p:anim calcmode="lin" valueType="num">
                                      <p:cBhvr additive="base">
                                        <p:cTn id="21" dur="500" fill="hold"/>
                                        <p:tgtEl>
                                          <p:spTgt spid="7178"/>
                                        </p:tgtEl>
                                        <p:attrNameLst>
                                          <p:attrName>ppt_x</p:attrName>
                                        </p:attrNameLst>
                                      </p:cBhvr>
                                      <p:tavLst>
                                        <p:tav tm="0">
                                          <p:val>
                                            <p:strVal val="#ppt_x"/>
                                          </p:val>
                                        </p:tav>
                                        <p:tav tm="100000">
                                          <p:val>
                                            <p:strVal val="#ppt_x"/>
                                          </p:val>
                                        </p:tav>
                                      </p:tavLst>
                                    </p:anim>
                                    <p:anim calcmode="lin" valueType="num">
                                      <p:cBhvr additive="base">
                                        <p:cTn id="22" dur="500" fill="hold"/>
                                        <p:tgtEl>
                                          <p:spTgt spid="7178"/>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202"/>
                                        </p:tgtEl>
                                        <p:attrNameLst>
                                          <p:attrName>style.visibility</p:attrName>
                                        </p:attrNameLst>
                                      </p:cBhvr>
                                      <p:to>
                                        <p:strVal val="visible"/>
                                      </p:to>
                                    </p:set>
                                    <p:anim calcmode="lin" valueType="num">
                                      <p:cBhvr additive="base">
                                        <p:cTn id="27" dur="500" fill="hold"/>
                                        <p:tgtEl>
                                          <p:spTgt spid="7202"/>
                                        </p:tgtEl>
                                        <p:attrNameLst>
                                          <p:attrName>ppt_x</p:attrName>
                                        </p:attrNameLst>
                                      </p:cBhvr>
                                      <p:tavLst>
                                        <p:tav tm="0">
                                          <p:val>
                                            <p:strVal val="#ppt_x"/>
                                          </p:val>
                                        </p:tav>
                                        <p:tav tm="100000">
                                          <p:val>
                                            <p:strVal val="#ppt_x"/>
                                          </p:val>
                                        </p:tav>
                                      </p:tavLst>
                                    </p:anim>
                                    <p:anim calcmode="lin" valueType="num">
                                      <p:cBhvr additive="base">
                                        <p:cTn id="28" dur="500" fill="hold"/>
                                        <p:tgtEl>
                                          <p:spTgt spid="7202"/>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179"/>
                                        </p:tgtEl>
                                        <p:attrNameLst>
                                          <p:attrName>style.visibility</p:attrName>
                                        </p:attrNameLst>
                                      </p:cBhvr>
                                      <p:to>
                                        <p:strVal val="visible"/>
                                      </p:to>
                                    </p:set>
                                    <p:anim calcmode="lin" valueType="num">
                                      <p:cBhvr additive="base">
                                        <p:cTn id="31" dur="500" fill="hold"/>
                                        <p:tgtEl>
                                          <p:spTgt spid="7179"/>
                                        </p:tgtEl>
                                        <p:attrNameLst>
                                          <p:attrName>ppt_x</p:attrName>
                                        </p:attrNameLst>
                                      </p:cBhvr>
                                      <p:tavLst>
                                        <p:tav tm="0">
                                          <p:val>
                                            <p:strVal val="#ppt_x"/>
                                          </p:val>
                                        </p:tav>
                                        <p:tav tm="100000">
                                          <p:val>
                                            <p:strVal val="#ppt_x"/>
                                          </p:val>
                                        </p:tav>
                                      </p:tavLst>
                                    </p:anim>
                                    <p:anim calcmode="lin" valueType="num">
                                      <p:cBhvr additive="base">
                                        <p:cTn id="32" dur="500" fill="hold"/>
                                        <p:tgtEl>
                                          <p:spTgt spid="7179"/>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203"/>
                                        </p:tgtEl>
                                        <p:attrNameLst>
                                          <p:attrName>style.visibility</p:attrName>
                                        </p:attrNameLst>
                                      </p:cBhvr>
                                      <p:to>
                                        <p:strVal val="visible"/>
                                      </p:to>
                                    </p:set>
                                    <p:anim calcmode="lin" valueType="num">
                                      <p:cBhvr additive="base">
                                        <p:cTn id="37" dur="500" fill="hold"/>
                                        <p:tgtEl>
                                          <p:spTgt spid="7203"/>
                                        </p:tgtEl>
                                        <p:attrNameLst>
                                          <p:attrName>ppt_x</p:attrName>
                                        </p:attrNameLst>
                                      </p:cBhvr>
                                      <p:tavLst>
                                        <p:tav tm="0">
                                          <p:val>
                                            <p:strVal val="#ppt_x"/>
                                          </p:val>
                                        </p:tav>
                                        <p:tav tm="100000">
                                          <p:val>
                                            <p:strVal val="#ppt_x"/>
                                          </p:val>
                                        </p:tav>
                                      </p:tavLst>
                                    </p:anim>
                                    <p:anim calcmode="lin" valueType="num">
                                      <p:cBhvr additive="base">
                                        <p:cTn id="38" dur="500" fill="hold"/>
                                        <p:tgtEl>
                                          <p:spTgt spid="7203"/>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180"/>
                                        </p:tgtEl>
                                        <p:attrNameLst>
                                          <p:attrName>style.visibility</p:attrName>
                                        </p:attrNameLst>
                                      </p:cBhvr>
                                      <p:to>
                                        <p:strVal val="visible"/>
                                      </p:to>
                                    </p:set>
                                    <p:anim calcmode="lin" valueType="num">
                                      <p:cBhvr additive="base">
                                        <p:cTn id="41" dur="500" fill="hold"/>
                                        <p:tgtEl>
                                          <p:spTgt spid="7180"/>
                                        </p:tgtEl>
                                        <p:attrNameLst>
                                          <p:attrName>ppt_x</p:attrName>
                                        </p:attrNameLst>
                                      </p:cBhvr>
                                      <p:tavLst>
                                        <p:tav tm="0">
                                          <p:val>
                                            <p:strVal val="#ppt_x"/>
                                          </p:val>
                                        </p:tav>
                                        <p:tav tm="100000">
                                          <p:val>
                                            <p:strVal val="#ppt_x"/>
                                          </p:val>
                                        </p:tav>
                                      </p:tavLst>
                                    </p:anim>
                                    <p:anim calcmode="lin" valueType="num">
                                      <p:cBhvr additive="base">
                                        <p:cTn id="42" dur="500" fill="hold"/>
                                        <p:tgtEl>
                                          <p:spTgt spid="7180"/>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7204"/>
                                        </p:tgtEl>
                                        <p:attrNameLst>
                                          <p:attrName>style.visibility</p:attrName>
                                        </p:attrNameLst>
                                      </p:cBhvr>
                                      <p:to>
                                        <p:strVal val="visible"/>
                                      </p:to>
                                    </p:set>
                                    <p:anim calcmode="lin" valueType="num">
                                      <p:cBhvr additive="base">
                                        <p:cTn id="47" dur="500" fill="hold"/>
                                        <p:tgtEl>
                                          <p:spTgt spid="7204"/>
                                        </p:tgtEl>
                                        <p:attrNameLst>
                                          <p:attrName>ppt_x</p:attrName>
                                        </p:attrNameLst>
                                      </p:cBhvr>
                                      <p:tavLst>
                                        <p:tav tm="0">
                                          <p:val>
                                            <p:strVal val="#ppt_x"/>
                                          </p:val>
                                        </p:tav>
                                        <p:tav tm="100000">
                                          <p:val>
                                            <p:strVal val="#ppt_x"/>
                                          </p:val>
                                        </p:tav>
                                      </p:tavLst>
                                    </p:anim>
                                    <p:anim calcmode="lin" valueType="num">
                                      <p:cBhvr additive="base">
                                        <p:cTn id="48" dur="500" fill="hold"/>
                                        <p:tgtEl>
                                          <p:spTgt spid="7204"/>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7181"/>
                                        </p:tgtEl>
                                        <p:attrNameLst>
                                          <p:attrName>style.visibility</p:attrName>
                                        </p:attrNameLst>
                                      </p:cBhvr>
                                      <p:to>
                                        <p:strVal val="visible"/>
                                      </p:to>
                                    </p:set>
                                    <p:anim calcmode="lin" valueType="num">
                                      <p:cBhvr additive="base">
                                        <p:cTn id="51" dur="500" fill="hold"/>
                                        <p:tgtEl>
                                          <p:spTgt spid="7181"/>
                                        </p:tgtEl>
                                        <p:attrNameLst>
                                          <p:attrName>ppt_x</p:attrName>
                                        </p:attrNameLst>
                                      </p:cBhvr>
                                      <p:tavLst>
                                        <p:tav tm="0">
                                          <p:val>
                                            <p:strVal val="#ppt_x"/>
                                          </p:val>
                                        </p:tav>
                                        <p:tav tm="100000">
                                          <p:val>
                                            <p:strVal val="#ppt_x"/>
                                          </p:val>
                                        </p:tav>
                                      </p:tavLst>
                                    </p:anim>
                                    <p:anim calcmode="lin" valueType="num">
                                      <p:cBhvr additive="base">
                                        <p:cTn id="52" dur="500" fill="hold"/>
                                        <p:tgtEl>
                                          <p:spTgt spid="7181"/>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7173"/>
                                        </p:tgtEl>
                                        <p:attrNameLst>
                                          <p:attrName>style.visibility</p:attrName>
                                        </p:attrNameLst>
                                      </p:cBhvr>
                                      <p:to>
                                        <p:strVal val="visible"/>
                                      </p:to>
                                    </p:set>
                                    <p:anim calcmode="lin" valueType="num">
                                      <p:cBhvr additive="base">
                                        <p:cTn id="55" dur="500" fill="hold"/>
                                        <p:tgtEl>
                                          <p:spTgt spid="7173"/>
                                        </p:tgtEl>
                                        <p:attrNameLst>
                                          <p:attrName>ppt_x</p:attrName>
                                        </p:attrNameLst>
                                      </p:cBhvr>
                                      <p:tavLst>
                                        <p:tav tm="0">
                                          <p:val>
                                            <p:strVal val="#ppt_x"/>
                                          </p:val>
                                        </p:tav>
                                        <p:tav tm="100000">
                                          <p:val>
                                            <p:strVal val="#ppt_x"/>
                                          </p:val>
                                        </p:tav>
                                      </p:tavLst>
                                    </p:anim>
                                    <p:anim calcmode="lin" valueType="num">
                                      <p:cBhvr additive="base">
                                        <p:cTn id="56" dur="500" fill="hold"/>
                                        <p:tgtEl>
                                          <p:spTgt spid="7173"/>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7205"/>
                                        </p:tgtEl>
                                        <p:attrNameLst>
                                          <p:attrName>style.visibility</p:attrName>
                                        </p:attrNameLst>
                                      </p:cBhvr>
                                      <p:to>
                                        <p:strVal val="visible"/>
                                      </p:to>
                                    </p:set>
                                    <p:anim calcmode="lin" valueType="num">
                                      <p:cBhvr additive="base">
                                        <p:cTn id="61" dur="500" fill="hold"/>
                                        <p:tgtEl>
                                          <p:spTgt spid="7205"/>
                                        </p:tgtEl>
                                        <p:attrNameLst>
                                          <p:attrName>ppt_x</p:attrName>
                                        </p:attrNameLst>
                                      </p:cBhvr>
                                      <p:tavLst>
                                        <p:tav tm="0">
                                          <p:val>
                                            <p:strVal val="#ppt_x"/>
                                          </p:val>
                                        </p:tav>
                                        <p:tav tm="100000">
                                          <p:val>
                                            <p:strVal val="#ppt_x"/>
                                          </p:val>
                                        </p:tav>
                                      </p:tavLst>
                                    </p:anim>
                                    <p:anim calcmode="lin" valueType="num">
                                      <p:cBhvr additive="base">
                                        <p:cTn id="62" dur="500" fill="hold"/>
                                        <p:tgtEl>
                                          <p:spTgt spid="7205"/>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7182"/>
                                        </p:tgtEl>
                                        <p:attrNameLst>
                                          <p:attrName>style.visibility</p:attrName>
                                        </p:attrNameLst>
                                      </p:cBhvr>
                                      <p:to>
                                        <p:strVal val="visible"/>
                                      </p:to>
                                    </p:set>
                                    <p:anim calcmode="lin" valueType="num">
                                      <p:cBhvr additive="base">
                                        <p:cTn id="65" dur="500" fill="hold"/>
                                        <p:tgtEl>
                                          <p:spTgt spid="7182"/>
                                        </p:tgtEl>
                                        <p:attrNameLst>
                                          <p:attrName>ppt_x</p:attrName>
                                        </p:attrNameLst>
                                      </p:cBhvr>
                                      <p:tavLst>
                                        <p:tav tm="0">
                                          <p:val>
                                            <p:strVal val="#ppt_x"/>
                                          </p:val>
                                        </p:tav>
                                        <p:tav tm="100000">
                                          <p:val>
                                            <p:strVal val="#ppt_x"/>
                                          </p:val>
                                        </p:tav>
                                      </p:tavLst>
                                    </p:anim>
                                    <p:anim calcmode="lin" valueType="num">
                                      <p:cBhvr additive="base">
                                        <p:cTn id="66" dur="500" fill="hold"/>
                                        <p:tgtEl>
                                          <p:spTgt spid="7182"/>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7175"/>
                                        </p:tgtEl>
                                        <p:attrNameLst>
                                          <p:attrName>style.visibility</p:attrName>
                                        </p:attrNameLst>
                                      </p:cBhvr>
                                      <p:to>
                                        <p:strVal val="visible"/>
                                      </p:to>
                                    </p:set>
                                    <p:anim calcmode="lin" valueType="num">
                                      <p:cBhvr additive="base">
                                        <p:cTn id="69" dur="500" fill="hold"/>
                                        <p:tgtEl>
                                          <p:spTgt spid="7175"/>
                                        </p:tgtEl>
                                        <p:attrNameLst>
                                          <p:attrName>ppt_x</p:attrName>
                                        </p:attrNameLst>
                                      </p:cBhvr>
                                      <p:tavLst>
                                        <p:tav tm="0">
                                          <p:val>
                                            <p:strVal val="#ppt_x"/>
                                          </p:val>
                                        </p:tav>
                                        <p:tav tm="100000">
                                          <p:val>
                                            <p:strVal val="#ppt_x"/>
                                          </p:val>
                                        </p:tav>
                                      </p:tavLst>
                                    </p:anim>
                                    <p:anim calcmode="lin" valueType="num">
                                      <p:cBhvr additive="base">
                                        <p:cTn id="70" dur="500" fill="hold"/>
                                        <p:tgtEl>
                                          <p:spTgt spid="7175"/>
                                        </p:tgtEl>
                                        <p:attrNameLst>
                                          <p:attrName>ppt_y</p:attrName>
                                        </p:attrNameLst>
                                      </p:cBhvr>
                                      <p:tavLst>
                                        <p:tav tm="0">
                                          <p:val>
                                            <p:strVal val="1+#ppt_h/2"/>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7206"/>
                                        </p:tgtEl>
                                        <p:attrNameLst>
                                          <p:attrName>style.visibility</p:attrName>
                                        </p:attrNameLst>
                                      </p:cBhvr>
                                      <p:to>
                                        <p:strVal val="visible"/>
                                      </p:to>
                                    </p:set>
                                    <p:anim calcmode="lin" valueType="num">
                                      <p:cBhvr additive="base">
                                        <p:cTn id="75" dur="500" fill="hold"/>
                                        <p:tgtEl>
                                          <p:spTgt spid="7206"/>
                                        </p:tgtEl>
                                        <p:attrNameLst>
                                          <p:attrName>ppt_x</p:attrName>
                                        </p:attrNameLst>
                                      </p:cBhvr>
                                      <p:tavLst>
                                        <p:tav tm="0">
                                          <p:val>
                                            <p:strVal val="#ppt_x"/>
                                          </p:val>
                                        </p:tav>
                                        <p:tav tm="100000">
                                          <p:val>
                                            <p:strVal val="#ppt_x"/>
                                          </p:val>
                                        </p:tav>
                                      </p:tavLst>
                                    </p:anim>
                                    <p:anim calcmode="lin" valueType="num">
                                      <p:cBhvr additive="base">
                                        <p:cTn id="76" dur="500" fill="hold"/>
                                        <p:tgtEl>
                                          <p:spTgt spid="7206"/>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7170"/>
                                        </p:tgtEl>
                                        <p:attrNameLst>
                                          <p:attrName>style.visibility</p:attrName>
                                        </p:attrNameLst>
                                      </p:cBhvr>
                                      <p:to>
                                        <p:strVal val="visible"/>
                                      </p:to>
                                    </p:set>
                                    <p:anim calcmode="lin" valueType="num">
                                      <p:cBhvr additive="base">
                                        <p:cTn id="79" dur="500" fill="hold"/>
                                        <p:tgtEl>
                                          <p:spTgt spid="7170"/>
                                        </p:tgtEl>
                                        <p:attrNameLst>
                                          <p:attrName>ppt_x</p:attrName>
                                        </p:attrNameLst>
                                      </p:cBhvr>
                                      <p:tavLst>
                                        <p:tav tm="0">
                                          <p:val>
                                            <p:strVal val="#ppt_x"/>
                                          </p:val>
                                        </p:tav>
                                        <p:tav tm="100000">
                                          <p:val>
                                            <p:strVal val="#ppt_x"/>
                                          </p:val>
                                        </p:tav>
                                      </p:tavLst>
                                    </p:anim>
                                    <p:anim calcmode="lin" valueType="num">
                                      <p:cBhvr additive="base">
                                        <p:cTn id="80"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7191"/>
                                        </p:tgtEl>
                                        <p:attrNameLst>
                                          <p:attrName>style.visibility</p:attrName>
                                        </p:attrNameLst>
                                      </p:cBhvr>
                                      <p:to>
                                        <p:strVal val="visible"/>
                                      </p:to>
                                    </p:set>
                                    <p:anim calcmode="lin" valueType="num">
                                      <p:cBhvr additive="base">
                                        <p:cTn id="85" dur="500" fill="hold"/>
                                        <p:tgtEl>
                                          <p:spTgt spid="7191"/>
                                        </p:tgtEl>
                                        <p:attrNameLst>
                                          <p:attrName>ppt_x</p:attrName>
                                        </p:attrNameLst>
                                      </p:cBhvr>
                                      <p:tavLst>
                                        <p:tav tm="0">
                                          <p:val>
                                            <p:strVal val="#ppt_x"/>
                                          </p:val>
                                        </p:tav>
                                        <p:tav tm="100000">
                                          <p:val>
                                            <p:strVal val="#ppt_x"/>
                                          </p:val>
                                        </p:tav>
                                      </p:tavLst>
                                    </p:anim>
                                    <p:anim calcmode="lin" valueType="num">
                                      <p:cBhvr additive="base">
                                        <p:cTn id="86" dur="500" fill="hold"/>
                                        <p:tgtEl>
                                          <p:spTgt spid="7191"/>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7171"/>
                                        </p:tgtEl>
                                        <p:attrNameLst>
                                          <p:attrName>style.visibility</p:attrName>
                                        </p:attrNameLst>
                                      </p:cBhvr>
                                      <p:to>
                                        <p:strVal val="visible"/>
                                      </p:to>
                                    </p:set>
                                    <p:anim calcmode="lin" valueType="num">
                                      <p:cBhvr additive="base">
                                        <p:cTn id="89" dur="500" fill="hold"/>
                                        <p:tgtEl>
                                          <p:spTgt spid="7171"/>
                                        </p:tgtEl>
                                        <p:attrNameLst>
                                          <p:attrName>ppt_x</p:attrName>
                                        </p:attrNameLst>
                                      </p:cBhvr>
                                      <p:tavLst>
                                        <p:tav tm="0">
                                          <p:val>
                                            <p:strVal val="#ppt_x"/>
                                          </p:val>
                                        </p:tav>
                                        <p:tav tm="100000">
                                          <p:val>
                                            <p:strVal val="#ppt_x"/>
                                          </p:val>
                                        </p:tav>
                                      </p:tavLst>
                                    </p:anim>
                                    <p:anim calcmode="lin" valueType="num">
                                      <p:cBhvr additive="base">
                                        <p:cTn id="90" dur="500" fill="hold"/>
                                        <p:tgtEl>
                                          <p:spTgt spid="7171"/>
                                        </p:tgtEl>
                                        <p:attrNameLst>
                                          <p:attrName>ppt_y</p:attrName>
                                        </p:attrNameLst>
                                      </p:cBhvr>
                                      <p:tavLst>
                                        <p:tav tm="0">
                                          <p:val>
                                            <p:strVal val="1+#ppt_h/2"/>
                                          </p:val>
                                        </p:tav>
                                        <p:tav tm="100000">
                                          <p:val>
                                            <p:strVal val="#ppt_y"/>
                                          </p:val>
                                        </p:tav>
                                      </p:tavLst>
                                    </p:anim>
                                  </p:childTnLst>
                                </p:cTn>
                              </p:par>
                            </p:childTnLst>
                          </p:cTn>
                        </p:par>
                      </p:childTnLst>
                    </p:cTn>
                  </p:par>
                  <p:par>
                    <p:cTn id="91" fill="hold" nodeType="clickPar">
                      <p:stCondLst>
                        <p:cond delay="indefinite"/>
                      </p:stCondLst>
                      <p:childTnLst>
                        <p:par>
                          <p:cTn id="92" fill="hold" nodeType="withGroup">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7192"/>
                                        </p:tgtEl>
                                        <p:attrNameLst>
                                          <p:attrName>style.visibility</p:attrName>
                                        </p:attrNameLst>
                                      </p:cBhvr>
                                      <p:to>
                                        <p:strVal val="visible"/>
                                      </p:to>
                                    </p:set>
                                    <p:anim calcmode="lin" valueType="num">
                                      <p:cBhvr additive="base">
                                        <p:cTn id="95" dur="500" fill="hold"/>
                                        <p:tgtEl>
                                          <p:spTgt spid="7192"/>
                                        </p:tgtEl>
                                        <p:attrNameLst>
                                          <p:attrName>ppt_x</p:attrName>
                                        </p:attrNameLst>
                                      </p:cBhvr>
                                      <p:tavLst>
                                        <p:tav tm="0">
                                          <p:val>
                                            <p:strVal val="#ppt_x"/>
                                          </p:val>
                                        </p:tav>
                                        <p:tav tm="100000">
                                          <p:val>
                                            <p:strVal val="#ppt_x"/>
                                          </p:val>
                                        </p:tav>
                                      </p:tavLst>
                                    </p:anim>
                                    <p:anim calcmode="lin" valueType="num">
                                      <p:cBhvr additive="base">
                                        <p:cTn id="96" dur="500" fill="hold"/>
                                        <p:tgtEl>
                                          <p:spTgt spid="7192"/>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7172"/>
                                        </p:tgtEl>
                                        <p:attrNameLst>
                                          <p:attrName>style.visibility</p:attrName>
                                        </p:attrNameLst>
                                      </p:cBhvr>
                                      <p:to>
                                        <p:strVal val="visible"/>
                                      </p:to>
                                    </p:set>
                                    <p:anim calcmode="lin" valueType="num">
                                      <p:cBhvr additive="base">
                                        <p:cTn id="99" dur="500" fill="hold"/>
                                        <p:tgtEl>
                                          <p:spTgt spid="7172"/>
                                        </p:tgtEl>
                                        <p:attrNameLst>
                                          <p:attrName>ppt_x</p:attrName>
                                        </p:attrNameLst>
                                      </p:cBhvr>
                                      <p:tavLst>
                                        <p:tav tm="0">
                                          <p:val>
                                            <p:strVal val="#ppt_x"/>
                                          </p:val>
                                        </p:tav>
                                        <p:tav tm="100000">
                                          <p:val>
                                            <p:strVal val="#ppt_x"/>
                                          </p:val>
                                        </p:tav>
                                      </p:tavLst>
                                    </p:anim>
                                    <p:anim calcmode="lin" valueType="num">
                                      <p:cBhvr additive="base">
                                        <p:cTn id="100" dur="500" fill="hold"/>
                                        <p:tgtEl>
                                          <p:spTgt spid="7172"/>
                                        </p:tgtEl>
                                        <p:attrNameLst>
                                          <p:attrName>ppt_y</p:attrName>
                                        </p:attrNameLst>
                                      </p:cBhvr>
                                      <p:tavLst>
                                        <p:tav tm="0">
                                          <p:val>
                                            <p:strVal val="1+#ppt_h/2"/>
                                          </p:val>
                                        </p:tav>
                                        <p:tav tm="100000">
                                          <p:val>
                                            <p:strVal val="#ppt_y"/>
                                          </p:val>
                                        </p:tav>
                                      </p:tavLst>
                                    </p:anim>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 presetClass="entr" presetSubtype="4" fill="hold" grpId="0" nodeType="clickEffect">
                                  <p:stCondLst>
                                    <p:cond delay="0"/>
                                  </p:stCondLst>
                                  <p:childTnLst>
                                    <p:set>
                                      <p:cBhvr>
                                        <p:cTn id="104" dur="1" fill="hold">
                                          <p:stCondLst>
                                            <p:cond delay="0"/>
                                          </p:stCondLst>
                                        </p:cTn>
                                        <p:tgtEl>
                                          <p:spTgt spid="7193"/>
                                        </p:tgtEl>
                                        <p:attrNameLst>
                                          <p:attrName>style.visibility</p:attrName>
                                        </p:attrNameLst>
                                      </p:cBhvr>
                                      <p:to>
                                        <p:strVal val="visible"/>
                                      </p:to>
                                    </p:set>
                                    <p:anim calcmode="lin" valueType="num">
                                      <p:cBhvr additive="base">
                                        <p:cTn id="105" dur="500" fill="hold"/>
                                        <p:tgtEl>
                                          <p:spTgt spid="7193"/>
                                        </p:tgtEl>
                                        <p:attrNameLst>
                                          <p:attrName>ppt_x</p:attrName>
                                        </p:attrNameLst>
                                      </p:cBhvr>
                                      <p:tavLst>
                                        <p:tav tm="0">
                                          <p:val>
                                            <p:strVal val="#ppt_x"/>
                                          </p:val>
                                        </p:tav>
                                        <p:tav tm="100000">
                                          <p:val>
                                            <p:strVal val="#ppt_x"/>
                                          </p:val>
                                        </p:tav>
                                      </p:tavLst>
                                    </p:anim>
                                    <p:anim calcmode="lin" valueType="num">
                                      <p:cBhvr additive="base">
                                        <p:cTn id="106" dur="500" fill="hold"/>
                                        <p:tgtEl>
                                          <p:spTgt spid="7193"/>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7174"/>
                                        </p:tgtEl>
                                        <p:attrNameLst>
                                          <p:attrName>style.visibility</p:attrName>
                                        </p:attrNameLst>
                                      </p:cBhvr>
                                      <p:to>
                                        <p:strVal val="visible"/>
                                      </p:to>
                                    </p:set>
                                    <p:anim calcmode="lin" valueType="num">
                                      <p:cBhvr additive="base">
                                        <p:cTn id="109" dur="500" fill="hold"/>
                                        <p:tgtEl>
                                          <p:spTgt spid="7174"/>
                                        </p:tgtEl>
                                        <p:attrNameLst>
                                          <p:attrName>ppt_x</p:attrName>
                                        </p:attrNameLst>
                                      </p:cBhvr>
                                      <p:tavLst>
                                        <p:tav tm="0">
                                          <p:val>
                                            <p:strVal val="#ppt_x"/>
                                          </p:val>
                                        </p:tav>
                                        <p:tav tm="100000">
                                          <p:val>
                                            <p:strVal val="#ppt_x"/>
                                          </p:val>
                                        </p:tav>
                                      </p:tavLst>
                                    </p:anim>
                                    <p:anim calcmode="lin" valueType="num">
                                      <p:cBhvr additive="base">
                                        <p:cTn id="110" dur="500" fill="hold"/>
                                        <p:tgtEl>
                                          <p:spTgt spid="7174"/>
                                        </p:tgtEl>
                                        <p:attrNameLst>
                                          <p:attrName>ppt_y</p:attrName>
                                        </p:attrNameLst>
                                      </p:cBhvr>
                                      <p:tavLst>
                                        <p:tav tm="0">
                                          <p:val>
                                            <p:strVal val="1+#ppt_h/2"/>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7194"/>
                                        </p:tgtEl>
                                        <p:attrNameLst>
                                          <p:attrName>style.visibility</p:attrName>
                                        </p:attrNameLst>
                                      </p:cBhvr>
                                      <p:to>
                                        <p:strVal val="visible"/>
                                      </p:to>
                                    </p:set>
                                    <p:anim calcmode="lin" valueType="num">
                                      <p:cBhvr additive="base">
                                        <p:cTn id="115" dur="500" fill="hold"/>
                                        <p:tgtEl>
                                          <p:spTgt spid="7194"/>
                                        </p:tgtEl>
                                        <p:attrNameLst>
                                          <p:attrName>ppt_x</p:attrName>
                                        </p:attrNameLst>
                                      </p:cBhvr>
                                      <p:tavLst>
                                        <p:tav tm="0">
                                          <p:val>
                                            <p:strVal val="#ppt_x"/>
                                          </p:val>
                                        </p:tav>
                                        <p:tav tm="100000">
                                          <p:val>
                                            <p:strVal val="#ppt_x"/>
                                          </p:val>
                                        </p:tav>
                                      </p:tavLst>
                                    </p:anim>
                                    <p:anim calcmode="lin" valueType="num">
                                      <p:cBhvr additive="base">
                                        <p:cTn id="116" dur="500" fill="hold"/>
                                        <p:tgtEl>
                                          <p:spTgt spid="7194"/>
                                        </p:tgtEl>
                                        <p:attrNameLst>
                                          <p:attrName>ppt_y</p:attrName>
                                        </p:attrNameLst>
                                      </p:cBhvr>
                                      <p:tavLst>
                                        <p:tav tm="0">
                                          <p:val>
                                            <p:strVal val="1+#ppt_h/2"/>
                                          </p:val>
                                        </p:tav>
                                        <p:tav tm="100000">
                                          <p:val>
                                            <p:strVal val="#ppt_y"/>
                                          </p:val>
                                        </p:tav>
                                      </p:tavLst>
                                    </p:anim>
                                  </p:childTnLst>
                                </p:cTn>
                              </p:par>
                              <p:par>
                                <p:cTn id="117" presetID="2" presetClass="entr" presetSubtype="4" fill="hold" nodeType="withEffect">
                                  <p:stCondLst>
                                    <p:cond delay="0"/>
                                  </p:stCondLst>
                                  <p:childTnLst>
                                    <p:set>
                                      <p:cBhvr>
                                        <p:cTn id="118" dur="1" fill="hold">
                                          <p:stCondLst>
                                            <p:cond delay="0"/>
                                          </p:stCondLst>
                                        </p:cTn>
                                        <p:tgtEl>
                                          <p:spTgt spid="7176"/>
                                        </p:tgtEl>
                                        <p:attrNameLst>
                                          <p:attrName>style.visibility</p:attrName>
                                        </p:attrNameLst>
                                      </p:cBhvr>
                                      <p:to>
                                        <p:strVal val="visible"/>
                                      </p:to>
                                    </p:set>
                                    <p:anim calcmode="lin" valueType="num">
                                      <p:cBhvr additive="base">
                                        <p:cTn id="119" dur="500" fill="hold"/>
                                        <p:tgtEl>
                                          <p:spTgt spid="7176"/>
                                        </p:tgtEl>
                                        <p:attrNameLst>
                                          <p:attrName>ppt_x</p:attrName>
                                        </p:attrNameLst>
                                      </p:cBhvr>
                                      <p:tavLst>
                                        <p:tav tm="0">
                                          <p:val>
                                            <p:strVal val="#ppt_x"/>
                                          </p:val>
                                        </p:tav>
                                        <p:tav tm="100000">
                                          <p:val>
                                            <p:strVal val="#ppt_x"/>
                                          </p:val>
                                        </p:tav>
                                      </p:tavLst>
                                    </p:anim>
                                    <p:anim calcmode="lin" valueType="num">
                                      <p:cBhvr additive="base">
                                        <p:cTn id="120" dur="500" fill="hold"/>
                                        <p:tgtEl>
                                          <p:spTgt spid="7176"/>
                                        </p:tgtEl>
                                        <p:attrNameLst>
                                          <p:attrName>ppt_y</p:attrName>
                                        </p:attrNameLst>
                                      </p:cBhvr>
                                      <p:tavLst>
                                        <p:tav tm="0">
                                          <p:val>
                                            <p:strVal val="1+#ppt_h/2"/>
                                          </p:val>
                                        </p:tav>
                                        <p:tav tm="100000">
                                          <p:val>
                                            <p:strVal val="#ppt_y"/>
                                          </p:val>
                                        </p:tav>
                                      </p:tavLst>
                                    </p:anim>
                                  </p:childTnLst>
                                </p:cTn>
                              </p:par>
                            </p:childTnLst>
                          </p:cTn>
                        </p:par>
                      </p:childTnLst>
                    </p:cTn>
                  </p:par>
                  <p:par>
                    <p:cTn id="121" fill="hold" nodeType="clickPar">
                      <p:stCondLst>
                        <p:cond delay="indefinite"/>
                      </p:stCondLst>
                      <p:childTnLst>
                        <p:par>
                          <p:cTn id="122" fill="hold" nodeType="withGroup">
                            <p:stCondLst>
                              <p:cond delay="0"/>
                            </p:stCondLst>
                            <p:childTnLst>
                              <p:par>
                                <p:cTn id="123" presetID="2" presetClass="entr" presetSubtype="4" fill="hold" grpId="0" nodeType="clickEffect">
                                  <p:stCondLst>
                                    <p:cond delay="0"/>
                                  </p:stCondLst>
                                  <p:childTnLst>
                                    <p:set>
                                      <p:cBhvr>
                                        <p:cTn id="124" dur="1" fill="hold">
                                          <p:stCondLst>
                                            <p:cond delay="0"/>
                                          </p:stCondLst>
                                        </p:cTn>
                                        <p:tgtEl>
                                          <p:spTgt spid="7212"/>
                                        </p:tgtEl>
                                        <p:attrNameLst>
                                          <p:attrName>style.visibility</p:attrName>
                                        </p:attrNameLst>
                                      </p:cBhvr>
                                      <p:to>
                                        <p:strVal val="visible"/>
                                      </p:to>
                                    </p:set>
                                    <p:anim calcmode="lin" valueType="num">
                                      <p:cBhvr additive="base">
                                        <p:cTn id="125" dur="500" fill="hold"/>
                                        <p:tgtEl>
                                          <p:spTgt spid="7212"/>
                                        </p:tgtEl>
                                        <p:attrNameLst>
                                          <p:attrName>ppt_x</p:attrName>
                                        </p:attrNameLst>
                                      </p:cBhvr>
                                      <p:tavLst>
                                        <p:tav tm="0">
                                          <p:val>
                                            <p:strVal val="#ppt_x"/>
                                          </p:val>
                                        </p:tav>
                                        <p:tav tm="100000">
                                          <p:val>
                                            <p:strVal val="#ppt_x"/>
                                          </p:val>
                                        </p:tav>
                                      </p:tavLst>
                                    </p:anim>
                                    <p:anim calcmode="lin" valueType="num">
                                      <p:cBhvr additive="base">
                                        <p:cTn id="126" dur="500" fill="hold"/>
                                        <p:tgtEl>
                                          <p:spTgt spid="7212"/>
                                        </p:tgtEl>
                                        <p:attrNameLst>
                                          <p:attrName>ppt_y</p:attrName>
                                        </p:attrNameLst>
                                      </p:cBhvr>
                                      <p:tavLst>
                                        <p:tav tm="0">
                                          <p:val>
                                            <p:strVal val="1+#ppt_h/2"/>
                                          </p:val>
                                        </p:tav>
                                        <p:tav tm="100000">
                                          <p:val>
                                            <p:strVal val="#ppt_y"/>
                                          </p:val>
                                        </p:tav>
                                      </p:tavLst>
                                    </p:anim>
                                  </p:childTnLst>
                                </p:cTn>
                              </p:par>
                              <p:par>
                                <p:cTn id="127" presetID="2" presetClass="entr" presetSubtype="4" fill="hold" nodeType="withEffect">
                                  <p:stCondLst>
                                    <p:cond delay="0"/>
                                  </p:stCondLst>
                                  <p:childTnLst>
                                    <p:set>
                                      <p:cBhvr>
                                        <p:cTn id="128" dur="1" fill="hold">
                                          <p:stCondLst>
                                            <p:cond delay="0"/>
                                          </p:stCondLst>
                                        </p:cTn>
                                        <p:tgtEl>
                                          <p:spTgt spid="7183"/>
                                        </p:tgtEl>
                                        <p:attrNameLst>
                                          <p:attrName>style.visibility</p:attrName>
                                        </p:attrNameLst>
                                      </p:cBhvr>
                                      <p:to>
                                        <p:strVal val="visible"/>
                                      </p:to>
                                    </p:set>
                                    <p:anim calcmode="lin" valueType="num">
                                      <p:cBhvr additive="base">
                                        <p:cTn id="129" dur="500" fill="hold"/>
                                        <p:tgtEl>
                                          <p:spTgt spid="7183"/>
                                        </p:tgtEl>
                                        <p:attrNameLst>
                                          <p:attrName>ppt_x</p:attrName>
                                        </p:attrNameLst>
                                      </p:cBhvr>
                                      <p:tavLst>
                                        <p:tav tm="0">
                                          <p:val>
                                            <p:strVal val="#ppt_x"/>
                                          </p:val>
                                        </p:tav>
                                        <p:tav tm="100000">
                                          <p:val>
                                            <p:strVal val="#ppt_x"/>
                                          </p:val>
                                        </p:tav>
                                      </p:tavLst>
                                    </p:anim>
                                    <p:anim calcmode="lin" valueType="num">
                                      <p:cBhvr additive="base">
                                        <p:cTn id="130" dur="500" fill="hold"/>
                                        <p:tgtEl>
                                          <p:spTgt spid="7183"/>
                                        </p:tgtEl>
                                        <p:attrNameLst>
                                          <p:attrName>ppt_y</p:attrName>
                                        </p:attrNameLst>
                                      </p:cBhvr>
                                      <p:tavLst>
                                        <p:tav tm="0">
                                          <p:val>
                                            <p:strVal val="1+#ppt_h/2"/>
                                          </p:val>
                                        </p:tav>
                                        <p:tav tm="100000">
                                          <p:val>
                                            <p:strVal val="#ppt_y"/>
                                          </p:val>
                                        </p:tav>
                                      </p:tavLst>
                                    </p:anim>
                                  </p:childTnLst>
                                </p:cTn>
                              </p:par>
                            </p:childTnLst>
                          </p:cTn>
                        </p:par>
                      </p:childTnLst>
                    </p:cTn>
                  </p:par>
                  <p:par>
                    <p:cTn id="131" fill="hold" nodeType="clickPar">
                      <p:stCondLst>
                        <p:cond delay="indefinite"/>
                      </p:stCondLst>
                      <p:childTnLst>
                        <p:par>
                          <p:cTn id="132" fill="hold" nodeType="withGroup">
                            <p:stCondLst>
                              <p:cond delay="0"/>
                            </p:stCondLst>
                            <p:childTnLst>
                              <p:par>
                                <p:cTn id="133" presetID="2" presetClass="entr" presetSubtype="4" fill="hold" grpId="0" nodeType="clickEffect">
                                  <p:stCondLst>
                                    <p:cond delay="0"/>
                                  </p:stCondLst>
                                  <p:childTnLst>
                                    <p:set>
                                      <p:cBhvr>
                                        <p:cTn id="134" dur="1" fill="hold">
                                          <p:stCondLst>
                                            <p:cond delay="0"/>
                                          </p:stCondLst>
                                        </p:cTn>
                                        <p:tgtEl>
                                          <p:spTgt spid="7214"/>
                                        </p:tgtEl>
                                        <p:attrNameLst>
                                          <p:attrName>style.visibility</p:attrName>
                                        </p:attrNameLst>
                                      </p:cBhvr>
                                      <p:to>
                                        <p:strVal val="visible"/>
                                      </p:to>
                                    </p:set>
                                    <p:anim calcmode="lin" valueType="num">
                                      <p:cBhvr additive="base">
                                        <p:cTn id="135" dur="500" fill="hold"/>
                                        <p:tgtEl>
                                          <p:spTgt spid="7214"/>
                                        </p:tgtEl>
                                        <p:attrNameLst>
                                          <p:attrName>ppt_x</p:attrName>
                                        </p:attrNameLst>
                                      </p:cBhvr>
                                      <p:tavLst>
                                        <p:tav tm="0">
                                          <p:val>
                                            <p:strVal val="#ppt_x"/>
                                          </p:val>
                                        </p:tav>
                                        <p:tav tm="100000">
                                          <p:val>
                                            <p:strVal val="#ppt_x"/>
                                          </p:val>
                                        </p:tav>
                                      </p:tavLst>
                                    </p:anim>
                                    <p:anim calcmode="lin" valueType="num">
                                      <p:cBhvr additive="base">
                                        <p:cTn id="136" dur="500" fill="hold"/>
                                        <p:tgtEl>
                                          <p:spTgt spid="7214"/>
                                        </p:tgtEl>
                                        <p:attrNameLst>
                                          <p:attrName>ppt_y</p:attrName>
                                        </p:attrNameLst>
                                      </p:cBhvr>
                                      <p:tavLst>
                                        <p:tav tm="0">
                                          <p:val>
                                            <p:strVal val="1+#ppt_h/2"/>
                                          </p:val>
                                        </p:tav>
                                        <p:tav tm="100000">
                                          <p:val>
                                            <p:strVal val="#ppt_y"/>
                                          </p:val>
                                        </p:tav>
                                      </p:tavLst>
                                    </p:anim>
                                  </p:childTnLst>
                                </p:cTn>
                              </p:par>
                              <p:par>
                                <p:cTn id="137" presetID="2" presetClass="entr" presetSubtype="4" fill="hold" nodeType="withEffect">
                                  <p:stCondLst>
                                    <p:cond delay="0"/>
                                  </p:stCondLst>
                                  <p:childTnLst>
                                    <p:set>
                                      <p:cBhvr>
                                        <p:cTn id="138" dur="1" fill="hold">
                                          <p:stCondLst>
                                            <p:cond delay="0"/>
                                          </p:stCondLst>
                                        </p:cTn>
                                        <p:tgtEl>
                                          <p:spTgt spid="7184"/>
                                        </p:tgtEl>
                                        <p:attrNameLst>
                                          <p:attrName>style.visibility</p:attrName>
                                        </p:attrNameLst>
                                      </p:cBhvr>
                                      <p:to>
                                        <p:strVal val="visible"/>
                                      </p:to>
                                    </p:set>
                                    <p:anim calcmode="lin" valueType="num">
                                      <p:cBhvr additive="base">
                                        <p:cTn id="139" dur="500" fill="hold"/>
                                        <p:tgtEl>
                                          <p:spTgt spid="7184"/>
                                        </p:tgtEl>
                                        <p:attrNameLst>
                                          <p:attrName>ppt_x</p:attrName>
                                        </p:attrNameLst>
                                      </p:cBhvr>
                                      <p:tavLst>
                                        <p:tav tm="0">
                                          <p:val>
                                            <p:strVal val="#ppt_x"/>
                                          </p:val>
                                        </p:tav>
                                        <p:tav tm="100000">
                                          <p:val>
                                            <p:strVal val="#ppt_x"/>
                                          </p:val>
                                        </p:tav>
                                      </p:tavLst>
                                    </p:anim>
                                    <p:anim calcmode="lin" valueType="num">
                                      <p:cBhvr additive="base">
                                        <p:cTn id="140" dur="500" fill="hold"/>
                                        <p:tgtEl>
                                          <p:spTgt spid="7184"/>
                                        </p:tgtEl>
                                        <p:attrNameLst>
                                          <p:attrName>ppt_y</p:attrName>
                                        </p:attrNameLst>
                                      </p:cBhvr>
                                      <p:tavLst>
                                        <p:tav tm="0">
                                          <p:val>
                                            <p:strVal val="1+#ppt_h/2"/>
                                          </p:val>
                                        </p:tav>
                                        <p:tav tm="100000">
                                          <p:val>
                                            <p:strVal val="#ppt_y"/>
                                          </p:val>
                                        </p:tav>
                                      </p:tavLst>
                                    </p:anim>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 presetClass="entr" presetSubtype="4" fill="hold" grpId="0" nodeType="clickEffect">
                                  <p:stCondLst>
                                    <p:cond delay="0"/>
                                  </p:stCondLst>
                                  <p:childTnLst>
                                    <p:set>
                                      <p:cBhvr>
                                        <p:cTn id="144" dur="1" fill="hold">
                                          <p:stCondLst>
                                            <p:cond delay="0"/>
                                          </p:stCondLst>
                                        </p:cTn>
                                        <p:tgtEl>
                                          <p:spTgt spid="7215"/>
                                        </p:tgtEl>
                                        <p:attrNameLst>
                                          <p:attrName>style.visibility</p:attrName>
                                        </p:attrNameLst>
                                      </p:cBhvr>
                                      <p:to>
                                        <p:strVal val="visible"/>
                                      </p:to>
                                    </p:set>
                                    <p:anim calcmode="lin" valueType="num">
                                      <p:cBhvr additive="base">
                                        <p:cTn id="145" dur="500" fill="hold"/>
                                        <p:tgtEl>
                                          <p:spTgt spid="7215"/>
                                        </p:tgtEl>
                                        <p:attrNameLst>
                                          <p:attrName>ppt_x</p:attrName>
                                        </p:attrNameLst>
                                      </p:cBhvr>
                                      <p:tavLst>
                                        <p:tav tm="0">
                                          <p:val>
                                            <p:strVal val="#ppt_x"/>
                                          </p:val>
                                        </p:tav>
                                        <p:tav tm="100000">
                                          <p:val>
                                            <p:strVal val="#ppt_x"/>
                                          </p:val>
                                        </p:tav>
                                      </p:tavLst>
                                    </p:anim>
                                    <p:anim calcmode="lin" valueType="num">
                                      <p:cBhvr additive="base">
                                        <p:cTn id="146" dur="500" fill="hold"/>
                                        <p:tgtEl>
                                          <p:spTgt spid="7215"/>
                                        </p:tgtEl>
                                        <p:attrNameLst>
                                          <p:attrName>ppt_y</p:attrName>
                                        </p:attrNameLst>
                                      </p:cBhvr>
                                      <p:tavLst>
                                        <p:tav tm="0">
                                          <p:val>
                                            <p:strVal val="1+#ppt_h/2"/>
                                          </p:val>
                                        </p:tav>
                                        <p:tav tm="100000">
                                          <p:val>
                                            <p:strVal val="#ppt_y"/>
                                          </p:val>
                                        </p:tav>
                                      </p:tavLst>
                                    </p:anim>
                                  </p:childTnLst>
                                </p:cTn>
                              </p:par>
                              <p:par>
                                <p:cTn id="147" presetID="2" presetClass="entr" presetSubtype="4" fill="hold" nodeType="withEffect">
                                  <p:stCondLst>
                                    <p:cond delay="0"/>
                                  </p:stCondLst>
                                  <p:childTnLst>
                                    <p:set>
                                      <p:cBhvr>
                                        <p:cTn id="148" dur="1" fill="hold">
                                          <p:stCondLst>
                                            <p:cond delay="0"/>
                                          </p:stCondLst>
                                        </p:cTn>
                                        <p:tgtEl>
                                          <p:spTgt spid="7185"/>
                                        </p:tgtEl>
                                        <p:attrNameLst>
                                          <p:attrName>style.visibility</p:attrName>
                                        </p:attrNameLst>
                                      </p:cBhvr>
                                      <p:to>
                                        <p:strVal val="visible"/>
                                      </p:to>
                                    </p:set>
                                    <p:anim calcmode="lin" valueType="num">
                                      <p:cBhvr additive="base">
                                        <p:cTn id="149" dur="500" fill="hold"/>
                                        <p:tgtEl>
                                          <p:spTgt spid="7185"/>
                                        </p:tgtEl>
                                        <p:attrNameLst>
                                          <p:attrName>ppt_x</p:attrName>
                                        </p:attrNameLst>
                                      </p:cBhvr>
                                      <p:tavLst>
                                        <p:tav tm="0">
                                          <p:val>
                                            <p:strVal val="#ppt_x"/>
                                          </p:val>
                                        </p:tav>
                                        <p:tav tm="100000">
                                          <p:val>
                                            <p:strVal val="#ppt_x"/>
                                          </p:val>
                                        </p:tav>
                                      </p:tavLst>
                                    </p:anim>
                                    <p:anim calcmode="lin" valueType="num">
                                      <p:cBhvr additive="base">
                                        <p:cTn id="150" dur="500" fill="hold"/>
                                        <p:tgtEl>
                                          <p:spTgt spid="7185"/>
                                        </p:tgtEl>
                                        <p:attrNameLst>
                                          <p:attrName>ppt_y</p:attrName>
                                        </p:attrNameLst>
                                      </p:cBhvr>
                                      <p:tavLst>
                                        <p:tav tm="0">
                                          <p:val>
                                            <p:strVal val="1+#ppt_h/2"/>
                                          </p:val>
                                        </p:tav>
                                        <p:tav tm="100000">
                                          <p:val>
                                            <p:strVal val="#ppt_y"/>
                                          </p:val>
                                        </p:tav>
                                      </p:tavLst>
                                    </p:anim>
                                  </p:childTnLst>
                                </p:cTn>
                              </p:par>
                            </p:childTnLst>
                          </p:cTn>
                        </p:par>
                      </p:childTnLst>
                    </p:cTn>
                  </p:par>
                  <p:par>
                    <p:cTn id="151" fill="hold" nodeType="clickPar">
                      <p:stCondLst>
                        <p:cond delay="indefinite"/>
                      </p:stCondLst>
                      <p:childTnLst>
                        <p:par>
                          <p:cTn id="152" fill="hold" nodeType="withGroup">
                            <p:stCondLst>
                              <p:cond delay="0"/>
                            </p:stCondLst>
                            <p:childTnLst>
                              <p:par>
                                <p:cTn id="153" presetID="2" presetClass="entr" presetSubtype="4" fill="hold" grpId="0" nodeType="clickEffect">
                                  <p:stCondLst>
                                    <p:cond delay="0"/>
                                  </p:stCondLst>
                                  <p:childTnLst>
                                    <p:set>
                                      <p:cBhvr>
                                        <p:cTn id="154" dur="1" fill="hold">
                                          <p:stCondLst>
                                            <p:cond delay="0"/>
                                          </p:stCondLst>
                                        </p:cTn>
                                        <p:tgtEl>
                                          <p:spTgt spid="7218"/>
                                        </p:tgtEl>
                                        <p:attrNameLst>
                                          <p:attrName>style.visibility</p:attrName>
                                        </p:attrNameLst>
                                      </p:cBhvr>
                                      <p:to>
                                        <p:strVal val="visible"/>
                                      </p:to>
                                    </p:set>
                                    <p:anim calcmode="lin" valueType="num">
                                      <p:cBhvr additive="base">
                                        <p:cTn id="155" dur="500" fill="hold"/>
                                        <p:tgtEl>
                                          <p:spTgt spid="7218"/>
                                        </p:tgtEl>
                                        <p:attrNameLst>
                                          <p:attrName>ppt_x</p:attrName>
                                        </p:attrNameLst>
                                      </p:cBhvr>
                                      <p:tavLst>
                                        <p:tav tm="0">
                                          <p:val>
                                            <p:strVal val="#ppt_x"/>
                                          </p:val>
                                        </p:tav>
                                        <p:tav tm="100000">
                                          <p:val>
                                            <p:strVal val="#ppt_x"/>
                                          </p:val>
                                        </p:tav>
                                      </p:tavLst>
                                    </p:anim>
                                    <p:anim calcmode="lin" valueType="num">
                                      <p:cBhvr additive="base">
                                        <p:cTn id="156" dur="500" fill="hold"/>
                                        <p:tgtEl>
                                          <p:spTgt spid="7218"/>
                                        </p:tgtEl>
                                        <p:attrNameLst>
                                          <p:attrName>ppt_y</p:attrName>
                                        </p:attrNameLst>
                                      </p:cBhvr>
                                      <p:tavLst>
                                        <p:tav tm="0">
                                          <p:val>
                                            <p:strVal val="1+#ppt_h/2"/>
                                          </p:val>
                                        </p:tav>
                                        <p:tav tm="100000">
                                          <p:val>
                                            <p:strVal val="#ppt_y"/>
                                          </p:val>
                                        </p:tav>
                                      </p:tavLst>
                                    </p:anim>
                                  </p:childTnLst>
                                </p:cTn>
                              </p:par>
                              <p:par>
                                <p:cTn id="157" presetID="2" presetClass="entr" presetSubtype="4" fill="hold" nodeType="withEffect">
                                  <p:stCondLst>
                                    <p:cond delay="0"/>
                                  </p:stCondLst>
                                  <p:childTnLst>
                                    <p:set>
                                      <p:cBhvr>
                                        <p:cTn id="158" dur="1" fill="hold">
                                          <p:stCondLst>
                                            <p:cond delay="0"/>
                                          </p:stCondLst>
                                        </p:cTn>
                                        <p:tgtEl>
                                          <p:spTgt spid="7186"/>
                                        </p:tgtEl>
                                        <p:attrNameLst>
                                          <p:attrName>style.visibility</p:attrName>
                                        </p:attrNameLst>
                                      </p:cBhvr>
                                      <p:to>
                                        <p:strVal val="visible"/>
                                      </p:to>
                                    </p:set>
                                    <p:anim calcmode="lin" valueType="num">
                                      <p:cBhvr additive="base">
                                        <p:cTn id="159" dur="500" fill="hold"/>
                                        <p:tgtEl>
                                          <p:spTgt spid="7186"/>
                                        </p:tgtEl>
                                        <p:attrNameLst>
                                          <p:attrName>ppt_x</p:attrName>
                                        </p:attrNameLst>
                                      </p:cBhvr>
                                      <p:tavLst>
                                        <p:tav tm="0">
                                          <p:val>
                                            <p:strVal val="#ppt_x"/>
                                          </p:val>
                                        </p:tav>
                                        <p:tav tm="100000">
                                          <p:val>
                                            <p:strVal val="#ppt_x"/>
                                          </p:val>
                                        </p:tav>
                                      </p:tavLst>
                                    </p:anim>
                                    <p:anim calcmode="lin" valueType="num">
                                      <p:cBhvr additive="base">
                                        <p:cTn id="160" dur="500" fill="hold"/>
                                        <p:tgtEl>
                                          <p:spTgt spid="7186"/>
                                        </p:tgtEl>
                                        <p:attrNameLst>
                                          <p:attrName>ppt_y</p:attrName>
                                        </p:attrNameLst>
                                      </p:cBhvr>
                                      <p:tavLst>
                                        <p:tav tm="0">
                                          <p:val>
                                            <p:strVal val="1+#ppt_h/2"/>
                                          </p:val>
                                        </p:tav>
                                        <p:tav tm="100000">
                                          <p:val>
                                            <p:strVal val="#ppt_y"/>
                                          </p:val>
                                        </p:tav>
                                      </p:tavLst>
                                    </p:anim>
                                  </p:childTnLst>
                                </p:cTn>
                              </p:par>
                            </p:childTnLst>
                          </p:cTn>
                        </p:par>
                      </p:childTnLst>
                    </p:cTn>
                  </p:par>
                  <p:par>
                    <p:cTn id="161" fill="hold" nodeType="clickPar">
                      <p:stCondLst>
                        <p:cond delay="indefinite"/>
                      </p:stCondLst>
                      <p:childTnLst>
                        <p:par>
                          <p:cTn id="162" fill="hold" nodeType="withGroup">
                            <p:stCondLst>
                              <p:cond delay="0"/>
                            </p:stCondLst>
                            <p:childTnLst>
                              <p:par>
                                <p:cTn id="163" presetID="2" presetClass="entr" presetSubtype="4" fill="hold" grpId="0" nodeType="clickEffect">
                                  <p:stCondLst>
                                    <p:cond delay="0"/>
                                  </p:stCondLst>
                                  <p:childTnLst>
                                    <p:set>
                                      <p:cBhvr>
                                        <p:cTn id="164" dur="1" fill="hold">
                                          <p:stCondLst>
                                            <p:cond delay="0"/>
                                          </p:stCondLst>
                                        </p:cTn>
                                        <p:tgtEl>
                                          <p:spTgt spid="7219"/>
                                        </p:tgtEl>
                                        <p:attrNameLst>
                                          <p:attrName>style.visibility</p:attrName>
                                        </p:attrNameLst>
                                      </p:cBhvr>
                                      <p:to>
                                        <p:strVal val="visible"/>
                                      </p:to>
                                    </p:set>
                                    <p:anim calcmode="lin" valueType="num">
                                      <p:cBhvr additive="base">
                                        <p:cTn id="165" dur="500" fill="hold"/>
                                        <p:tgtEl>
                                          <p:spTgt spid="7219"/>
                                        </p:tgtEl>
                                        <p:attrNameLst>
                                          <p:attrName>ppt_x</p:attrName>
                                        </p:attrNameLst>
                                      </p:cBhvr>
                                      <p:tavLst>
                                        <p:tav tm="0">
                                          <p:val>
                                            <p:strVal val="#ppt_x"/>
                                          </p:val>
                                        </p:tav>
                                        <p:tav tm="100000">
                                          <p:val>
                                            <p:strVal val="#ppt_x"/>
                                          </p:val>
                                        </p:tav>
                                      </p:tavLst>
                                    </p:anim>
                                    <p:anim calcmode="lin" valueType="num">
                                      <p:cBhvr additive="base">
                                        <p:cTn id="166" dur="500" fill="hold"/>
                                        <p:tgtEl>
                                          <p:spTgt spid="7219"/>
                                        </p:tgtEl>
                                        <p:attrNameLst>
                                          <p:attrName>ppt_y</p:attrName>
                                        </p:attrNameLst>
                                      </p:cBhvr>
                                      <p:tavLst>
                                        <p:tav tm="0">
                                          <p:val>
                                            <p:strVal val="1+#ppt_h/2"/>
                                          </p:val>
                                        </p:tav>
                                        <p:tav tm="100000">
                                          <p:val>
                                            <p:strVal val="#ppt_y"/>
                                          </p:val>
                                        </p:tav>
                                      </p:tavLst>
                                    </p:anim>
                                  </p:childTnLst>
                                </p:cTn>
                              </p:par>
                              <p:par>
                                <p:cTn id="167" presetID="2" presetClass="entr" presetSubtype="4" fill="hold" nodeType="withEffect">
                                  <p:stCondLst>
                                    <p:cond delay="0"/>
                                  </p:stCondLst>
                                  <p:childTnLst>
                                    <p:set>
                                      <p:cBhvr>
                                        <p:cTn id="168" dur="1" fill="hold">
                                          <p:stCondLst>
                                            <p:cond delay="0"/>
                                          </p:stCondLst>
                                        </p:cTn>
                                        <p:tgtEl>
                                          <p:spTgt spid="7187"/>
                                        </p:tgtEl>
                                        <p:attrNameLst>
                                          <p:attrName>style.visibility</p:attrName>
                                        </p:attrNameLst>
                                      </p:cBhvr>
                                      <p:to>
                                        <p:strVal val="visible"/>
                                      </p:to>
                                    </p:set>
                                    <p:anim calcmode="lin" valueType="num">
                                      <p:cBhvr additive="base">
                                        <p:cTn id="169" dur="500" fill="hold"/>
                                        <p:tgtEl>
                                          <p:spTgt spid="7187"/>
                                        </p:tgtEl>
                                        <p:attrNameLst>
                                          <p:attrName>ppt_x</p:attrName>
                                        </p:attrNameLst>
                                      </p:cBhvr>
                                      <p:tavLst>
                                        <p:tav tm="0">
                                          <p:val>
                                            <p:strVal val="#ppt_x"/>
                                          </p:val>
                                        </p:tav>
                                        <p:tav tm="100000">
                                          <p:val>
                                            <p:strVal val="#ppt_x"/>
                                          </p:val>
                                        </p:tav>
                                      </p:tavLst>
                                    </p:anim>
                                    <p:anim calcmode="lin" valueType="num">
                                      <p:cBhvr additive="base">
                                        <p:cTn id="170" dur="500" fill="hold"/>
                                        <p:tgtEl>
                                          <p:spTgt spid="7187"/>
                                        </p:tgtEl>
                                        <p:attrNameLst>
                                          <p:attrName>ppt_y</p:attrName>
                                        </p:attrNameLst>
                                      </p:cBhvr>
                                      <p:tavLst>
                                        <p:tav tm="0">
                                          <p:val>
                                            <p:strVal val="1+#ppt_h/2"/>
                                          </p:val>
                                        </p:tav>
                                        <p:tav tm="100000">
                                          <p:val>
                                            <p:strVal val="#ppt_y"/>
                                          </p:val>
                                        </p:tav>
                                      </p:tavLst>
                                    </p:anim>
                                  </p:childTnLst>
                                </p:cTn>
                              </p:par>
                            </p:childTnLst>
                          </p:cTn>
                        </p:par>
                      </p:childTnLst>
                    </p:cTn>
                  </p:par>
                  <p:par>
                    <p:cTn id="171" fill="hold" nodeType="clickPar">
                      <p:stCondLst>
                        <p:cond delay="indefinite"/>
                      </p:stCondLst>
                      <p:childTnLst>
                        <p:par>
                          <p:cTn id="172" fill="hold" nodeType="withGroup">
                            <p:stCondLst>
                              <p:cond delay="0"/>
                            </p:stCondLst>
                            <p:childTnLst>
                              <p:par>
                                <p:cTn id="173" presetID="2" presetClass="entr" presetSubtype="4" fill="hold" grpId="0" nodeType="clickEffect">
                                  <p:stCondLst>
                                    <p:cond delay="0"/>
                                  </p:stCondLst>
                                  <p:childTnLst>
                                    <p:set>
                                      <p:cBhvr>
                                        <p:cTn id="174" dur="1" fill="hold">
                                          <p:stCondLst>
                                            <p:cond delay="0"/>
                                          </p:stCondLst>
                                        </p:cTn>
                                        <p:tgtEl>
                                          <p:spTgt spid="7220"/>
                                        </p:tgtEl>
                                        <p:attrNameLst>
                                          <p:attrName>style.visibility</p:attrName>
                                        </p:attrNameLst>
                                      </p:cBhvr>
                                      <p:to>
                                        <p:strVal val="visible"/>
                                      </p:to>
                                    </p:set>
                                    <p:anim calcmode="lin" valueType="num">
                                      <p:cBhvr additive="base">
                                        <p:cTn id="175" dur="500" fill="hold"/>
                                        <p:tgtEl>
                                          <p:spTgt spid="7220"/>
                                        </p:tgtEl>
                                        <p:attrNameLst>
                                          <p:attrName>ppt_x</p:attrName>
                                        </p:attrNameLst>
                                      </p:cBhvr>
                                      <p:tavLst>
                                        <p:tav tm="0">
                                          <p:val>
                                            <p:strVal val="#ppt_x"/>
                                          </p:val>
                                        </p:tav>
                                        <p:tav tm="100000">
                                          <p:val>
                                            <p:strVal val="#ppt_x"/>
                                          </p:val>
                                        </p:tav>
                                      </p:tavLst>
                                    </p:anim>
                                    <p:anim calcmode="lin" valueType="num">
                                      <p:cBhvr additive="base">
                                        <p:cTn id="176" dur="500" fill="hold"/>
                                        <p:tgtEl>
                                          <p:spTgt spid="7220"/>
                                        </p:tgtEl>
                                        <p:attrNameLst>
                                          <p:attrName>ppt_y</p:attrName>
                                        </p:attrNameLst>
                                      </p:cBhvr>
                                      <p:tavLst>
                                        <p:tav tm="0">
                                          <p:val>
                                            <p:strVal val="1+#ppt_h/2"/>
                                          </p:val>
                                        </p:tav>
                                        <p:tav tm="100000">
                                          <p:val>
                                            <p:strVal val="#ppt_y"/>
                                          </p:val>
                                        </p:tav>
                                      </p:tavLst>
                                    </p:anim>
                                  </p:childTnLst>
                                </p:cTn>
                              </p:par>
                              <p:par>
                                <p:cTn id="177" presetID="2" presetClass="entr" presetSubtype="4" fill="hold" nodeType="withEffect">
                                  <p:stCondLst>
                                    <p:cond delay="0"/>
                                  </p:stCondLst>
                                  <p:childTnLst>
                                    <p:set>
                                      <p:cBhvr>
                                        <p:cTn id="178" dur="1" fill="hold">
                                          <p:stCondLst>
                                            <p:cond delay="0"/>
                                          </p:stCondLst>
                                        </p:cTn>
                                        <p:tgtEl>
                                          <p:spTgt spid="7188"/>
                                        </p:tgtEl>
                                        <p:attrNameLst>
                                          <p:attrName>style.visibility</p:attrName>
                                        </p:attrNameLst>
                                      </p:cBhvr>
                                      <p:to>
                                        <p:strVal val="visible"/>
                                      </p:to>
                                    </p:set>
                                    <p:anim calcmode="lin" valueType="num">
                                      <p:cBhvr additive="base">
                                        <p:cTn id="179" dur="500" fill="hold"/>
                                        <p:tgtEl>
                                          <p:spTgt spid="7188"/>
                                        </p:tgtEl>
                                        <p:attrNameLst>
                                          <p:attrName>ppt_x</p:attrName>
                                        </p:attrNameLst>
                                      </p:cBhvr>
                                      <p:tavLst>
                                        <p:tav tm="0">
                                          <p:val>
                                            <p:strVal val="#ppt_x"/>
                                          </p:val>
                                        </p:tav>
                                        <p:tav tm="100000">
                                          <p:val>
                                            <p:strVal val="#ppt_x"/>
                                          </p:val>
                                        </p:tav>
                                      </p:tavLst>
                                    </p:anim>
                                    <p:anim calcmode="lin" valueType="num">
                                      <p:cBhvr additive="base">
                                        <p:cTn id="180" dur="500" fill="hold"/>
                                        <p:tgtEl>
                                          <p:spTgt spid="7188"/>
                                        </p:tgtEl>
                                        <p:attrNameLst>
                                          <p:attrName>ppt_y</p:attrName>
                                        </p:attrNameLst>
                                      </p:cBhvr>
                                      <p:tavLst>
                                        <p:tav tm="0">
                                          <p:val>
                                            <p:strVal val="1+#ppt_h/2"/>
                                          </p:val>
                                        </p:tav>
                                        <p:tav tm="100000">
                                          <p:val>
                                            <p:strVal val="#ppt_y"/>
                                          </p:val>
                                        </p:tav>
                                      </p:tavLst>
                                    </p:anim>
                                  </p:childTnLst>
                                </p:cTn>
                              </p:par>
                            </p:childTnLst>
                          </p:cTn>
                        </p:par>
                      </p:childTnLst>
                    </p:cTn>
                  </p:par>
                  <p:par>
                    <p:cTn id="181" fill="hold" nodeType="clickPar">
                      <p:stCondLst>
                        <p:cond delay="indefinite"/>
                      </p:stCondLst>
                      <p:childTnLst>
                        <p:par>
                          <p:cTn id="182" fill="hold" nodeType="withGroup">
                            <p:stCondLst>
                              <p:cond delay="0"/>
                            </p:stCondLst>
                            <p:childTnLst>
                              <p:par>
                                <p:cTn id="183" presetID="2" presetClass="entr" presetSubtype="4" fill="hold" grpId="0" nodeType="clickEffect">
                                  <p:stCondLst>
                                    <p:cond delay="0"/>
                                  </p:stCondLst>
                                  <p:childTnLst>
                                    <p:set>
                                      <p:cBhvr>
                                        <p:cTn id="184" dur="1" fill="hold">
                                          <p:stCondLst>
                                            <p:cond delay="0"/>
                                          </p:stCondLst>
                                        </p:cTn>
                                        <p:tgtEl>
                                          <p:spTgt spid="7221"/>
                                        </p:tgtEl>
                                        <p:attrNameLst>
                                          <p:attrName>style.visibility</p:attrName>
                                        </p:attrNameLst>
                                      </p:cBhvr>
                                      <p:to>
                                        <p:strVal val="visible"/>
                                      </p:to>
                                    </p:set>
                                    <p:anim calcmode="lin" valueType="num">
                                      <p:cBhvr additive="base">
                                        <p:cTn id="185" dur="500" fill="hold"/>
                                        <p:tgtEl>
                                          <p:spTgt spid="7221"/>
                                        </p:tgtEl>
                                        <p:attrNameLst>
                                          <p:attrName>ppt_x</p:attrName>
                                        </p:attrNameLst>
                                      </p:cBhvr>
                                      <p:tavLst>
                                        <p:tav tm="0">
                                          <p:val>
                                            <p:strVal val="#ppt_x"/>
                                          </p:val>
                                        </p:tav>
                                        <p:tav tm="100000">
                                          <p:val>
                                            <p:strVal val="#ppt_x"/>
                                          </p:val>
                                        </p:tav>
                                      </p:tavLst>
                                    </p:anim>
                                    <p:anim calcmode="lin" valueType="num">
                                      <p:cBhvr additive="base">
                                        <p:cTn id="186" dur="500" fill="hold"/>
                                        <p:tgtEl>
                                          <p:spTgt spid="7221"/>
                                        </p:tgtEl>
                                        <p:attrNameLst>
                                          <p:attrName>ppt_y</p:attrName>
                                        </p:attrNameLst>
                                      </p:cBhvr>
                                      <p:tavLst>
                                        <p:tav tm="0">
                                          <p:val>
                                            <p:strVal val="1+#ppt_h/2"/>
                                          </p:val>
                                        </p:tav>
                                        <p:tav tm="100000">
                                          <p:val>
                                            <p:strVal val="#ppt_y"/>
                                          </p:val>
                                        </p:tav>
                                      </p:tavLst>
                                    </p:anim>
                                  </p:childTnLst>
                                </p:cTn>
                              </p:par>
                              <p:par>
                                <p:cTn id="187" presetID="2" presetClass="entr" presetSubtype="4" fill="hold" nodeType="withEffect">
                                  <p:stCondLst>
                                    <p:cond delay="0"/>
                                  </p:stCondLst>
                                  <p:childTnLst>
                                    <p:set>
                                      <p:cBhvr>
                                        <p:cTn id="188" dur="1" fill="hold">
                                          <p:stCondLst>
                                            <p:cond delay="0"/>
                                          </p:stCondLst>
                                        </p:cTn>
                                        <p:tgtEl>
                                          <p:spTgt spid="7189"/>
                                        </p:tgtEl>
                                        <p:attrNameLst>
                                          <p:attrName>style.visibility</p:attrName>
                                        </p:attrNameLst>
                                      </p:cBhvr>
                                      <p:to>
                                        <p:strVal val="visible"/>
                                      </p:to>
                                    </p:set>
                                    <p:anim calcmode="lin" valueType="num">
                                      <p:cBhvr additive="base">
                                        <p:cTn id="189" dur="500" fill="hold"/>
                                        <p:tgtEl>
                                          <p:spTgt spid="7189"/>
                                        </p:tgtEl>
                                        <p:attrNameLst>
                                          <p:attrName>ppt_x</p:attrName>
                                        </p:attrNameLst>
                                      </p:cBhvr>
                                      <p:tavLst>
                                        <p:tav tm="0">
                                          <p:val>
                                            <p:strVal val="#ppt_x"/>
                                          </p:val>
                                        </p:tav>
                                        <p:tav tm="100000">
                                          <p:val>
                                            <p:strVal val="#ppt_x"/>
                                          </p:val>
                                        </p:tav>
                                      </p:tavLst>
                                    </p:anim>
                                    <p:anim calcmode="lin" valueType="num">
                                      <p:cBhvr additive="base">
                                        <p:cTn id="190" dur="500" fill="hold"/>
                                        <p:tgtEl>
                                          <p:spTgt spid="71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0" grpId="0"/>
      <p:bldP spid="7191" grpId="0"/>
      <p:bldP spid="7192" grpId="0"/>
      <p:bldP spid="7193" grpId="0"/>
      <p:bldP spid="7194" grpId="0"/>
      <p:bldP spid="7201" grpId="0"/>
      <p:bldP spid="7202" grpId="0"/>
      <p:bldP spid="7203" grpId="0"/>
      <p:bldP spid="7204" grpId="0"/>
      <p:bldP spid="7205" grpId="0"/>
      <p:bldP spid="7206" grpId="0"/>
      <p:bldP spid="7212" grpId="0"/>
      <p:bldP spid="7214" grpId="0"/>
      <p:bldP spid="7215" grpId="0"/>
      <p:bldP spid="7218" grpId="0"/>
      <p:bldP spid="7219" grpId="0"/>
      <p:bldP spid="7220" grpId="0"/>
      <p:bldP spid="7221"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10" name="Group 145"/>
          <p:cNvGrpSpPr>
            <a:grpSpLocks/>
          </p:cNvGrpSpPr>
          <p:nvPr/>
        </p:nvGrpSpPr>
        <p:grpSpPr bwMode="auto">
          <a:xfrm>
            <a:off x="7356475" y="3200400"/>
            <a:ext cx="1752600" cy="3276600"/>
            <a:chOff x="4416" y="2016"/>
            <a:chExt cx="1104" cy="2064"/>
          </a:xfrm>
        </p:grpSpPr>
        <p:sp>
          <p:nvSpPr>
            <p:cNvPr id="8231" name="Rectangle 112"/>
            <p:cNvSpPr>
              <a:spLocks noChangeArrowheads="1"/>
            </p:cNvSpPr>
            <p:nvPr/>
          </p:nvSpPr>
          <p:spPr bwMode="auto">
            <a:xfrm>
              <a:off x="4416" y="2016"/>
              <a:ext cx="1104" cy="2064"/>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32" name="Oval 32"/>
            <p:cNvSpPr>
              <a:spLocks noChangeArrowheads="1"/>
            </p:cNvSpPr>
            <p:nvPr/>
          </p:nvSpPr>
          <p:spPr bwMode="auto">
            <a:xfrm>
              <a:off x="4474" y="2151"/>
              <a:ext cx="816" cy="816"/>
            </a:xfrm>
            <a:prstGeom prst="ellipse">
              <a:avLst/>
            </a:prstGeom>
            <a:solidFill>
              <a:schemeClr val="accent1"/>
            </a:solidFill>
            <a:ln w="28575">
              <a:solidFill>
                <a:schemeClr val="tx2"/>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33" name="Oval 38"/>
            <p:cNvSpPr>
              <a:spLocks noChangeArrowheads="1"/>
            </p:cNvSpPr>
            <p:nvPr/>
          </p:nvSpPr>
          <p:spPr bwMode="auto">
            <a:xfrm>
              <a:off x="4858" y="2535"/>
              <a:ext cx="48" cy="48"/>
            </a:xfrm>
            <a:prstGeom prst="ellipse">
              <a:avLst/>
            </a:prstGeom>
            <a:solidFill>
              <a:srgbClr val="A50021"/>
            </a:solidFill>
            <a:ln w="952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8209" name="Object 51"/>
            <p:cNvGraphicFramePr>
              <a:graphicFrameLocks noChangeAspect="1"/>
            </p:cNvGraphicFramePr>
            <p:nvPr/>
          </p:nvGraphicFramePr>
          <p:xfrm>
            <a:off x="4869" y="2352"/>
            <a:ext cx="187" cy="216"/>
          </p:xfrm>
          <a:graphic>
            <a:graphicData uri="http://schemas.openxmlformats.org/presentationml/2006/ole">
              <mc:AlternateContent xmlns:mc="http://schemas.openxmlformats.org/markup-compatibility/2006">
                <mc:Choice xmlns:v="urn:schemas-microsoft-com:vml" Requires="v">
                  <p:oleObj spid="_x0000_s222306" name="Equation" r:id="rId3" imgW="164880" imgH="190440" progId="Equation.3">
                    <p:embed/>
                  </p:oleObj>
                </mc:Choice>
                <mc:Fallback>
                  <p:oleObj name="Equation" r:id="rId3" imgW="164880" imgH="190440" progId="Equation.3">
                    <p:embed/>
                    <p:pic>
                      <p:nvPicPr>
                        <p:cNvPr id="8209" name="Object 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9" y="2352"/>
                          <a:ext cx="187"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34" name="Line 80"/>
            <p:cNvSpPr>
              <a:spLocks noChangeShapeType="1"/>
            </p:cNvSpPr>
            <p:nvPr/>
          </p:nvSpPr>
          <p:spPr bwMode="auto">
            <a:xfrm flipH="1">
              <a:off x="4570" y="2568"/>
              <a:ext cx="288" cy="288"/>
            </a:xfrm>
            <a:prstGeom prst="line">
              <a:avLst/>
            </a:prstGeom>
            <a:noFill/>
            <a:ln w="31750">
              <a:solidFill>
                <a:srgbClr val="3366FF"/>
              </a:solidFill>
              <a:round/>
              <a:headEnd/>
              <a:tailEnd type="triangle" w="sm" len="lg"/>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35" name="Text Box 81"/>
            <p:cNvSpPr txBox="1">
              <a:spLocks noChangeArrowheads="1"/>
            </p:cNvSpPr>
            <p:nvPr/>
          </p:nvSpPr>
          <p:spPr bwMode="auto">
            <a:xfrm>
              <a:off x="4545" y="2424"/>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smtClean="0">
                  <a:ln>
                    <a:noFill/>
                  </a:ln>
                  <a:solidFill>
                    <a:srgbClr val="0066FF"/>
                  </a:solidFill>
                  <a:effectLst/>
                  <a:uLnTx/>
                  <a:uFillTx/>
                  <a:latin typeface="Times New Roman" panose="02020603050405020304" pitchFamily="18" charset="0"/>
                  <a:ea typeface="宋体" panose="02010600030101010101" pitchFamily="2" charset="-122"/>
                  <a:cs typeface="+mn-cs"/>
                </a:rPr>
                <a:t>R</a:t>
              </a:r>
            </a:p>
          </p:txBody>
        </p:sp>
        <p:grpSp>
          <p:nvGrpSpPr>
            <p:cNvPr id="8236" name="Group 97"/>
            <p:cNvGrpSpPr>
              <a:grpSpLocks/>
            </p:cNvGrpSpPr>
            <p:nvPr/>
          </p:nvGrpSpPr>
          <p:grpSpPr bwMode="auto">
            <a:xfrm>
              <a:off x="4714" y="3096"/>
              <a:ext cx="337" cy="768"/>
              <a:chOff x="3695" y="2400"/>
              <a:chExt cx="337" cy="768"/>
            </a:xfrm>
          </p:grpSpPr>
          <p:sp>
            <p:nvSpPr>
              <p:cNvPr id="8244" name="Line 93"/>
              <p:cNvSpPr>
                <a:spLocks noChangeShapeType="1"/>
              </p:cNvSpPr>
              <p:nvPr/>
            </p:nvSpPr>
            <p:spPr bwMode="auto">
              <a:xfrm>
                <a:off x="3744" y="2400"/>
                <a:ext cx="288" cy="0"/>
              </a:xfrm>
              <a:prstGeom prst="line">
                <a:avLst/>
              </a:prstGeom>
              <a:noFill/>
              <a:ln w="31750">
                <a:solidFill>
                  <a:srgbClr val="3366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45" name="Line 94"/>
              <p:cNvSpPr>
                <a:spLocks noChangeShapeType="1"/>
              </p:cNvSpPr>
              <p:nvPr/>
            </p:nvSpPr>
            <p:spPr bwMode="auto">
              <a:xfrm>
                <a:off x="3744" y="3168"/>
                <a:ext cx="288" cy="0"/>
              </a:xfrm>
              <a:prstGeom prst="line">
                <a:avLst/>
              </a:prstGeom>
              <a:noFill/>
              <a:ln w="31750">
                <a:solidFill>
                  <a:srgbClr val="3366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cxnSp>
            <p:nvCxnSpPr>
              <p:cNvPr id="8246" name="AutoShape 95"/>
              <p:cNvCxnSpPr>
                <a:cxnSpLocks noChangeShapeType="1"/>
              </p:cNvCxnSpPr>
              <p:nvPr/>
            </p:nvCxnSpPr>
            <p:spPr bwMode="auto">
              <a:xfrm>
                <a:off x="3888" y="2400"/>
                <a:ext cx="1" cy="768"/>
              </a:xfrm>
              <a:prstGeom prst="straightConnector1">
                <a:avLst/>
              </a:prstGeom>
              <a:noFill/>
              <a:ln w="22225">
                <a:solidFill>
                  <a:srgbClr val="3366FF"/>
                </a:solidFill>
                <a:round/>
                <a:headEnd type="triangle" w="sm" len="lg"/>
                <a:tailEnd type="triangle" w="sm" len="lg"/>
              </a:ln>
              <a:extLst>
                <a:ext uri="{909E8E84-426E-40DD-AFC4-6F175D3DCCD1}">
                  <a14:hiddenFill xmlns:a14="http://schemas.microsoft.com/office/drawing/2010/main">
                    <a:noFill/>
                  </a14:hiddenFill>
                </a:ext>
              </a:extLst>
            </p:spPr>
          </p:cxnSp>
          <p:sp>
            <p:nvSpPr>
              <p:cNvPr id="8247" name="Text Box 96"/>
              <p:cNvSpPr txBox="1">
                <a:spLocks noChangeArrowheads="1"/>
              </p:cNvSpPr>
              <p:nvPr/>
            </p:nvSpPr>
            <p:spPr bwMode="auto">
              <a:xfrm>
                <a:off x="3695" y="2592"/>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smtClean="0">
                    <a:ln>
                      <a:noFill/>
                    </a:ln>
                    <a:solidFill>
                      <a:srgbClr val="0066FF"/>
                    </a:solidFill>
                    <a:effectLst/>
                    <a:uLnTx/>
                    <a:uFillTx/>
                    <a:latin typeface="Times New Roman" panose="02020603050405020304" pitchFamily="18" charset="0"/>
                    <a:ea typeface="宋体" panose="02010600030101010101" pitchFamily="2" charset="-122"/>
                    <a:cs typeface="+mn-cs"/>
                  </a:rPr>
                  <a:t>h</a:t>
                </a:r>
              </a:p>
            </p:txBody>
          </p:sp>
        </p:grpSp>
        <p:sp>
          <p:nvSpPr>
            <p:cNvPr id="8237" name="Rectangle 99"/>
            <p:cNvSpPr>
              <a:spLocks noChangeArrowheads="1"/>
            </p:cNvSpPr>
            <p:nvPr/>
          </p:nvSpPr>
          <p:spPr bwMode="auto">
            <a:xfrm>
              <a:off x="4746" y="2673"/>
              <a:ext cx="32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1"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m</a:t>
              </a:r>
              <a:r>
                <a:rPr kumimoji="0" lang="en-US" altLang="zh-CN" sz="2800" b="0" i="1"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p:txBody>
        </p:sp>
        <p:sp>
          <p:nvSpPr>
            <p:cNvPr id="8238" name="Line 42"/>
            <p:cNvSpPr>
              <a:spLocks noChangeShapeType="1"/>
            </p:cNvSpPr>
            <p:nvPr/>
          </p:nvSpPr>
          <p:spPr bwMode="auto">
            <a:xfrm>
              <a:off x="5280" y="3216"/>
              <a:ext cx="0" cy="576"/>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39" name="Rectangle 43"/>
            <p:cNvSpPr>
              <a:spLocks noChangeArrowheads="1"/>
            </p:cNvSpPr>
            <p:nvPr/>
          </p:nvSpPr>
          <p:spPr bwMode="auto">
            <a:xfrm>
              <a:off x="5184" y="3744"/>
              <a:ext cx="240" cy="240"/>
            </a:xfrm>
            <a:prstGeom prst="rect">
              <a:avLst/>
            </a:prstGeom>
            <a:solidFill>
              <a:schemeClr val="accent1"/>
            </a:solidFill>
            <a:ln w="19050">
              <a:solidFill>
                <a:schemeClr val="tx1"/>
              </a:solidFill>
              <a:prstDash val="dash"/>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40" name="Rectangle 101"/>
            <p:cNvSpPr>
              <a:spLocks noChangeArrowheads="1"/>
            </p:cNvSpPr>
            <p:nvPr/>
          </p:nvSpPr>
          <p:spPr bwMode="auto">
            <a:xfrm>
              <a:off x="5184" y="3696"/>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1"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m</a:t>
              </a:r>
            </a:p>
          </p:txBody>
        </p:sp>
        <p:sp>
          <p:nvSpPr>
            <p:cNvPr id="8241" name="Line 33"/>
            <p:cNvSpPr>
              <a:spLocks noChangeShapeType="1"/>
            </p:cNvSpPr>
            <p:nvPr/>
          </p:nvSpPr>
          <p:spPr bwMode="auto">
            <a:xfrm>
              <a:off x="5295" y="2544"/>
              <a:ext cx="0" cy="624"/>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42" name="Rectangle 62"/>
            <p:cNvSpPr>
              <a:spLocks noChangeArrowheads="1"/>
            </p:cNvSpPr>
            <p:nvPr/>
          </p:nvSpPr>
          <p:spPr bwMode="auto">
            <a:xfrm>
              <a:off x="5184" y="2976"/>
              <a:ext cx="240" cy="240"/>
            </a:xfrm>
            <a:prstGeom prst="rect">
              <a:avLst/>
            </a:prstGeom>
            <a:solidFill>
              <a:schemeClr val="accent1"/>
            </a:solidFill>
            <a:ln w="19050">
              <a:solidFill>
                <a:schemeClr val="tx2"/>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43" name="Rectangle 105"/>
            <p:cNvSpPr>
              <a:spLocks noChangeArrowheads="1"/>
            </p:cNvSpPr>
            <p:nvPr/>
          </p:nvSpPr>
          <p:spPr bwMode="auto">
            <a:xfrm>
              <a:off x="5156" y="2904"/>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1"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m</a:t>
              </a:r>
            </a:p>
          </p:txBody>
        </p:sp>
      </p:grpSp>
      <p:graphicFrame>
        <p:nvGraphicFramePr>
          <p:cNvPr id="214131" name="Object 115"/>
          <p:cNvGraphicFramePr>
            <a:graphicFrameLocks noChangeAspect="1"/>
          </p:cNvGraphicFramePr>
          <p:nvPr/>
        </p:nvGraphicFramePr>
        <p:xfrm>
          <a:off x="2627313" y="4005263"/>
          <a:ext cx="2590800" cy="1022350"/>
        </p:xfrm>
        <a:graphic>
          <a:graphicData uri="http://schemas.openxmlformats.org/presentationml/2006/ole">
            <mc:AlternateContent xmlns:mc="http://schemas.openxmlformats.org/markup-compatibility/2006">
              <mc:Choice xmlns:v="urn:schemas-microsoft-com:vml" Requires="v">
                <p:oleObj spid="_x0000_s222307" name="Equation" r:id="rId5" imgW="1041120" imgH="393480" progId="Equation.3">
                  <p:embed/>
                </p:oleObj>
              </mc:Choice>
              <mc:Fallback>
                <p:oleObj name="Equation" r:id="rId5" imgW="1041120" imgH="393480" progId="Equation.3">
                  <p:embed/>
                  <p:pic>
                    <p:nvPicPr>
                      <p:cNvPr id="214131" name="Object 1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7313" y="4005263"/>
                        <a:ext cx="2590800" cy="1022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Group 127"/>
          <p:cNvGrpSpPr>
            <a:grpSpLocks/>
          </p:cNvGrpSpPr>
          <p:nvPr/>
        </p:nvGrpSpPr>
        <p:grpSpPr bwMode="auto">
          <a:xfrm>
            <a:off x="323850" y="5013325"/>
            <a:ext cx="4419600" cy="1447800"/>
            <a:chOff x="240" y="3216"/>
            <a:chExt cx="2784" cy="912"/>
          </a:xfrm>
        </p:grpSpPr>
        <p:sp>
          <p:nvSpPr>
            <p:cNvPr id="8230" name="Text Box 123"/>
            <p:cNvSpPr txBox="1">
              <a:spLocks noChangeArrowheads="1"/>
            </p:cNvSpPr>
            <p:nvPr/>
          </p:nvSpPr>
          <p:spPr bwMode="auto">
            <a:xfrm>
              <a:off x="240" y="3263"/>
              <a:ext cx="2784"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和      、   分别为圆盘终了和起始时的角坐标和角速度 。</a:t>
              </a:r>
            </a:p>
          </p:txBody>
        </p:sp>
        <p:graphicFrame>
          <p:nvGraphicFramePr>
            <p:cNvPr id="8205" name="Object 119"/>
            <p:cNvGraphicFramePr>
              <a:graphicFrameLocks noChangeAspect="1"/>
            </p:cNvGraphicFramePr>
            <p:nvPr/>
          </p:nvGraphicFramePr>
          <p:xfrm>
            <a:off x="1056" y="3216"/>
            <a:ext cx="311" cy="432"/>
          </p:xfrm>
          <a:graphic>
            <a:graphicData uri="http://schemas.openxmlformats.org/presentationml/2006/ole">
              <mc:AlternateContent xmlns:mc="http://schemas.openxmlformats.org/markup-compatibility/2006">
                <mc:Choice xmlns:v="urn:schemas-microsoft-com:vml" Requires="v">
                  <p:oleObj spid="_x0000_s222308" name="Equation" r:id="rId7" imgW="164880" imgH="228600" progId="Equation.3">
                    <p:embed/>
                  </p:oleObj>
                </mc:Choice>
                <mc:Fallback>
                  <p:oleObj name="Equation" r:id="rId7" imgW="164880" imgH="228600" progId="Equation.3">
                    <p:embed/>
                    <p:pic>
                      <p:nvPicPr>
                        <p:cNvPr id="8205" name="Object 1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56" y="3216"/>
                          <a:ext cx="311"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6" name="Object 120"/>
            <p:cNvGraphicFramePr>
              <a:graphicFrameLocks noChangeAspect="1"/>
            </p:cNvGraphicFramePr>
            <p:nvPr/>
          </p:nvGraphicFramePr>
          <p:xfrm>
            <a:off x="780" y="3240"/>
            <a:ext cx="312" cy="384"/>
          </p:xfrm>
          <a:graphic>
            <a:graphicData uri="http://schemas.openxmlformats.org/presentationml/2006/ole">
              <mc:AlternateContent xmlns:mc="http://schemas.openxmlformats.org/markup-compatibility/2006">
                <mc:Choice xmlns:v="urn:schemas-microsoft-com:vml" Requires="v">
                  <p:oleObj spid="_x0000_s222309" name="Equation" r:id="rId9" imgW="164880" imgH="203040" progId="Equation.3">
                    <p:embed/>
                  </p:oleObj>
                </mc:Choice>
                <mc:Fallback>
                  <p:oleObj name="Equation" r:id="rId9" imgW="164880" imgH="203040" progId="Equation.3">
                    <p:embed/>
                    <p:pic>
                      <p:nvPicPr>
                        <p:cNvPr id="8206" name="Object 1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0" y="3240"/>
                          <a:ext cx="312"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7" name="Object 121"/>
            <p:cNvGraphicFramePr>
              <a:graphicFrameLocks noChangeAspect="1"/>
            </p:cNvGraphicFramePr>
            <p:nvPr/>
          </p:nvGraphicFramePr>
          <p:xfrm>
            <a:off x="1968" y="3216"/>
            <a:ext cx="360" cy="432"/>
          </p:xfrm>
          <a:graphic>
            <a:graphicData uri="http://schemas.openxmlformats.org/presentationml/2006/ole">
              <mc:AlternateContent xmlns:mc="http://schemas.openxmlformats.org/markup-compatibility/2006">
                <mc:Choice xmlns:v="urn:schemas-microsoft-com:vml" Requires="v">
                  <p:oleObj spid="_x0000_s222310" name="Equation" r:id="rId11" imgW="190440" imgH="228600" progId="Equation.3">
                    <p:embed/>
                  </p:oleObj>
                </mc:Choice>
                <mc:Fallback>
                  <p:oleObj name="Equation" r:id="rId11" imgW="190440" imgH="228600" progId="Equation.3">
                    <p:embed/>
                    <p:pic>
                      <p:nvPicPr>
                        <p:cNvPr id="8207" name="Object 1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68" y="3216"/>
                          <a:ext cx="360"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8" name="Object 122"/>
            <p:cNvGraphicFramePr>
              <a:graphicFrameLocks noChangeAspect="1"/>
            </p:cNvGraphicFramePr>
            <p:nvPr/>
          </p:nvGraphicFramePr>
          <p:xfrm>
            <a:off x="1632" y="3308"/>
            <a:ext cx="288" cy="264"/>
          </p:xfrm>
          <a:graphic>
            <a:graphicData uri="http://schemas.openxmlformats.org/presentationml/2006/ole">
              <mc:AlternateContent xmlns:mc="http://schemas.openxmlformats.org/markup-compatibility/2006">
                <mc:Choice xmlns:v="urn:schemas-microsoft-com:vml" Requires="v">
                  <p:oleObj spid="_x0000_s222311" name="Equation" r:id="rId13" imgW="152280" imgH="139680" progId="Equation.3">
                    <p:embed/>
                  </p:oleObj>
                </mc:Choice>
                <mc:Fallback>
                  <p:oleObj name="Equation" r:id="rId13" imgW="152280" imgH="139680" progId="Equation.3">
                    <p:embed/>
                    <p:pic>
                      <p:nvPicPr>
                        <p:cNvPr id="8208" name="Object 12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32" y="3308"/>
                          <a:ext cx="288"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14144" name="Object 128"/>
          <p:cNvGraphicFramePr>
            <a:graphicFrameLocks noChangeAspect="1"/>
          </p:cNvGraphicFramePr>
          <p:nvPr/>
        </p:nvGraphicFramePr>
        <p:xfrm>
          <a:off x="539750" y="3141663"/>
          <a:ext cx="4162425" cy="1851025"/>
        </p:xfrm>
        <a:graphic>
          <a:graphicData uri="http://schemas.openxmlformats.org/presentationml/2006/ole">
            <mc:AlternateContent xmlns:mc="http://schemas.openxmlformats.org/markup-compatibility/2006">
              <mc:Choice xmlns:v="urn:schemas-microsoft-com:vml" Requires="v">
                <p:oleObj spid="_x0000_s222312" name="Equation" r:id="rId15" imgW="1498320" imgH="711000" progId="Equation.DSMT4">
                  <p:embed/>
                </p:oleObj>
              </mc:Choice>
              <mc:Fallback>
                <p:oleObj name="Equation" r:id="rId15" imgW="1498320" imgH="711000" progId="Equation.DSMT4">
                  <p:embed/>
                  <p:pic>
                    <p:nvPicPr>
                      <p:cNvPr id="214144" name="Object 1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39750" y="3141663"/>
                        <a:ext cx="4162425" cy="185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12" name="Text Box 2"/>
          <p:cNvSpPr txBox="1">
            <a:spLocks noChangeArrowheads="1"/>
          </p:cNvSpPr>
          <p:nvPr/>
        </p:nvSpPr>
        <p:spPr bwMode="auto">
          <a:xfrm>
            <a:off x="250825" y="549275"/>
            <a:ext cx="86868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例</a:t>
            </a:r>
            <a:r>
              <a:rPr kumimoji="0" lang="en-US" altLang="zh-CN"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1</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mn-cs"/>
              </a:rPr>
              <a:t>：</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一质量为 </a:t>
            </a:r>
            <a:r>
              <a:rPr kumimoji="0" lang="zh-CN" altLang="en-US" sz="2800" b="0" i="1"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、半径为 </a:t>
            </a:r>
            <a:r>
              <a:rPr kumimoji="0" lang="en-US" altLang="zh-CN" sz="2800" b="0" i="1"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R</a:t>
            </a:r>
            <a:r>
              <a:rPr kumimoji="0" lang="en-US" altLang="zh-CN" sz="2800" b="1" i="1"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的圆盘，可绕一垂直通过盘心的无摩擦的水平轴转动。 圆盘上绕有轻绳，一端挂质量为</a:t>
            </a:r>
            <a:r>
              <a:rPr kumimoji="0" lang="en-US" altLang="zh-CN" sz="2800" b="0" i="1"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m</a:t>
            </a:r>
            <a:r>
              <a:rPr kumimoji="0" lang="en-US" altLang="zh-CN" sz="2800" b="1" i="1"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的物体。问物体在静止下落高度 </a:t>
            </a:r>
            <a:r>
              <a:rPr kumimoji="0" lang="en-US" altLang="zh-CN" sz="2800" b="0" i="1"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h</a:t>
            </a:r>
            <a:r>
              <a:rPr kumimoji="0" lang="en-US" altLang="zh-CN" sz="2800" b="1" i="1"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时，其速度的大小为多少</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设绳的质量忽略不计。</a:t>
            </a:r>
          </a:p>
        </p:txBody>
      </p:sp>
      <p:graphicFrame>
        <p:nvGraphicFramePr>
          <p:cNvPr id="8196" name="Object 129"/>
          <p:cNvGraphicFramePr>
            <a:graphicFrameLocks noChangeAspect="1"/>
          </p:cNvGraphicFramePr>
          <p:nvPr/>
        </p:nvGraphicFramePr>
        <p:xfrm>
          <a:off x="2843213" y="549275"/>
          <a:ext cx="457200" cy="457200"/>
        </p:xfrm>
        <a:graphic>
          <a:graphicData uri="http://schemas.openxmlformats.org/presentationml/2006/ole">
            <mc:AlternateContent xmlns:mc="http://schemas.openxmlformats.org/markup-compatibility/2006">
              <mc:Choice xmlns:v="urn:schemas-microsoft-com:vml" Requires="v">
                <p:oleObj spid="_x0000_s222313" name="Equation" r:id="rId17" imgW="177480" imgH="177480" progId="Equation.3">
                  <p:embed/>
                </p:oleObj>
              </mc:Choice>
              <mc:Fallback>
                <p:oleObj name="Equation" r:id="rId17" imgW="177480" imgH="177480" progId="Equation.3">
                  <p:embed/>
                  <p:pic>
                    <p:nvPicPr>
                      <p:cNvPr id="8196" name="Object 12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43213" y="549275"/>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Group 134"/>
          <p:cNvGrpSpPr>
            <a:grpSpLocks/>
          </p:cNvGrpSpPr>
          <p:nvPr/>
        </p:nvGrpSpPr>
        <p:grpSpPr bwMode="auto">
          <a:xfrm>
            <a:off x="304800" y="2209800"/>
            <a:ext cx="8686800" cy="1066800"/>
            <a:chOff x="192" y="1392"/>
            <a:chExt cx="5472" cy="672"/>
          </a:xfrm>
        </p:grpSpPr>
        <p:grpSp>
          <p:nvGrpSpPr>
            <p:cNvPr id="8228" name="Group 125"/>
            <p:cNvGrpSpPr>
              <a:grpSpLocks/>
            </p:cNvGrpSpPr>
            <p:nvPr/>
          </p:nvGrpSpPr>
          <p:grpSpPr bwMode="auto">
            <a:xfrm>
              <a:off x="192" y="1392"/>
              <a:ext cx="5472" cy="644"/>
              <a:chOff x="192" y="1440"/>
              <a:chExt cx="5472" cy="644"/>
            </a:xfrm>
          </p:grpSpPr>
          <p:sp>
            <p:nvSpPr>
              <p:cNvPr id="8229" name="Text Box 108"/>
              <p:cNvSpPr txBox="1">
                <a:spLocks noChangeArrowheads="1"/>
              </p:cNvSpPr>
              <p:nvPr/>
            </p:nvSpPr>
            <p:spPr bwMode="auto">
              <a:xfrm>
                <a:off x="192" y="1488"/>
                <a:ext cx="5472"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解  </a:t>
                </a:r>
                <a:r>
                  <a:rPr kumimoji="0"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拉力       对圆盘做功，</a:t>
                </a:r>
                <a:r>
                  <a:rPr kumimoji="0"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由刚体绕定轴转动的动能定理可得</a:t>
                </a:r>
                <a:r>
                  <a:rPr kumimoji="0"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，拉力      的力矩所作的功为：</a:t>
                </a:r>
              </a:p>
            </p:txBody>
          </p:sp>
          <p:graphicFrame>
            <p:nvGraphicFramePr>
              <p:cNvPr id="8204" name="Object 110"/>
              <p:cNvGraphicFramePr>
                <a:graphicFrameLocks noChangeAspect="1"/>
              </p:cNvGraphicFramePr>
              <p:nvPr/>
            </p:nvGraphicFramePr>
            <p:xfrm>
              <a:off x="1503" y="1440"/>
              <a:ext cx="321" cy="384"/>
            </p:xfrm>
            <a:graphic>
              <a:graphicData uri="http://schemas.openxmlformats.org/presentationml/2006/ole">
                <mc:AlternateContent xmlns:mc="http://schemas.openxmlformats.org/markup-compatibility/2006">
                  <mc:Choice xmlns:v="urn:schemas-microsoft-com:vml" Requires="v">
                    <p:oleObj spid="_x0000_s222314" name="Equation" r:id="rId19" imgW="190440" imgH="228600" progId="Equation.3">
                      <p:embed/>
                    </p:oleObj>
                  </mc:Choice>
                  <mc:Fallback>
                    <p:oleObj name="Equation" r:id="rId19" imgW="190440" imgH="228600" progId="Equation.3">
                      <p:embed/>
                      <p:pic>
                        <p:nvPicPr>
                          <p:cNvPr id="8204" name="Object 1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503" y="1440"/>
                            <a:ext cx="321"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8203" name="Object 133"/>
            <p:cNvGraphicFramePr>
              <a:graphicFrameLocks noChangeAspect="1"/>
            </p:cNvGraphicFramePr>
            <p:nvPr/>
          </p:nvGraphicFramePr>
          <p:xfrm>
            <a:off x="2072" y="1680"/>
            <a:ext cx="320" cy="384"/>
          </p:xfrm>
          <a:graphic>
            <a:graphicData uri="http://schemas.openxmlformats.org/presentationml/2006/ole">
              <mc:AlternateContent xmlns:mc="http://schemas.openxmlformats.org/markup-compatibility/2006">
                <mc:Choice xmlns:v="urn:schemas-microsoft-com:vml" Requires="v">
                  <p:oleObj spid="_x0000_s222315" name="Equation" r:id="rId21" imgW="190440" imgH="228600" progId="Equation.3">
                    <p:embed/>
                  </p:oleObj>
                </mc:Choice>
                <mc:Fallback>
                  <p:oleObj name="Equation" r:id="rId21" imgW="190440" imgH="228600" progId="Equation.3">
                    <p:embed/>
                    <p:pic>
                      <p:nvPicPr>
                        <p:cNvPr id="8203" name="Object 13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072" y="1680"/>
                          <a:ext cx="32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 name="Group 146"/>
          <p:cNvGrpSpPr>
            <a:grpSpLocks/>
          </p:cNvGrpSpPr>
          <p:nvPr/>
        </p:nvGrpSpPr>
        <p:grpSpPr bwMode="auto">
          <a:xfrm>
            <a:off x="5451475" y="3200400"/>
            <a:ext cx="1728788" cy="3276600"/>
            <a:chOff x="3216" y="2016"/>
            <a:chExt cx="1089" cy="2064"/>
          </a:xfrm>
        </p:grpSpPr>
        <p:sp>
          <p:nvSpPr>
            <p:cNvPr id="8216" name="Rectangle 113"/>
            <p:cNvSpPr>
              <a:spLocks noChangeArrowheads="1"/>
            </p:cNvSpPr>
            <p:nvPr/>
          </p:nvSpPr>
          <p:spPr bwMode="auto">
            <a:xfrm>
              <a:off x="3216" y="2016"/>
              <a:ext cx="1056" cy="2064"/>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8217" name="Group 144"/>
            <p:cNvGrpSpPr>
              <a:grpSpLocks/>
            </p:cNvGrpSpPr>
            <p:nvPr/>
          </p:nvGrpSpPr>
          <p:grpSpPr bwMode="auto">
            <a:xfrm>
              <a:off x="3360" y="2016"/>
              <a:ext cx="945" cy="1164"/>
              <a:chOff x="3360" y="2016"/>
              <a:chExt cx="945" cy="1164"/>
            </a:xfrm>
          </p:grpSpPr>
          <p:sp>
            <p:nvSpPr>
              <p:cNvPr id="8223" name="Line 54"/>
              <p:cNvSpPr>
                <a:spLocks noChangeShapeType="1"/>
              </p:cNvSpPr>
              <p:nvPr/>
            </p:nvSpPr>
            <p:spPr bwMode="auto">
              <a:xfrm flipH="1">
                <a:off x="3984" y="2592"/>
                <a:ext cx="0" cy="432"/>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24" name="Oval 74"/>
              <p:cNvSpPr>
                <a:spLocks noChangeArrowheads="1"/>
              </p:cNvSpPr>
              <p:nvPr/>
            </p:nvSpPr>
            <p:spPr bwMode="auto">
              <a:xfrm>
                <a:off x="3408" y="2304"/>
                <a:ext cx="576" cy="576"/>
              </a:xfrm>
              <a:prstGeom prst="ellipse">
                <a:avLst/>
              </a:prstGeom>
              <a:solidFill>
                <a:schemeClr val="accent1"/>
              </a:solidFill>
              <a:ln w="28575">
                <a:solidFill>
                  <a:schemeClr val="tx2"/>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25" name="Oval 75"/>
              <p:cNvSpPr>
                <a:spLocks noChangeArrowheads="1"/>
              </p:cNvSpPr>
              <p:nvPr/>
            </p:nvSpPr>
            <p:spPr bwMode="auto">
              <a:xfrm>
                <a:off x="3648" y="2592"/>
                <a:ext cx="48" cy="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8199" name="Object 82"/>
              <p:cNvGraphicFramePr>
                <a:graphicFrameLocks noChangeAspect="1"/>
              </p:cNvGraphicFramePr>
              <p:nvPr/>
            </p:nvGraphicFramePr>
            <p:xfrm>
              <a:off x="3500" y="2475"/>
              <a:ext cx="185" cy="213"/>
            </p:xfrm>
            <a:graphic>
              <a:graphicData uri="http://schemas.openxmlformats.org/presentationml/2006/ole">
                <mc:AlternateContent xmlns:mc="http://schemas.openxmlformats.org/markup-compatibility/2006">
                  <mc:Choice xmlns:v="urn:schemas-microsoft-com:vml" Requires="v">
                    <p:oleObj spid="_x0000_s222316" name="Equation" r:id="rId23" imgW="164880" imgH="190440" progId="Equation.3">
                      <p:embed/>
                    </p:oleObj>
                  </mc:Choice>
                  <mc:Fallback>
                    <p:oleObj name="Equation" r:id="rId23" imgW="164880" imgH="190440" progId="Equation.3">
                      <p:embed/>
                      <p:pic>
                        <p:nvPicPr>
                          <p:cNvPr id="8199" name="Object 8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0" y="2475"/>
                            <a:ext cx="185"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26" name="Line 85"/>
              <p:cNvSpPr>
                <a:spLocks noChangeShapeType="1"/>
              </p:cNvSpPr>
              <p:nvPr/>
            </p:nvSpPr>
            <p:spPr bwMode="auto">
              <a:xfrm>
                <a:off x="3696" y="2571"/>
                <a:ext cx="0" cy="549"/>
              </a:xfrm>
              <a:prstGeom prst="line">
                <a:avLst/>
              </a:prstGeom>
              <a:noFill/>
              <a:ln w="31750">
                <a:solidFill>
                  <a:srgbClr val="CC00CC"/>
                </a:solidFill>
                <a:round/>
                <a:headEnd/>
                <a:tailEnd type="triangle" w="sm" len="lg"/>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27" name="Line 86"/>
              <p:cNvSpPr>
                <a:spLocks noChangeShapeType="1"/>
              </p:cNvSpPr>
              <p:nvPr/>
            </p:nvSpPr>
            <p:spPr bwMode="auto">
              <a:xfrm flipV="1">
                <a:off x="3696" y="2064"/>
                <a:ext cx="0" cy="507"/>
              </a:xfrm>
              <a:prstGeom prst="line">
                <a:avLst/>
              </a:prstGeom>
              <a:noFill/>
              <a:ln w="31750">
                <a:solidFill>
                  <a:srgbClr val="FF9900"/>
                </a:solidFill>
                <a:round/>
                <a:headEnd/>
                <a:tailEnd type="triangle" w="sm" len="lg"/>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8200" name="Object 87"/>
              <p:cNvGraphicFramePr>
                <a:graphicFrameLocks noChangeAspect="1"/>
              </p:cNvGraphicFramePr>
              <p:nvPr/>
            </p:nvGraphicFramePr>
            <p:xfrm>
              <a:off x="3984" y="2736"/>
              <a:ext cx="321" cy="384"/>
            </p:xfrm>
            <a:graphic>
              <a:graphicData uri="http://schemas.openxmlformats.org/presentationml/2006/ole">
                <mc:AlternateContent xmlns:mc="http://schemas.openxmlformats.org/markup-compatibility/2006">
                  <mc:Choice xmlns:v="urn:schemas-microsoft-com:vml" Requires="v">
                    <p:oleObj spid="_x0000_s222317" name="Equation" r:id="rId24" imgW="190440" imgH="228600" progId="Equation.3">
                      <p:embed/>
                    </p:oleObj>
                  </mc:Choice>
                  <mc:Fallback>
                    <p:oleObj name="Equation" r:id="rId24" imgW="190440" imgH="228600" progId="Equation.3">
                      <p:embed/>
                      <p:pic>
                        <p:nvPicPr>
                          <p:cNvPr id="8200" name="Object 87"/>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984" y="2736"/>
                            <a:ext cx="321"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1" name="Object 88"/>
              <p:cNvGraphicFramePr>
                <a:graphicFrameLocks noChangeAspect="1"/>
              </p:cNvGraphicFramePr>
              <p:nvPr/>
            </p:nvGraphicFramePr>
            <p:xfrm>
              <a:off x="3744" y="2016"/>
              <a:ext cx="342" cy="405"/>
            </p:xfrm>
            <a:graphic>
              <a:graphicData uri="http://schemas.openxmlformats.org/presentationml/2006/ole">
                <mc:AlternateContent xmlns:mc="http://schemas.openxmlformats.org/markup-compatibility/2006">
                  <mc:Choice xmlns:v="urn:schemas-microsoft-com:vml" Requires="v">
                    <p:oleObj spid="_x0000_s222318" name="Equation" r:id="rId26" imgW="203040" imgH="241200" progId="Equation.3">
                      <p:embed/>
                    </p:oleObj>
                  </mc:Choice>
                  <mc:Fallback>
                    <p:oleObj name="Equation" r:id="rId26" imgW="203040" imgH="241200" progId="Equation.3">
                      <p:embed/>
                      <p:pic>
                        <p:nvPicPr>
                          <p:cNvPr id="8201" name="Object 88"/>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744" y="2016"/>
                            <a:ext cx="342" cy="4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2" name="Object 89"/>
              <p:cNvGraphicFramePr>
                <a:graphicFrameLocks noChangeAspect="1"/>
              </p:cNvGraphicFramePr>
              <p:nvPr/>
            </p:nvGraphicFramePr>
            <p:xfrm>
              <a:off x="3360" y="2832"/>
              <a:ext cx="326" cy="348"/>
            </p:xfrm>
            <a:graphic>
              <a:graphicData uri="http://schemas.openxmlformats.org/presentationml/2006/ole">
                <mc:AlternateContent xmlns:mc="http://schemas.openxmlformats.org/markup-compatibility/2006">
                  <mc:Choice xmlns:v="urn:schemas-microsoft-com:vml" Requires="v">
                    <p:oleObj spid="_x0000_s222319" name="Equation" r:id="rId28" imgW="177480" imgH="190440" progId="Equation.3">
                      <p:embed/>
                    </p:oleObj>
                  </mc:Choice>
                  <mc:Fallback>
                    <p:oleObj name="Equation" r:id="rId28" imgW="177480" imgH="190440" progId="Equation.3">
                      <p:embed/>
                      <p:pic>
                        <p:nvPicPr>
                          <p:cNvPr id="8202" name="Object 89"/>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360" y="2832"/>
                            <a:ext cx="326" cy="3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218" name="Group 143"/>
            <p:cNvGrpSpPr>
              <a:grpSpLocks/>
            </p:cNvGrpSpPr>
            <p:nvPr/>
          </p:nvGrpSpPr>
          <p:grpSpPr bwMode="auto">
            <a:xfrm>
              <a:off x="3504" y="3156"/>
              <a:ext cx="518" cy="924"/>
              <a:chOff x="3504" y="3156"/>
              <a:chExt cx="518" cy="924"/>
            </a:xfrm>
          </p:grpSpPr>
          <p:sp>
            <p:nvSpPr>
              <p:cNvPr id="8219" name="Line 137"/>
              <p:cNvSpPr>
                <a:spLocks noChangeShapeType="1"/>
              </p:cNvSpPr>
              <p:nvPr/>
            </p:nvSpPr>
            <p:spPr bwMode="auto">
              <a:xfrm flipV="1">
                <a:off x="3888" y="3156"/>
                <a:ext cx="0" cy="528"/>
              </a:xfrm>
              <a:prstGeom prst="line">
                <a:avLst/>
              </a:prstGeom>
              <a:noFill/>
              <a:ln w="31750">
                <a:solidFill>
                  <a:srgbClr val="FF0000"/>
                </a:solidFill>
                <a:round/>
                <a:headEnd/>
                <a:tailEnd type="triangle" w="sm" len="lg"/>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20" name="Line 138"/>
              <p:cNvSpPr>
                <a:spLocks noChangeShapeType="1"/>
              </p:cNvSpPr>
              <p:nvPr/>
            </p:nvSpPr>
            <p:spPr bwMode="auto">
              <a:xfrm>
                <a:off x="3888" y="3588"/>
                <a:ext cx="0" cy="432"/>
              </a:xfrm>
              <a:prstGeom prst="line">
                <a:avLst/>
              </a:prstGeom>
              <a:noFill/>
              <a:ln w="31750">
                <a:solidFill>
                  <a:schemeClr val="tx1"/>
                </a:solidFill>
                <a:round/>
                <a:headEnd/>
                <a:tailEnd type="triangle" w="sm" len="lg"/>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21" name="Rectangle 139"/>
              <p:cNvSpPr>
                <a:spLocks noChangeArrowheads="1"/>
              </p:cNvSpPr>
              <p:nvPr/>
            </p:nvSpPr>
            <p:spPr bwMode="auto">
              <a:xfrm>
                <a:off x="3792" y="3492"/>
                <a:ext cx="192" cy="192"/>
              </a:xfrm>
              <a:prstGeom prst="rect">
                <a:avLst/>
              </a:prstGeom>
              <a:solidFill>
                <a:schemeClr val="accent1"/>
              </a:solidFill>
              <a:ln w="19050">
                <a:solidFill>
                  <a:schemeClr val="tx2"/>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8197" name="Object 140"/>
              <p:cNvGraphicFramePr>
                <a:graphicFrameLocks noChangeAspect="1"/>
              </p:cNvGraphicFramePr>
              <p:nvPr/>
            </p:nvGraphicFramePr>
            <p:xfrm>
              <a:off x="3504" y="3156"/>
              <a:ext cx="321" cy="384"/>
            </p:xfrm>
            <a:graphic>
              <a:graphicData uri="http://schemas.openxmlformats.org/presentationml/2006/ole">
                <mc:AlternateContent xmlns:mc="http://schemas.openxmlformats.org/markup-compatibility/2006">
                  <mc:Choice xmlns:v="urn:schemas-microsoft-com:vml" Requires="v">
                    <p:oleObj spid="_x0000_s222320" name="Equation" r:id="rId30" imgW="190440" imgH="228600" progId="Equation.3">
                      <p:embed/>
                    </p:oleObj>
                  </mc:Choice>
                  <mc:Fallback>
                    <p:oleObj name="Equation" r:id="rId30" imgW="190440" imgH="228600" progId="Equation.3">
                      <p:embed/>
                      <p:pic>
                        <p:nvPicPr>
                          <p:cNvPr id="8197" name="Object 140"/>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504" y="3156"/>
                            <a:ext cx="321"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8" name="Object 141"/>
              <p:cNvGraphicFramePr>
                <a:graphicFrameLocks noChangeAspect="1"/>
              </p:cNvGraphicFramePr>
              <p:nvPr/>
            </p:nvGraphicFramePr>
            <p:xfrm>
              <a:off x="3552" y="3732"/>
              <a:ext cx="279" cy="348"/>
            </p:xfrm>
            <a:graphic>
              <a:graphicData uri="http://schemas.openxmlformats.org/presentationml/2006/ole">
                <mc:AlternateContent xmlns:mc="http://schemas.openxmlformats.org/markup-compatibility/2006">
                  <mc:Choice xmlns:v="urn:schemas-microsoft-com:vml" Requires="v">
                    <p:oleObj spid="_x0000_s222321" name="Equation" r:id="rId32" imgW="152280" imgH="190440" progId="Equation.3">
                      <p:embed/>
                    </p:oleObj>
                  </mc:Choice>
                  <mc:Fallback>
                    <p:oleObj name="Equation" r:id="rId32" imgW="152280" imgH="190440" progId="Equation.3">
                      <p:embed/>
                      <p:pic>
                        <p:nvPicPr>
                          <p:cNvPr id="8198" name="Object 141"/>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3552" y="3732"/>
                            <a:ext cx="279" cy="3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22" name="Rectangle 142"/>
              <p:cNvSpPr>
                <a:spLocks noChangeArrowheads="1"/>
              </p:cNvSpPr>
              <p:nvPr/>
            </p:nvSpPr>
            <p:spPr bwMode="auto">
              <a:xfrm>
                <a:off x="3744" y="3396"/>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1"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m</a:t>
                </a:r>
              </a:p>
            </p:txBody>
          </p:sp>
        </p:grpSp>
      </p:grpSp>
      <p:sp>
        <p:nvSpPr>
          <p:cNvPr id="214163" name="Rectangle 147"/>
          <p:cNvSpPr>
            <a:spLocks noChangeArrowheads="1"/>
          </p:cNvSpPr>
          <p:nvPr/>
        </p:nvSpPr>
        <p:spPr bwMode="auto">
          <a:xfrm>
            <a:off x="900113" y="4076700"/>
            <a:ext cx="1800225" cy="936625"/>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6512061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14144"/>
                                        </p:tgtEl>
                                        <p:attrNameLst>
                                          <p:attrName>style.visibility</p:attrName>
                                        </p:attrNameLst>
                                      </p:cBhvr>
                                      <p:to>
                                        <p:strVal val="visible"/>
                                      </p:to>
                                    </p:set>
                                    <p:animEffect transition="in" filter="blinds(horizontal)">
                                      <p:cBhvr>
                                        <p:cTn id="17" dur="500"/>
                                        <p:tgtEl>
                                          <p:spTgt spid="21414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14131"/>
                                        </p:tgtEl>
                                        <p:attrNameLst>
                                          <p:attrName>style.visibility</p:attrName>
                                        </p:attrNameLst>
                                      </p:cBhvr>
                                      <p:to>
                                        <p:strVal val="visible"/>
                                      </p:to>
                                    </p:set>
                                    <p:animEffect transition="in" filter="blinds(horizontal)">
                                      <p:cBhvr>
                                        <p:cTn id="22" dur="500"/>
                                        <p:tgtEl>
                                          <p:spTgt spid="21413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214163"/>
                                        </p:tgtEl>
                                        <p:attrNameLst>
                                          <p:attrName>style.visibility</p:attrName>
                                        </p:attrNameLst>
                                      </p:cBhvr>
                                      <p:to>
                                        <p:strVal val="visible"/>
                                      </p:to>
                                    </p:set>
                                    <p:anim calcmode="lin" valueType="num">
                                      <p:cBhvr additive="base">
                                        <p:cTn id="32" dur="500" fill="hold"/>
                                        <p:tgtEl>
                                          <p:spTgt spid="214163"/>
                                        </p:tgtEl>
                                        <p:attrNameLst>
                                          <p:attrName>ppt_x</p:attrName>
                                        </p:attrNameLst>
                                      </p:cBhvr>
                                      <p:tavLst>
                                        <p:tav tm="0">
                                          <p:val>
                                            <p:strVal val="#ppt_x"/>
                                          </p:val>
                                        </p:tav>
                                        <p:tav tm="100000">
                                          <p:val>
                                            <p:strVal val="#ppt_x"/>
                                          </p:val>
                                        </p:tav>
                                      </p:tavLst>
                                    </p:anim>
                                    <p:anim calcmode="lin" valueType="num">
                                      <p:cBhvr additive="base">
                                        <p:cTn id="33" dur="500" fill="hold"/>
                                        <p:tgtEl>
                                          <p:spTgt spid="2141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16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14"/>
          <p:cNvGraphicFramePr>
            <a:graphicFrameLocks noChangeAspect="1"/>
          </p:cNvGraphicFramePr>
          <p:nvPr/>
        </p:nvGraphicFramePr>
        <p:xfrm>
          <a:off x="301625" y="619125"/>
          <a:ext cx="6784975" cy="1057275"/>
        </p:xfrm>
        <a:graphic>
          <a:graphicData uri="http://schemas.openxmlformats.org/presentationml/2006/ole">
            <mc:AlternateContent xmlns:mc="http://schemas.openxmlformats.org/markup-compatibility/2006">
              <mc:Choice xmlns:v="urn:schemas-microsoft-com:vml" Requires="v">
                <p:oleObj spid="_x0000_s223318" name="Equation" r:id="rId3" imgW="2425680" imgH="393480" progId="Equation.3">
                  <p:embed/>
                </p:oleObj>
              </mc:Choice>
              <mc:Fallback>
                <p:oleObj name="Equation" r:id="rId3" imgW="2425680" imgH="393480" progId="Equation.3">
                  <p:embed/>
                  <p:pic>
                    <p:nvPicPr>
                      <p:cNvPr id="9218"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625" y="619125"/>
                        <a:ext cx="6784975" cy="1057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52"/>
          <p:cNvGrpSpPr>
            <a:grpSpLocks/>
          </p:cNvGrpSpPr>
          <p:nvPr/>
        </p:nvGrpSpPr>
        <p:grpSpPr bwMode="auto">
          <a:xfrm>
            <a:off x="304800" y="4683125"/>
            <a:ext cx="6100763" cy="673100"/>
            <a:chOff x="192" y="2112"/>
            <a:chExt cx="3843" cy="424"/>
          </a:xfrm>
        </p:grpSpPr>
        <p:sp>
          <p:nvSpPr>
            <p:cNvPr id="9252" name="Text Box 15"/>
            <p:cNvSpPr txBox="1">
              <a:spLocks noChangeArrowheads="1"/>
            </p:cNvSpPr>
            <p:nvPr/>
          </p:nvSpPr>
          <p:spPr bwMode="auto">
            <a:xfrm>
              <a:off x="192" y="2155"/>
              <a:ext cx="31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物体由静止开始下落</a:t>
              </a:r>
            </a:p>
          </p:txBody>
        </p:sp>
        <p:graphicFrame>
          <p:nvGraphicFramePr>
            <p:cNvPr id="9229" name="Object 16"/>
            <p:cNvGraphicFramePr>
              <a:graphicFrameLocks noChangeAspect="1"/>
            </p:cNvGraphicFramePr>
            <p:nvPr/>
          </p:nvGraphicFramePr>
          <p:xfrm>
            <a:off x="2348" y="2112"/>
            <a:ext cx="1687" cy="424"/>
          </p:xfrm>
          <a:graphic>
            <a:graphicData uri="http://schemas.openxmlformats.org/presentationml/2006/ole">
              <mc:AlternateContent xmlns:mc="http://schemas.openxmlformats.org/markup-compatibility/2006">
                <mc:Choice xmlns:v="urn:schemas-microsoft-com:vml" Requires="v">
                  <p:oleObj spid="_x0000_s223319" name="Equation" r:id="rId5" imgW="876240" imgH="228600" progId="Equation.3">
                    <p:embed/>
                  </p:oleObj>
                </mc:Choice>
                <mc:Fallback>
                  <p:oleObj name="Equation" r:id="rId5" imgW="876240" imgH="228600" progId="Equation.3">
                    <p:embed/>
                    <p:pic>
                      <p:nvPicPr>
                        <p:cNvPr id="9229"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48" y="2112"/>
                          <a:ext cx="1687" cy="4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53"/>
          <p:cNvGrpSpPr>
            <a:grpSpLocks/>
          </p:cNvGrpSpPr>
          <p:nvPr/>
        </p:nvGrpSpPr>
        <p:grpSpPr bwMode="auto">
          <a:xfrm>
            <a:off x="323850" y="5373688"/>
            <a:ext cx="7696200" cy="1255712"/>
            <a:chOff x="192" y="3338"/>
            <a:chExt cx="4848" cy="791"/>
          </a:xfrm>
        </p:grpSpPr>
        <p:sp>
          <p:nvSpPr>
            <p:cNvPr id="9251" name="Text Box 17"/>
            <p:cNvSpPr txBox="1">
              <a:spLocks noChangeArrowheads="1"/>
            </p:cNvSpPr>
            <p:nvPr/>
          </p:nvSpPr>
          <p:spPr bwMode="auto">
            <a:xfrm>
              <a:off x="192" y="3552"/>
              <a:ext cx="11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解得</a:t>
              </a:r>
            </a:p>
          </p:txBody>
        </p:sp>
        <p:graphicFrame>
          <p:nvGraphicFramePr>
            <p:cNvPr id="9228" name="Object 18"/>
            <p:cNvGraphicFramePr>
              <a:graphicFrameLocks noChangeAspect="1"/>
            </p:cNvGraphicFramePr>
            <p:nvPr/>
          </p:nvGraphicFramePr>
          <p:xfrm>
            <a:off x="1440" y="3338"/>
            <a:ext cx="3600" cy="791"/>
          </p:xfrm>
          <a:graphic>
            <a:graphicData uri="http://schemas.openxmlformats.org/presentationml/2006/ole">
              <mc:AlternateContent xmlns:mc="http://schemas.openxmlformats.org/markup-compatibility/2006">
                <mc:Choice xmlns:v="urn:schemas-microsoft-com:vml" Requires="v">
                  <p:oleObj spid="_x0000_s223320" name="Equation" r:id="rId7" imgW="2158920" imgH="482400" progId="Equation.3">
                    <p:embed/>
                  </p:oleObj>
                </mc:Choice>
                <mc:Fallback>
                  <p:oleObj name="Equation" r:id="rId7" imgW="2158920" imgH="482400" progId="Equation.3">
                    <p:embed/>
                    <p:pic>
                      <p:nvPicPr>
                        <p:cNvPr id="9228"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0" y="3338"/>
                          <a:ext cx="3600" cy="7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16077" name="Object 13"/>
          <p:cNvGraphicFramePr>
            <a:graphicFrameLocks noChangeAspect="1"/>
          </p:cNvGraphicFramePr>
          <p:nvPr/>
        </p:nvGraphicFramePr>
        <p:xfrm>
          <a:off x="468313" y="3789363"/>
          <a:ext cx="3184525" cy="611187"/>
        </p:xfrm>
        <a:graphic>
          <a:graphicData uri="http://schemas.openxmlformats.org/presentationml/2006/ole">
            <mc:AlternateContent xmlns:mc="http://schemas.openxmlformats.org/markup-compatibility/2006">
              <mc:Choice xmlns:v="urn:schemas-microsoft-com:vml" Requires="v">
                <p:oleObj spid="_x0000_s223321" name="Equation" r:id="rId9" imgW="965160" imgH="228600" progId="Equation.DSMT4">
                  <p:embed/>
                </p:oleObj>
              </mc:Choice>
              <mc:Fallback>
                <p:oleObj name="Equation" r:id="rId9" imgW="965160" imgH="228600" progId="Equation.DSMT4">
                  <p:embed/>
                  <p:pic>
                    <p:nvPicPr>
                      <p:cNvPr id="216077"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8313" y="3789363"/>
                        <a:ext cx="3184525" cy="611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36" name="Text Box 12"/>
          <p:cNvSpPr txBox="1">
            <a:spLocks noChangeArrowheads="1"/>
          </p:cNvSpPr>
          <p:nvPr/>
        </p:nvSpPr>
        <p:spPr bwMode="auto">
          <a:xfrm>
            <a:off x="323850" y="1773238"/>
            <a:ext cx="38877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由质点动能定理得：</a:t>
            </a:r>
          </a:p>
        </p:txBody>
      </p:sp>
      <p:graphicFrame>
        <p:nvGraphicFramePr>
          <p:cNvPr id="5124" name="Object 26"/>
          <p:cNvGraphicFramePr>
            <a:graphicFrameLocks noChangeAspect="1"/>
          </p:cNvGraphicFramePr>
          <p:nvPr/>
        </p:nvGraphicFramePr>
        <p:xfrm>
          <a:off x="4643438" y="1628775"/>
          <a:ext cx="1822450" cy="696913"/>
        </p:xfrm>
        <a:graphic>
          <a:graphicData uri="http://schemas.openxmlformats.org/presentationml/2006/ole">
            <mc:AlternateContent xmlns:mc="http://schemas.openxmlformats.org/markup-compatibility/2006">
              <mc:Choice xmlns:v="urn:schemas-microsoft-com:vml" Requires="v">
                <p:oleObj spid="_x0000_s223322" name="Equation" r:id="rId11" imgW="596880" imgH="228600" progId="Equation.3">
                  <p:embed/>
                </p:oleObj>
              </mc:Choice>
              <mc:Fallback>
                <p:oleObj name="Equation" r:id="rId11" imgW="596880" imgH="228600" progId="Equation.3">
                  <p:embed/>
                  <p:pic>
                    <p:nvPicPr>
                      <p:cNvPr id="5124" name="Object 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43438" y="1628775"/>
                        <a:ext cx="1822450" cy="696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235" name="Group 56"/>
          <p:cNvGrpSpPr>
            <a:grpSpLocks/>
          </p:cNvGrpSpPr>
          <p:nvPr/>
        </p:nvGrpSpPr>
        <p:grpSpPr bwMode="auto">
          <a:xfrm>
            <a:off x="7086600" y="685800"/>
            <a:ext cx="1728788" cy="3276600"/>
            <a:chOff x="4464" y="432"/>
            <a:chExt cx="1089" cy="2064"/>
          </a:xfrm>
        </p:grpSpPr>
        <p:sp>
          <p:nvSpPr>
            <p:cNvPr id="9239" name="Rectangle 32"/>
            <p:cNvSpPr>
              <a:spLocks noChangeArrowheads="1"/>
            </p:cNvSpPr>
            <p:nvPr/>
          </p:nvSpPr>
          <p:spPr bwMode="auto">
            <a:xfrm>
              <a:off x="4464" y="432"/>
              <a:ext cx="1056" cy="2064"/>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9240" name="Group 33"/>
            <p:cNvGrpSpPr>
              <a:grpSpLocks/>
            </p:cNvGrpSpPr>
            <p:nvPr/>
          </p:nvGrpSpPr>
          <p:grpSpPr bwMode="auto">
            <a:xfrm>
              <a:off x="4608" y="432"/>
              <a:ext cx="945" cy="1164"/>
              <a:chOff x="3360" y="2016"/>
              <a:chExt cx="945" cy="1164"/>
            </a:xfrm>
          </p:grpSpPr>
          <p:sp>
            <p:nvSpPr>
              <p:cNvPr id="9246" name="Line 34"/>
              <p:cNvSpPr>
                <a:spLocks noChangeShapeType="1"/>
              </p:cNvSpPr>
              <p:nvPr/>
            </p:nvSpPr>
            <p:spPr bwMode="auto">
              <a:xfrm flipH="1">
                <a:off x="3984" y="2592"/>
                <a:ext cx="0" cy="432"/>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47" name="Oval 35"/>
              <p:cNvSpPr>
                <a:spLocks noChangeArrowheads="1"/>
              </p:cNvSpPr>
              <p:nvPr/>
            </p:nvSpPr>
            <p:spPr bwMode="auto">
              <a:xfrm>
                <a:off x="3408" y="2304"/>
                <a:ext cx="576" cy="576"/>
              </a:xfrm>
              <a:prstGeom prst="ellipse">
                <a:avLst/>
              </a:prstGeom>
              <a:solidFill>
                <a:schemeClr val="accent1"/>
              </a:solidFill>
              <a:ln w="28575">
                <a:solidFill>
                  <a:schemeClr val="tx2"/>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 name="Oval 36"/>
              <p:cNvSpPr>
                <a:spLocks noChangeArrowheads="1"/>
              </p:cNvSpPr>
              <p:nvPr/>
            </p:nvSpPr>
            <p:spPr bwMode="auto">
              <a:xfrm>
                <a:off x="3648" y="2592"/>
                <a:ext cx="48" cy="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9224" name="Object 37"/>
              <p:cNvGraphicFramePr>
                <a:graphicFrameLocks noChangeAspect="1"/>
              </p:cNvGraphicFramePr>
              <p:nvPr/>
            </p:nvGraphicFramePr>
            <p:xfrm>
              <a:off x="3500" y="2475"/>
              <a:ext cx="185" cy="213"/>
            </p:xfrm>
            <a:graphic>
              <a:graphicData uri="http://schemas.openxmlformats.org/presentationml/2006/ole">
                <mc:AlternateContent xmlns:mc="http://schemas.openxmlformats.org/markup-compatibility/2006">
                  <mc:Choice xmlns:v="urn:schemas-microsoft-com:vml" Requires="v">
                    <p:oleObj spid="_x0000_s223323" name="Equation" r:id="rId13" imgW="164880" imgH="190440" progId="Equation.3">
                      <p:embed/>
                    </p:oleObj>
                  </mc:Choice>
                  <mc:Fallback>
                    <p:oleObj name="Equation" r:id="rId13" imgW="164880" imgH="190440" progId="Equation.3">
                      <p:embed/>
                      <p:pic>
                        <p:nvPicPr>
                          <p:cNvPr id="9224" name="Object 3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00" y="2475"/>
                            <a:ext cx="185"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Line 38"/>
              <p:cNvSpPr>
                <a:spLocks noChangeShapeType="1"/>
              </p:cNvSpPr>
              <p:nvPr/>
            </p:nvSpPr>
            <p:spPr bwMode="auto">
              <a:xfrm>
                <a:off x="3696" y="2571"/>
                <a:ext cx="0" cy="549"/>
              </a:xfrm>
              <a:prstGeom prst="line">
                <a:avLst/>
              </a:prstGeom>
              <a:noFill/>
              <a:ln w="31750">
                <a:solidFill>
                  <a:srgbClr val="CC00CC"/>
                </a:solidFill>
                <a:round/>
                <a:headEnd/>
                <a:tailEnd type="triangle" w="sm" len="lg"/>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50" name="Line 39"/>
              <p:cNvSpPr>
                <a:spLocks noChangeShapeType="1"/>
              </p:cNvSpPr>
              <p:nvPr/>
            </p:nvSpPr>
            <p:spPr bwMode="auto">
              <a:xfrm flipV="1">
                <a:off x="3696" y="2064"/>
                <a:ext cx="0" cy="507"/>
              </a:xfrm>
              <a:prstGeom prst="line">
                <a:avLst/>
              </a:prstGeom>
              <a:noFill/>
              <a:ln w="31750">
                <a:solidFill>
                  <a:srgbClr val="FF9900"/>
                </a:solidFill>
                <a:round/>
                <a:headEnd/>
                <a:tailEnd type="triangle" w="sm" len="lg"/>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9225" name="Object 40"/>
              <p:cNvGraphicFramePr>
                <a:graphicFrameLocks noChangeAspect="1"/>
              </p:cNvGraphicFramePr>
              <p:nvPr/>
            </p:nvGraphicFramePr>
            <p:xfrm>
              <a:off x="3984" y="2736"/>
              <a:ext cx="321" cy="384"/>
            </p:xfrm>
            <a:graphic>
              <a:graphicData uri="http://schemas.openxmlformats.org/presentationml/2006/ole">
                <mc:AlternateContent xmlns:mc="http://schemas.openxmlformats.org/markup-compatibility/2006">
                  <mc:Choice xmlns:v="urn:schemas-microsoft-com:vml" Requires="v">
                    <p:oleObj spid="_x0000_s223324" name="Equation" r:id="rId15" imgW="190440" imgH="228600" progId="Equation.3">
                      <p:embed/>
                    </p:oleObj>
                  </mc:Choice>
                  <mc:Fallback>
                    <p:oleObj name="Equation" r:id="rId15" imgW="190440" imgH="228600" progId="Equation.3">
                      <p:embed/>
                      <p:pic>
                        <p:nvPicPr>
                          <p:cNvPr id="9225" name="Object 4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84" y="2736"/>
                            <a:ext cx="321"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6" name="Object 41"/>
              <p:cNvGraphicFramePr>
                <a:graphicFrameLocks noChangeAspect="1"/>
              </p:cNvGraphicFramePr>
              <p:nvPr/>
            </p:nvGraphicFramePr>
            <p:xfrm>
              <a:off x="3744" y="2016"/>
              <a:ext cx="342" cy="405"/>
            </p:xfrm>
            <a:graphic>
              <a:graphicData uri="http://schemas.openxmlformats.org/presentationml/2006/ole">
                <mc:AlternateContent xmlns:mc="http://schemas.openxmlformats.org/markup-compatibility/2006">
                  <mc:Choice xmlns:v="urn:schemas-microsoft-com:vml" Requires="v">
                    <p:oleObj spid="_x0000_s223325" name="Equation" r:id="rId17" imgW="203040" imgH="241200" progId="Equation.3">
                      <p:embed/>
                    </p:oleObj>
                  </mc:Choice>
                  <mc:Fallback>
                    <p:oleObj name="Equation" r:id="rId17" imgW="203040" imgH="241200" progId="Equation.3">
                      <p:embed/>
                      <p:pic>
                        <p:nvPicPr>
                          <p:cNvPr id="9226" name="Object 4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44" y="2016"/>
                            <a:ext cx="342" cy="4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7" name="Object 42"/>
              <p:cNvGraphicFramePr>
                <a:graphicFrameLocks noChangeAspect="1"/>
              </p:cNvGraphicFramePr>
              <p:nvPr/>
            </p:nvGraphicFramePr>
            <p:xfrm>
              <a:off x="3360" y="2832"/>
              <a:ext cx="326" cy="348"/>
            </p:xfrm>
            <a:graphic>
              <a:graphicData uri="http://schemas.openxmlformats.org/presentationml/2006/ole">
                <mc:AlternateContent xmlns:mc="http://schemas.openxmlformats.org/markup-compatibility/2006">
                  <mc:Choice xmlns:v="urn:schemas-microsoft-com:vml" Requires="v">
                    <p:oleObj spid="_x0000_s223326" name="Equation" r:id="rId19" imgW="177480" imgH="190440" progId="Equation.3">
                      <p:embed/>
                    </p:oleObj>
                  </mc:Choice>
                  <mc:Fallback>
                    <p:oleObj name="Equation" r:id="rId19" imgW="177480" imgH="190440" progId="Equation.3">
                      <p:embed/>
                      <p:pic>
                        <p:nvPicPr>
                          <p:cNvPr id="9227" name="Object 4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360" y="2832"/>
                            <a:ext cx="326" cy="3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241" name="Group 43"/>
            <p:cNvGrpSpPr>
              <a:grpSpLocks/>
            </p:cNvGrpSpPr>
            <p:nvPr/>
          </p:nvGrpSpPr>
          <p:grpSpPr bwMode="auto">
            <a:xfrm>
              <a:off x="4752" y="1572"/>
              <a:ext cx="518" cy="924"/>
              <a:chOff x="3504" y="3156"/>
              <a:chExt cx="518" cy="924"/>
            </a:xfrm>
          </p:grpSpPr>
          <p:sp>
            <p:nvSpPr>
              <p:cNvPr id="9242" name="Line 44"/>
              <p:cNvSpPr>
                <a:spLocks noChangeShapeType="1"/>
              </p:cNvSpPr>
              <p:nvPr/>
            </p:nvSpPr>
            <p:spPr bwMode="auto">
              <a:xfrm flipV="1">
                <a:off x="3888" y="3156"/>
                <a:ext cx="0" cy="528"/>
              </a:xfrm>
              <a:prstGeom prst="line">
                <a:avLst/>
              </a:prstGeom>
              <a:noFill/>
              <a:ln w="31750">
                <a:solidFill>
                  <a:srgbClr val="FF0000"/>
                </a:solidFill>
                <a:round/>
                <a:headEnd/>
                <a:tailEnd type="triangle" w="sm" len="lg"/>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43" name="Line 45"/>
              <p:cNvSpPr>
                <a:spLocks noChangeShapeType="1"/>
              </p:cNvSpPr>
              <p:nvPr/>
            </p:nvSpPr>
            <p:spPr bwMode="auto">
              <a:xfrm>
                <a:off x="3888" y="3588"/>
                <a:ext cx="0" cy="432"/>
              </a:xfrm>
              <a:prstGeom prst="line">
                <a:avLst/>
              </a:prstGeom>
              <a:noFill/>
              <a:ln w="31750">
                <a:solidFill>
                  <a:schemeClr val="tx1"/>
                </a:solidFill>
                <a:round/>
                <a:headEnd/>
                <a:tailEnd type="triangle" w="sm" len="lg"/>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44" name="Rectangle 46"/>
              <p:cNvSpPr>
                <a:spLocks noChangeArrowheads="1"/>
              </p:cNvSpPr>
              <p:nvPr/>
            </p:nvSpPr>
            <p:spPr bwMode="auto">
              <a:xfrm>
                <a:off x="3792" y="3492"/>
                <a:ext cx="192" cy="192"/>
              </a:xfrm>
              <a:prstGeom prst="rect">
                <a:avLst/>
              </a:prstGeom>
              <a:solidFill>
                <a:schemeClr val="accent1"/>
              </a:solidFill>
              <a:ln w="19050">
                <a:solidFill>
                  <a:schemeClr val="tx2"/>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9222" name="Object 47"/>
              <p:cNvGraphicFramePr>
                <a:graphicFrameLocks noChangeAspect="1"/>
              </p:cNvGraphicFramePr>
              <p:nvPr/>
            </p:nvGraphicFramePr>
            <p:xfrm>
              <a:off x="3504" y="3156"/>
              <a:ext cx="321" cy="384"/>
            </p:xfrm>
            <a:graphic>
              <a:graphicData uri="http://schemas.openxmlformats.org/presentationml/2006/ole">
                <mc:AlternateContent xmlns:mc="http://schemas.openxmlformats.org/markup-compatibility/2006">
                  <mc:Choice xmlns:v="urn:schemas-microsoft-com:vml" Requires="v">
                    <p:oleObj spid="_x0000_s223327" name="Equation" r:id="rId21" imgW="190440" imgH="228600" progId="Equation.3">
                      <p:embed/>
                    </p:oleObj>
                  </mc:Choice>
                  <mc:Fallback>
                    <p:oleObj name="Equation" r:id="rId21" imgW="190440" imgH="228600" progId="Equation.3">
                      <p:embed/>
                      <p:pic>
                        <p:nvPicPr>
                          <p:cNvPr id="9222" name="Object 4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504" y="3156"/>
                            <a:ext cx="321"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3" name="Object 48"/>
              <p:cNvGraphicFramePr>
                <a:graphicFrameLocks noChangeAspect="1"/>
              </p:cNvGraphicFramePr>
              <p:nvPr/>
            </p:nvGraphicFramePr>
            <p:xfrm>
              <a:off x="3552" y="3732"/>
              <a:ext cx="279" cy="348"/>
            </p:xfrm>
            <a:graphic>
              <a:graphicData uri="http://schemas.openxmlformats.org/presentationml/2006/ole">
                <mc:AlternateContent xmlns:mc="http://schemas.openxmlformats.org/markup-compatibility/2006">
                  <mc:Choice xmlns:v="urn:schemas-microsoft-com:vml" Requires="v">
                    <p:oleObj spid="_x0000_s223328" name="Equation" r:id="rId23" imgW="152280" imgH="190440" progId="Equation.3">
                      <p:embed/>
                    </p:oleObj>
                  </mc:Choice>
                  <mc:Fallback>
                    <p:oleObj name="Equation" r:id="rId23" imgW="152280" imgH="190440" progId="Equation.3">
                      <p:embed/>
                      <p:pic>
                        <p:nvPicPr>
                          <p:cNvPr id="9223" name="Object 4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552" y="3732"/>
                            <a:ext cx="279" cy="3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45" name="Rectangle 49"/>
              <p:cNvSpPr>
                <a:spLocks noChangeArrowheads="1"/>
              </p:cNvSpPr>
              <p:nvPr/>
            </p:nvSpPr>
            <p:spPr bwMode="auto">
              <a:xfrm>
                <a:off x="3744" y="3396"/>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1"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m</a:t>
                </a:r>
              </a:p>
            </p:txBody>
          </p:sp>
        </p:grpSp>
      </p:grpSp>
      <p:graphicFrame>
        <p:nvGraphicFramePr>
          <p:cNvPr id="216115" name="Object 51"/>
          <p:cNvGraphicFramePr>
            <a:graphicFrameLocks noChangeAspect="1"/>
          </p:cNvGraphicFramePr>
          <p:nvPr/>
        </p:nvGraphicFramePr>
        <p:xfrm>
          <a:off x="6732588" y="4724400"/>
          <a:ext cx="1524000" cy="523875"/>
        </p:xfrm>
        <a:graphic>
          <a:graphicData uri="http://schemas.openxmlformats.org/presentationml/2006/ole">
            <mc:AlternateContent xmlns:mc="http://schemas.openxmlformats.org/markup-compatibility/2006">
              <mc:Choice xmlns:v="urn:schemas-microsoft-com:vml" Requires="v">
                <p:oleObj spid="_x0000_s223329" name="Equation" r:id="rId25" imgW="469800" imgH="177480" progId="Equation.3">
                  <p:embed/>
                </p:oleObj>
              </mc:Choice>
              <mc:Fallback>
                <p:oleObj name="Equation" r:id="rId25" imgW="469800" imgH="177480" progId="Equation.3">
                  <p:embed/>
                  <p:pic>
                    <p:nvPicPr>
                      <p:cNvPr id="216115" name="Object 5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732588" y="4724400"/>
                        <a:ext cx="1524000"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 name="矩形 31"/>
          <p:cNvSpPr>
            <a:spLocks noChangeArrowheads="1"/>
          </p:cNvSpPr>
          <p:nvPr/>
        </p:nvSpPr>
        <p:spPr bwMode="auto">
          <a:xfrm>
            <a:off x="2411413" y="692150"/>
            <a:ext cx="1800225" cy="936625"/>
          </a:xfrm>
          <a:prstGeom prst="rect">
            <a:avLst/>
          </a:prstGeom>
          <a:noFill/>
          <a:ln w="28575"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3" name="矩形 32"/>
          <p:cNvSpPr>
            <a:spLocks noChangeArrowheads="1"/>
          </p:cNvSpPr>
          <p:nvPr/>
        </p:nvSpPr>
        <p:spPr bwMode="auto">
          <a:xfrm>
            <a:off x="4932363" y="3573463"/>
            <a:ext cx="1800225" cy="935037"/>
          </a:xfrm>
          <a:prstGeom prst="rect">
            <a:avLst/>
          </a:prstGeom>
          <a:noFill/>
          <a:ln w="28575"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9248" name="Object 32"/>
          <p:cNvGraphicFramePr>
            <a:graphicFrameLocks noChangeAspect="1"/>
          </p:cNvGraphicFramePr>
          <p:nvPr/>
        </p:nvGraphicFramePr>
        <p:xfrm>
          <a:off x="728663" y="2492375"/>
          <a:ext cx="3087687" cy="1008063"/>
        </p:xfrm>
        <a:graphic>
          <a:graphicData uri="http://schemas.openxmlformats.org/presentationml/2006/ole">
            <mc:AlternateContent xmlns:mc="http://schemas.openxmlformats.org/markup-compatibility/2006">
              <mc:Choice xmlns:v="urn:schemas-microsoft-com:vml" Requires="v">
                <p:oleObj spid="_x0000_s223330" name="Equation" r:id="rId27" imgW="1206360" imgH="393480" progId="Equation.DSMT4">
                  <p:embed/>
                </p:oleObj>
              </mc:Choice>
              <mc:Fallback>
                <p:oleObj name="Equation" r:id="rId27" imgW="1206360" imgH="393480" progId="Equation.DSMT4">
                  <p:embed/>
                  <p:pic>
                    <p:nvPicPr>
                      <p:cNvPr id="9248" name="Object 32"/>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28663" y="2492375"/>
                        <a:ext cx="3087687" cy="100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49" name="Object 33"/>
          <p:cNvGraphicFramePr>
            <a:graphicFrameLocks noChangeAspect="1"/>
          </p:cNvGraphicFramePr>
          <p:nvPr/>
        </p:nvGraphicFramePr>
        <p:xfrm>
          <a:off x="3635375" y="3644900"/>
          <a:ext cx="3109913" cy="936625"/>
        </p:xfrm>
        <a:graphic>
          <a:graphicData uri="http://schemas.openxmlformats.org/presentationml/2006/ole">
            <mc:AlternateContent xmlns:mc="http://schemas.openxmlformats.org/markup-compatibility/2006">
              <mc:Choice xmlns:v="urn:schemas-microsoft-com:vml" Requires="v">
                <p:oleObj spid="_x0000_s223331" name="Equation" r:id="rId29" imgW="1180800" imgH="355320" progId="Equation.DSMT4">
                  <p:embed/>
                </p:oleObj>
              </mc:Choice>
              <mc:Fallback>
                <p:oleObj name="Equation" r:id="rId29" imgW="1180800" imgH="355320" progId="Equation.DSMT4">
                  <p:embed/>
                  <p:pic>
                    <p:nvPicPr>
                      <p:cNvPr id="9249" name="Object 33"/>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635375" y="3644900"/>
                        <a:ext cx="3109913"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40" name="曲线连接符 39"/>
          <p:cNvCxnSpPr>
            <a:cxnSpLocks noChangeShapeType="1"/>
          </p:cNvCxnSpPr>
          <p:nvPr/>
        </p:nvCxnSpPr>
        <p:spPr bwMode="auto">
          <a:xfrm rot="16200000" flipH="1">
            <a:off x="3492500" y="1916113"/>
            <a:ext cx="1800225" cy="1368425"/>
          </a:xfrm>
          <a:prstGeom prst="curvedConnector3">
            <a:avLst>
              <a:gd name="adj1" fmla="val 50000"/>
            </a:avLst>
          </a:prstGeom>
          <a:noFill/>
          <a:ln w="28575" algn="ctr">
            <a:solidFill>
              <a:srgbClr val="FF0000"/>
            </a:solidFill>
            <a:round/>
            <a:headEnd type="arrow" w="med" len="med"/>
            <a:tailEnd type="arrow" w="med" len="med"/>
          </a:ln>
        </p:spPr>
      </p:cxnSp>
    </p:spTree>
    <p:extLst>
      <p:ext uri="{BB962C8B-B14F-4D97-AF65-F5344CB8AC3E}">
        <p14:creationId xmlns:p14="http://schemas.microsoft.com/office/powerpoint/2010/main" val="28560630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anim calcmode="lin" valueType="num">
                                      <p:cBhvr additive="base">
                                        <p:cTn id="7" dur="500" fill="hold"/>
                                        <p:tgtEl>
                                          <p:spTgt spid="5124"/>
                                        </p:tgtEl>
                                        <p:attrNameLst>
                                          <p:attrName>ppt_x</p:attrName>
                                        </p:attrNameLst>
                                      </p:cBhvr>
                                      <p:tavLst>
                                        <p:tav tm="0">
                                          <p:val>
                                            <p:strVal val="#ppt_x"/>
                                          </p:val>
                                        </p:tav>
                                        <p:tav tm="100000">
                                          <p:val>
                                            <p:strVal val="#ppt_x"/>
                                          </p:val>
                                        </p:tav>
                                      </p:tavLst>
                                    </p:anim>
                                    <p:anim calcmode="lin" valueType="num">
                                      <p:cBhvr additive="base">
                                        <p:cTn id="8" dur="500" fill="hold"/>
                                        <p:tgtEl>
                                          <p:spTgt spid="512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136"/>
                                        </p:tgtEl>
                                        <p:attrNameLst>
                                          <p:attrName>style.visibility</p:attrName>
                                        </p:attrNameLst>
                                      </p:cBhvr>
                                      <p:to>
                                        <p:strVal val="visible"/>
                                      </p:to>
                                    </p:set>
                                    <p:anim calcmode="lin" valueType="num">
                                      <p:cBhvr additive="base">
                                        <p:cTn id="13" dur="500" fill="hold"/>
                                        <p:tgtEl>
                                          <p:spTgt spid="5136"/>
                                        </p:tgtEl>
                                        <p:attrNameLst>
                                          <p:attrName>ppt_x</p:attrName>
                                        </p:attrNameLst>
                                      </p:cBhvr>
                                      <p:tavLst>
                                        <p:tav tm="0">
                                          <p:val>
                                            <p:strVal val="#ppt_x"/>
                                          </p:val>
                                        </p:tav>
                                        <p:tav tm="100000">
                                          <p:val>
                                            <p:strVal val="#ppt_x"/>
                                          </p:val>
                                        </p:tav>
                                      </p:tavLst>
                                    </p:anim>
                                    <p:anim calcmode="lin" valueType="num">
                                      <p:cBhvr additive="base">
                                        <p:cTn id="14" dur="500" fill="hold"/>
                                        <p:tgtEl>
                                          <p:spTgt spid="513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9248"/>
                                        </p:tgtEl>
                                        <p:attrNameLst>
                                          <p:attrName>style.visibility</p:attrName>
                                        </p:attrNameLst>
                                      </p:cBhvr>
                                      <p:to>
                                        <p:strVal val="visible"/>
                                      </p:to>
                                    </p:set>
                                    <p:anim calcmode="lin" valueType="num">
                                      <p:cBhvr additive="base">
                                        <p:cTn id="19" dur="500" fill="hold"/>
                                        <p:tgtEl>
                                          <p:spTgt spid="9248"/>
                                        </p:tgtEl>
                                        <p:attrNameLst>
                                          <p:attrName>ppt_x</p:attrName>
                                        </p:attrNameLst>
                                      </p:cBhvr>
                                      <p:tavLst>
                                        <p:tav tm="0">
                                          <p:val>
                                            <p:strVal val="#ppt_x"/>
                                          </p:val>
                                        </p:tav>
                                        <p:tav tm="100000">
                                          <p:val>
                                            <p:strVal val="#ppt_x"/>
                                          </p:val>
                                        </p:tav>
                                      </p:tavLst>
                                    </p:anim>
                                    <p:anim calcmode="lin" valueType="num">
                                      <p:cBhvr additive="base">
                                        <p:cTn id="20" dur="500" fill="hold"/>
                                        <p:tgtEl>
                                          <p:spTgt spid="9248"/>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16077"/>
                                        </p:tgtEl>
                                        <p:attrNameLst>
                                          <p:attrName>style.visibility</p:attrName>
                                        </p:attrNameLst>
                                      </p:cBhvr>
                                      <p:to>
                                        <p:strVal val="visible"/>
                                      </p:to>
                                    </p:set>
                                    <p:anim calcmode="lin" valueType="num">
                                      <p:cBhvr additive="base">
                                        <p:cTn id="25" dur="500" fill="hold"/>
                                        <p:tgtEl>
                                          <p:spTgt spid="216077"/>
                                        </p:tgtEl>
                                        <p:attrNameLst>
                                          <p:attrName>ppt_x</p:attrName>
                                        </p:attrNameLst>
                                      </p:cBhvr>
                                      <p:tavLst>
                                        <p:tav tm="0">
                                          <p:val>
                                            <p:strVal val="#ppt_x"/>
                                          </p:val>
                                        </p:tav>
                                        <p:tav tm="100000">
                                          <p:val>
                                            <p:strVal val="#ppt_x"/>
                                          </p:val>
                                        </p:tav>
                                      </p:tavLst>
                                    </p:anim>
                                    <p:anim calcmode="lin" valueType="num">
                                      <p:cBhvr additive="base">
                                        <p:cTn id="26" dur="500" fill="hold"/>
                                        <p:tgtEl>
                                          <p:spTgt spid="216077"/>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9249"/>
                                        </p:tgtEl>
                                        <p:attrNameLst>
                                          <p:attrName>style.visibility</p:attrName>
                                        </p:attrNameLst>
                                      </p:cBhvr>
                                      <p:to>
                                        <p:strVal val="visible"/>
                                      </p:to>
                                    </p:set>
                                    <p:anim calcmode="lin" valueType="num">
                                      <p:cBhvr additive="base">
                                        <p:cTn id="31" dur="500" fill="hold"/>
                                        <p:tgtEl>
                                          <p:spTgt spid="9249"/>
                                        </p:tgtEl>
                                        <p:attrNameLst>
                                          <p:attrName>ppt_x</p:attrName>
                                        </p:attrNameLst>
                                      </p:cBhvr>
                                      <p:tavLst>
                                        <p:tav tm="0">
                                          <p:val>
                                            <p:strVal val="#ppt_x"/>
                                          </p:val>
                                        </p:tav>
                                        <p:tav tm="100000">
                                          <p:val>
                                            <p:strVal val="#ppt_x"/>
                                          </p:val>
                                        </p:tav>
                                      </p:tavLst>
                                    </p:anim>
                                    <p:anim calcmode="lin" valueType="num">
                                      <p:cBhvr additive="base">
                                        <p:cTn id="32" dur="500" fill="hold"/>
                                        <p:tgtEl>
                                          <p:spTgt spid="9249"/>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3"/>
                                        </p:tgtEl>
                                        <p:attrNameLst>
                                          <p:attrName>style.visibility</p:attrName>
                                        </p:attrNameLst>
                                      </p:cBhvr>
                                      <p:to>
                                        <p:strVal val="visible"/>
                                      </p:to>
                                    </p:set>
                                    <p:anim calcmode="lin" valueType="num">
                                      <p:cBhvr additive="base">
                                        <p:cTn id="37" dur="500" fill="hold"/>
                                        <p:tgtEl>
                                          <p:spTgt spid="33"/>
                                        </p:tgtEl>
                                        <p:attrNameLst>
                                          <p:attrName>ppt_x</p:attrName>
                                        </p:attrNameLst>
                                      </p:cBhvr>
                                      <p:tavLst>
                                        <p:tav tm="0">
                                          <p:val>
                                            <p:strVal val="#ppt_x"/>
                                          </p:val>
                                        </p:tav>
                                        <p:tav tm="100000">
                                          <p:val>
                                            <p:strVal val="#ppt_x"/>
                                          </p:val>
                                        </p:tav>
                                      </p:tavLst>
                                    </p:anim>
                                    <p:anim calcmode="lin" valueType="num">
                                      <p:cBhvr additive="base">
                                        <p:cTn id="38" dur="500" fill="hold"/>
                                        <p:tgtEl>
                                          <p:spTgt spid="33"/>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0"/>
                                        </p:tgtEl>
                                        <p:attrNameLst>
                                          <p:attrName>style.visibility</p:attrName>
                                        </p:attrNameLst>
                                      </p:cBhvr>
                                      <p:to>
                                        <p:strVal val="visible"/>
                                      </p:to>
                                    </p:set>
                                    <p:anim calcmode="lin" valueType="num">
                                      <p:cBhvr additive="base">
                                        <p:cTn id="41" dur="500" fill="hold"/>
                                        <p:tgtEl>
                                          <p:spTgt spid="40"/>
                                        </p:tgtEl>
                                        <p:attrNameLst>
                                          <p:attrName>ppt_x</p:attrName>
                                        </p:attrNameLst>
                                      </p:cBhvr>
                                      <p:tavLst>
                                        <p:tav tm="0">
                                          <p:val>
                                            <p:strVal val="#ppt_x"/>
                                          </p:val>
                                        </p:tav>
                                        <p:tav tm="100000">
                                          <p:val>
                                            <p:strVal val="#ppt_x"/>
                                          </p:val>
                                        </p:tav>
                                      </p:tavLst>
                                    </p:anim>
                                    <p:anim calcmode="lin" valueType="num">
                                      <p:cBhvr additive="base">
                                        <p:cTn id="42" dur="500" fill="hold"/>
                                        <p:tgtEl>
                                          <p:spTgt spid="40"/>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anim calcmode="lin" valueType="num">
                                      <p:cBhvr additive="base">
                                        <p:cTn id="45" dur="500" fill="hold"/>
                                        <p:tgtEl>
                                          <p:spTgt spid="32"/>
                                        </p:tgtEl>
                                        <p:attrNameLst>
                                          <p:attrName>ppt_x</p:attrName>
                                        </p:attrNameLst>
                                      </p:cBhvr>
                                      <p:tavLst>
                                        <p:tav tm="0">
                                          <p:val>
                                            <p:strVal val="#ppt_x"/>
                                          </p:val>
                                        </p:tav>
                                        <p:tav tm="100000">
                                          <p:val>
                                            <p:strVal val="#ppt_x"/>
                                          </p:val>
                                        </p:tav>
                                      </p:tavLst>
                                    </p:anim>
                                    <p:anim calcmode="lin" valueType="num">
                                      <p:cBhvr additive="base">
                                        <p:cTn id="4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nodeType="click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blinds(horizontal)">
                                      <p:cBhvr>
                                        <p:cTn id="51" dur="500"/>
                                        <p:tgtEl>
                                          <p:spTgt spid="2"/>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nodeType="clickEffect">
                                  <p:stCondLst>
                                    <p:cond delay="0"/>
                                  </p:stCondLst>
                                  <p:childTnLst>
                                    <p:set>
                                      <p:cBhvr>
                                        <p:cTn id="55" dur="1" fill="hold">
                                          <p:stCondLst>
                                            <p:cond delay="0"/>
                                          </p:stCondLst>
                                        </p:cTn>
                                        <p:tgtEl>
                                          <p:spTgt spid="216115"/>
                                        </p:tgtEl>
                                        <p:attrNameLst>
                                          <p:attrName>style.visibility</p:attrName>
                                        </p:attrNameLst>
                                      </p:cBhvr>
                                      <p:to>
                                        <p:strVal val="visible"/>
                                      </p:to>
                                    </p:set>
                                    <p:animEffect transition="in" filter="blinds(horizontal)">
                                      <p:cBhvr>
                                        <p:cTn id="56" dur="500"/>
                                        <p:tgtEl>
                                          <p:spTgt spid="216115"/>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ntr" presetSubtype="10" fill="hold" nodeType="clickEffect">
                                  <p:stCondLst>
                                    <p:cond delay="0"/>
                                  </p:stCondLst>
                                  <p:childTnLst>
                                    <p:set>
                                      <p:cBhvr>
                                        <p:cTn id="60" dur="1" fill="hold">
                                          <p:stCondLst>
                                            <p:cond delay="0"/>
                                          </p:stCondLst>
                                        </p:cTn>
                                        <p:tgtEl>
                                          <p:spTgt spid="3"/>
                                        </p:tgtEl>
                                        <p:attrNameLst>
                                          <p:attrName>style.visibility</p:attrName>
                                        </p:attrNameLst>
                                      </p:cBhvr>
                                      <p:to>
                                        <p:strVal val="visible"/>
                                      </p:to>
                                    </p:set>
                                    <p:animEffect transition="in" filter="blinds(horizontal)">
                                      <p:cBhvr>
                                        <p:cTn id="6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6" grpId="0"/>
      <p:bldP spid="32" grpId="0" animBg="1"/>
      <p:bldP spid="3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3" name="Text Box 4"/>
          <p:cNvSpPr txBox="1">
            <a:spLocks noChangeArrowheads="1"/>
          </p:cNvSpPr>
          <p:nvPr/>
        </p:nvSpPr>
        <p:spPr bwMode="auto">
          <a:xfrm>
            <a:off x="34925" y="765175"/>
            <a:ext cx="80645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该题可以由转动定理加牛顿运动定律求解：</a:t>
            </a:r>
          </a:p>
        </p:txBody>
      </p:sp>
      <p:grpSp>
        <p:nvGrpSpPr>
          <p:cNvPr id="2" name="Group 12"/>
          <p:cNvGrpSpPr>
            <a:grpSpLocks/>
          </p:cNvGrpSpPr>
          <p:nvPr/>
        </p:nvGrpSpPr>
        <p:grpSpPr bwMode="auto">
          <a:xfrm>
            <a:off x="1476375" y="1698626"/>
            <a:ext cx="3455988" cy="2613025"/>
            <a:chOff x="930" y="1070"/>
            <a:chExt cx="2177" cy="1646"/>
          </a:xfrm>
        </p:grpSpPr>
        <p:graphicFrame>
          <p:nvGraphicFramePr>
            <p:cNvPr id="10244" name="Object 5"/>
            <p:cNvGraphicFramePr>
              <a:graphicFrameLocks noChangeAspect="1"/>
            </p:cNvGraphicFramePr>
            <p:nvPr>
              <p:extLst>
                <p:ext uri="{D42A27DB-BD31-4B8C-83A1-F6EECF244321}">
                  <p14:modId xmlns:p14="http://schemas.microsoft.com/office/powerpoint/2010/main" val="4026961800"/>
                </p:ext>
              </p:extLst>
            </p:nvPr>
          </p:nvGraphicFramePr>
          <p:xfrm>
            <a:off x="1155" y="1070"/>
            <a:ext cx="1952" cy="601"/>
          </p:xfrm>
          <a:graphic>
            <a:graphicData uri="http://schemas.openxmlformats.org/presentationml/2006/ole">
              <mc:AlternateContent xmlns:mc="http://schemas.openxmlformats.org/markup-compatibility/2006">
                <mc:Choice xmlns:v="urn:schemas-microsoft-com:vml" Requires="v">
                  <p:oleObj spid="_x0000_s224324" name="Equation" r:id="rId3" imgW="1282680" imgH="393480" progId="Equation.DSMT4">
                    <p:embed/>
                  </p:oleObj>
                </mc:Choice>
                <mc:Fallback>
                  <p:oleObj name="Equation" r:id="rId3" imgW="1282680" imgH="393480" progId="Equation.DSMT4">
                    <p:embed/>
                    <p:pic>
                      <p:nvPicPr>
                        <p:cNvPr id="10244" name="Object 5"/>
                        <p:cNvPicPr>
                          <a:picLocks noChangeAspect="1" noChangeArrowheads="1"/>
                        </p:cNvPicPr>
                        <p:nvPr/>
                      </p:nvPicPr>
                      <p:blipFill>
                        <a:blip r:embed="rId4"/>
                        <a:srcRect/>
                        <a:stretch>
                          <a:fillRect/>
                        </a:stretch>
                      </p:blipFill>
                      <p:spPr bwMode="auto">
                        <a:xfrm>
                          <a:off x="1155" y="1070"/>
                          <a:ext cx="1952" cy="6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5" name="Object 6"/>
            <p:cNvGraphicFramePr>
              <a:graphicFrameLocks noChangeAspect="1"/>
            </p:cNvGraphicFramePr>
            <p:nvPr/>
          </p:nvGraphicFramePr>
          <p:xfrm>
            <a:off x="1338" y="1797"/>
            <a:ext cx="1311" cy="352"/>
          </p:xfrm>
          <a:graphic>
            <a:graphicData uri="http://schemas.openxmlformats.org/presentationml/2006/ole">
              <mc:AlternateContent xmlns:mc="http://schemas.openxmlformats.org/markup-compatibility/2006">
                <mc:Choice xmlns:v="urn:schemas-microsoft-com:vml" Requires="v">
                  <p:oleObj spid="_x0000_s224325" name="公式" r:id="rId5" imgW="850680" imgH="228600" progId="Equation.3">
                    <p:embed/>
                  </p:oleObj>
                </mc:Choice>
                <mc:Fallback>
                  <p:oleObj name="公式" r:id="rId5" imgW="850680" imgH="228600" progId="Equation.3">
                    <p:embed/>
                    <p:pic>
                      <p:nvPicPr>
                        <p:cNvPr id="10245"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8" y="1797"/>
                          <a:ext cx="1311" cy="3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6" name="Object 7"/>
            <p:cNvGraphicFramePr>
              <a:graphicFrameLocks noChangeAspect="1"/>
            </p:cNvGraphicFramePr>
            <p:nvPr>
              <p:extLst>
                <p:ext uri="{D42A27DB-BD31-4B8C-83A1-F6EECF244321}">
                  <p14:modId xmlns:p14="http://schemas.microsoft.com/office/powerpoint/2010/main" val="858914295"/>
                </p:ext>
              </p:extLst>
            </p:nvPr>
          </p:nvGraphicFramePr>
          <p:xfrm>
            <a:off x="1439" y="2432"/>
            <a:ext cx="771" cy="284"/>
          </p:xfrm>
          <a:graphic>
            <a:graphicData uri="http://schemas.openxmlformats.org/presentationml/2006/ole">
              <mc:AlternateContent xmlns:mc="http://schemas.openxmlformats.org/markup-compatibility/2006">
                <mc:Choice xmlns:v="urn:schemas-microsoft-com:vml" Requires="v">
                  <p:oleObj spid="_x0000_s224326" name="Equation" r:id="rId7" imgW="482400" imgH="177480" progId="Equation.DSMT4">
                    <p:embed/>
                  </p:oleObj>
                </mc:Choice>
                <mc:Fallback>
                  <p:oleObj name="Equation" r:id="rId7" imgW="482400" imgH="177480" progId="Equation.DSMT4">
                    <p:embed/>
                    <p:pic>
                      <p:nvPicPr>
                        <p:cNvPr id="10246" name="Object 7"/>
                        <p:cNvPicPr>
                          <a:picLocks noChangeAspect="1" noChangeArrowheads="1"/>
                        </p:cNvPicPr>
                        <p:nvPr/>
                      </p:nvPicPr>
                      <p:blipFill>
                        <a:blip r:embed="rId8"/>
                        <a:srcRect/>
                        <a:stretch>
                          <a:fillRect/>
                        </a:stretch>
                      </p:blipFill>
                      <p:spPr bwMode="auto">
                        <a:xfrm>
                          <a:off x="1439" y="2432"/>
                          <a:ext cx="771" cy="2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69" name="AutoShape 8"/>
            <p:cNvSpPr>
              <a:spLocks/>
            </p:cNvSpPr>
            <p:nvPr/>
          </p:nvSpPr>
          <p:spPr bwMode="auto">
            <a:xfrm>
              <a:off x="930" y="1298"/>
              <a:ext cx="136" cy="1406"/>
            </a:xfrm>
            <a:prstGeom prst="leftBrace">
              <a:avLst>
                <a:gd name="adj1" fmla="val 86152"/>
                <a:gd name="adj2" fmla="val 50000"/>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224265" name="AutoShape 9"/>
          <p:cNvSpPr>
            <a:spLocks noChangeArrowheads="1"/>
          </p:cNvSpPr>
          <p:nvPr/>
        </p:nvSpPr>
        <p:spPr bwMode="auto">
          <a:xfrm>
            <a:off x="827088" y="5157788"/>
            <a:ext cx="1584325" cy="215900"/>
          </a:xfrm>
          <a:prstGeom prst="rightArrow">
            <a:avLst>
              <a:gd name="adj1" fmla="val 50000"/>
              <a:gd name="adj2" fmla="val 183456"/>
            </a:avLst>
          </a:prstGeom>
          <a:solidFill>
            <a:schemeClr val="accent1"/>
          </a:solidFill>
          <a:ln w="28575">
            <a:solidFill>
              <a:srgbClr val="FF0000"/>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224266" name="Object 10"/>
          <p:cNvGraphicFramePr>
            <a:graphicFrameLocks noChangeAspect="1"/>
          </p:cNvGraphicFramePr>
          <p:nvPr/>
        </p:nvGraphicFramePr>
        <p:xfrm>
          <a:off x="2771775" y="4652963"/>
          <a:ext cx="1728788" cy="1185862"/>
        </p:xfrm>
        <a:graphic>
          <a:graphicData uri="http://schemas.openxmlformats.org/presentationml/2006/ole">
            <mc:AlternateContent xmlns:mc="http://schemas.openxmlformats.org/markup-compatibility/2006">
              <mc:Choice xmlns:v="urn:schemas-microsoft-com:vml" Requires="v">
                <p:oleObj spid="_x0000_s224327" name="公式" r:id="rId9" imgW="850680" imgH="583920" progId="Equation.3">
                  <p:embed/>
                </p:oleObj>
              </mc:Choice>
              <mc:Fallback>
                <p:oleObj name="公式" r:id="rId9" imgW="850680" imgH="583920" progId="Equation.3">
                  <p:embed/>
                  <p:pic>
                    <p:nvPicPr>
                      <p:cNvPr id="224266"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71775" y="4652963"/>
                        <a:ext cx="1728788" cy="1185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4267" name="Object 11"/>
          <p:cNvGraphicFramePr>
            <a:graphicFrameLocks noChangeAspect="1"/>
          </p:cNvGraphicFramePr>
          <p:nvPr/>
        </p:nvGraphicFramePr>
        <p:xfrm>
          <a:off x="4787900" y="4508500"/>
          <a:ext cx="3455988" cy="1098550"/>
        </p:xfrm>
        <a:graphic>
          <a:graphicData uri="http://schemas.openxmlformats.org/presentationml/2006/ole">
            <mc:AlternateContent xmlns:mc="http://schemas.openxmlformats.org/markup-compatibility/2006">
              <mc:Choice xmlns:v="urn:schemas-microsoft-com:vml" Requires="v">
                <p:oleObj spid="_x0000_s224328" name="公式" r:id="rId11" imgW="1396800" imgH="444240" progId="Equation.3">
                  <p:embed/>
                </p:oleObj>
              </mc:Choice>
              <mc:Fallback>
                <p:oleObj name="公式" r:id="rId11" imgW="1396800" imgH="444240" progId="Equation.3">
                  <p:embed/>
                  <p:pic>
                    <p:nvPicPr>
                      <p:cNvPr id="224267"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87900" y="4508500"/>
                        <a:ext cx="3455988" cy="1098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256" name="Group 56"/>
          <p:cNvGrpSpPr>
            <a:grpSpLocks/>
          </p:cNvGrpSpPr>
          <p:nvPr/>
        </p:nvGrpSpPr>
        <p:grpSpPr bwMode="auto">
          <a:xfrm>
            <a:off x="7086600" y="685800"/>
            <a:ext cx="1728788" cy="3276600"/>
            <a:chOff x="4464" y="432"/>
            <a:chExt cx="1089" cy="2064"/>
          </a:xfrm>
        </p:grpSpPr>
        <p:sp>
          <p:nvSpPr>
            <p:cNvPr id="10257" name="Rectangle 32"/>
            <p:cNvSpPr>
              <a:spLocks noChangeArrowheads="1"/>
            </p:cNvSpPr>
            <p:nvPr/>
          </p:nvSpPr>
          <p:spPr bwMode="auto">
            <a:xfrm>
              <a:off x="4464" y="432"/>
              <a:ext cx="1056" cy="2064"/>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10258" name="Group 33"/>
            <p:cNvGrpSpPr>
              <a:grpSpLocks/>
            </p:cNvGrpSpPr>
            <p:nvPr/>
          </p:nvGrpSpPr>
          <p:grpSpPr bwMode="auto">
            <a:xfrm>
              <a:off x="4608" y="432"/>
              <a:ext cx="945" cy="1164"/>
              <a:chOff x="3360" y="2016"/>
              <a:chExt cx="945" cy="1164"/>
            </a:xfrm>
          </p:grpSpPr>
          <p:sp>
            <p:nvSpPr>
              <p:cNvPr id="10264" name="Line 34"/>
              <p:cNvSpPr>
                <a:spLocks noChangeShapeType="1"/>
              </p:cNvSpPr>
              <p:nvPr/>
            </p:nvSpPr>
            <p:spPr bwMode="auto">
              <a:xfrm flipH="1">
                <a:off x="3984" y="2592"/>
                <a:ext cx="0" cy="432"/>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265" name="Oval 35"/>
              <p:cNvSpPr>
                <a:spLocks noChangeArrowheads="1"/>
              </p:cNvSpPr>
              <p:nvPr/>
            </p:nvSpPr>
            <p:spPr bwMode="auto">
              <a:xfrm>
                <a:off x="3408" y="2304"/>
                <a:ext cx="576" cy="576"/>
              </a:xfrm>
              <a:prstGeom prst="ellipse">
                <a:avLst/>
              </a:prstGeom>
              <a:solidFill>
                <a:schemeClr val="accent1"/>
              </a:solidFill>
              <a:ln w="28575">
                <a:solidFill>
                  <a:schemeClr val="tx2"/>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266" name="Oval 36"/>
              <p:cNvSpPr>
                <a:spLocks noChangeArrowheads="1"/>
              </p:cNvSpPr>
              <p:nvPr/>
            </p:nvSpPr>
            <p:spPr bwMode="auto">
              <a:xfrm>
                <a:off x="3648" y="2592"/>
                <a:ext cx="48" cy="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0247" name="Object 37"/>
              <p:cNvGraphicFramePr>
                <a:graphicFrameLocks noChangeAspect="1"/>
              </p:cNvGraphicFramePr>
              <p:nvPr/>
            </p:nvGraphicFramePr>
            <p:xfrm>
              <a:off x="3500" y="2475"/>
              <a:ext cx="185" cy="213"/>
            </p:xfrm>
            <a:graphic>
              <a:graphicData uri="http://schemas.openxmlformats.org/presentationml/2006/ole">
                <mc:AlternateContent xmlns:mc="http://schemas.openxmlformats.org/markup-compatibility/2006">
                  <mc:Choice xmlns:v="urn:schemas-microsoft-com:vml" Requires="v">
                    <p:oleObj spid="_x0000_s224329" name="Equation" r:id="rId13" imgW="164880" imgH="190440" progId="Equation.3">
                      <p:embed/>
                    </p:oleObj>
                  </mc:Choice>
                  <mc:Fallback>
                    <p:oleObj name="Equation" r:id="rId13" imgW="164880" imgH="190440" progId="Equation.3">
                      <p:embed/>
                      <p:pic>
                        <p:nvPicPr>
                          <p:cNvPr id="10247" name="Object 3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00" y="2475"/>
                            <a:ext cx="185"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67" name="Line 38"/>
              <p:cNvSpPr>
                <a:spLocks noChangeShapeType="1"/>
              </p:cNvSpPr>
              <p:nvPr/>
            </p:nvSpPr>
            <p:spPr bwMode="auto">
              <a:xfrm>
                <a:off x="3696" y="2571"/>
                <a:ext cx="0" cy="549"/>
              </a:xfrm>
              <a:prstGeom prst="line">
                <a:avLst/>
              </a:prstGeom>
              <a:noFill/>
              <a:ln w="31750">
                <a:solidFill>
                  <a:srgbClr val="CC00CC"/>
                </a:solidFill>
                <a:round/>
                <a:headEnd/>
                <a:tailEnd type="triangle" w="sm" len="lg"/>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268" name="Line 39"/>
              <p:cNvSpPr>
                <a:spLocks noChangeShapeType="1"/>
              </p:cNvSpPr>
              <p:nvPr/>
            </p:nvSpPr>
            <p:spPr bwMode="auto">
              <a:xfrm flipV="1">
                <a:off x="3696" y="2064"/>
                <a:ext cx="0" cy="507"/>
              </a:xfrm>
              <a:prstGeom prst="line">
                <a:avLst/>
              </a:prstGeom>
              <a:noFill/>
              <a:ln w="31750">
                <a:solidFill>
                  <a:srgbClr val="FF9900"/>
                </a:solidFill>
                <a:round/>
                <a:headEnd/>
                <a:tailEnd type="triangle" w="sm" len="lg"/>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0248" name="Object 40"/>
              <p:cNvGraphicFramePr>
                <a:graphicFrameLocks noChangeAspect="1"/>
              </p:cNvGraphicFramePr>
              <p:nvPr/>
            </p:nvGraphicFramePr>
            <p:xfrm>
              <a:off x="3984" y="2736"/>
              <a:ext cx="321" cy="384"/>
            </p:xfrm>
            <a:graphic>
              <a:graphicData uri="http://schemas.openxmlformats.org/presentationml/2006/ole">
                <mc:AlternateContent xmlns:mc="http://schemas.openxmlformats.org/markup-compatibility/2006">
                  <mc:Choice xmlns:v="urn:schemas-microsoft-com:vml" Requires="v">
                    <p:oleObj spid="_x0000_s224330" name="Equation" r:id="rId15" imgW="190440" imgH="228600" progId="Equation.3">
                      <p:embed/>
                    </p:oleObj>
                  </mc:Choice>
                  <mc:Fallback>
                    <p:oleObj name="Equation" r:id="rId15" imgW="190440" imgH="228600" progId="Equation.3">
                      <p:embed/>
                      <p:pic>
                        <p:nvPicPr>
                          <p:cNvPr id="10248" name="Object 4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84" y="2736"/>
                            <a:ext cx="321"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9" name="Object 41"/>
              <p:cNvGraphicFramePr>
                <a:graphicFrameLocks noChangeAspect="1"/>
              </p:cNvGraphicFramePr>
              <p:nvPr/>
            </p:nvGraphicFramePr>
            <p:xfrm>
              <a:off x="3744" y="2016"/>
              <a:ext cx="342" cy="405"/>
            </p:xfrm>
            <a:graphic>
              <a:graphicData uri="http://schemas.openxmlformats.org/presentationml/2006/ole">
                <mc:AlternateContent xmlns:mc="http://schemas.openxmlformats.org/markup-compatibility/2006">
                  <mc:Choice xmlns:v="urn:schemas-microsoft-com:vml" Requires="v">
                    <p:oleObj spid="_x0000_s224331" name="Equation" r:id="rId17" imgW="203040" imgH="241200" progId="Equation.3">
                      <p:embed/>
                    </p:oleObj>
                  </mc:Choice>
                  <mc:Fallback>
                    <p:oleObj name="Equation" r:id="rId17" imgW="203040" imgH="241200" progId="Equation.3">
                      <p:embed/>
                      <p:pic>
                        <p:nvPicPr>
                          <p:cNvPr id="10249" name="Object 4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44" y="2016"/>
                            <a:ext cx="342" cy="4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0" name="Object 42"/>
              <p:cNvGraphicFramePr>
                <a:graphicFrameLocks noChangeAspect="1"/>
              </p:cNvGraphicFramePr>
              <p:nvPr/>
            </p:nvGraphicFramePr>
            <p:xfrm>
              <a:off x="3360" y="2832"/>
              <a:ext cx="326" cy="348"/>
            </p:xfrm>
            <a:graphic>
              <a:graphicData uri="http://schemas.openxmlformats.org/presentationml/2006/ole">
                <mc:AlternateContent xmlns:mc="http://schemas.openxmlformats.org/markup-compatibility/2006">
                  <mc:Choice xmlns:v="urn:schemas-microsoft-com:vml" Requires="v">
                    <p:oleObj spid="_x0000_s224332" name="Equation" r:id="rId19" imgW="177480" imgH="190440" progId="Equation.3">
                      <p:embed/>
                    </p:oleObj>
                  </mc:Choice>
                  <mc:Fallback>
                    <p:oleObj name="Equation" r:id="rId19" imgW="177480" imgH="190440" progId="Equation.3">
                      <p:embed/>
                      <p:pic>
                        <p:nvPicPr>
                          <p:cNvPr id="10250" name="Object 4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360" y="2832"/>
                            <a:ext cx="326" cy="3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259" name="Group 43"/>
            <p:cNvGrpSpPr>
              <a:grpSpLocks/>
            </p:cNvGrpSpPr>
            <p:nvPr/>
          </p:nvGrpSpPr>
          <p:grpSpPr bwMode="auto">
            <a:xfrm>
              <a:off x="4752" y="1572"/>
              <a:ext cx="518" cy="924"/>
              <a:chOff x="3504" y="3156"/>
              <a:chExt cx="518" cy="924"/>
            </a:xfrm>
          </p:grpSpPr>
          <p:sp>
            <p:nvSpPr>
              <p:cNvPr id="10260" name="Line 44"/>
              <p:cNvSpPr>
                <a:spLocks noChangeShapeType="1"/>
              </p:cNvSpPr>
              <p:nvPr/>
            </p:nvSpPr>
            <p:spPr bwMode="auto">
              <a:xfrm flipV="1">
                <a:off x="3888" y="3156"/>
                <a:ext cx="0" cy="528"/>
              </a:xfrm>
              <a:prstGeom prst="line">
                <a:avLst/>
              </a:prstGeom>
              <a:noFill/>
              <a:ln w="31750">
                <a:solidFill>
                  <a:srgbClr val="FF0000"/>
                </a:solidFill>
                <a:round/>
                <a:headEnd/>
                <a:tailEnd type="triangle" w="sm" len="lg"/>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261" name="Line 45"/>
              <p:cNvSpPr>
                <a:spLocks noChangeShapeType="1"/>
              </p:cNvSpPr>
              <p:nvPr/>
            </p:nvSpPr>
            <p:spPr bwMode="auto">
              <a:xfrm>
                <a:off x="3888" y="3588"/>
                <a:ext cx="0" cy="432"/>
              </a:xfrm>
              <a:prstGeom prst="line">
                <a:avLst/>
              </a:prstGeom>
              <a:noFill/>
              <a:ln w="31750">
                <a:solidFill>
                  <a:schemeClr val="tx1"/>
                </a:solidFill>
                <a:round/>
                <a:headEnd/>
                <a:tailEnd type="triangle" w="sm" len="lg"/>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262" name="Rectangle 46"/>
              <p:cNvSpPr>
                <a:spLocks noChangeArrowheads="1"/>
              </p:cNvSpPr>
              <p:nvPr/>
            </p:nvSpPr>
            <p:spPr bwMode="auto">
              <a:xfrm>
                <a:off x="3792" y="3492"/>
                <a:ext cx="192" cy="192"/>
              </a:xfrm>
              <a:prstGeom prst="rect">
                <a:avLst/>
              </a:prstGeom>
              <a:solidFill>
                <a:schemeClr val="accent1"/>
              </a:solidFill>
              <a:ln w="19050">
                <a:solidFill>
                  <a:schemeClr val="tx2"/>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0251" name="Object 47"/>
              <p:cNvGraphicFramePr>
                <a:graphicFrameLocks noChangeAspect="1"/>
              </p:cNvGraphicFramePr>
              <p:nvPr/>
            </p:nvGraphicFramePr>
            <p:xfrm>
              <a:off x="3504" y="3156"/>
              <a:ext cx="321" cy="384"/>
            </p:xfrm>
            <a:graphic>
              <a:graphicData uri="http://schemas.openxmlformats.org/presentationml/2006/ole">
                <mc:AlternateContent xmlns:mc="http://schemas.openxmlformats.org/markup-compatibility/2006">
                  <mc:Choice xmlns:v="urn:schemas-microsoft-com:vml" Requires="v">
                    <p:oleObj spid="_x0000_s224333" name="Equation" r:id="rId21" imgW="190440" imgH="228600" progId="Equation.3">
                      <p:embed/>
                    </p:oleObj>
                  </mc:Choice>
                  <mc:Fallback>
                    <p:oleObj name="Equation" r:id="rId21" imgW="190440" imgH="228600" progId="Equation.3">
                      <p:embed/>
                      <p:pic>
                        <p:nvPicPr>
                          <p:cNvPr id="10251" name="Object 4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504" y="3156"/>
                            <a:ext cx="321"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2" name="Object 48"/>
              <p:cNvGraphicFramePr>
                <a:graphicFrameLocks noChangeAspect="1"/>
              </p:cNvGraphicFramePr>
              <p:nvPr/>
            </p:nvGraphicFramePr>
            <p:xfrm>
              <a:off x="3552" y="3732"/>
              <a:ext cx="279" cy="348"/>
            </p:xfrm>
            <a:graphic>
              <a:graphicData uri="http://schemas.openxmlformats.org/presentationml/2006/ole">
                <mc:AlternateContent xmlns:mc="http://schemas.openxmlformats.org/markup-compatibility/2006">
                  <mc:Choice xmlns:v="urn:schemas-microsoft-com:vml" Requires="v">
                    <p:oleObj spid="_x0000_s224334" name="Equation" r:id="rId23" imgW="152280" imgH="190440" progId="Equation.3">
                      <p:embed/>
                    </p:oleObj>
                  </mc:Choice>
                  <mc:Fallback>
                    <p:oleObj name="Equation" r:id="rId23" imgW="152280" imgH="190440" progId="Equation.3">
                      <p:embed/>
                      <p:pic>
                        <p:nvPicPr>
                          <p:cNvPr id="10252" name="Object 4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552" y="3732"/>
                            <a:ext cx="279" cy="3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63" name="Rectangle 49"/>
              <p:cNvSpPr>
                <a:spLocks noChangeArrowheads="1"/>
              </p:cNvSpPr>
              <p:nvPr/>
            </p:nvSpPr>
            <p:spPr bwMode="auto">
              <a:xfrm>
                <a:off x="3744" y="3396"/>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1"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m</a:t>
                </a:r>
              </a:p>
            </p:txBody>
          </p:sp>
        </p:grpSp>
      </p:grpSp>
    </p:spTree>
    <p:extLst>
      <p:ext uri="{BB962C8B-B14F-4D97-AF65-F5344CB8AC3E}">
        <p14:creationId xmlns:p14="http://schemas.microsoft.com/office/powerpoint/2010/main" val="39603474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24265"/>
                                        </p:tgtEl>
                                        <p:attrNameLst>
                                          <p:attrName>style.visibility</p:attrName>
                                        </p:attrNameLst>
                                      </p:cBhvr>
                                      <p:to>
                                        <p:strVal val="visible"/>
                                      </p:to>
                                    </p:set>
                                    <p:anim calcmode="lin" valueType="num">
                                      <p:cBhvr additive="base">
                                        <p:cTn id="12" dur="500" fill="hold"/>
                                        <p:tgtEl>
                                          <p:spTgt spid="224265"/>
                                        </p:tgtEl>
                                        <p:attrNameLst>
                                          <p:attrName>ppt_x</p:attrName>
                                        </p:attrNameLst>
                                      </p:cBhvr>
                                      <p:tavLst>
                                        <p:tav tm="0">
                                          <p:val>
                                            <p:strVal val="#ppt_x"/>
                                          </p:val>
                                        </p:tav>
                                        <p:tav tm="100000">
                                          <p:val>
                                            <p:strVal val="#ppt_x"/>
                                          </p:val>
                                        </p:tav>
                                      </p:tavLst>
                                    </p:anim>
                                    <p:anim calcmode="lin" valueType="num">
                                      <p:cBhvr additive="base">
                                        <p:cTn id="13" dur="500" fill="hold"/>
                                        <p:tgtEl>
                                          <p:spTgt spid="224265"/>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224266"/>
                                        </p:tgtEl>
                                        <p:attrNameLst>
                                          <p:attrName>style.visibility</p:attrName>
                                        </p:attrNameLst>
                                      </p:cBhvr>
                                      <p:to>
                                        <p:strVal val="visible"/>
                                      </p:to>
                                    </p:set>
                                    <p:anim calcmode="lin" valueType="num">
                                      <p:cBhvr additive="base">
                                        <p:cTn id="18" dur="500" fill="hold"/>
                                        <p:tgtEl>
                                          <p:spTgt spid="224266"/>
                                        </p:tgtEl>
                                        <p:attrNameLst>
                                          <p:attrName>ppt_x</p:attrName>
                                        </p:attrNameLst>
                                      </p:cBhvr>
                                      <p:tavLst>
                                        <p:tav tm="0">
                                          <p:val>
                                            <p:strVal val="#ppt_x"/>
                                          </p:val>
                                        </p:tav>
                                        <p:tav tm="100000">
                                          <p:val>
                                            <p:strVal val="#ppt_x"/>
                                          </p:val>
                                        </p:tav>
                                      </p:tavLst>
                                    </p:anim>
                                    <p:anim calcmode="lin" valueType="num">
                                      <p:cBhvr additive="base">
                                        <p:cTn id="19" dur="500" fill="hold"/>
                                        <p:tgtEl>
                                          <p:spTgt spid="224266"/>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224267"/>
                                        </p:tgtEl>
                                        <p:attrNameLst>
                                          <p:attrName>style.visibility</p:attrName>
                                        </p:attrNameLst>
                                      </p:cBhvr>
                                      <p:to>
                                        <p:strVal val="visible"/>
                                      </p:to>
                                    </p:set>
                                    <p:anim calcmode="lin" valueType="num">
                                      <p:cBhvr additive="base">
                                        <p:cTn id="22" dur="500" fill="hold"/>
                                        <p:tgtEl>
                                          <p:spTgt spid="224267"/>
                                        </p:tgtEl>
                                        <p:attrNameLst>
                                          <p:attrName>ppt_x</p:attrName>
                                        </p:attrNameLst>
                                      </p:cBhvr>
                                      <p:tavLst>
                                        <p:tav tm="0">
                                          <p:val>
                                            <p:strVal val="#ppt_x"/>
                                          </p:val>
                                        </p:tav>
                                        <p:tav tm="100000">
                                          <p:val>
                                            <p:strVal val="#ppt_x"/>
                                          </p:val>
                                        </p:tav>
                                      </p:tavLst>
                                    </p:anim>
                                    <p:anim calcmode="lin" valueType="num">
                                      <p:cBhvr additive="base">
                                        <p:cTn id="23" dur="500" fill="hold"/>
                                        <p:tgtEl>
                                          <p:spTgt spid="2242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6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77" name="组合 30"/>
          <p:cNvGrpSpPr>
            <a:grpSpLocks/>
          </p:cNvGrpSpPr>
          <p:nvPr/>
        </p:nvGrpSpPr>
        <p:grpSpPr bwMode="auto">
          <a:xfrm>
            <a:off x="381000" y="765175"/>
            <a:ext cx="8382000" cy="1841500"/>
            <a:chOff x="381000" y="765175"/>
            <a:chExt cx="8382000" cy="1841282"/>
          </a:xfrm>
        </p:grpSpPr>
        <p:sp>
          <p:nvSpPr>
            <p:cNvPr id="11293" name="Text Box 4"/>
            <p:cNvSpPr txBox="1">
              <a:spLocks noChangeArrowheads="1"/>
            </p:cNvSpPr>
            <p:nvPr/>
          </p:nvSpPr>
          <p:spPr bwMode="auto">
            <a:xfrm>
              <a:off x="381000" y="790575"/>
              <a:ext cx="83820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例</a:t>
              </a:r>
              <a:r>
                <a:rPr kumimoji="0" lang="en-US" altLang="zh-CN"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2:</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一长为 </a:t>
              </a:r>
              <a:r>
                <a:rPr kumimoji="0" lang="en-US" altLang="zh-CN" sz="2800" b="1" i="1"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l  </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质量为</a:t>
              </a:r>
              <a:r>
                <a:rPr kumimoji="0" lang="zh-CN" altLang="en-US" sz="2800" b="1" i="1"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的竿可绕支点</a:t>
              </a:r>
              <a:r>
                <a:rPr kumimoji="0" lang="en-US" altLang="zh-CN" sz="2800" b="0" i="1"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O</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自由转动。  一质量为     、速率为       的子弹射入竿内距支点为         </a:t>
              </a:r>
              <a:endPar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处，使竿的偏转角为</a:t>
              </a:r>
              <a:r>
                <a:rPr kumimoji="0" lang="en-US" altLang="zh-CN" sz="2800" b="0"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30</a:t>
              </a:r>
              <a:r>
                <a:rPr kumimoji="0" lang="en-US" altLang="zh-CN" sz="2800" b="0"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Times New Roman" panose="02020603050405020304" pitchFamily="18" charset="0"/>
                </a:rPr>
                <a:t>º </a:t>
              </a:r>
              <a:r>
                <a:rPr kumimoji="0" lang="zh-CN" altLang="en-US" sz="2800" b="0"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问子弹的初速率为多少 </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a:t>
              </a:r>
            </a:p>
          </p:txBody>
        </p:sp>
        <p:graphicFrame>
          <p:nvGraphicFramePr>
            <p:cNvPr id="11273" name="Object 5"/>
            <p:cNvGraphicFramePr>
              <a:graphicFrameLocks noChangeAspect="1"/>
            </p:cNvGraphicFramePr>
            <p:nvPr/>
          </p:nvGraphicFramePr>
          <p:xfrm>
            <a:off x="3875086" y="1263638"/>
            <a:ext cx="411162" cy="450850"/>
          </p:xfrm>
          <a:graphic>
            <a:graphicData uri="http://schemas.openxmlformats.org/presentationml/2006/ole">
              <mc:AlternateContent xmlns:mc="http://schemas.openxmlformats.org/markup-compatibility/2006">
                <mc:Choice xmlns:v="urn:schemas-microsoft-com:vml" Requires="v">
                  <p:oleObj spid="_x0000_s225348" name="Equation" r:id="rId3" imgW="126720" imgH="139680" progId="Equation.3">
                    <p:embed/>
                  </p:oleObj>
                </mc:Choice>
                <mc:Fallback>
                  <p:oleObj name="Equation" r:id="rId3" imgW="126720" imgH="139680" progId="Equation.3">
                    <p:embed/>
                    <p:pic>
                      <p:nvPicPr>
                        <p:cNvPr id="11273"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5086" y="1263638"/>
                          <a:ext cx="411162"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4" name="Object 6"/>
            <p:cNvGraphicFramePr>
              <a:graphicFrameLocks noChangeAspect="1"/>
            </p:cNvGraphicFramePr>
            <p:nvPr/>
          </p:nvGraphicFramePr>
          <p:xfrm>
            <a:off x="585763" y="1685916"/>
            <a:ext cx="414337" cy="457200"/>
          </p:xfrm>
          <a:graphic>
            <a:graphicData uri="http://schemas.openxmlformats.org/presentationml/2006/ole">
              <mc:AlternateContent xmlns:mc="http://schemas.openxmlformats.org/markup-compatibility/2006">
                <mc:Choice xmlns:v="urn:schemas-microsoft-com:vml" Requires="v">
                  <p:oleObj spid="_x0000_s225349" name="Equation" r:id="rId5" imgW="126720" imgH="139680" progId="Equation.3">
                    <p:embed/>
                  </p:oleObj>
                </mc:Choice>
                <mc:Fallback>
                  <p:oleObj name="Equation" r:id="rId5" imgW="126720" imgH="139680" progId="Equation.3">
                    <p:embed/>
                    <p:pic>
                      <p:nvPicPr>
                        <p:cNvPr id="11274"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5763" y="1685916"/>
                          <a:ext cx="41433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5" name="Object 7"/>
            <p:cNvGraphicFramePr>
              <a:graphicFrameLocks noChangeAspect="1"/>
            </p:cNvGraphicFramePr>
            <p:nvPr/>
          </p:nvGraphicFramePr>
          <p:xfrm>
            <a:off x="3924300" y="765175"/>
            <a:ext cx="552450" cy="515938"/>
          </p:xfrm>
          <a:graphic>
            <a:graphicData uri="http://schemas.openxmlformats.org/presentationml/2006/ole">
              <mc:AlternateContent xmlns:mc="http://schemas.openxmlformats.org/markup-compatibility/2006">
                <mc:Choice xmlns:v="urn:schemas-microsoft-com:vml" Requires="v">
                  <p:oleObj spid="_x0000_s225350" name="Equation" r:id="rId7" imgW="190440" imgH="177480" progId="Equation.3">
                    <p:embed/>
                  </p:oleObj>
                </mc:Choice>
                <mc:Fallback>
                  <p:oleObj name="Equation" r:id="rId7" imgW="190440" imgH="177480" progId="Equation.3">
                    <p:embed/>
                    <p:pic>
                      <p:nvPicPr>
                        <p:cNvPr id="11275"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24300" y="765175"/>
                          <a:ext cx="552450" cy="515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6" name="Object 8"/>
            <p:cNvGraphicFramePr>
              <a:graphicFrameLocks noChangeAspect="1"/>
            </p:cNvGraphicFramePr>
            <p:nvPr/>
          </p:nvGraphicFramePr>
          <p:xfrm>
            <a:off x="1951022" y="1308088"/>
            <a:ext cx="477838" cy="406400"/>
          </p:xfrm>
          <a:graphic>
            <a:graphicData uri="http://schemas.openxmlformats.org/presentationml/2006/ole">
              <mc:AlternateContent xmlns:mc="http://schemas.openxmlformats.org/markup-compatibility/2006">
                <mc:Choice xmlns:v="urn:schemas-microsoft-com:vml" Requires="v">
                  <p:oleObj spid="_x0000_s225351" name="Equation" r:id="rId9" imgW="164880" imgH="139680" progId="Equation.3">
                    <p:embed/>
                  </p:oleObj>
                </mc:Choice>
                <mc:Fallback>
                  <p:oleObj name="Equation" r:id="rId9" imgW="164880" imgH="139680" progId="Equation.3">
                    <p:embed/>
                    <p:pic>
                      <p:nvPicPr>
                        <p:cNvPr id="11276"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51022" y="1308088"/>
                          <a:ext cx="477838"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18122" name="Text Box 10"/>
          <p:cNvSpPr txBox="1">
            <a:spLocks noChangeArrowheads="1"/>
          </p:cNvSpPr>
          <p:nvPr/>
        </p:nvSpPr>
        <p:spPr bwMode="auto">
          <a:xfrm>
            <a:off x="395288" y="2781300"/>
            <a:ext cx="4564062"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解</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把子弹和竿看作一个系统。子弹射入竿的过程系统角动量守恒，所以有：</a:t>
            </a:r>
          </a:p>
        </p:txBody>
      </p:sp>
      <p:graphicFrame>
        <p:nvGraphicFramePr>
          <p:cNvPr id="218123" name="Object 11"/>
          <p:cNvGraphicFramePr>
            <a:graphicFrameLocks noChangeAspect="1"/>
          </p:cNvGraphicFramePr>
          <p:nvPr/>
        </p:nvGraphicFramePr>
        <p:xfrm>
          <a:off x="684213" y="4221163"/>
          <a:ext cx="4419600" cy="1201737"/>
        </p:xfrm>
        <a:graphic>
          <a:graphicData uri="http://schemas.openxmlformats.org/presentationml/2006/ole">
            <mc:AlternateContent xmlns:mc="http://schemas.openxmlformats.org/markup-compatibility/2006">
              <mc:Choice xmlns:v="urn:schemas-microsoft-com:vml" Requires="v">
                <p:oleObj spid="_x0000_s225352" name="Equation" r:id="rId11" imgW="1447560" imgH="393480" progId="Equation.3">
                  <p:embed/>
                </p:oleObj>
              </mc:Choice>
              <mc:Fallback>
                <p:oleObj name="Equation" r:id="rId11" imgW="1447560" imgH="393480" progId="Equation.3">
                  <p:embed/>
                  <p:pic>
                    <p:nvPicPr>
                      <p:cNvPr id="218123"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4213" y="4221163"/>
                        <a:ext cx="4419600" cy="1201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279" name="Group 44"/>
          <p:cNvGrpSpPr>
            <a:grpSpLocks/>
          </p:cNvGrpSpPr>
          <p:nvPr/>
        </p:nvGrpSpPr>
        <p:grpSpPr bwMode="auto">
          <a:xfrm>
            <a:off x="6011863" y="2852738"/>
            <a:ext cx="2743200" cy="2819400"/>
            <a:chOff x="3744" y="1296"/>
            <a:chExt cx="1728" cy="1776"/>
          </a:xfrm>
        </p:grpSpPr>
        <p:sp>
          <p:nvSpPr>
            <p:cNvPr id="11280" name="Rectangle 30"/>
            <p:cNvSpPr>
              <a:spLocks noChangeArrowheads="1"/>
            </p:cNvSpPr>
            <p:nvPr/>
          </p:nvSpPr>
          <p:spPr bwMode="auto">
            <a:xfrm>
              <a:off x="3744" y="1296"/>
              <a:ext cx="1728" cy="1776"/>
            </a:xfrm>
            <a:prstGeom prst="rect">
              <a:avLst/>
            </a:prstGeom>
            <a:solidFill>
              <a:schemeClr val="bg1"/>
            </a:solidFill>
            <a:ln w="9525">
              <a:solidFill>
                <a:schemeClr val="tx1"/>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1281" name="Rectangle 27"/>
            <p:cNvSpPr>
              <a:spLocks noChangeArrowheads="1"/>
            </p:cNvSpPr>
            <p:nvPr/>
          </p:nvSpPr>
          <p:spPr bwMode="auto">
            <a:xfrm rot="-1531348">
              <a:off x="4848" y="1488"/>
              <a:ext cx="96" cy="1392"/>
            </a:xfrm>
            <a:prstGeom prst="rect">
              <a:avLst/>
            </a:prstGeom>
            <a:solidFill>
              <a:schemeClr val="accent1"/>
            </a:solidFill>
            <a:ln w="19050">
              <a:solidFill>
                <a:schemeClr val="tx1"/>
              </a:solidFill>
              <a:prstDash val="dash"/>
              <a:miter lim="800000"/>
              <a:headEnd/>
              <a:tailEnd/>
            </a:ln>
          </p:spPr>
          <p:txBody>
            <a:bodyPr vert="eaVert"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1282" name="AutoShape 20"/>
            <p:cNvSpPr>
              <a:spLocks noChangeArrowheads="1"/>
            </p:cNvSpPr>
            <p:nvPr/>
          </p:nvSpPr>
          <p:spPr bwMode="auto">
            <a:xfrm>
              <a:off x="4464" y="1392"/>
              <a:ext cx="288" cy="1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D6CC86"/>
            </a:solidFill>
            <a:ln w="9525">
              <a:solidFill>
                <a:schemeClr val="tx1"/>
              </a:solidFill>
              <a:miter lim="800000"/>
              <a:headEnd/>
              <a:tailE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1283" name="Oval 21"/>
            <p:cNvSpPr>
              <a:spLocks noChangeArrowheads="1"/>
            </p:cNvSpPr>
            <p:nvPr/>
          </p:nvSpPr>
          <p:spPr bwMode="auto">
            <a:xfrm>
              <a:off x="4572" y="1527"/>
              <a:ext cx="60" cy="43"/>
            </a:xfrm>
            <a:prstGeom prst="ellipse">
              <a:avLst/>
            </a:prstGeom>
            <a:solidFill>
              <a:srgbClr val="FF0000"/>
            </a:solidFill>
            <a:ln w="9525">
              <a:solidFill>
                <a:schemeClr val="tx1"/>
              </a:solidFill>
              <a:round/>
              <a:headEnd/>
              <a:tailEnd/>
            </a:ln>
          </p:spPr>
          <p:txBody>
            <a:bodyPr vert="eaVert"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18134" name="Rectangle 22"/>
            <p:cNvSpPr>
              <a:spLocks noChangeArrowheads="1"/>
            </p:cNvSpPr>
            <p:nvPr/>
          </p:nvSpPr>
          <p:spPr bwMode="auto">
            <a:xfrm>
              <a:off x="4560" y="1584"/>
              <a:ext cx="96" cy="1392"/>
            </a:xfrm>
            <a:prstGeom prst="rect">
              <a:avLst/>
            </a:prstGeom>
            <a:gradFill rotWithShape="0">
              <a:gsLst>
                <a:gs pos="0">
                  <a:schemeClr val="accent1">
                    <a:gamma/>
                    <a:shade val="76078"/>
                    <a:invGamma/>
                  </a:schemeClr>
                </a:gs>
                <a:gs pos="50000">
                  <a:schemeClr val="accent1"/>
                </a:gs>
                <a:gs pos="100000">
                  <a:schemeClr val="accent1">
                    <a:gamma/>
                    <a:shade val="76078"/>
                    <a:invGamma/>
                  </a:schemeClr>
                </a:gs>
              </a:gsLst>
              <a:lin ang="0" scaled="1"/>
            </a:gradFill>
            <a:ln w="9525">
              <a:solidFill>
                <a:schemeClr val="tx1"/>
              </a:solidFill>
              <a:miter lim="800000"/>
              <a:headEnd/>
              <a:tailEnd/>
            </a:ln>
            <a:effectLst/>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1285" name="AutoShape 23"/>
            <p:cNvSpPr>
              <a:spLocks noChangeArrowheads="1"/>
            </p:cNvSpPr>
            <p:nvPr/>
          </p:nvSpPr>
          <p:spPr bwMode="auto">
            <a:xfrm>
              <a:off x="4224" y="2640"/>
              <a:ext cx="192" cy="96"/>
            </a:xfrm>
            <a:prstGeom prst="homePlate">
              <a:avLst>
                <a:gd name="adj" fmla="val 50000"/>
              </a:avLst>
            </a:prstGeom>
            <a:gradFill rotWithShape="0">
              <a:gsLst>
                <a:gs pos="0">
                  <a:srgbClr val="9B9B00"/>
                </a:gs>
                <a:gs pos="50000">
                  <a:srgbClr val="CCCC00"/>
                </a:gs>
                <a:gs pos="100000">
                  <a:srgbClr val="9B9B00"/>
                </a:gs>
              </a:gsLst>
              <a:lin ang="5400000" scaled="1"/>
            </a:gradFill>
            <a:ln w="19050">
              <a:solidFill>
                <a:srgbClr val="000000"/>
              </a:solidFill>
              <a:miter lim="800000"/>
              <a:headEnd/>
              <a:tailEnd/>
            </a:ln>
          </p:spPr>
          <p:txBody>
            <a:bodyPr vert="eaVert"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1286" name="Line 24"/>
            <p:cNvSpPr>
              <a:spLocks noChangeShapeType="1"/>
            </p:cNvSpPr>
            <p:nvPr/>
          </p:nvSpPr>
          <p:spPr bwMode="auto">
            <a:xfrm>
              <a:off x="4176" y="2832"/>
              <a:ext cx="336" cy="0"/>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1268" name="Object 26"/>
            <p:cNvGraphicFramePr>
              <a:graphicFrameLocks noChangeAspect="1"/>
            </p:cNvGraphicFramePr>
            <p:nvPr/>
          </p:nvGraphicFramePr>
          <p:xfrm>
            <a:off x="4320" y="1488"/>
            <a:ext cx="188" cy="216"/>
          </p:xfrm>
          <a:graphic>
            <a:graphicData uri="http://schemas.openxmlformats.org/presentationml/2006/ole">
              <mc:AlternateContent xmlns:mc="http://schemas.openxmlformats.org/markup-compatibility/2006">
                <mc:Choice xmlns:v="urn:schemas-microsoft-com:vml" Requires="v">
                  <p:oleObj spid="_x0000_s225353" name="Equation" r:id="rId13" imgW="164880" imgH="190440" progId="Equation.3">
                    <p:embed/>
                  </p:oleObj>
                </mc:Choice>
                <mc:Fallback>
                  <p:oleObj name="Equation" r:id="rId13" imgW="164880" imgH="190440" progId="Equation.3">
                    <p:embed/>
                    <p:pic>
                      <p:nvPicPr>
                        <p:cNvPr id="11268" name="Object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20" y="1488"/>
                          <a:ext cx="188"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87" name="AutoShape 29"/>
            <p:cNvSpPr>
              <a:spLocks noChangeArrowheads="1"/>
            </p:cNvSpPr>
            <p:nvPr/>
          </p:nvSpPr>
          <p:spPr bwMode="auto">
            <a:xfrm rot="-1734327">
              <a:off x="4992" y="2496"/>
              <a:ext cx="192" cy="96"/>
            </a:xfrm>
            <a:prstGeom prst="homePlate">
              <a:avLst>
                <a:gd name="adj" fmla="val 50000"/>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eaVert"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1288" name="Line 31"/>
            <p:cNvSpPr>
              <a:spLocks noChangeShapeType="1"/>
            </p:cNvSpPr>
            <p:nvPr/>
          </p:nvSpPr>
          <p:spPr bwMode="auto">
            <a:xfrm flipH="1">
              <a:off x="4032" y="1536"/>
              <a:ext cx="528"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1289" name="Line 32"/>
            <p:cNvSpPr>
              <a:spLocks noChangeShapeType="1"/>
            </p:cNvSpPr>
            <p:nvPr/>
          </p:nvSpPr>
          <p:spPr bwMode="auto">
            <a:xfrm flipH="1">
              <a:off x="4080" y="2688"/>
              <a:ext cx="528"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1290" name="Line 33"/>
            <p:cNvSpPr>
              <a:spLocks noChangeShapeType="1"/>
            </p:cNvSpPr>
            <p:nvPr/>
          </p:nvSpPr>
          <p:spPr bwMode="auto">
            <a:xfrm>
              <a:off x="4176" y="1536"/>
              <a:ext cx="0" cy="1152"/>
            </a:xfrm>
            <a:prstGeom prst="line">
              <a:avLst/>
            </a:prstGeom>
            <a:noFill/>
            <a:ln w="19050">
              <a:solidFill>
                <a:srgbClr val="FF3399"/>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1269" name="Object 34"/>
            <p:cNvGraphicFramePr>
              <a:graphicFrameLocks noChangeAspect="1"/>
            </p:cNvGraphicFramePr>
            <p:nvPr/>
          </p:nvGraphicFramePr>
          <p:xfrm>
            <a:off x="3936" y="2064"/>
            <a:ext cx="224" cy="240"/>
          </p:xfrm>
          <a:graphic>
            <a:graphicData uri="http://schemas.openxmlformats.org/presentationml/2006/ole">
              <mc:AlternateContent xmlns:mc="http://schemas.openxmlformats.org/markup-compatibility/2006">
                <mc:Choice xmlns:v="urn:schemas-microsoft-com:vml" Requires="v">
                  <p:oleObj spid="_x0000_s225354" name="Equation" r:id="rId15" imgW="177480" imgH="190440" progId="Equation.3">
                    <p:embed/>
                  </p:oleObj>
                </mc:Choice>
                <mc:Fallback>
                  <p:oleObj name="Equation" r:id="rId15" imgW="177480" imgH="190440" progId="Equation.3">
                    <p:embed/>
                    <p:pic>
                      <p:nvPicPr>
                        <p:cNvPr id="11269" name="Object 3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36" y="2064"/>
                          <a:ext cx="224"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0" name="Object 35"/>
            <p:cNvGraphicFramePr>
              <a:graphicFrameLocks noChangeAspect="1"/>
            </p:cNvGraphicFramePr>
            <p:nvPr/>
          </p:nvGraphicFramePr>
          <p:xfrm>
            <a:off x="4238" y="2364"/>
            <a:ext cx="202" cy="171"/>
          </p:xfrm>
          <a:graphic>
            <a:graphicData uri="http://schemas.openxmlformats.org/presentationml/2006/ole">
              <mc:AlternateContent xmlns:mc="http://schemas.openxmlformats.org/markup-compatibility/2006">
                <mc:Choice xmlns:v="urn:schemas-microsoft-com:vml" Requires="v">
                  <p:oleObj spid="_x0000_s225355" name="公式" r:id="rId17" imgW="164880" imgH="139680" progId="Equation.3">
                    <p:embed/>
                  </p:oleObj>
                </mc:Choice>
                <mc:Fallback>
                  <p:oleObj name="公式" r:id="rId17" imgW="164880" imgH="139680" progId="Equation.3">
                    <p:embed/>
                    <p:pic>
                      <p:nvPicPr>
                        <p:cNvPr id="11270" name="Object 3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38" y="2364"/>
                          <a:ext cx="202" cy="1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1" name="Object 37"/>
            <p:cNvGraphicFramePr>
              <a:graphicFrameLocks noChangeAspect="1"/>
            </p:cNvGraphicFramePr>
            <p:nvPr/>
          </p:nvGraphicFramePr>
          <p:xfrm>
            <a:off x="3899" y="2688"/>
            <a:ext cx="224" cy="288"/>
          </p:xfrm>
          <a:graphic>
            <a:graphicData uri="http://schemas.openxmlformats.org/presentationml/2006/ole">
              <mc:AlternateContent xmlns:mc="http://schemas.openxmlformats.org/markup-compatibility/2006">
                <mc:Choice xmlns:v="urn:schemas-microsoft-com:vml" Requires="v">
                  <p:oleObj spid="_x0000_s225356" name="Equation" r:id="rId19" imgW="177480" imgH="228600" progId="Equation.3">
                    <p:embed/>
                  </p:oleObj>
                </mc:Choice>
                <mc:Fallback>
                  <p:oleObj name="Equation" r:id="rId19" imgW="177480" imgH="228600" progId="Equation.3">
                    <p:embed/>
                    <p:pic>
                      <p:nvPicPr>
                        <p:cNvPr id="11271" name="Object 3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899" y="2688"/>
                          <a:ext cx="22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91" name="AutoShape 41"/>
            <p:cNvSpPr>
              <a:spLocks noChangeArrowheads="1"/>
            </p:cNvSpPr>
            <p:nvPr/>
          </p:nvSpPr>
          <p:spPr bwMode="auto">
            <a:xfrm>
              <a:off x="4896" y="1584"/>
              <a:ext cx="432" cy="384"/>
            </a:xfrm>
            <a:prstGeom prst="wedgeRoundRectCallout">
              <a:avLst>
                <a:gd name="adj1" fmla="val -91435"/>
                <a:gd name="adj2" fmla="val 79426"/>
                <a:gd name="adj3" fmla="val 16667"/>
              </a:avLst>
            </a:prstGeom>
            <a:gradFill rotWithShape="0">
              <a:gsLst>
                <a:gs pos="0">
                  <a:srgbClr val="FFE1FF"/>
                </a:gs>
                <a:gs pos="100000">
                  <a:srgbClr val="FFFFFF"/>
                </a:gs>
              </a:gsLst>
              <a:lin ang="5400000" scaled="1"/>
            </a:gradFill>
            <a:ln w="9525">
              <a:solidFill>
                <a:srgbClr val="D60093"/>
              </a:solidFill>
              <a:miter lim="800000"/>
              <a:headEnd/>
              <a:tailEnd/>
            </a:ln>
          </p:spPr>
          <p:txBody>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1292" name="Freeform 39"/>
            <p:cNvSpPr>
              <a:spLocks/>
            </p:cNvSpPr>
            <p:nvPr/>
          </p:nvSpPr>
          <p:spPr bwMode="auto">
            <a:xfrm>
              <a:off x="4656" y="2111"/>
              <a:ext cx="144" cy="49"/>
            </a:xfrm>
            <a:custGeom>
              <a:avLst/>
              <a:gdLst>
                <a:gd name="T0" fmla="*/ 0 w 144"/>
                <a:gd name="T1" fmla="*/ 48 h 49"/>
                <a:gd name="T2" fmla="*/ 75 w 144"/>
                <a:gd name="T3" fmla="*/ 41 h 49"/>
                <a:gd name="T4" fmla="*/ 144 w 144"/>
                <a:gd name="T5" fmla="*/ 0 h 49"/>
                <a:gd name="T6" fmla="*/ 0 60000 65536"/>
                <a:gd name="T7" fmla="*/ 0 60000 65536"/>
                <a:gd name="T8" fmla="*/ 0 60000 65536"/>
                <a:gd name="T9" fmla="*/ 0 w 144"/>
                <a:gd name="T10" fmla="*/ 0 h 49"/>
                <a:gd name="T11" fmla="*/ 144 w 144"/>
                <a:gd name="T12" fmla="*/ 49 h 49"/>
              </a:gdLst>
              <a:ahLst/>
              <a:cxnLst>
                <a:cxn ang="T6">
                  <a:pos x="T0" y="T1"/>
                </a:cxn>
                <a:cxn ang="T7">
                  <a:pos x="T2" y="T3"/>
                </a:cxn>
                <a:cxn ang="T8">
                  <a:pos x="T4" y="T5"/>
                </a:cxn>
              </a:cxnLst>
              <a:rect l="T9" t="T10" r="T11" b="T12"/>
              <a:pathLst>
                <a:path w="144" h="49">
                  <a:moveTo>
                    <a:pt x="0" y="48"/>
                  </a:moveTo>
                  <a:cubicBezTo>
                    <a:pt x="12" y="47"/>
                    <a:pt x="51" y="49"/>
                    <a:pt x="75" y="41"/>
                  </a:cubicBezTo>
                  <a:cubicBezTo>
                    <a:pt x="99" y="33"/>
                    <a:pt x="130" y="9"/>
                    <a:pt x="144" y="0"/>
                  </a:cubicBezTo>
                </a:path>
              </a:pathLst>
            </a:custGeom>
            <a:noFill/>
            <a:ln w="19050">
              <a:solidFill>
                <a:srgbClr val="FF3399"/>
              </a:solidFill>
              <a:round/>
              <a:headEnd/>
              <a:tailEn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1272" name="Object 40"/>
            <p:cNvGraphicFramePr>
              <a:graphicFrameLocks noChangeAspect="1"/>
            </p:cNvGraphicFramePr>
            <p:nvPr/>
          </p:nvGraphicFramePr>
          <p:xfrm>
            <a:off x="4944" y="1584"/>
            <a:ext cx="384" cy="332"/>
          </p:xfrm>
          <a:graphic>
            <a:graphicData uri="http://schemas.openxmlformats.org/presentationml/2006/ole">
              <mc:AlternateContent xmlns:mc="http://schemas.openxmlformats.org/markup-compatibility/2006">
                <mc:Choice xmlns:v="urn:schemas-microsoft-com:vml" Requires="v">
                  <p:oleObj spid="_x0000_s225357" name="Equation" r:id="rId21" imgW="368280" imgH="317160" progId="Equation.3">
                    <p:embed/>
                  </p:oleObj>
                </mc:Choice>
                <mc:Fallback>
                  <p:oleObj name="Equation" r:id="rId21" imgW="368280" imgH="317160" progId="Equation.3">
                    <p:embed/>
                    <p:pic>
                      <p:nvPicPr>
                        <p:cNvPr id="11272" name="Object 4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944" y="1584"/>
                          <a:ext cx="384"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18158" name="Object 46"/>
          <p:cNvGraphicFramePr>
            <a:graphicFrameLocks noChangeAspect="1"/>
          </p:cNvGraphicFramePr>
          <p:nvPr/>
        </p:nvGraphicFramePr>
        <p:xfrm>
          <a:off x="1295400" y="5130800"/>
          <a:ext cx="3429000" cy="1143000"/>
        </p:xfrm>
        <a:graphic>
          <a:graphicData uri="http://schemas.openxmlformats.org/presentationml/2006/ole">
            <mc:AlternateContent xmlns:mc="http://schemas.openxmlformats.org/markup-compatibility/2006">
              <mc:Choice xmlns:v="urn:schemas-microsoft-com:vml" Requires="v">
                <p:oleObj spid="_x0000_s225358" name="Equation" r:id="rId23" imgW="1066680" imgH="393480" progId="Equation.3">
                  <p:embed/>
                </p:oleObj>
              </mc:Choice>
              <mc:Fallback>
                <p:oleObj name="Equation" r:id="rId23" imgW="1066680" imgH="393480" progId="Equation.3">
                  <p:embed/>
                  <p:pic>
                    <p:nvPicPr>
                      <p:cNvPr id="218158" name="Object 4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295400" y="5130800"/>
                        <a:ext cx="34290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8797946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8122"/>
                                        </p:tgtEl>
                                        <p:attrNameLst>
                                          <p:attrName>style.visibility</p:attrName>
                                        </p:attrNameLst>
                                      </p:cBhvr>
                                      <p:to>
                                        <p:strVal val="visible"/>
                                      </p:to>
                                    </p:set>
                                    <p:animEffect transition="in" filter="blinds(horizontal)">
                                      <p:cBhvr>
                                        <p:cTn id="7" dur="500"/>
                                        <p:tgtEl>
                                          <p:spTgt spid="2181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18123"/>
                                        </p:tgtEl>
                                        <p:attrNameLst>
                                          <p:attrName>style.visibility</p:attrName>
                                        </p:attrNameLst>
                                      </p:cBhvr>
                                      <p:to>
                                        <p:strVal val="visible"/>
                                      </p:to>
                                    </p:set>
                                    <p:animEffect transition="in" filter="blinds(horizontal)">
                                      <p:cBhvr>
                                        <p:cTn id="12" dur="500"/>
                                        <p:tgtEl>
                                          <p:spTgt spid="2181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18158"/>
                                        </p:tgtEl>
                                        <p:attrNameLst>
                                          <p:attrName>style.visibility</p:attrName>
                                        </p:attrNameLst>
                                      </p:cBhvr>
                                      <p:to>
                                        <p:strVal val="visible"/>
                                      </p:to>
                                    </p:set>
                                    <p:animEffect transition="in" filter="blinds(horizontal)">
                                      <p:cBhvr>
                                        <p:cTn id="17" dur="500"/>
                                        <p:tgtEl>
                                          <p:spTgt spid="218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22"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00" name="Group 28"/>
          <p:cNvGrpSpPr>
            <a:grpSpLocks/>
          </p:cNvGrpSpPr>
          <p:nvPr/>
        </p:nvGrpSpPr>
        <p:grpSpPr bwMode="auto">
          <a:xfrm>
            <a:off x="5867400" y="1066800"/>
            <a:ext cx="2743200" cy="2819400"/>
            <a:chOff x="3744" y="576"/>
            <a:chExt cx="1728" cy="1776"/>
          </a:xfrm>
        </p:grpSpPr>
        <p:grpSp>
          <p:nvGrpSpPr>
            <p:cNvPr id="12302" name="Group 27"/>
            <p:cNvGrpSpPr>
              <a:grpSpLocks/>
            </p:cNvGrpSpPr>
            <p:nvPr/>
          </p:nvGrpSpPr>
          <p:grpSpPr bwMode="auto">
            <a:xfrm>
              <a:off x="3744" y="576"/>
              <a:ext cx="1728" cy="1776"/>
              <a:chOff x="3744" y="576"/>
              <a:chExt cx="1728" cy="1776"/>
            </a:xfrm>
          </p:grpSpPr>
          <p:sp>
            <p:nvSpPr>
              <p:cNvPr id="12305" name="Rectangle 4"/>
              <p:cNvSpPr>
                <a:spLocks noChangeArrowheads="1"/>
              </p:cNvSpPr>
              <p:nvPr/>
            </p:nvSpPr>
            <p:spPr bwMode="auto">
              <a:xfrm>
                <a:off x="3744" y="576"/>
                <a:ext cx="1728" cy="1776"/>
              </a:xfrm>
              <a:prstGeom prst="rect">
                <a:avLst/>
              </a:prstGeom>
              <a:solidFill>
                <a:schemeClr val="bg1"/>
              </a:solidFill>
              <a:ln w="9525">
                <a:solidFill>
                  <a:schemeClr val="tx1"/>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2306" name="Rectangle 5"/>
              <p:cNvSpPr>
                <a:spLocks noChangeArrowheads="1"/>
              </p:cNvSpPr>
              <p:nvPr/>
            </p:nvSpPr>
            <p:spPr bwMode="auto">
              <a:xfrm rot="-1531348">
                <a:off x="4848" y="768"/>
                <a:ext cx="96" cy="1392"/>
              </a:xfrm>
              <a:prstGeom prst="rect">
                <a:avLst/>
              </a:prstGeom>
              <a:solidFill>
                <a:schemeClr val="accent1"/>
              </a:solidFill>
              <a:ln w="19050">
                <a:solidFill>
                  <a:schemeClr val="tx1"/>
                </a:solidFill>
                <a:prstDash val="dash"/>
                <a:miter lim="800000"/>
                <a:headEnd/>
                <a:tailEnd/>
              </a:ln>
            </p:spPr>
            <p:txBody>
              <a:bodyPr vert="eaVert"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2307" name="AutoShape 6"/>
              <p:cNvSpPr>
                <a:spLocks noChangeArrowheads="1"/>
              </p:cNvSpPr>
              <p:nvPr/>
            </p:nvSpPr>
            <p:spPr bwMode="auto">
              <a:xfrm>
                <a:off x="4464" y="672"/>
                <a:ext cx="288" cy="1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D6CC86"/>
              </a:solidFill>
              <a:ln w="9525">
                <a:solidFill>
                  <a:schemeClr val="tx1"/>
                </a:solidFill>
                <a:miter lim="800000"/>
                <a:headEnd/>
                <a:tailE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2308" name="Oval 7"/>
              <p:cNvSpPr>
                <a:spLocks noChangeArrowheads="1"/>
              </p:cNvSpPr>
              <p:nvPr/>
            </p:nvSpPr>
            <p:spPr bwMode="auto">
              <a:xfrm>
                <a:off x="4572" y="807"/>
                <a:ext cx="60" cy="43"/>
              </a:xfrm>
              <a:prstGeom prst="ellipse">
                <a:avLst/>
              </a:prstGeom>
              <a:solidFill>
                <a:srgbClr val="FF0000"/>
              </a:solidFill>
              <a:ln w="9525">
                <a:solidFill>
                  <a:schemeClr val="tx1"/>
                </a:solidFill>
                <a:round/>
                <a:headEnd/>
                <a:tailEnd/>
              </a:ln>
            </p:spPr>
            <p:txBody>
              <a:bodyPr vert="eaVert"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21192" name="Rectangle 8"/>
              <p:cNvSpPr>
                <a:spLocks noChangeArrowheads="1"/>
              </p:cNvSpPr>
              <p:nvPr/>
            </p:nvSpPr>
            <p:spPr bwMode="auto">
              <a:xfrm>
                <a:off x="4560" y="864"/>
                <a:ext cx="96" cy="1392"/>
              </a:xfrm>
              <a:prstGeom prst="rect">
                <a:avLst/>
              </a:prstGeom>
              <a:gradFill rotWithShape="0">
                <a:gsLst>
                  <a:gs pos="0">
                    <a:schemeClr val="accent1">
                      <a:gamma/>
                      <a:shade val="76078"/>
                      <a:invGamma/>
                    </a:schemeClr>
                  </a:gs>
                  <a:gs pos="50000">
                    <a:schemeClr val="accent1"/>
                  </a:gs>
                  <a:gs pos="100000">
                    <a:schemeClr val="accent1">
                      <a:gamma/>
                      <a:shade val="76078"/>
                      <a:invGamma/>
                    </a:schemeClr>
                  </a:gs>
                </a:gsLst>
                <a:lin ang="0" scaled="1"/>
              </a:gradFill>
              <a:ln w="9525">
                <a:solidFill>
                  <a:schemeClr val="tx1"/>
                </a:solidFill>
                <a:miter lim="800000"/>
                <a:headEnd/>
                <a:tailEnd/>
              </a:ln>
              <a:effectLst/>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2310" name="AutoShape 9"/>
              <p:cNvSpPr>
                <a:spLocks noChangeArrowheads="1"/>
              </p:cNvSpPr>
              <p:nvPr/>
            </p:nvSpPr>
            <p:spPr bwMode="auto">
              <a:xfrm>
                <a:off x="4224" y="1920"/>
                <a:ext cx="192" cy="96"/>
              </a:xfrm>
              <a:prstGeom prst="homePlate">
                <a:avLst>
                  <a:gd name="adj" fmla="val 50000"/>
                </a:avLst>
              </a:prstGeom>
              <a:gradFill rotWithShape="0">
                <a:gsLst>
                  <a:gs pos="0">
                    <a:srgbClr val="9B9B00"/>
                  </a:gs>
                  <a:gs pos="50000">
                    <a:srgbClr val="CCCC00"/>
                  </a:gs>
                  <a:gs pos="100000">
                    <a:srgbClr val="9B9B00"/>
                  </a:gs>
                </a:gsLst>
                <a:lin ang="5400000" scaled="1"/>
              </a:gradFill>
              <a:ln w="19050">
                <a:solidFill>
                  <a:srgbClr val="000000"/>
                </a:solidFill>
                <a:miter lim="800000"/>
                <a:headEnd/>
                <a:tailEnd/>
              </a:ln>
            </p:spPr>
            <p:txBody>
              <a:bodyPr vert="eaVert"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2311" name="Line 10"/>
              <p:cNvSpPr>
                <a:spLocks noChangeShapeType="1"/>
              </p:cNvSpPr>
              <p:nvPr/>
            </p:nvSpPr>
            <p:spPr bwMode="auto">
              <a:xfrm>
                <a:off x="4176" y="2112"/>
                <a:ext cx="336" cy="0"/>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2296" name="Object 11"/>
              <p:cNvGraphicFramePr>
                <a:graphicFrameLocks noChangeAspect="1"/>
              </p:cNvGraphicFramePr>
              <p:nvPr/>
            </p:nvGraphicFramePr>
            <p:xfrm>
              <a:off x="4320" y="768"/>
              <a:ext cx="188" cy="216"/>
            </p:xfrm>
            <a:graphic>
              <a:graphicData uri="http://schemas.openxmlformats.org/presentationml/2006/ole">
                <mc:AlternateContent xmlns:mc="http://schemas.openxmlformats.org/markup-compatibility/2006">
                  <mc:Choice xmlns:v="urn:schemas-microsoft-com:vml" Requires="v">
                    <p:oleObj spid="_x0000_s226366" name="Equation" r:id="rId3" imgW="164880" imgH="190440" progId="Equation.3">
                      <p:embed/>
                    </p:oleObj>
                  </mc:Choice>
                  <mc:Fallback>
                    <p:oleObj name="Equation" r:id="rId3" imgW="164880" imgH="190440" progId="Equation.3">
                      <p:embed/>
                      <p:pic>
                        <p:nvPicPr>
                          <p:cNvPr id="12296"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0" y="768"/>
                            <a:ext cx="188"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12" name="AutoShape 12"/>
              <p:cNvSpPr>
                <a:spLocks noChangeArrowheads="1"/>
              </p:cNvSpPr>
              <p:nvPr/>
            </p:nvSpPr>
            <p:spPr bwMode="auto">
              <a:xfrm rot="-1734327">
                <a:off x="4992" y="1776"/>
                <a:ext cx="192" cy="96"/>
              </a:xfrm>
              <a:prstGeom prst="homePlate">
                <a:avLst>
                  <a:gd name="adj" fmla="val 50000"/>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eaVert"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2313" name="Line 13"/>
              <p:cNvSpPr>
                <a:spLocks noChangeShapeType="1"/>
              </p:cNvSpPr>
              <p:nvPr/>
            </p:nvSpPr>
            <p:spPr bwMode="auto">
              <a:xfrm flipH="1">
                <a:off x="4032" y="816"/>
                <a:ext cx="528"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2314" name="Line 14"/>
              <p:cNvSpPr>
                <a:spLocks noChangeShapeType="1"/>
              </p:cNvSpPr>
              <p:nvPr/>
            </p:nvSpPr>
            <p:spPr bwMode="auto">
              <a:xfrm flipH="1">
                <a:off x="4080" y="1968"/>
                <a:ext cx="528"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2315" name="Line 15"/>
              <p:cNvSpPr>
                <a:spLocks noChangeShapeType="1"/>
              </p:cNvSpPr>
              <p:nvPr/>
            </p:nvSpPr>
            <p:spPr bwMode="auto">
              <a:xfrm>
                <a:off x="4176" y="816"/>
                <a:ext cx="0" cy="1152"/>
              </a:xfrm>
              <a:prstGeom prst="line">
                <a:avLst/>
              </a:prstGeom>
              <a:noFill/>
              <a:ln w="19050">
                <a:solidFill>
                  <a:srgbClr val="FF3399"/>
                </a:solidFill>
                <a:prstDash val="dash"/>
                <a:round/>
                <a:headEnd type="triangle" w="sm" len="lg"/>
                <a:tailEnd type="triangle" w="sm" len="lg"/>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2297" name="Object 16"/>
              <p:cNvGraphicFramePr>
                <a:graphicFrameLocks noChangeAspect="1"/>
              </p:cNvGraphicFramePr>
              <p:nvPr/>
            </p:nvGraphicFramePr>
            <p:xfrm>
              <a:off x="3936" y="1344"/>
              <a:ext cx="224" cy="240"/>
            </p:xfrm>
            <a:graphic>
              <a:graphicData uri="http://schemas.openxmlformats.org/presentationml/2006/ole">
                <mc:AlternateContent xmlns:mc="http://schemas.openxmlformats.org/markup-compatibility/2006">
                  <mc:Choice xmlns:v="urn:schemas-microsoft-com:vml" Requires="v">
                    <p:oleObj spid="_x0000_s226367" name="Equation" r:id="rId5" imgW="177480" imgH="190440" progId="Equation.3">
                      <p:embed/>
                    </p:oleObj>
                  </mc:Choice>
                  <mc:Fallback>
                    <p:oleObj name="Equation" r:id="rId5" imgW="177480" imgH="190440" progId="Equation.3">
                      <p:embed/>
                      <p:pic>
                        <p:nvPicPr>
                          <p:cNvPr id="12297"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36" y="1344"/>
                            <a:ext cx="224"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8" name="Object 17"/>
              <p:cNvGraphicFramePr>
                <a:graphicFrameLocks noChangeAspect="1"/>
              </p:cNvGraphicFramePr>
              <p:nvPr/>
            </p:nvGraphicFramePr>
            <p:xfrm>
              <a:off x="4176" y="1536"/>
              <a:ext cx="327" cy="388"/>
            </p:xfrm>
            <a:graphic>
              <a:graphicData uri="http://schemas.openxmlformats.org/presentationml/2006/ole">
                <mc:AlternateContent xmlns:mc="http://schemas.openxmlformats.org/markup-compatibility/2006">
                  <mc:Choice xmlns:v="urn:schemas-microsoft-com:vml" Requires="v">
                    <p:oleObj spid="_x0000_s226368" name="Equation" r:id="rId7" imgW="266400" imgH="317160" progId="Equation.3">
                      <p:embed/>
                    </p:oleObj>
                  </mc:Choice>
                  <mc:Fallback>
                    <p:oleObj name="Equation" r:id="rId7" imgW="266400" imgH="317160" progId="Equation.3">
                      <p:embed/>
                      <p:pic>
                        <p:nvPicPr>
                          <p:cNvPr id="12298"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76" y="1536"/>
                            <a:ext cx="327" cy="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9" name="Object 18"/>
              <p:cNvGraphicFramePr>
                <a:graphicFrameLocks noChangeAspect="1"/>
              </p:cNvGraphicFramePr>
              <p:nvPr/>
            </p:nvGraphicFramePr>
            <p:xfrm>
              <a:off x="3899" y="1968"/>
              <a:ext cx="224" cy="288"/>
            </p:xfrm>
            <a:graphic>
              <a:graphicData uri="http://schemas.openxmlformats.org/presentationml/2006/ole">
                <mc:AlternateContent xmlns:mc="http://schemas.openxmlformats.org/markup-compatibility/2006">
                  <mc:Choice xmlns:v="urn:schemas-microsoft-com:vml" Requires="v">
                    <p:oleObj spid="_x0000_s226369" name="Equation" r:id="rId9" imgW="177480" imgH="228600" progId="Equation.3">
                      <p:embed/>
                    </p:oleObj>
                  </mc:Choice>
                  <mc:Fallback>
                    <p:oleObj name="Equation" r:id="rId9" imgW="177480" imgH="228600" progId="Equation.3">
                      <p:embed/>
                      <p:pic>
                        <p:nvPicPr>
                          <p:cNvPr id="12299"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99" y="1968"/>
                            <a:ext cx="22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2303" name="AutoShape 19"/>
            <p:cNvSpPr>
              <a:spLocks noChangeArrowheads="1"/>
            </p:cNvSpPr>
            <p:nvPr/>
          </p:nvSpPr>
          <p:spPr bwMode="auto">
            <a:xfrm>
              <a:off x="4896" y="864"/>
              <a:ext cx="432" cy="384"/>
            </a:xfrm>
            <a:prstGeom prst="wedgeRoundRectCallout">
              <a:avLst>
                <a:gd name="adj1" fmla="val -91435"/>
                <a:gd name="adj2" fmla="val 79426"/>
                <a:gd name="adj3" fmla="val 16667"/>
              </a:avLst>
            </a:prstGeom>
            <a:gradFill rotWithShape="0">
              <a:gsLst>
                <a:gs pos="0">
                  <a:srgbClr val="FFE1FF"/>
                </a:gs>
                <a:gs pos="100000">
                  <a:srgbClr val="FFFFFF"/>
                </a:gs>
              </a:gsLst>
              <a:lin ang="5400000" scaled="1"/>
            </a:gradFill>
            <a:ln w="9525">
              <a:solidFill>
                <a:srgbClr val="D60093"/>
              </a:solidFill>
              <a:miter lim="800000"/>
              <a:headEnd/>
              <a:tailEnd/>
            </a:ln>
          </p:spPr>
          <p:txBody>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2304" name="Freeform 20"/>
            <p:cNvSpPr>
              <a:spLocks/>
            </p:cNvSpPr>
            <p:nvPr/>
          </p:nvSpPr>
          <p:spPr bwMode="auto">
            <a:xfrm>
              <a:off x="4656" y="1391"/>
              <a:ext cx="144" cy="49"/>
            </a:xfrm>
            <a:custGeom>
              <a:avLst/>
              <a:gdLst>
                <a:gd name="T0" fmla="*/ 0 w 144"/>
                <a:gd name="T1" fmla="*/ 48 h 49"/>
                <a:gd name="T2" fmla="*/ 75 w 144"/>
                <a:gd name="T3" fmla="*/ 41 h 49"/>
                <a:gd name="T4" fmla="*/ 144 w 144"/>
                <a:gd name="T5" fmla="*/ 0 h 49"/>
                <a:gd name="T6" fmla="*/ 0 60000 65536"/>
                <a:gd name="T7" fmla="*/ 0 60000 65536"/>
                <a:gd name="T8" fmla="*/ 0 60000 65536"/>
                <a:gd name="T9" fmla="*/ 0 w 144"/>
                <a:gd name="T10" fmla="*/ 0 h 49"/>
                <a:gd name="T11" fmla="*/ 144 w 144"/>
                <a:gd name="T12" fmla="*/ 49 h 49"/>
              </a:gdLst>
              <a:ahLst/>
              <a:cxnLst>
                <a:cxn ang="T6">
                  <a:pos x="T0" y="T1"/>
                </a:cxn>
                <a:cxn ang="T7">
                  <a:pos x="T2" y="T3"/>
                </a:cxn>
                <a:cxn ang="T8">
                  <a:pos x="T4" y="T5"/>
                </a:cxn>
              </a:cxnLst>
              <a:rect l="T9" t="T10" r="T11" b="T12"/>
              <a:pathLst>
                <a:path w="144" h="49">
                  <a:moveTo>
                    <a:pt x="0" y="48"/>
                  </a:moveTo>
                  <a:cubicBezTo>
                    <a:pt x="12" y="47"/>
                    <a:pt x="51" y="49"/>
                    <a:pt x="75" y="41"/>
                  </a:cubicBezTo>
                  <a:cubicBezTo>
                    <a:pt x="99" y="33"/>
                    <a:pt x="130" y="9"/>
                    <a:pt x="144" y="0"/>
                  </a:cubicBezTo>
                </a:path>
              </a:pathLst>
            </a:custGeom>
            <a:noFill/>
            <a:ln w="19050">
              <a:solidFill>
                <a:srgbClr val="FF3399"/>
              </a:solidFill>
              <a:round/>
              <a:headEnd/>
              <a:tailEn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2295" name="Object 21"/>
            <p:cNvGraphicFramePr>
              <a:graphicFrameLocks noChangeAspect="1"/>
            </p:cNvGraphicFramePr>
            <p:nvPr/>
          </p:nvGraphicFramePr>
          <p:xfrm>
            <a:off x="4944" y="864"/>
            <a:ext cx="384" cy="332"/>
          </p:xfrm>
          <a:graphic>
            <a:graphicData uri="http://schemas.openxmlformats.org/presentationml/2006/ole">
              <mc:AlternateContent xmlns:mc="http://schemas.openxmlformats.org/markup-compatibility/2006">
                <mc:Choice xmlns:v="urn:schemas-microsoft-com:vml" Requires="v">
                  <p:oleObj spid="_x0000_s226370" name="Equation" r:id="rId11" imgW="368280" imgH="317160" progId="Equation.3">
                    <p:embed/>
                  </p:oleObj>
                </mc:Choice>
                <mc:Fallback>
                  <p:oleObj name="Equation" r:id="rId11" imgW="368280" imgH="317160" progId="Equation.3">
                    <p:embed/>
                    <p:pic>
                      <p:nvPicPr>
                        <p:cNvPr id="12295" name="Object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44" y="864"/>
                          <a:ext cx="384"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21208" name="Object 24"/>
          <p:cNvGraphicFramePr>
            <a:graphicFrameLocks noChangeAspect="1"/>
          </p:cNvGraphicFramePr>
          <p:nvPr/>
        </p:nvGraphicFramePr>
        <p:xfrm>
          <a:off x="457200" y="5486400"/>
          <a:ext cx="8064500" cy="800100"/>
        </p:xfrm>
        <a:graphic>
          <a:graphicData uri="http://schemas.openxmlformats.org/presentationml/2006/ole">
            <mc:AlternateContent xmlns:mc="http://schemas.openxmlformats.org/markup-compatibility/2006">
              <mc:Choice xmlns:v="urn:schemas-microsoft-com:vml" Requires="v">
                <p:oleObj spid="_x0000_s226371" name="Equation" r:id="rId13" imgW="2933640" imgH="291960" progId="Equation.3">
                  <p:embed/>
                </p:oleObj>
              </mc:Choice>
              <mc:Fallback>
                <p:oleObj name="Equation" r:id="rId13" imgW="2933640" imgH="291960" progId="Equation.3">
                  <p:embed/>
                  <p:pic>
                    <p:nvPicPr>
                      <p:cNvPr id="221208" name="Object 2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7200" y="5486400"/>
                        <a:ext cx="8064500" cy="800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1209" name="Object 25"/>
          <p:cNvGraphicFramePr>
            <a:graphicFrameLocks noChangeAspect="1"/>
          </p:cNvGraphicFramePr>
          <p:nvPr/>
        </p:nvGraphicFramePr>
        <p:xfrm>
          <a:off x="762000" y="3352800"/>
          <a:ext cx="3886200" cy="1062038"/>
        </p:xfrm>
        <a:graphic>
          <a:graphicData uri="http://schemas.openxmlformats.org/presentationml/2006/ole">
            <mc:AlternateContent xmlns:mc="http://schemas.openxmlformats.org/markup-compatibility/2006">
              <mc:Choice xmlns:v="urn:schemas-microsoft-com:vml" Requires="v">
                <p:oleObj spid="_x0000_s226372" name="Equation" r:id="rId15" imgW="2184120" imgH="609480" progId="Equation.3">
                  <p:embed/>
                </p:oleObj>
              </mc:Choice>
              <mc:Fallback>
                <p:oleObj name="Equation" r:id="rId15" imgW="2184120" imgH="609480" progId="Equation.3">
                  <p:embed/>
                  <p:pic>
                    <p:nvPicPr>
                      <p:cNvPr id="221209" name="Object 2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62000" y="3352800"/>
                        <a:ext cx="3886200" cy="1062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1210" name="Object 26"/>
          <p:cNvGraphicFramePr>
            <a:graphicFrameLocks noChangeAspect="1"/>
          </p:cNvGraphicFramePr>
          <p:nvPr/>
        </p:nvGraphicFramePr>
        <p:xfrm>
          <a:off x="4267200" y="4267200"/>
          <a:ext cx="3429000" cy="1041400"/>
        </p:xfrm>
        <a:graphic>
          <a:graphicData uri="http://schemas.openxmlformats.org/presentationml/2006/ole">
            <mc:AlternateContent xmlns:mc="http://schemas.openxmlformats.org/markup-compatibility/2006">
              <mc:Choice xmlns:v="urn:schemas-microsoft-com:vml" Requires="v">
                <p:oleObj spid="_x0000_s226373" name="Equation" r:id="rId17" imgW="2006280" imgH="609480" progId="Equation.3">
                  <p:embed/>
                </p:oleObj>
              </mc:Choice>
              <mc:Fallback>
                <p:oleObj name="Equation" r:id="rId17" imgW="2006280" imgH="609480" progId="Equation.3">
                  <p:embed/>
                  <p:pic>
                    <p:nvPicPr>
                      <p:cNvPr id="221210" name="Object 2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67200" y="4267200"/>
                        <a:ext cx="34290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1213" name="Object 29"/>
          <p:cNvGraphicFramePr>
            <a:graphicFrameLocks noChangeAspect="1"/>
          </p:cNvGraphicFramePr>
          <p:nvPr/>
        </p:nvGraphicFramePr>
        <p:xfrm>
          <a:off x="1295400" y="4572000"/>
          <a:ext cx="2895600" cy="527050"/>
        </p:xfrm>
        <a:graphic>
          <a:graphicData uri="http://schemas.openxmlformats.org/presentationml/2006/ole">
            <mc:AlternateContent xmlns:mc="http://schemas.openxmlformats.org/markup-compatibility/2006">
              <mc:Choice xmlns:v="urn:schemas-microsoft-com:vml" Requires="v">
                <p:oleObj spid="_x0000_s226374" name="Equation" r:id="rId19" imgW="1676160" imgH="304560" progId="Equation.3">
                  <p:embed/>
                </p:oleObj>
              </mc:Choice>
              <mc:Fallback>
                <p:oleObj name="Equation" r:id="rId19" imgW="1676160" imgH="304560" progId="Equation.3">
                  <p:embed/>
                  <p:pic>
                    <p:nvPicPr>
                      <p:cNvPr id="221213" name="Object 2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295400" y="4572000"/>
                        <a:ext cx="2895600" cy="527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1214" name="Text Box 30"/>
          <p:cNvSpPr txBox="1">
            <a:spLocks noChangeArrowheads="1"/>
          </p:cNvSpPr>
          <p:nvPr/>
        </p:nvSpPr>
        <p:spPr bwMode="auto">
          <a:xfrm>
            <a:off x="304800" y="2286000"/>
            <a:ext cx="5410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射入竿后，以子弹、细杆和</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地球为系统 ，机械能守恒 。</a:t>
            </a:r>
          </a:p>
        </p:txBody>
      </p:sp>
      <p:graphicFrame>
        <p:nvGraphicFramePr>
          <p:cNvPr id="12294" name="Object 31"/>
          <p:cNvGraphicFramePr>
            <a:graphicFrameLocks noChangeAspect="1"/>
          </p:cNvGraphicFramePr>
          <p:nvPr/>
        </p:nvGraphicFramePr>
        <p:xfrm>
          <a:off x="1295400" y="914400"/>
          <a:ext cx="3392488" cy="1120775"/>
        </p:xfrm>
        <a:graphic>
          <a:graphicData uri="http://schemas.openxmlformats.org/presentationml/2006/ole">
            <mc:AlternateContent xmlns:mc="http://schemas.openxmlformats.org/markup-compatibility/2006">
              <mc:Choice xmlns:v="urn:schemas-microsoft-com:vml" Requires="v">
                <p:oleObj spid="_x0000_s226375" name="Equation" r:id="rId21" imgW="2082600" imgH="761760" progId="Equation.3">
                  <p:embed/>
                </p:oleObj>
              </mc:Choice>
              <mc:Fallback>
                <p:oleObj name="Equation" r:id="rId21" imgW="2082600" imgH="761760" progId="Equation.3">
                  <p:embed/>
                  <p:pic>
                    <p:nvPicPr>
                      <p:cNvPr id="12294" name="Object 3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295400" y="914400"/>
                        <a:ext cx="3392488" cy="1120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918645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1214"/>
                                        </p:tgtEl>
                                        <p:attrNameLst>
                                          <p:attrName>style.visibility</p:attrName>
                                        </p:attrNameLst>
                                      </p:cBhvr>
                                      <p:to>
                                        <p:strVal val="visible"/>
                                      </p:to>
                                    </p:set>
                                    <p:animEffect transition="in" filter="blinds(horizontal)">
                                      <p:cBhvr>
                                        <p:cTn id="7" dur="500"/>
                                        <p:tgtEl>
                                          <p:spTgt spid="2212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21209"/>
                                        </p:tgtEl>
                                        <p:attrNameLst>
                                          <p:attrName>style.visibility</p:attrName>
                                        </p:attrNameLst>
                                      </p:cBhvr>
                                      <p:to>
                                        <p:strVal val="visible"/>
                                      </p:to>
                                    </p:set>
                                    <p:animEffect transition="in" filter="blinds(horizontal)">
                                      <p:cBhvr>
                                        <p:cTn id="12" dur="500"/>
                                        <p:tgtEl>
                                          <p:spTgt spid="2212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21213"/>
                                        </p:tgtEl>
                                        <p:attrNameLst>
                                          <p:attrName>style.visibility</p:attrName>
                                        </p:attrNameLst>
                                      </p:cBhvr>
                                      <p:to>
                                        <p:strVal val="visible"/>
                                      </p:to>
                                    </p:set>
                                    <p:animEffect transition="in" filter="blinds(horizontal)">
                                      <p:cBhvr>
                                        <p:cTn id="17" dur="500"/>
                                        <p:tgtEl>
                                          <p:spTgt spid="2212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21210"/>
                                        </p:tgtEl>
                                        <p:attrNameLst>
                                          <p:attrName>style.visibility</p:attrName>
                                        </p:attrNameLst>
                                      </p:cBhvr>
                                      <p:to>
                                        <p:strVal val="visible"/>
                                      </p:to>
                                    </p:set>
                                    <p:animEffect transition="in" filter="blinds(horizontal)">
                                      <p:cBhvr>
                                        <p:cTn id="22" dur="500"/>
                                        <p:tgtEl>
                                          <p:spTgt spid="22121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21208"/>
                                        </p:tgtEl>
                                        <p:attrNameLst>
                                          <p:attrName>style.visibility</p:attrName>
                                        </p:attrNameLst>
                                      </p:cBhvr>
                                      <p:to>
                                        <p:strVal val="visible"/>
                                      </p:to>
                                    </p:set>
                                    <p:animEffect transition="in" filter="blinds(horizontal)">
                                      <p:cBhvr>
                                        <p:cTn id="27" dur="500"/>
                                        <p:tgtEl>
                                          <p:spTgt spid="221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214"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Group 22"/>
          <p:cNvGrpSpPr>
            <a:grpSpLocks/>
          </p:cNvGrpSpPr>
          <p:nvPr/>
        </p:nvGrpSpPr>
        <p:grpSpPr bwMode="auto">
          <a:xfrm>
            <a:off x="882650" y="1338263"/>
            <a:ext cx="7369175" cy="4627562"/>
            <a:chOff x="556" y="843"/>
            <a:chExt cx="4642" cy="2915"/>
          </a:xfrm>
        </p:grpSpPr>
        <p:sp>
          <p:nvSpPr>
            <p:cNvPr id="5133" name="AutoShape 11"/>
            <p:cNvSpPr>
              <a:spLocks noChangeArrowheads="1"/>
            </p:cNvSpPr>
            <p:nvPr/>
          </p:nvSpPr>
          <p:spPr bwMode="auto">
            <a:xfrm>
              <a:off x="556" y="843"/>
              <a:ext cx="4642" cy="2915"/>
            </a:xfrm>
            <a:prstGeom prst="foldedCorner">
              <a:avLst>
                <a:gd name="adj" fmla="val 16245"/>
              </a:avLst>
            </a:prstGeom>
            <a:gradFill rotWithShape="0">
              <a:gsLst>
                <a:gs pos="0">
                  <a:schemeClr val="bg1"/>
                </a:gs>
                <a:gs pos="100000">
                  <a:schemeClr val="accent1"/>
                </a:gs>
              </a:gsLst>
              <a:lin ang="5400000" scaled="1"/>
            </a:gradFill>
            <a:ln w="9525">
              <a:solidFill>
                <a:schemeClr val="tx2"/>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134" name="Text Box 3"/>
            <p:cNvSpPr txBox="1">
              <a:spLocks noChangeArrowheads="1"/>
            </p:cNvSpPr>
            <p:nvPr/>
          </p:nvSpPr>
          <p:spPr bwMode="auto">
            <a:xfrm>
              <a:off x="830" y="1194"/>
              <a:ext cx="4272" cy="1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17 </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世纪牛顿力学构成了体系 。可以说，这是物理学第一次伟大的综合 。牛顿建立了两个定律，一个是运动定律，一个是万有引力定律，并发展了变量数学微积分，具有解决实际问题的能力 。他开拓了天体力学这一科学，海王星的发现就充分显示了这一点 。</a:t>
              </a:r>
            </a:p>
          </p:txBody>
        </p:sp>
      </p:grpSp>
      <p:pic>
        <p:nvPicPr>
          <p:cNvPr id="5123" name="Picture 13" descr="PE07677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288" y="5084763"/>
            <a:ext cx="1335087" cy="133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2526" name="AutoShape 14"/>
          <p:cNvSpPr>
            <a:spLocks noChangeArrowheads="1"/>
          </p:cNvSpPr>
          <p:nvPr/>
        </p:nvSpPr>
        <p:spPr bwMode="auto">
          <a:xfrm>
            <a:off x="6911975" y="847725"/>
            <a:ext cx="304800" cy="325438"/>
          </a:xfrm>
          <a:prstGeom prst="star5">
            <a:avLst/>
          </a:prstGeom>
          <a:gradFill rotWithShape="0">
            <a:gsLst>
              <a:gs pos="0">
                <a:srgbClr val="FFFFFF"/>
              </a:gs>
              <a:gs pos="100000">
                <a:srgbClr val="FF0000"/>
              </a:gs>
            </a:gsLst>
            <a:path path="shape">
              <a:fillToRect l="50000" t="50000" r="50000" b="50000"/>
            </a:path>
          </a:gra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92527" name="AutoShape 15"/>
          <p:cNvSpPr>
            <a:spLocks noChangeArrowheads="1"/>
          </p:cNvSpPr>
          <p:nvPr/>
        </p:nvSpPr>
        <p:spPr bwMode="auto">
          <a:xfrm>
            <a:off x="533400" y="1524000"/>
            <a:ext cx="349250" cy="327025"/>
          </a:xfrm>
          <a:prstGeom prst="star5">
            <a:avLst/>
          </a:prstGeom>
          <a:gradFill rotWithShape="0">
            <a:gsLst>
              <a:gs pos="0">
                <a:srgbClr val="FFFFFF"/>
              </a:gs>
              <a:gs pos="100000">
                <a:srgbClr val="FFCC99"/>
              </a:gs>
            </a:gsLst>
            <a:path path="shape">
              <a:fillToRect l="50000" t="50000" r="50000" b="50000"/>
            </a:path>
          </a:gra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92528" name="AutoShape 16"/>
          <p:cNvSpPr>
            <a:spLocks noChangeArrowheads="1"/>
          </p:cNvSpPr>
          <p:nvPr/>
        </p:nvSpPr>
        <p:spPr bwMode="auto">
          <a:xfrm>
            <a:off x="8478838" y="1360488"/>
            <a:ext cx="349250" cy="327025"/>
          </a:xfrm>
          <a:prstGeom prst="star5">
            <a:avLst/>
          </a:prstGeom>
          <a:gradFill rotWithShape="0">
            <a:gsLst>
              <a:gs pos="0">
                <a:srgbClr val="FFFFFF"/>
              </a:gs>
              <a:gs pos="100000">
                <a:srgbClr val="3399FF"/>
              </a:gs>
            </a:gsLst>
            <a:path path="shape">
              <a:fillToRect l="50000" t="50000" r="50000" b="50000"/>
            </a:path>
          </a:gra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92529" name="AutoShape 17"/>
          <p:cNvSpPr>
            <a:spLocks noChangeArrowheads="1"/>
          </p:cNvSpPr>
          <p:nvPr/>
        </p:nvSpPr>
        <p:spPr bwMode="auto">
          <a:xfrm>
            <a:off x="4854575" y="869950"/>
            <a:ext cx="349250" cy="327025"/>
          </a:xfrm>
          <a:prstGeom prst="star5">
            <a:avLst/>
          </a:prstGeom>
          <a:gradFill rotWithShape="0">
            <a:gsLst>
              <a:gs pos="0">
                <a:srgbClr val="FFFFFF"/>
              </a:gs>
              <a:gs pos="100000">
                <a:srgbClr val="CC00CC"/>
              </a:gs>
            </a:gsLst>
            <a:path path="shape">
              <a:fillToRect l="50000" t="50000" r="50000" b="50000"/>
            </a:path>
          </a:gra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92530" name="AutoShape 18"/>
          <p:cNvSpPr>
            <a:spLocks noChangeArrowheads="1"/>
          </p:cNvSpPr>
          <p:nvPr/>
        </p:nvSpPr>
        <p:spPr bwMode="auto">
          <a:xfrm>
            <a:off x="8404225" y="3308350"/>
            <a:ext cx="349250" cy="327025"/>
          </a:xfrm>
          <a:prstGeom prst="star5">
            <a:avLst/>
          </a:prstGeom>
          <a:gradFill rotWithShape="0">
            <a:gsLst>
              <a:gs pos="0">
                <a:srgbClr val="FFFFFF"/>
              </a:gs>
              <a:gs pos="100000">
                <a:srgbClr val="FFCC99"/>
              </a:gs>
            </a:gsLst>
            <a:path path="shape">
              <a:fillToRect l="50000" t="50000" r="50000" b="50000"/>
            </a:path>
          </a:gra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129" name="AutoShape 19"/>
          <p:cNvSpPr>
            <a:spLocks noChangeArrowheads="1"/>
          </p:cNvSpPr>
          <p:nvPr/>
        </p:nvSpPr>
        <p:spPr bwMode="auto">
          <a:xfrm>
            <a:off x="1600200" y="869950"/>
            <a:ext cx="293688" cy="327025"/>
          </a:xfrm>
          <a:prstGeom prst="star4">
            <a:avLst>
              <a:gd name="adj" fmla="val 12500"/>
            </a:avLst>
          </a:prstGeom>
          <a:solidFill>
            <a:srgbClr val="FF0000"/>
          </a:solidFill>
          <a:ln w="9525">
            <a:solidFill>
              <a:schemeClr val="tx1"/>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130" name="AutoShape 20"/>
          <p:cNvSpPr>
            <a:spLocks noChangeArrowheads="1"/>
          </p:cNvSpPr>
          <p:nvPr/>
        </p:nvSpPr>
        <p:spPr bwMode="auto">
          <a:xfrm>
            <a:off x="8256588" y="2336800"/>
            <a:ext cx="293687" cy="327025"/>
          </a:xfrm>
          <a:prstGeom prst="star4">
            <a:avLst>
              <a:gd name="adj" fmla="val 12500"/>
            </a:avLst>
          </a:prstGeom>
          <a:solidFill>
            <a:srgbClr val="FF0000"/>
          </a:solidFill>
          <a:ln w="9525">
            <a:solidFill>
              <a:schemeClr val="tx1"/>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131" name="AutoShape 21"/>
          <p:cNvSpPr>
            <a:spLocks noChangeArrowheads="1"/>
          </p:cNvSpPr>
          <p:nvPr/>
        </p:nvSpPr>
        <p:spPr bwMode="auto">
          <a:xfrm>
            <a:off x="5992813" y="847725"/>
            <a:ext cx="293687" cy="327025"/>
          </a:xfrm>
          <a:prstGeom prst="star4">
            <a:avLst>
              <a:gd name="adj" fmla="val 12500"/>
            </a:avLst>
          </a:prstGeom>
          <a:solidFill>
            <a:srgbClr val="66CCFF"/>
          </a:solidFill>
          <a:ln w="9525">
            <a:solidFill>
              <a:schemeClr val="tx1"/>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92535" name="AutoShape 23"/>
          <p:cNvSpPr>
            <a:spLocks noChangeArrowheads="1"/>
          </p:cNvSpPr>
          <p:nvPr/>
        </p:nvSpPr>
        <p:spPr bwMode="auto">
          <a:xfrm>
            <a:off x="7947025" y="4535488"/>
            <a:ext cx="304800" cy="325437"/>
          </a:xfrm>
          <a:prstGeom prst="star5">
            <a:avLst/>
          </a:prstGeom>
          <a:gradFill rotWithShape="0">
            <a:gsLst>
              <a:gs pos="0">
                <a:srgbClr val="FFFFFF"/>
              </a:gs>
              <a:gs pos="100000">
                <a:srgbClr val="FF0000"/>
              </a:gs>
            </a:gsLst>
            <a:path path="shape">
              <a:fillToRect l="50000" t="50000" r="50000" b="50000"/>
            </a:path>
          </a:gra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663505553"/>
      </p:ext>
    </p:extLst>
  </p:cSld>
  <p:clrMapOvr>
    <a:masterClrMapping/>
  </p:clrMapOvr>
  <p:transition>
    <p:strips dir="rd"/>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9"/>
          <p:cNvGrpSpPr>
            <a:grpSpLocks/>
          </p:cNvGrpSpPr>
          <p:nvPr/>
        </p:nvGrpSpPr>
        <p:grpSpPr bwMode="auto">
          <a:xfrm>
            <a:off x="254000" y="5767388"/>
            <a:ext cx="6477000" cy="592137"/>
            <a:chOff x="192" y="3633"/>
            <a:chExt cx="4080" cy="373"/>
          </a:xfrm>
        </p:grpSpPr>
        <p:sp>
          <p:nvSpPr>
            <p:cNvPr id="1045" name="Text Box 4"/>
            <p:cNvSpPr txBox="1">
              <a:spLocks noChangeArrowheads="1"/>
            </p:cNvSpPr>
            <p:nvPr/>
          </p:nvSpPr>
          <p:spPr bwMode="auto">
            <a:xfrm>
              <a:off x="192" y="3648"/>
              <a:ext cx="2901" cy="32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4</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、相对论质能关系</a:t>
              </a:r>
            </a:p>
          </p:txBody>
        </p:sp>
        <p:graphicFrame>
          <p:nvGraphicFramePr>
            <p:cNvPr id="1032" name="Object 6"/>
            <p:cNvGraphicFramePr>
              <a:graphicFrameLocks noChangeAspect="1"/>
            </p:cNvGraphicFramePr>
            <p:nvPr/>
          </p:nvGraphicFramePr>
          <p:xfrm>
            <a:off x="2794" y="3633"/>
            <a:ext cx="1478" cy="373"/>
          </p:xfrm>
          <a:graphic>
            <a:graphicData uri="http://schemas.openxmlformats.org/presentationml/2006/ole">
              <mc:AlternateContent xmlns:mc="http://schemas.openxmlformats.org/markup-compatibility/2006">
                <mc:Choice xmlns:v="urn:schemas-microsoft-com:vml" Requires="v">
                  <p:oleObj spid="_x0000_s227365" name="公式" r:id="rId3" imgW="850680" imgH="279360" progId="Equation.3">
                    <p:embed/>
                  </p:oleObj>
                </mc:Choice>
                <mc:Fallback>
                  <p:oleObj name="公式" r:id="rId3" imgW="850680" imgH="279360" progId="Equation.3">
                    <p:embed/>
                    <p:pic>
                      <p:nvPicPr>
                        <p:cNvPr id="1032"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4" y="3633"/>
                          <a:ext cx="1478" cy="373"/>
                        </a:xfrm>
                        <a:prstGeom prst="rect">
                          <a:avLst/>
                        </a:prstGeom>
                        <a:gradFill rotWithShape="0">
                          <a:gsLst>
                            <a:gs pos="0">
                              <a:schemeClr val="accent1"/>
                            </a:gs>
                            <a:gs pos="50000">
                              <a:srgbClr val="FFFFFF"/>
                            </a:gs>
                            <a:gs pos="100000">
                              <a:schemeClr val="accent1"/>
                            </a:gs>
                          </a:gsLst>
                          <a:lin ang="5400000" scaled="1"/>
                        </a:gra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24"/>
          <p:cNvGrpSpPr>
            <a:grpSpLocks/>
          </p:cNvGrpSpPr>
          <p:nvPr/>
        </p:nvGrpSpPr>
        <p:grpSpPr bwMode="auto">
          <a:xfrm>
            <a:off x="1143000" y="3581400"/>
            <a:ext cx="5410200" cy="1108075"/>
            <a:chOff x="1440" y="2025"/>
            <a:chExt cx="3408" cy="698"/>
          </a:xfrm>
        </p:grpSpPr>
        <p:graphicFrame>
          <p:nvGraphicFramePr>
            <p:cNvPr id="1031" name="Object 5"/>
            <p:cNvGraphicFramePr>
              <a:graphicFrameLocks noChangeAspect="1"/>
            </p:cNvGraphicFramePr>
            <p:nvPr/>
          </p:nvGraphicFramePr>
          <p:xfrm>
            <a:off x="1440" y="2025"/>
            <a:ext cx="3408" cy="698"/>
          </p:xfrm>
          <a:graphic>
            <a:graphicData uri="http://schemas.openxmlformats.org/presentationml/2006/ole">
              <mc:AlternateContent xmlns:mc="http://schemas.openxmlformats.org/markup-compatibility/2006">
                <mc:Choice xmlns:v="urn:schemas-microsoft-com:vml" Requires="v">
                  <p:oleObj spid="_x0000_s227366" name="Equation" r:id="rId5" imgW="2031840" imgH="393480" progId="Equation.3">
                    <p:embed/>
                  </p:oleObj>
                </mc:Choice>
                <mc:Fallback>
                  <p:oleObj name="Equation" r:id="rId5" imgW="2031840" imgH="393480" progId="Equation.3">
                    <p:embed/>
                    <p:pic>
                      <p:nvPicPr>
                        <p:cNvPr id="1031"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0" y="2025"/>
                          <a:ext cx="3408" cy="6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44" name="AutoShape 7"/>
            <p:cNvSpPr>
              <a:spLocks noChangeArrowheads="1"/>
            </p:cNvSpPr>
            <p:nvPr/>
          </p:nvSpPr>
          <p:spPr bwMode="auto">
            <a:xfrm>
              <a:off x="2400" y="2313"/>
              <a:ext cx="480" cy="144"/>
            </a:xfrm>
            <a:prstGeom prst="rightArrow">
              <a:avLst>
                <a:gd name="adj1" fmla="val 50000"/>
                <a:gd name="adj2" fmla="val 83333"/>
              </a:avLst>
            </a:prstGeom>
            <a:solidFill>
              <a:srgbClr val="FF99FF"/>
            </a:solidFill>
            <a:ln w="38100">
              <a:solidFill>
                <a:srgbClr val="FF0066"/>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4" name="Group 36"/>
          <p:cNvGrpSpPr>
            <a:grpSpLocks/>
          </p:cNvGrpSpPr>
          <p:nvPr/>
        </p:nvGrpSpPr>
        <p:grpSpPr bwMode="auto">
          <a:xfrm>
            <a:off x="5562600" y="4452938"/>
            <a:ext cx="3352800" cy="1109662"/>
            <a:chOff x="3504" y="2805"/>
            <a:chExt cx="2112" cy="699"/>
          </a:xfrm>
        </p:grpSpPr>
        <p:sp>
          <p:nvSpPr>
            <p:cNvPr id="1043" name="AutoShape 12"/>
            <p:cNvSpPr>
              <a:spLocks noChangeArrowheads="1"/>
            </p:cNvSpPr>
            <p:nvPr/>
          </p:nvSpPr>
          <p:spPr bwMode="auto">
            <a:xfrm>
              <a:off x="3504" y="3072"/>
              <a:ext cx="768" cy="153"/>
            </a:xfrm>
            <a:prstGeom prst="rightArrow">
              <a:avLst>
                <a:gd name="adj1" fmla="val 50000"/>
                <a:gd name="adj2" fmla="val 125490"/>
              </a:avLst>
            </a:prstGeom>
            <a:solidFill>
              <a:srgbClr val="FFCCFF"/>
            </a:solidFill>
            <a:ln w="38100">
              <a:solidFill>
                <a:srgbClr val="D60093"/>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029" name="Object 3"/>
            <p:cNvGraphicFramePr>
              <a:graphicFrameLocks noChangeAspect="1"/>
            </p:cNvGraphicFramePr>
            <p:nvPr/>
          </p:nvGraphicFramePr>
          <p:xfrm>
            <a:off x="4242" y="2805"/>
            <a:ext cx="1374" cy="699"/>
          </p:xfrm>
          <a:graphic>
            <a:graphicData uri="http://schemas.openxmlformats.org/presentationml/2006/ole">
              <mc:AlternateContent xmlns:mc="http://schemas.openxmlformats.org/markup-compatibility/2006">
                <mc:Choice xmlns:v="urn:schemas-microsoft-com:vml" Requires="v">
                  <p:oleObj spid="_x0000_s227367" name="Equation" r:id="rId7" imgW="774360" imgH="393480" progId="Equation.3">
                    <p:embed/>
                  </p:oleObj>
                </mc:Choice>
                <mc:Fallback>
                  <p:oleObj name="Equation" r:id="rId7" imgW="774360" imgH="393480" progId="Equation.3">
                    <p:embed/>
                    <p:pic>
                      <p:nvPicPr>
                        <p:cNvPr id="1029"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42" y="2805"/>
                          <a:ext cx="1374" cy="6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0" name="Object 4"/>
            <p:cNvGraphicFramePr>
              <a:graphicFrameLocks noChangeAspect="1"/>
            </p:cNvGraphicFramePr>
            <p:nvPr/>
          </p:nvGraphicFramePr>
          <p:xfrm>
            <a:off x="3541" y="3234"/>
            <a:ext cx="683" cy="222"/>
          </p:xfrm>
          <a:graphic>
            <a:graphicData uri="http://schemas.openxmlformats.org/presentationml/2006/ole">
              <mc:AlternateContent xmlns:mc="http://schemas.openxmlformats.org/markup-compatibility/2006">
                <mc:Choice xmlns:v="urn:schemas-microsoft-com:vml" Requires="v">
                  <p:oleObj spid="_x0000_s227368" name="Equation" r:id="rId9" imgW="431640" imgH="139680" progId="Equation.3">
                    <p:embed/>
                  </p:oleObj>
                </mc:Choice>
                <mc:Fallback>
                  <p:oleObj name="Equation" r:id="rId9" imgW="431640" imgH="139680" progId="Equation.3">
                    <p:embed/>
                    <p:pic>
                      <p:nvPicPr>
                        <p:cNvPr id="1030"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41" y="3234"/>
                          <a:ext cx="683" cy="2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35"/>
          <p:cNvGrpSpPr>
            <a:grpSpLocks/>
          </p:cNvGrpSpPr>
          <p:nvPr/>
        </p:nvGrpSpPr>
        <p:grpSpPr bwMode="auto">
          <a:xfrm>
            <a:off x="254000" y="4700588"/>
            <a:ext cx="5146675" cy="657225"/>
            <a:chOff x="192" y="2961"/>
            <a:chExt cx="3242" cy="414"/>
          </a:xfrm>
        </p:grpSpPr>
        <p:graphicFrame>
          <p:nvGraphicFramePr>
            <p:cNvPr id="1028" name="Object 2"/>
            <p:cNvGraphicFramePr>
              <a:graphicFrameLocks noChangeAspect="1"/>
            </p:cNvGraphicFramePr>
            <p:nvPr/>
          </p:nvGraphicFramePr>
          <p:xfrm>
            <a:off x="1699" y="2961"/>
            <a:ext cx="1735" cy="414"/>
          </p:xfrm>
          <a:graphic>
            <a:graphicData uri="http://schemas.openxmlformats.org/presentationml/2006/ole">
              <mc:AlternateContent xmlns:mc="http://schemas.openxmlformats.org/markup-compatibility/2006">
                <mc:Choice xmlns:v="urn:schemas-microsoft-com:vml" Requires="v">
                  <p:oleObj spid="_x0000_s227369" name="Equation" r:id="rId11" imgW="1028520" imgH="241200" progId="Equation.3">
                    <p:embed/>
                  </p:oleObj>
                </mc:Choice>
                <mc:Fallback>
                  <p:oleObj name="Equation" r:id="rId11" imgW="1028520" imgH="241200" progId="Equation.3">
                    <p:embed/>
                    <p:pic>
                      <p:nvPicPr>
                        <p:cNvPr id="1028" name="Object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99" y="2961"/>
                          <a:ext cx="1735" cy="414"/>
                        </a:xfrm>
                        <a:prstGeom prst="rect">
                          <a:avLst/>
                        </a:prstGeom>
                        <a:gradFill rotWithShape="0">
                          <a:gsLst>
                            <a:gs pos="0">
                              <a:schemeClr val="accent1"/>
                            </a:gs>
                            <a:gs pos="50000">
                              <a:srgbClr val="FFFFFF"/>
                            </a:gs>
                            <a:gs pos="100000">
                              <a:schemeClr val="accent1"/>
                            </a:gs>
                          </a:gsLst>
                          <a:lin ang="5400000" scaled="1"/>
                        </a:gra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42" name="Text Box 15"/>
            <p:cNvSpPr txBox="1">
              <a:spLocks noChangeArrowheads="1"/>
            </p:cNvSpPr>
            <p:nvPr/>
          </p:nvSpPr>
          <p:spPr bwMode="auto">
            <a:xfrm>
              <a:off x="192" y="2985"/>
              <a:ext cx="224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3</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、相对论动能</a:t>
              </a:r>
            </a:p>
          </p:txBody>
        </p:sp>
      </p:grpSp>
      <p:grpSp>
        <p:nvGrpSpPr>
          <p:cNvPr id="1037" name="Group 34"/>
          <p:cNvGrpSpPr>
            <a:grpSpLocks/>
          </p:cNvGrpSpPr>
          <p:nvPr/>
        </p:nvGrpSpPr>
        <p:grpSpPr bwMode="auto">
          <a:xfrm>
            <a:off x="76200" y="852488"/>
            <a:ext cx="9067800" cy="519112"/>
            <a:chOff x="48" y="537"/>
            <a:chExt cx="5712" cy="327"/>
          </a:xfrm>
        </p:grpSpPr>
        <p:sp>
          <p:nvSpPr>
            <p:cNvPr id="1041" name="Text Box 18"/>
            <p:cNvSpPr txBox="1">
              <a:spLocks noChangeArrowheads="1"/>
            </p:cNvSpPr>
            <p:nvPr/>
          </p:nvSpPr>
          <p:spPr bwMode="auto">
            <a:xfrm>
              <a:off x="48" y="537"/>
              <a:ext cx="57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一、经典力学只适用于处理物体的低速运动</a:t>
              </a:r>
              <a:r>
                <a:rPr kumimoji="1"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             ）</a:t>
              </a:r>
              <a:endParaRPr kumimoji="1" lang="zh-CN" altLang="en-US" sz="24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1027" name="Object 1"/>
            <p:cNvGraphicFramePr>
              <a:graphicFrameLocks noChangeAspect="1"/>
            </p:cNvGraphicFramePr>
            <p:nvPr/>
          </p:nvGraphicFramePr>
          <p:xfrm>
            <a:off x="4645" y="596"/>
            <a:ext cx="731" cy="268"/>
          </p:xfrm>
          <a:graphic>
            <a:graphicData uri="http://schemas.openxmlformats.org/presentationml/2006/ole">
              <mc:AlternateContent xmlns:mc="http://schemas.openxmlformats.org/markup-compatibility/2006">
                <mc:Choice xmlns:v="urn:schemas-microsoft-com:vml" Requires="v">
                  <p:oleObj spid="_x0000_s227370" name="Equation" r:id="rId13" imgW="431640" imgH="139680" progId="Equation.3">
                    <p:embed/>
                  </p:oleObj>
                </mc:Choice>
                <mc:Fallback>
                  <p:oleObj name="Equation" r:id="rId13" imgW="431640" imgH="139680" progId="Equation.3">
                    <p:embed/>
                    <p:pic>
                      <p:nvPicPr>
                        <p:cNvPr id="1027" name="Object 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45" y="596"/>
                          <a:ext cx="731"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93557" name="Text Box 21"/>
          <p:cNvSpPr txBox="1">
            <a:spLocks noChangeArrowheads="1"/>
          </p:cNvSpPr>
          <p:nvPr/>
        </p:nvSpPr>
        <p:spPr bwMode="auto">
          <a:xfrm>
            <a:off x="228600" y="1614488"/>
            <a:ext cx="8686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1</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、质点高速运动时伽利略变换为洛伦兹变换所代替</a:t>
            </a:r>
          </a:p>
        </p:txBody>
      </p:sp>
      <p:grpSp>
        <p:nvGrpSpPr>
          <p:cNvPr id="7" name="Group 37"/>
          <p:cNvGrpSpPr>
            <a:grpSpLocks/>
          </p:cNvGrpSpPr>
          <p:nvPr/>
        </p:nvGrpSpPr>
        <p:grpSpPr bwMode="auto">
          <a:xfrm>
            <a:off x="228600" y="2157413"/>
            <a:ext cx="8034338" cy="1565275"/>
            <a:chOff x="144" y="1359"/>
            <a:chExt cx="5061" cy="986"/>
          </a:xfrm>
        </p:grpSpPr>
        <p:graphicFrame>
          <p:nvGraphicFramePr>
            <p:cNvPr id="1026" name="Object 0"/>
            <p:cNvGraphicFramePr>
              <a:graphicFrameLocks noChangeAspect="1"/>
            </p:cNvGraphicFramePr>
            <p:nvPr/>
          </p:nvGraphicFramePr>
          <p:xfrm>
            <a:off x="3744" y="1359"/>
            <a:ext cx="1461" cy="986"/>
          </p:xfrm>
          <a:graphic>
            <a:graphicData uri="http://schemas.openxmlformats.org/presentationml/2006/ole">
              <mc:AlternateContent xmlns:mc="http://schemas.openxmlformats.org/markup-compatibility/2006">
                <mc:Choice xmlns:v="urn:schemas-microsoft-com:vml" Requires="v">
                  <p:oleObj spid="_x0000_s227371" name="Equation" r:id="rId15" imgW="812520" imgH="647640" progId="Equation.3">
                    <p:embed/>
                  </p:oleObj>
                </mc:Choice>
                <mc:Fallback>
                  <p:oleObj name="Equation" r:id="rId15" imgW="812520" imgH="647640" progId="Equation.3">
                    <p:embed/>
                    <p:pic>
                      <p:nvPicPr>
                        <p:cNvPr id="1026" name="Object 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44" y="1359"/>
                          <a:ext cx="1461" cy="986"/>
                        </a:xfrm>
                        <a:prstGeom prst="rect">
                          <a:avLst/>
                        </a:prstGeom>
                        <a:gradFill rotWithShape="0">
                          <a:gsLst>
                            <a:gs pos="0">
                              <a:schemeClr val="accent1"/>
                            </a:gs>
                            <a:gs pos="100000">
                              <a:srgbClr val="FFFFFF"/>
                            </a:gs>
                          </a:gsLst>
                          <a:lin ang="0" scaled="1"/>
                        </a:gra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40" name="Rectangle 28"/>
            <p:cNvSpPr>
              <a:spLocks noChangeArrowheads="1"/>
            </p:cNvSpPr>
            <p:nvPr/>
          </p:nvSpPr>
          <p:spPr bwMode="auto">
            <a:xfrm>
              <a:off x="144" y="1584"/>
              <a:ext cx="39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2</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、质点高速运动时的相对论性质量</a:t>
              </a:r>
            </a:p>
          </p:txBody>
        </p:sp>
      </p:grpSp>
    </p:spTree>
    <p:extLst>
      <p:ext uri="{BB962C8B-B14F-4D97-AF65-F5344CB8AC3E}">
        <p14:creationId xmlns:p14="http://schemas.microsoft.com/office/powerpoint/2010/main" val="35528277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3557"/>
                                        </p:tgtEl>
                                        <p:attrNameLst>
                                          <p:attrName>style.visibility</p:attrName>
                                        </p:attrNameLst>
                                      </p:cBhvr>
                                      <p:to>
                                        <p:strVal val="visible"/>
                                      </p:to>
                                    </p:set>
                                    <p:animEffect transition="in" filter="blinds(horizontal)">
                                      <p:cBhvr>
                                        <p:cTn id="7" dur="500"/>
                                        <p:tgtEl>
                                          <p:spTgt spid="1935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linds(horizontal)">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57"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Text Box 2"/>
          <p:cNvSpPr txBox="1">
            <a:spLocks noChangeArrowheads="1"/>
          </p:cNvSpPr>
          <p:nvPr/>
        </p:nvSpPr>
        <p:spPr bwMode="auto">
          <a:xfrm>
            <a:off x="152400" y="3746500"/>
            <a:ext cx="9067800"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牛顿力学具有内在随机性</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：应用牛顿定律可解的问题只是线性的，在自然界中只是一些特例，普遍存在的问题都是非线性的。 现在知道，只要确定论的系统稍微复杂一些，它就会表现出随机行为，运动对初始条件特别敏感，存在混沌现象。目前关于混沌的研究已涉及到生物学、天文学、社会学等领域。</a:t>
            </a:r>
          </a:p>
        </p:txBody>
      </p:sp>
      <p:sp>
        <p:nvSpPr>
          <p:cNvPr id="6147" name="Text Box 5"/>
          <p:cNvSpPr txBox="1">
            <a:spLocks noChangeArrowheads="1"/>
          </p:cNvSpPr>
          <p:nvPr/>
        </p:nvSpPr>
        <p:spPr bwMode="auto">
          <a:xfrm>
            <a:off x="76200" y="685800"/>
            <a:ext cx="5257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二、确定性与随机性</a:t>
            </a:r>
          </a:p>
        </p:txBody>
      </p:sp>
      <p:sp>
        <p:nvSpPr>
          <p:cNvPr id="195590" name="Text Box 6"/>
          <p:cNvSpPr txBox="1">
            <a:spLocks noChangeArrowheads="1"/>
          </p:cNvSpPr>
          <p:nvPr/>
        </p:nvSpPr>
        <p:spPr bwMode="auto">
          <a:xfrm>
            <a:off x="152400" y="1354138"/>
            <a:ext cx="8839200" cy="222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确定性</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已知物体初始运动状态及所受的力，应用牛顿定律可以确定运动物体任意时刻的运动状态和确定的运动轨迹。初始运动状态的微小变化只能引起运动轨迹的微小变动。海王星的发现是牛顿力学确定论成功的典范。</a:t>
            </a:r>
          </a:p>
        </p:txBody>
      </p:sp>
    </p:spTree>
    <p:extLst>
      <p:ext uri="{BB962C8B-B14F-4D97-AF65-F5344CB8AC3E}">
        <p14:creationId xmlns:p14="http://schemas.microsoft.com/office/powerpoint/2010/main" val="22094660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5590"/>
                                        </p:tgtEl>
                                        <p:attrNameLst>
                                          <p:attrName>style.visibility</p:attrName>
                                        </p:attrNameLst>
                                      </p:cBhvr>
                                      <p:to>
                                        <p:strVal val="visible"/>
                                      </p:to>
                                    </p:set>
                                    <p:animEffect transition="in" filter="blinds(horizontal)">
                                      <p:cBhvr>
                                        <p:cTn id="7" dur="500"/>
                                        <p:tgtEl>
                                          <p:spTgt spid="1955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5586"/>
                                        </p:tgtEl>
                                        <p:attrNameLst>
                                          <p:attrName>style.visibility</p:attrName>
                                        </p:attrNameLst>
                                      </p:cBhvr>
                                      <p:to>
                                        <p:strVal val="visible"/>
                                      </p:to>
                                    </p:set>
                                    <p:animEffect transition="in" filter="blinds(horizontal)">
                                      <p:cBhvr>
                                        <p:cTn id="12" dur="500"/>
                                        <p:tgtEl>
                                          <p:spTgt spid="1955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6" grpId="0" autoUpdateAnimBg="0"/>
      <p:bldP spid="195590"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5" name="Group 14"/>
          <p:cNvGrpSpPr>
            <a:grpSpLocks/>
          </p:cNvGrpSpPr>
          <p:nvPr/>
        </p:nvGrpSpPr>
        <p:grpSpPr bwMode="auto">
          <a:xfrm>
            <a:off x="1524000" y="1752600"/>
            <a:ext cx="6019800" cy="2101850"/>
            <a:chOff x="960" y="1152"/>
            <a:chExt cx="3792" cy="1248"/>
          </a:xfrm>
        </p:grpSpPr>
        <p:sp>
          <p:nvSpPr>
            <p:cNvPr id="3079" name="Rectangle 2"/>
            <p:cNvSpPr>
              <a:spLocks noChangeArrowheads="1"/>
            </p:cNvSpPr>
            <p:nvPr/>
          </p:nvSpPr>
          <p:spPr bwMode="auto">
            <a:xfrm>
              <a:off x="960" y="1152"/>
              <a:ext cx="3792" cy="1248"/>
            </a:xfrm>
            <a:prstGeom prst="rect">
              <a:avLst/>
            </a:prstGeom>
            <a:solidFill>
              <a:schemeClr val="bg1"/>
            </a:solidFill>
            <a:ln w="9525">
              <a:solidFill>
                <a:schemeClr val="tx2"/>
              </a:solidFill>
              <a:miter lim="800000"/>
              <a:headEnd/>
              <a:tailEnd/>
            </a:ln>
          </p:spPr>
          <p:txBody>
            <a:bodyPr wrap="none" anchor="ctr"/>
            <a:lstStyle>
              <a:lvl1pPr eaLnBrk="0" hangingPunct="0">
                <a:defRPr sz="24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4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4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4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4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pic>
          <p:nvPicPr>
            <p:cNvPr id="3080" name="Picture 3" descr="PL_004"/>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1296" y="1248"/>
              <a:ext cx="1104" cy="1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76" name="Text Box 5"/>
          <p:cNvSpPr txBox="1">
            <a:spLocks noChangeArrowheads="1"/>
          </p:cNvSpPr>
          <p:nvPr/>
        </p:nvSpPr>
        <p:spPr bwMode="auto">
          <a:xfrm>
            <a:off x="457200" y="685800"/>
            <a:ext cx="817403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4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4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4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4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0000FF"/>
              </a:buClr>
              <a:buSzTx/>
              <a:buFont typeface="Wingdings" panose="05000000000000000000" pitchFamily="2" charset="2"/>
              <a:buChar char="Ø"/>
              <a:tabLst/>
              <a:defRPr/>
            </a:pP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转动：刚体中所有的点都绕同一直线做圆周运动。 转动又分定轴转动和非定轴转动 。</a:t>
            </a:r>
          </a:p>
        </p:txBody>
      </p:sp>
      <p:pic>
        <p:nvPicPr>
          <p:cNvPr id="3077" name="Picture 12" descr="PL_091"/>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5257800" y="1873250"/>
            <a:ext cx="1905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8735" name="Rectangle 15"/>
          <p:cNvSpPr>
            <a:spLocks noChangeArrowheads="1"/>
          </p:cNvSpPr>
          <p:nvPr/>
        </p:nvSpPr>
        <p:spPr bwMode="auto">
          <a:xfrm>
            <a:off x="533400" y="3900488"/>
            <a:ext cx="5105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4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4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4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4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rgbClr val="0000FF"/>
              </a:buClr>
              <a:buSzTx/>
              <a:buFont typeface="Wingdings" panose="05000000000000000000" pitchFamily="2" charset="2"/>
              <a:buChar char="Ø"/>
              <a:tabLst/>
              <a:defRPr/>
            </a:pP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刚体的平面运动 </a:t>
            </a:r>
          </a:p>
        </p:txBody>
      </p:sp>
    </p:spTree>
    <p:controls>
      <mc:AlternateContent xmlns:mc="http://schemas.openxmlformats.org/markup-compatibility/2006">
        <mc:Choice xmlns:v="urn:schemas-microsoft-com:vml" Requires="v">
          <p:control spid="178185" name="ShockwaveFlash1" r:id="rId2" imgW="7697880" imgH="2057400"/>
        </mc:Choice>
        <mc:Fallback>
          <p:control name="ShockwaveFlash1" r:id="rId2" imgW="7697880" imgH="2057400">
            <p:pic>
              <p:nvPicPr>
                <p:cNvPr id="3074" name="ShockwaveFlash1"/>
                <p:cNvPicPr preferRelativeResize="0">
                  <a:picLocks noChangeArrowheads="1" noChangeShapeType="1"/>
                </p:cNvPicPr>
                <p:nvPr/>
              </p:nvPicPr>
              <p:blipFill>
                <a:blip r:embed="rId6"/>
                <a:srcRect/>
                <a:stretch>
                  <a:fillRect/>
                </a:stretch>
              </p:blipFill>
              <p:spPr bwMode="auto">
                <a:xfrm>
                  <a:off x="762000" y="4495800"/>
                  <a:ext cx="7697788" cy="20574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97450728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8735"/>
                                        </p:tgtEl>
                                        <p:attrNameLst>
                                          <p:attrName>style.visibility</p:attrName>
                                        </p:attrNameLst>
                                      </p:cBhvr>
                                      <p:to>
                                        <p:strVal val="visible"/>
                                      </p:to>
                                    </p:set>
                                    <p:animEffect transition="in" filter="blinds(horizontal)">
                                      <p:cBhvr>
                                        <p:cTn id="7" dur="500"/>
                                        <p:tgtEl>
                                          <p:spTgt spid="1587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35"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ext Box 3"/>
          <p:cNvSpPr txBox="1">
            <a:spLocks noChangeArrowheads="1"/>
          </p:cNvSpPr>
          <p:nvPr/>
        </p:nvSpPr>
        <p:spPr bwMode="auto">
          <a:xfrm>
            <a:off x="395288" y="730250"/>
            <a:ext cx="7445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三、 能量的连续性与能量量子化</a:t>
            </a:r>
          </a:p>
        </p:txBody>
      </p:sp>
      <p:sp>
        <p:nvSpPr>
          <p:cNvPr id="196615" name="Rectangle 7"/>
          <p:cNvSpPr>
            <a:spLocks noChangeArrowheads="1"/>
          </p:cNvSpPr>
          <p:nvPr/>
        </p:nvSpPr>
        <p:spPr bwMode="auto">
          <a:xfrm>
            <a:off x="328613" y="1282700"/>
            <a:ext cx="8510587"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经典物理中，宏观物体的能量是连续变化的，但近代物理的理论证明，能量的量子化是微观粒子的重要特性 。</a:t>
            </a:r>
          </a:p>
        </p:txBody>
      </p:sp>
      <p:sp>
        <p:nvSpPr>
          <p:cNvPr id="196617" name="Text Box 9"/>
          <p:cNvSpPr txBox="1">
            <a:spLocks noChangeArrowheads="1"/>
          </p:cNvSpPr>
          <p:nvPr/>
        </p:nvSpPr>
        <p:spPr bwMode="auto">
          <a:xfrm>
            <a:off x="460375" y="2686050"/>
            <a:ext cx="63896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0000FF"/>
              </a:buClr>
              <a:buSzTx/>
              <a:buFont typeface="Wingdings" panose="05000000000000000000" pitchFamily="2" charset="2"/>
              <a:buChar char="Ø"/>
              <a:tabLst/>
              <a:defRPr/>
            </a:pP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普朗克提出一维振子的能量</a:t>
            </a:r>
          </a:p>
        </p:txBody>
      </p:sp>
      <p:graphicFrame>
        <p:nvGraphicFramePr>
          <p:cNvPr id="196618" name="Object 10"/>
          <p:cNvGraphicFramePr>
            <a:graphicFrameLocks noChangeAspect="1"/>
          </p:cNvGraphicFramePr>
          <p:nvPr/>
        </p:nvGraphicFramePr>
        <p:xfrm>
          <a:off x="2500313" y="3327400"/>
          <a:ext cx="4441825" cy="650875"/>
        </p:xfrm>
        <a:graphic>
          <a:graphicData uri="http://schemas.openxmlformats.org/presentationml/2006/ole">
            <mc:AlternateContent xmlns:mc="http://schemas.openxmlformats.org/markup-compatibility/2006">
              <mc:Choice xmlns:v="urn:schemas-microsoft-com:vml" Requires="v">
                <p:oleObj spid="_x0000_s228364" name="Equation" r:id="rId3" imgW="1384200" imgH="203040" progId="Equation.3">
                  <p:embed/>
                </p:oleObj>
              </mc:Choice>
              <mc:Fallback>
                <p:oleObj name="Equation" r:id="rId3" imgW="1384200" imgH="203040" progId="Equation.3">
                  <p:embed/>
                  <p:pic>
                    <p:nvPicPr>
                      <p:cNvPr id="196618"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0313" y="3327400"/>
                        <a:ext cx="4441825" cy="650875"/>
                      </a:xfrm>
                      <a:prstGeom prst="rect">
                        <a:avLst/>
                      </a:prstGeom>
                      <a:gradFill rotWithShape="0">
                        <a:gsLst>
                          <a:gs pos="0">
                            <a:schemeClr val="accent1"/>
                          </a:gs>
                          <a:gs pos="50000">
                            <a:srgbClr val="FFFFFF"/>
                          </a:gs>
                          <a:gs pos="100000">
                            <a:schemeClr val="accent1"/>
                          </a:gs>
                        </a:gsLst>
                        <a:lin ang="5400000" scaled="1"/>
                      </a:gra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6619" name="Text Box 11"/>
          <p:cNvSpPr txBox="1">
            <a:spLocks noChangeArrowheads="1"/>
          </p:cNvSpPr>
          <p:nvPr/>
        </p:nvSpPr>
        <p:spPr bwMode="auto">
          <a:xfrm>
            <a:off x="493713" y="4337050"/>
            <a:ext cx="5715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0000FF"/>
              </a:buClr>
              <a:buSzTx/>
              <a:buFont typeface="Wingdings" panose="05000000000000000000" pitchFamily="2" charset="2"/>
              <a:buChar char="Ø"/>
              <a:tabLst/>
              <a:defRPr/>
            </a:pP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爱因斯坦认为光子能量</a:t>
            </a:r>
          </a:p>
        </p:txBody>
      </p:sp>
      <p:graphicFrame>
        <p:nvGraphicFramePr>
          <p:cNvPr id="196620" name="Object 12"/>
          <p:cNvGraphicFramePr>
            <a:graphicFrameLocks noChangeAspect="1"/>
          </p:cNvGraphicFramePr>
          <p:nvPr/>
        </p:nvGraphicFramePr>
        <p:xfrm>
          <a:off x="5684838" y="4302125"/>
          <a:ext cx="1598612" cy="622300"/>
        </p:xfrm>
        <a:graphic>
          <a:graphicData uri="http://schemas.openxmlformats.org/presentationml/2006/ole">
            <mc:AlternateContent xmlns:mc="http://schemas.openxmlformats.org/markup-compatibility/2006">
              <mc:Choice xmlns:v="urn:schemas-microsoft-com:vml" Requires="v">
                <p:oleObj spid="_x0000_s228365" name="Equation" r:id="rId5" imgW="457200" imgH="177480" progId="Equation.3">
                  <p:embed/>
                </p:oleObj>
              </mc:Choice>
              <mc:Fallback>
                <p:oleObj name="Equation" r:id="rId5" imgW="457200" imgH="177480" progId="Equation.3">
                  <p:embed/>
                  <p:pic>
                    <p:nvPicPr>
                      <p:cNvPr id="19662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84838" y="4302125"/>
                        <a:ext cx="1598612" cy="622300"/>
                      </a:xfrm>
                      <a:prstGeom prst="rect">
                        <a:avLst/>
                      </a:prstGeom>
                      <a:gradFill rotWithShape="0">
                        <a:gsLst>
                          <a:gs pos="0">
                            <a:schemeClr val="accent1"/>
                          </a:gs>
                          <a:gs pos="50000">
                            <a:srgbClr val="FFFFFF"/>
                          </a:gs>
                          <a:gs pos="100000">
                            <a:schemeClr val="accent1"/>
                          </a:gs>
                        </a:gsLst>
                        <a:lin ang="5400000" scaled="1"/>
                      </a:gra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6621" name="Text Box 13"/>
          <p:cNvSpPr txBox="1">
            <a:spLocks noChangeArrowheads="1"/>
          </p:cNvSpPr>
          <p:nvPr/>
        </p:nvSpPr>
        <p:spPr bwMode="auto">
          <a:xfrm>
            <a:off x="352425" y="5081588"/>
            <a:ext cx="845185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量子力学指出，物体（微观粒子）的位置和动量相互联系，但不能同时精确确定，并且一般作不连续的变化 。</a:t>
            </a:r>
          </a:p>
        </p:txBody>
      </p:sp>
    </p:spTree>
    <p:extLst>
      <p:ext uri="{BB962C8B-B14F-4D97-AF65-F5344CB8AC3E}">
        <p14:creationId xmlns:p14="http://schemas.microsoft.com/office/powerpoint/2010/main" val="39166240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6615"/>
                                        </p:tgtEl>
                                        <p:attrNameLst>
                                          <p:attrName>style.visibility</p:attrName>
                                        </p:attrNameLst>
                                      </p:cBhvr>
                                      <p:to>
                                        <p:strVal val="visible"/>
                                      </p:to>
                                    </p:set>
                                    <p:animEffect transition="in" filter="blinds(horizontal)">
                                      <p:cBhvr>
                                        <p:cTn id="7" dur="500"/>
                                        <p:tgtEl>
                                          <p:spTgt spid="1966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6617"/>
                                        </p:tgtEl>
                                        <p:attrNameLst>
                                          <p:attrName>style.visibility</p:attrName>
                                        </p:attrNameLst>
                                      </p:cBhvr>
                                      <p:to>
                                        <p:strVal val="visible"/>
                                      </p:to>
                                    </p:set>
                                    <p:animEffect transition="in" filter="blinds(horizontal)">
                                      <p:cBhvr>
                                        <p:cTn id="12" dur="500"/>
                                        <p:tgtEl>
                                          <p:spTgt spid="1966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96618"/>
                                        </p:tgtEl>
                                        <p:attrNameLst>
                                          <p:attrName>style.visibility</p:attrName>
                                        </p:attrNameLst>
                                      </p:cBhvr>
                                      <p:to>
                                        <p:strVal val="visible"/>
                                      </p:to>
                                    </p:set>
                                    <p:animEffect transition="in" filter="blinds(horizontal)">
                                      <p:cBhvr>
                                        <p:cTn id="17" dur="500"/>
                                        <p:tgtEl>
                                          <p:spTgt spid="19661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6619"/>
                                        </p:tgtEl>
                                        <p:attrNameLst>
                                          <p:attrName>style.visibility</p:attrName>
                                        </p:attrNameLst>
                                      </p:cBhvr>
                                      <p:to>
                                        <p:strVal val="visible"/>
                                      </p:to>
                                    </p:set>
                                    <p:animEffect transition="in" filter="blinds(horizontal)">
                                      <p:cBhvr>
                                        <p:cTn id="22" dur="500"/>
                                        <p:tgtEl>
                                          <p:spTgt spid="19661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96620"/>
                                        </p:tgtEl>
                                        <p:attrNameLst>
                                          <p:attrName>style.visibility</p:attrName>
                                        </p:attrNameLst>
                                      </p:cBhvr>
                                      <p:to>
                                        <p:strVal val="visible"/>
                                      </p:to>
                                    </p:set>
                                    <p:animEffect transition="in" filter="blinds(horizontal)">
                                      <p:cBhvr>
                                        <p:cTn id="27" dur="500"/>
                                        <p:tgtEl>
                                          <p:spTgt spid="19662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96621"/>
                                        </p:tgtEl>
                                        <p:attrNameLst>
                                          <p:attrName>style.visibility</p:attrName>
                                        </p:attrNameLst>
                                      </p:cBhvr>
                                      <p:to>
                                        <p:strVal val="visible"/>
                                      </p:to>
                                    </p:set>
                                    <p:animEffect transition="in" filter="blinds(horizontal)">
                                      <p:cBhvr>
                                        <p:cTn id="32" dur="500"/>
                                        <p:tgtEl>
                                          <p:spTgt spid="1966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5" grpId="0" autoUpdateAnimBg="0"/>
      <p:bldP spid="196617" grpId="0" autoUpdateAnimBg="0"/>
      <p:bldP spid="196619" grpId="0" autoUpdateAnimBg="0"/>
      <p:bldP spid="196621"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9" name="Group 9"/>
          <p:cNvGrpSpPr>
            <a:grpSpLocks/>
          </p:cNvGrpSpPr>
          <p:nvPr/>
        </p:nvGrpSpPr>
        <p:grpSpPr bwMode="auto">
          <a:xfrm>
            <a:off x="250825" y="836613"/>
            <a:ext cx="8305800" cy="762000"/>
            <a:chOff x="144" y="528"/>
            <a:chExt cx="5232" cy="480"/>
          </a:xfrm>
        </p:grpSpPr>
        <p:sp>
          <p:nvSpPr>
            <p:cNvPr id="4100" name="Text Box 2"/>
            <p:cNvSpPr txBox="1">
              <a:spLocks noChangeArrowheads="1"/>
            </p:cNvSpPr>
            <p:nvPr/>
          </p:nvSpPr>
          <p:spPr bwMode="auto">
            <a:xfrm>
              <a:off x="144" y="633"/>
              <a:ext cx="249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4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4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4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4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0000FF"/>
                </a:buClr>
                <a:buSzTx/>
                <a:buFont typeface="Wingdings" panose="05000000000000000000" pitchFamily="2" charset="2"/>
                <a:buChar char="Ø"/>
                <a:tabLst/>
                <a:defRPr/>
              </a:pP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刚体的一般运动</a:t>
              </a:r>
            </a:p>
          </p:txBody>
        </p:sp>
        <p:sp>
          <p:nvSpPr>
            <p:cNvPr id="4101" name="Rectangle 4"/>
            <p:cNvSpPr>
              <a:spLocks noChangeArrowheads="1"/>
            </p:cNvSpPr>
            <p:nvPr/>
          </p:nvSpPr>
          <p:spPr bwMode="auto">
            <a:xfrm>
              <a:off x="2160" y="624"/>
              <a:ext cx="1344" cy="351"/>
            </a:xfrm>
            <a:prstGeom prst="rect">
              <a:avLst/>
            </a:prstGeom>
            <a:gradFill rotWithShape="0">
              <a:gsLst>
                <a:gs pos="0">
                  <a:srgbClr val="FFE7FF"/>
                </a:gs>
                <a:gs pos="50000">
                  <a:srgbClr val="FFFFFF"/>
                </a:gs>
                <a:gs pos="100000">
                  <a:srgbClr val="FFE7FF"/>
                </a:gs>
              </a:gsLst>
              <a:lin ang="5400000" scaled="1"/>
            </a:gradFill>
            <a:ln w="38100">
              <a:solidFill>
                <a:srgbClr val="CC00CC"/>
              </a:solidFill>
              <a:miter lim="800000"/>
              <a:headEnd/>
              <a:tailEnd/>
            </a:ln>
          </p:spPr>
          <p:txBody>
            <a:bodyPr>
              <a:spAutoFit/>
            </a:bodyPr>
            <a:lstStyle>
              <a:lvl1pPr eaLnBrk="0" hangingPunct="0">
                <a:defRPr sz="24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4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4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4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4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质心的平动</a:t>
              </a:r>
            </a:p>
          </p:txBody>
        </p:sp>
        <p:sp>
          <p:nvSpPr>
            <p:cNvPr id="174085" name="Rectangle 5"/>
            <p:cNvSpPr>
              <a:spLocks noChangeArrowheads="1"/>
            </p:cNvSpPr>
            <p:nvPr/>
          </p:nvSpPr>
          <p:spPr bwMode="auto">
            <a:xfrm>
              <a:off x="3792" y="624"/>
              <a:ext cx="1584" cy="351"/>
            </a:xfrm>
            <a:prstGeom prst="rect">
              <a:avLst/>
            </a:prstGeom>
            <a:gradFill rotWithShape="0">
              <a:gsLst>
                <a:gs pos="0">
                  <a:schemeClr val="accent1"/>
                </a:gs>
                <a:gs pos="50000">
                  <a:srgbClr val="FFFFFF"/>
                </a:gs>
                <a:gs pos="100000">
                  <a:schemeClr val="accent1"/>
                </a:gs>
              </a:gsLst>
              <a:lin ang="5400000" scaled="1"/>
            </a:gradFill>
            <a:ln w="38100">
              <a:solidFill>
                <a:schemeClr val="tx2"/>
              </a:solid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rPr>
                <a:t>绕质心的转动</a:t>
              </a:r>
            </a:p>
          </p:txBody>
        </p:sp>
        <p:sp>
          <p:nvSpPr>
            <p:cNvPr id="4103" name="Text Box 6"/>
            <p:cNvSpPr txBox="1">
              <a:spLocks noChangeArrowheads="1"/>
            </p:cNvSpPr>
            <p:nvPr/>
          </p:nvSpPr>
          <p:spPr bwMode="auto">
            <a:xfrm>
              <a:off x="3504" y="528"/>
              <a:ext cx="43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4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4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4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4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44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a:t>
              </a:r>
            </a:p>
          </p:txBody>
        </p:sp>
      </p:grpSp>
    </p:spTree>
    <p:controls>
      <mc:AlternateContent xmlns:mc="http://schemas.openxmlformats.org/markup-compatibility/2006">
        <mc:Choice xmlns:v="urn:schemas-microsoft-com:vml" Requires="v">
          <p:control spid="179209" name="ShockwaveFlash1" r:id="rId2" imgW="8002440" imgH="4343400"/>
        </mc:Choice>
        <mc:Fallback>
          <p:control name="ShockwaveFlash1" r:id="rId2" imgW="8002440" imgH="4343400">
            <p:pic>
              <p:nvPicPr>
                <p:cNvPr id="4098" name="ShockwaveFlash1"/>
                <p:cNvPicPr preferRelativeResize="0">
                  <a:picLocks noChangeArrowheads="1" noChangeShapeType="1"/>
                </p:cNvPicPr>
                <p:nvPr/>
              </p:nvPicPr>
              <p:blipFill>
                <a:blip r:embed="rId4"/>
                <a:srcRect/>
                <a:stretch>
                  <a:fillRect/>
                </a:stretch>
              </p:blipFill>
              <p:spPr bwMode="auto">
                <a:xfrm>
                  <a:off x="609600" y="1905000"/>
                  <a:ext cx="8002588" cy="4343400"/>
                </a:xfrm>
                <a:prstGeom prst="rect">
                  <a:avLst/>
                </a:prstGeom>
                <a:noFill/>
                <a:ln>
                  <a:noFill/>
                </a:ln>
                <a:effectLst/>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2387982311"/>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3" name="Rectangle 3"/>
          <p:cNvSpPr>
            <a:spLocks noChangeArrowheads="1"/>
          </p:cNvSpPr>
          <p:nvPr/>
        </p:nvSpPr>
        <p:spPr bwMode="auto">
          <a:xfrm>
            <a:off x="4648200" y="1371600"/>
            <a:ext cx="4038600" cy="2514600"/>
          </a:xfrm>
          <a:prstGeom prst="rect">
            <a:avLst/>
          </a:prstGeom>
          <a:solidFill>
            <a:schemeClr val="bg1"/>
          </a:solidFill>
          <a:ln w="9525">
            <a:solidFill>
              <a:schemeClr val="tx2"/>
            </a:solidFill>
            <a:miter lim="800000"/>
            <a:headEnd/>
            <a:tailEnd/>
          </a:ln>
        </p:spPr>
        <p:txBody>
          <a:bodyPr wrap="none" anchor="ctr"/>
          <a:lstStyle>
            <a:lvl1pPr eaLnBrk="0" hangingPunct="0">
              <a:defRPr sz="24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4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4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4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4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134" name="AutoShape 4"/>
          <p:cNvSpPr>
            <a:spLocks noChangeArrowheads="1"/>
          </p:cNvSpPr>
          <p:nvPr/>
        </p:nvSpPr>
        <p:spPr bwMode="auto">
          <a:xfrm>
            <a:off x="5181600" y="2219325"/>
            <a:ext cx="3048000" cy="990600"/>
          </a:xfrm>
          <a:prstGeom prst="parallelogram">
            <a:avLst>
              <a:gd name="adj" fmla="val 68276"/>
            </a:avLst>
          </a:prstGeom>
          <a:solidFill>
            <a:schemeClr val="accent1"/>
          </a:solidFill>
          <a:ln w="19050">
            <a:solidFill>
              <a:schemeClr val="tx1"/>
            </a:solidFill>
            <a:miter lim="800000"/>
            <a:headEnd/>
            <a:tailEnd/>
          </a:ln>
        </p:spPr>
        <p:txBody>
          <a:bodyPr wrap="none" anchor="ctr"/>
          <a:lstStyle>
            <a:lvl1pPr eaLnBrk="0" hangingPunct="0">
              <a:defRPr sz="24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4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4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4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4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135" name="Line 5"/>
          <p:cNvSpPr>
            <a:spLocks noChangeShapeType="1"/>
          </p:cNvSpPr>
          <p:nvPr/>
        </p:nvSpPr>
        <p:spPr bwMode="auto">
          <a:xfrm>
            <a:off x="6629400" y="2676525"/>
            <a:ext cx="1600200"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2" name="Group 101"/>
          <p:cNvGrpSpPr>
            <a:grpSpLocks/>
          </p:cNvGrpSpPr>
          <p:nvPr/>
        </p:nvGrpSpPr>
        <p:grpSpPr bwMode="auto">
          <a:xfrm>
            <a:off x="5638800" y="2438400"/>
            <a:ext cx="2057400" cy="533400"/>
            <a:chOff x="3552" y="1542"/>
            <a:chExt cx="1296" cy="336"/>
          </a:xfrm>
        </p:grpSpPr>
        <p:grpSp>
          <p:nvGrpSpPr>
            <p:cNvPr id="5213" name="Group 7"/>
            <p:cNvGrpSpPr>
              <a:grpSpLocks/>
            </p:cNvGrpSpPr>
            <p:nvPr/>
          </p:nvGrpSpPr>
          <p:grpSpPr bwMode="auto">
            <a:xfrm>
              <a:off x="3552" y="1542"/>
              <a:ext cx="1296" cy="336"/>
              <a:chOff x="3792" y="672"/>
              <a:chExt cx="1296" cy="336"/>
            </a:xfrm>
          </p:grpSpPr>
          <p:sp>
            <p:nvSpPr>
              <p:cNvPr id="5215" name="Oval 8"/>
              <p:cNvSpPr>
                <a:spLocks noChangeArrowheads="1"/>
              </p:cNvSpPr>
              <p:nvPr/>
            </p:nvSpPr>
            <p:spPr bwMode="auto">
              <a:xfrm>
                <a:off x="3792" y="720"/>
                <a:ext cx="1296" cy="288"/>
              </a:xfrm>
              <a:prstGeom prst="ellipse">
                <a:avLst/>
              </a:prstGeom>
              <a:solidFill>
                <a:srgbClr val="FFCCFF"/>
              </a:solidFill>
              <a:ln w="19050">
                <a:solidFill>
                  <a:schemeClr val="tx1"/>
                </a:solidFill>
                <a:round/>
                <a:headEnd/>
                <a:tailEnd/>
              </a:ln>
            </p:spPr>
            <p:txBody>
              <a:bodyPr wrap="none" anchor="ctr"/>
              <a:lstStyle>
                <a:lvl1pPr eaLnBrk="0" hangingPunct="0">
                  <a:defRPr sz="24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4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4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4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4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16" name="Oval 9"/>
              <p:cNvSpPr>
                <a:spLocks noChangeArrowheads="1"/>
              </p:cNvSpPr>
              <p:nvPr/>
            </p:nvSpPr>
            <p:spPr bwMode="auto">
              <a:xfrm>
                <a:off x="3792" y="672"/>
                <a:ext cx="1296" cy="288"/>
              </a:xfrm>
              <a:prstGeom prst="ellipse">
                <a:avLst/>
              </a:prstGeom>
              <a:solidFill>
                <a:srgbClr val="FFCCFF"/>
              </a:solidFill>
              <a:ln w="19050">
                <a:solidFill>
                  <a:schemeClr val="tx1"/>
                </a:solidFill>
                <a:round/>
                <a:headEnd/>
                <a:tailEnd/>
              </a:ln>
            </p:spPr>
            <p:txBody>
              <a:bodyPr wrap="none" anchor="ctr"/>
              <a:lstStyle>
                <a:lvl1pPr eaLnBrk="0" hangingPunct="0">
                  <a:defRPr sz="24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4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4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4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4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5214" name="Line 10"/>
            <p:cNvSpPr>
              <a:spLocks noChangeShapeType="1"/>
            </p:cNvSpPr>
            <p:nvPr/>
          </p:nvSpPr>
          <p:spPr bwMode="auto">
            <a:xfrm>
              <a:off x="4176" y="1686"/>
              <a:ext cx="624" cy="0"/>
            </a:xfrm>
            <a:prstGeom prst="line">
              <a:avLst/>
            </a:prstGeom>
            <a:noFill/>
            <a:ln w="19050">
              <a:solidFill>
                <a:srgbClr val="CC0000"/>
              </a:solidFill>
              <a:round/>
              <a:headEnd/>
              <a:tailEnd type="triangle" w="sm" len="lg"/>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aphicFrame>
        <p:nvGraphicFramePr>
          <p:cNvPr id="5122" name="Object 14"/>
          <p:cNvGraphicFramePr>
            <a:graphicFrameLocks noChangeAspect="1"/>
          </p:cNvGraphicFramePr>
          <p:nvPr/>
        </p:nvGraphicFramePr>
        <p:xfrm>
          <a:off x="8229600" y="2524125"/>
          <a:ext cx="373063" cy="414338"/>
        </p:xfrm>
        <a:graphic>
          <a:graphicData uri="http://schemas.openxmlformats.org/presentationml/2006/ole">
            <mc:AlternateContent xmlns:mc="http://schemas.openxmlformats.org/markup-compatibility/2006">
              <mc:Choice xmlns:v="urn:schemas-microsoft-com:vml" Requires="v">
                <p:oleObj spid="_x0000_s180303" name="Equation" r:id="rId3" imgW="126720" imgH="139680" progId="Equation.3">
                  <p:embed/>
                </p:oleObj>
              </mc:Choice>
              <mc:Fallback>
                <p:oleObj name="Equation" r:id="rId3" imgW="126720" imgH="139680" progId="Equation.3">
                  <p:embed/>
                  <p:pic>
                    <p:nvPicPr>
                      <p:cNvPr id="5122"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9600" y="2524125"/>
                        <a:ext cx="373063" cy="41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37" name="Text Box 15"/>
          <p:cNvSpPr txBox="1">
            <a:spLocks noChangeArrowheads="1"/>
          </p:cNvSpPr>
          <p:nvPr/>
        </p:nvSpPr>
        <p:spPr bwMode="auto">
          <a:xfrm>
            <a:off x="320675" y="611188"/>
            <a:ext cx="62801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4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4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4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4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一、刚体转动的角速度和角加速度</a:t>
            </a:r>
          </a:p>
        </p:txBody>
      </p:sp>
      <p:grpSp>
        <p:nvGrpSpPr>
          <p:cNvPr id="4" name="Group 103"/>
          <p:cNvGrpSpPr>
            <a:grpSpLocks/>
          </p:cNvGrpSpPr>
          <p:nvPr/>
        </p:nvGrpSpPr>
        <p:grpSpPr bwMode="auto">
          <a:xfrm>
            <a:off x="5638800" y="2447925"/>
            <a:ext cx="2057400" cy="533400"/>
            <a:chOff x="3552" y="1542"/>
            <a:chExt cx="1296" cy="336"/>
          </a:xfrm>
        </p:grpSpPr>
        <p:grpSp>
          <p:nvGrpSpPr>
            <p:cNvPr id="5207" name="Group 102"/>
            <p:cNvGrpSpPr>
              <a:grpSpLocks/>
            </p:cNvGrpSpPr>
            <p:nvPr/>
          </p:nvGrpSpPr>
          <p:grpSpPr bwMode="auto">
            <a:xfrm>
              <a:off x="3552" y="1542"/>
              <a:ext cx="1296" cy="336"/>
              <a:chOff x="3552" y="1542"/>
              <a:chExt cx="1296" cy="336"/>
            </a:xfrm>
          </p:grpSpPr>
          <p:grpSp>
            <p:nvGrpSpPr>
              <p:cNvPr id="5209" name="Group 47"/>
              <p:cNvGrpSpPr>
                <a:grpSpLocks/>
              </p:cNvGrpSpPr>
              <p:nvPr/>
            </p:nvGrpSpPr>
            <p:grpSpPr bwMode="auto">
              <a:xfrm rot="-900000">
                <a:off x="3552" y="1542"/>
                <a:ext cx="1296" cy="336"/>
                <a:chOff x="3792" y="672"/>
                <a:chExt cx="1296" cy="336"/>
              </a:xfrm>
            </p:grpSpPr>
            <p:sp>
              <p:nvSpPr>
                <p:cNvPr id="5211" name="Oval 48"/>
                <p:cNvSpPr>
                  <a:spLocks noChangeArrowheads="1"/>
                </p:cNvSpPr>
                <p:nvPr/>
              </p:nvSpPr>
              <p:spPr bwMode="auto">
                <a:xfrm>
                  <a:off x="3792" y="720"/>
                  <a:ext cx="1296" cy="288"/>
                </a:xfrm>
                <a:prstGeom prst="ellipse">
                  <a:avLst/>
                </a:prstGeom>
                <a:solidFill>
                  <a:srgbClr val="FFCCFF"/>
                </a:solidFill>
                <a:ln w="19050">
                  <a:solidFill>
                    <a:schemeClr val="tx1"/>
                  </a:solidFill>
                  <a:round/>
                  <a:headEnd/>
                  <a:tailEnd/>
                </a:ln>
              </p:spPr>
              <p:txBody>
                <a:bodyPr wrap="none" anchor="ctr"/>
                <a:lstStyle>
                  <a:lvl1pPr eaLnBrk="0" hangingPunct="0">
                    <a:defRPr sz="24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4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4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4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4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12" name="Oval 49"/>
                <p:cNvSpPr>
                  <a:spLocks noChangeArrowheads="1"/>
                </p:cNvSpPr>
                <p:nvPr/>
              </p:nvSpPr>
              <p:spPr bwMode="auto">
                <a:xfrm>
                  <a:off x="3792" y="672"/>
                  <a:ext cx="1296" cy="288"/>
                </a:xfrm>
                <a:prstGeom prst="ellipse">
                  <a:avLst/>
                </a:prstGeom>
                <a:solidFill>
                  <a:srgbClr val="FFCCFF"/>
                </a:solidFill>
                <a:ln w="19050">
                  <a:solidFill>
                    <a:schemeClr val="tx1"/>
                  </a:solidFill>
                  <a:round/>
                  <a:headEnd/>
                  <a:tailEnd/>
                </a:ln>
              </p:spPr>
              <p:txBody>
                <a:bodyPr wrap="none" anchor="ctr"/>
                <a:lstStyle>
                  <a:lvl1pPr eaLnBrk="0" hangingPunct="0">
                    <a:defRPr sz="24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4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4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4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4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5210" name="Line 50"/>
              <p:cNvSpPr>
                <a:spLocks noChangeShapeType="1"/>
              </p:cNvSpPr>
              <p:nvPr/>
            </p:nvSpPr>
            <p:spPr bwMode="auto">
              <a:xfrm rot="-900000">
                <a:off x="4159" y="1612"/>
                <a:ext cx="624" cy="0"/>
              </a:xfrm>
              <a:prstGeom prst="line">
                <a:avLst/>
              </a:prstGeom>
              <a:noFill/>
              <a:ln w="19050">
                <a:solidFill>
                  <a:srgbClr val="CC0000"/>
                </a:solidFill>
                <a:round/>
                <a:headEnd/>
                <a:tailEnd type="triangle" w="sm" len="lg"/>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5208" name="Line 51"/>
            <p:cNvSpPr>
              <a:spLocks noChangeShapeType="1"/>
            </p:cNvSpPr>
            <p:nvPr/>
          </p:nvSpPr>
          <p:spPr bwMode="auto">
            <a:xfrm>
              <a:off x="4176" y="1686"/>
              <a:ext cx="43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5139" name="Line 52"/>
          <p:cNvSpPr>
            <a:spLocks noChangeShapeType="1"/>
          </p:cNvSpPr>
          <p:nvPr/>
        </p:nvSpPr>
        <p:spPr bwMode="auto">
          <a:xfrm flipV="1">
            <a:off x="6629400" y="1533525"/>
            <a:ext cx="0" cy="114300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5123" name="Object 53"/>
          <p:cNvGraphicFramePr>
            <a:graphicFrameLocks noChangeAspect="1"/>
          </p:cNvGraphicFramePr>
          <p:nvPr/>
        </p:nvGraphicFramePr>
        <p:xfrm>
          <a:off x="6638925" y="1371600"/>
          <a:ext cx="371475" cy="457200"/>
        </p:xfrm>
        <a:graphic>
          <a:graphicData uri="http://schemas.openxmlformats.org/presentationml/2006/ole">
            <mc:AlternateContent xmlns:mc="http://schemas.openxmlformats.org/markup-compatibility/2006">
              <mc:Choice xmlns:v="urn:schemas-microsoft-com:vml" Requires="v">
                <p:oleObj spid="_x0000_s180304" name="Equation" r:id="rId5" imgW="114120" imgH="139680" progId="Equation.3">
                  <p:embed/>
                </p:oleObj>
              </mc:Choice>
              <mc:Fallback>
                <p:oleObj name="Equation" r:id="rId5" imgW="114120" imgH="139680" progId="Equation.3">
                  <p:embed/>
                  <p:pic>
                    <p:nvPicPr>
                      <p:cNvPr id="5123" name="Object 5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38925" y="1371600"/>
                        <a:ext cx="3714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9802" name="AutoShape 58"/>
          <p:cNvSpPr>
            <a:spLocks noChangeArrowheads="1"/>
          </p:cNvSpPr>
          <p:nvPr/>
        </p:nvSpPr>
        <p:spPr bwMode="auto">
          <a:xfrm>
            <a:off x="5334000" y="2438400"/>
            <a:ext cx="212725" cy="533400"/>
          </a:xfrm>
          <a:prstGeom prst="curvedRightArrow">
            <a:avLst>
              <a:gd name="adj1" fmla="val 50149"/>
              <a:gd name="adj2" fmla="val 100299"/>
              <a:gd name="adj3" fmla="val 33333"/>
            </a:avLst>
          </a:prstGeom>
          <a:solidFill>
            <a:srgbClr val="CC00CC"/>
          </a:solidFill>
          <a:ln w="9525">
            <a:solidFill>
              <a:schemeClr val="tx1"/>
            </a:solidFill>
            <a:miter lim="800000"/>
            <a:headEnd/>
            <a:tailEnd/>
          </a:ln>
        </p:spPr>
        <p:txBody>
          <a:bodyPr wrap="none" anchor="ctr"/>
          <a:lstStyle>
            <a:lvl1pPr eaLnBrk="0" hangingPunct="0">
              <a:defRPr sz="24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4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4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4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4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141" name="Line 59"/>
          <p:cNvSpPr>
            <a:spLocks noChangeShapeType="1"/>
          </p:cNvSpPr>
          <p:nvPr/>
        </p:nvSpPr>
        <p:spPr bwMode="auto">
          <a:xfrm>
            <a:off x="6629400" y="3209925"/>
            <a:ext cx="0" cy="523875"/>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7" name="Group 192"/>
          <p:cNvGrpSpPr>
            <a:grpSpLocks/>
          </p:cNvGrpSpPr>
          <p:nvPr/>
        </p:nvGrpSpPr>
        <p:grpSpPr bwMode="auto">
          <a:xfrm>
            <a:off x="4953000" y="3429000"/>
            <a:ext cx="2057400" cy="457200"/>
            <a:chOff x="3120" y="2137"/>
            <a:chExt cx="1296" cy="288"/>
          </a:xfrm>
        </p:grpSpPr>
        <p:sp>
          <p:nvSpPr>
            <p:cNvPr id="5205" name="AutoShape 113"/>
            <p:cNvSpPr>
              <a:spLocks noChangeArrowheads="1"/>
            </p:cNvSpPr>
            <p:nvPr/>
          </p:nvSpPr>
          <p:spPr bwMode="auto">
            <a:xfrm>
              <a:off x="3168" y="2160"/>
              <a:ext cx="816" cy="240"/>
            </a:xfrm>
            <a:prstGeom prst="wedgeRectCallout">
              <a:avLst>
                <a:gd name="adj1" fmla="val 24264"/>
                <a:gd name="adj2" fmla="val -122500"/>
              </a:avLst>
            </a:prstGeom>
            <a:solidFill>
              <a:schemeClr val="accent1"/>
            </a:solidFill>
            <a:ln w="9525">
              <a:solidFill>
                <a:schemeClr val="tx2"/>
              </a:solidFill>
              <a:miter lim="800000"/>
              <a:headEnd/>
              <a:tailEnd/>
            </a:ln>
          </p:spPr>
          <p:txBody>
            <a:bodyPr/>
            <a:lstStyle>
              <a:lvl1pPr eaLnBrk="0" hangingPunct="0">
                <a:defRPr sz="24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4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4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4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4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0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06" name="Text Box 114"/>
            <p:cNvSpPr txBox="1">
              <a:spLocks noChangeArrowheads="1"/>
            </p:cNvSpPr>
            <p:nvPr/>
          </p:nvSpPr>
          <p:spPr bwMode="auto">
            <a:xfrm>
              <a:off x="3120" y="2137"/>
              <a:ext cx="12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4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4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4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4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参考平面</a:t>
              </a:r>
            </a:p>
          </p:txBody>
        </p:sp>
      </p:grpSp>
      <p:grpSp>
        <p:nvGrpSpPr>
          <p:cNvPr id="8" name="Group 194"/>
          <p:cNvGrpSpPr>
            <a:grpSpLocks/>
          </p:cNvGrpSpPr>
          <p:nvPr/>
        </p:nvGrpSpPr>
        <p:grpSpPr bwMode="auto">
          <a:xfrm>
            <a:off x="7239000" y="1447800"/>
            <a:ext cx="1295400" cy="1219200"/>
            <a:chOff x="4560" y="912"/>
            <a:chExt cx="816" cy="768"/>
          </a:xfrm>
        </p:grpSpPr>
        <p:sp>
          <p:nvSpPr>
            <p:cNvPr id="5202" name="Arc 55"/>
            <p:cNvSpPr>
              <a:spLocks/>
            </p:cNvSpPr>
            <p:nvPr/>
          </p:nvSpPr>
          <p:spPr bwMode="auto">
            <a:xfrm>
              <a:off x="4560" y="1584"/>
              <a:ext cx="47" cy="96"/>
            </a:xfrm>
            <a:custGeom>
              <a:avLst/>
              <a:gdLst>
                <a:gd name="T0" fmla="*/ 0 w 21600"/>
                <a:gd name="T1" fmla="*/ 0 h 21600"/>
                <a:gd name="T2" fmla="*/ 47 w 21600"/>
                <a:gd name="T3" fmla="*/ 96 h 21600"/>
                <a:gd name="T4" fmla="*/ 0 w 21600"/>
                <a:gd name="T5" fmla="*/ 9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5203" name="Group 191"/>
            <p:cNvGrpSpPr>
              <a:grpSpLocks/>
            </p:cNvGrpSpPr>
            <p:nvPr/>
          </p:nvGrpSpPr>
          <p:grpSpPr bwMode="auto">
            <a:xfrm>
              <a:off x="4800" y="912"/>
              <a:ext cx="576" cy="356"/>
              <a:chOff x="4800" y="912"/>
              <a:chExt cx="576" cy="356"/>
            </a:xfrm>
          </p:grpSpPr>
          <p:sp>
            <p:nvSpPr>
              <p:cNvPr id="5204" name="AutoShape 119"/>
              <p:cNvSpPr>
                <a:spLocks noChangeArrowheads="1"/>
              </p:cNvSpPr>
              <p:nvPr/>
            </p:nvSpPr>
            <p:spPr bwMode="auto">
              <a:xfrm>
                <a:off x="4800" y="912"/>
                <a:ext cx="576" cy="288"/>
              </a:xfrm>
              <a:prstGeom prst="wedgeRectCallout">
                <a:avLst>
                  <a:gd name="adj1" fmla="val -86634"/>
                  <a:gd name="adj2" fmla="val 182639"/>
                </a:avLst>
              </a:prstGeom>
              <a:solidFill>
                <a:schemeClr val="accent1"/>
              </a:solidFill>
              <a:ln w="9525">
                <a:solidFill>
                  <a:schemeClr val="tx2"/>
                </a:solidFill>
                <a:miter lim="800000"/>
                <a:headEnd/>
                <a:tailEnd/>
              </a:ln>
            </p:spPr>
            <p:txBody>
              <a:bodyPr/>
              <a:lstStyle>
                <a:lvl1pPr eaLnBrk="0" hangingPunct="0">
                  <a:defRPr sz="24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4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4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4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4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5132" name="Object 56"/>
              <p:cNvGraphicFramePr>
                <a:graphicFrameLocks noChangeAspect="1"/>
              </p:cNvGraphicFramePr>
              <p:nvPr/>
            </p:nvGraphicFramePr>
            <p:xfrm>
              <a:off x="4848" y="929"/>
              <a:ext cx="480" cy="339"/>
            </p:xfrm>
            <a:graphic>
              <a:graphicData uri="http://schemas.openxmlformats.org/presentationml/2006/ole">
                <mc:AlternateContent xmlns:mc="http://schemas.openxmlformats.org/markup-compatibility/2006">
                  <mc:Choice xmlns:v="urn:schemas-microsoft-com:vml" Requires="v">
                    <p:oleObj spid="_x0000_s180305" name="公式" r:id="rId7" imgW="215640" imgH="152280" progId="Equation.3">
                      <p:embed/>
                    </p:oleObj>
                  </mc:Choice>
                  <mc:Fallback>
                    <p:oleObj name="公式" r:id="rId7" imgW="215640" imgH="152280" progId="Equation.3">
                      <p:embed/>
                      <p:pic>
                        <p:nvPicPr>
                          <p:cNvPr id="5132" name="Object 5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48" y="929"/>
                            <a:ext cx="480" cy="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FF"/>
                                </a:solidFill>
                                <a:prstDash val="dash"/>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10" name="Group 201"/>
          <p:cNvGrpSpPr>
            <a:grpSpLocks/>
          </p:cNvGrpSpPr>
          <p:nvPr/>
        </p:nvGrpSpPr>
        <p:grpSpPr bwMode="auto">
          <a:xfrm>
            <a:off x="4648200" y="4038600"/>
            <a:ext cx="4038600" cy="2438400"/>
            <a:chOff x="2928" y="2592"/>
            <a:chExt cx="2544" cy="1536"/>
          </a:xfrm>
        </p:grpSpPr>
        <p:sp>
          <p:nvSpPr>
            <p:cNvPr id="5174" name="Rectangle 123"/>
            <p:cNvSpPr>
              <a:spLocks noChangeArrowheads="1"/>
            </p:cNvSpPr>
            <p:nvPr/>
          </p:nvSpPr>
          <p:spPr bwMode="auto">
            <a:xfrm>
              <a:off x="2928" y="2592"/>
              <a:ext cx="2544" cy="1536"/>
            </a:xfrm>
            <a:prstGeom prst="rect">
              <a:avLst/>
            </a:prstGeom>
            <a:solidFill>
              <a:schemeClr val="bg1"/>
            </a:solidFill>
            <a:ln w="9525">
              <a:solidFill>
                <a:schemeClr val="tx2"/>
              </a:solidFill>
              <a:miter lim="800000"/>
              <a:headEnd/>
              <a:tailEnd/>
            </a:ln>
          </p:spPr>
          <p:txBody>
            <a:bodyPr wrap="none" anchor="ctr"/>
            <a:lstStyle>
              <a:lvl1pPr eaLnBrk="0" hangingPunct="0">
                <a:defRPr sz="24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4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4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4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4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175" name="Oval 125"/>
            <p:cNvSpPr>
              <a:spLocks noChangeArrowheads="1"/>
            </p:cNvSpPr>
            <p:nvPr/>
          </p:nvSpPr>
          <p:spPr bwMode="auto">
            <a:xfrm>
              <a:off x="3648" y="2880"/>
              <a:ext cx="1102" cy="240"/>
            </a:xfrm>
            <a:prstGeom prst="ellipse">
              <a:avLst/>
            </a:prstGeom>
            <a:gradFill rotWithShape="0">
              <a:gsLst>
                <a:gs pos="0">
                  <a:srgbClr val="FFCCFF"/>
                </a:gs>
                <a:gs pos="100000">
                  <a:srgbClr val="FFFFFF"/>
                </a:gs>
              </a:gsLst>
              <a:lin ang="5400000" scaled="1"/>
            </a:gradFill>
            <a:ln w="19050">
              <a:solidFill>
                <a:srgbClr val="CC00CC"/>
              </a:solidFill>
              <a:round/>
              <a:headEnd/>
              <a:tailEnd/>
            </a:ln>
          </p:spPr>
          <p:txBody>
            <a:bodyPr wrap="none" anchor="ctr"/>
            <a:lstStyle>
              <a:lvl1pPr eaLnBrk="0" hangingPunct="0">
                <a:defRPr sz="24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4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4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4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4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176" name="Line 126"/>
            <p:cNvSpPr>
              <a:spLocks noChangeShapeType="1"/>
            </p:cNvSpPr>
            <p:nvPr/>
          </p:nvSpPr>
          <p:spPr bwMode="auto">
            <a:xfrm flipV="1">
              <a:off x="4222" y="2662"/>
              <a:ext cx="0" cy="362"/>
            </a:xfrm>
            <a:prstGeom prst="line">
              <a:avLst/>
            </a:prstGeom>
            <a:noFill/>
            <a:ln w="76200">
              <a:solidFill>
                <a:srgbClr val="CC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5177" name="Group 200"/>
            <p:cNvGrpSpPr>
              <a:grpSpLocks/>
            </p:cNvGrpSpPr>
            <p:nvPr/>
          </p:nvGrpSpPr>
          <p:grpSpPr bwMode="auto">
            <a:xfrm>
              <a:off x="3792" y="3312"/>
              <a:ext cx="672" cy="816"/>
              <a:chOff x="3792" y="3312"/>
              <a:chExt cx="672" cy="816"/>
            </a:xfrm>
          </p:grpSpPr>
          <p:grpSp>
            <p:nvGrpSpPr>
              <p:cNvPr id="5180" name="Group 128"/>
              <p:cNvGrpSpPr>
                <a:grpSpLocks/>
              </p:cNvGrpSpPr>
              <p:nvPr/>
            </p:nvGrpSpPr>
            <p:grpSpPr bwMode="auto">
              <a:xfrm>
                <a:off x="4021" y="3312"/>
                <a:ext cx="443" cy="593"/>
                <a:chOff x="1058" y="3120"/>
                <a:chExt cx="815" cy="801"/>
              </a:xfrm>
            </p:grpSpPr>
            <p:sp>
              <p:nvSpPr>
                <p:cNvPr id="5188" name="Freeform 129"/>
                <p:cNvSpPr>
                  <a:spLocks/>
                </p:cNvSpPr>
                <p:nvPr/>
              </p:nvSpPr>
              <p:spPr bwMode="auto">
                <a:xfrm>
                  <a:off x="1058" y="3120"/>
                  <a:ext cx="815" cy="801"/>
                </a:xfrm>
                <a:custGeom>
                  <a:avLst/>
                  <a:gdLst>
                    <a:gd name="T0" fmla="*/ 185 w 815"/>
                    <a:gd name="T1" fmla="*/ 790 h 801"/>
                    <a:gd name="T2" fmla="*/ 253 w 815"/>
                    <a:gd name="T3" fmla="*/ 786 h 801"/>
                    <a:gd name="T4" fmla="*/ 350 w 815"/>
                    <a:gd name="T5" fmla="*/ 768 h 801"/>
                    <a:gd name="T6" fmla="*/ 481 w 815"/>
                    <a:gd name="T7" fmla="*/ 725 h 801"/>
                    <a:gd name="T8" fmla="*/ 662 w 815"/>
                    <a:gd name="T9" fmla="*/ 657 h 801"/>
                    <a:gd name="T10" fmla="*/ 706 w 815"/>
                    <a:gd name="T11" fmla="*/ 624 h 801"/>
                    <a:gd name="T12" fmla="*/ 775 w 815"/>
                    <a:gd name="T13" fmla="*/ 529 h 801"/>
                    <a:gd name="T14" fmla="*/ 814 w 815"/>
                    <a:gd name="T15" fmla="*/ 469 h 801"/>
                    <a:gd name="T16" fmla="*/ 777 w 815"/>
                    <a:gd name="T17" fmla="*/ 432 h 801"/>
                    <a:gd name="T18" fmla="*/ 777 w 815"/>
                    <a:gd name="T19" fmla="*/ 404 h 801"/>
                    <a:gd name="T20" fmla="*/ 807 w 815"/>
                    <a:gd name="T21" fmla="*/ 356 h 801"/>
                    <a:gd name="T22" fmla="*/ 800 w 815"/>
                    <a:gd name="T23" fmla="*/ 317 h 801"/>
                    <a:gd name="T24" fmla="*/ 747 w 815"/>
                    <a:gd name="T25" fmla="*/ 292 h 801"/>
                    <a:gd name="T26" fmla="*/ 763 w 815"/>
                    <a:gd name="T27" fmla="*/ 257 h 801"/>
                    <a:gd name="T28" fmla="*/ 741 w 815"/>
                    <a:gd name="T29" fmla="*/ 213 h 801"/>
                    <a:gd name="T30" fmla="*/ 665 w 815"/>
                    <a:gd name="T31" fmla="*/ 201 h 801"/>
                    <a:gd name="T32" fmla="*/ 635 w 815"/>
                    <a:gd name="T33" fmla="*/ 169 h 801"/>
                    <a:gd name="T34" fmla="*/ 575 w 815"/>
                    <a:gd name="T35" fmla="*/ 156 h 801"/>
                    <a:gd name="T36" fmla="*/ 454 w 815"/>
                    <a:gd name="T37" fmla="*/ 158 h 801"/>
                    <a:gd name="T38" fmla="*/ 378 w 815"/>
                    <a:gd name="T39" fmla="*/ 182 h 801"/>
                    <a:gd name="T40" fmla="*/ 325 w 815"/>
                    <a:gd name="T41" fmla="*/ 230 h 801"/>
                    <a:gd name="T42" fmla="*/ 280 w 815"/>
                    <a:gd name="T43" fmla="*/ 290 h 801"/>
                    <a:gd name="T44" fmla="*/ 301 w 815"/>
                    <a:gd name="T45" fmla="*/ 312 h 801"/>
                    <a:gd name="T46" fmla="*/ 347 w 815"/>
                    <a:gd name="T47" fmla="*/ 315 h 801"/>
                    <a:gd name="T48" fmla="*/ 384 w 815"/>
                    <a:gd name="T49" fmla="*/ 289 h 801"/>
                    <a:gd name="T50" fmla="*/ 354 w 815"/>
                    <a:gd name="T51" fmla="*/ 315 h 801"/>
                    <a:gd name="T52" fmla="*/ 339 w 815"/>
                    <a:gd name="T53" fmla="*/ 321 h 801"/>
                    <a:gd name="T54" fmla="*/ 309 w 815"/>
                    <a:gd name="T55" fmla="*/ 340 h 801"/>
                    <a:gd name="T56" fmla="*/ 257 w 815"/>
                    <a:gd name="T57" fmla="*/ 332 h 801"/>
                    <a:gd name="T58" fmla="*/ 249 w 815"/>
                    <a:gd name="T59" fmla="*/ 305 h 801"/>
                    <a:gd name="T60" fmla="*/ 257 w 815"/>
                    <a:gd name="T61" fmla="*/ 217 h 801"/>
                    <a:gd name="T62" fmla="*/ 289 w 815"/>
                    <a:gd name="T63" fmla="*/ 126 h 801"/>
                    <a:gd name="T64" fmla="*/ 290 w 815"/>
                    <a:gd name="T65" fmla="*/ 41 h 801"/>
                    <a:gd name="T66" fmla="*/ 259 w 815"/>
                    <a:gd name="T67" fmla="*/ 9 h 801"/>
                    <a:gd name="T68" fmla="*/ 192 w 815"/>
                    <a:gd name="T69" fmla="*/ 7 h 801"/>
                    <a:gd name="T70" fmla="*/ 168 w 815"/>
                    <a:gd name="T71" fmla="*/ 65 h 801"/>
                    <a:gd name="T72" fmla="*/ 137 w 815"/>
                    <a:gd name="T73" fmla="*/ 130 h 801"/>
                    <a:gd name="T74" fmla="*/ 122 w 815"/>
                    <a:gd name="T75" fmla="*/ 153 h 801"/>
                    <a:gd name="T76" fmla="*/ 106 w 815"/>
                    <a:gd name="T77" fmla="*/ 183 h 801"/>
                    <a:gd name="T78" fmla="*/ 62 w 815"/>
                    <a:gd name="T79" fmla="*/ 311 h 801"/>
                    <a:gd name="T80" fmla="*/ 23 w 815"/>
                    <a:gd name="T81" fmla="*/ 462 h 801"/>
                    <a:gd name="T82" fmla="*/ 0 w 815"/>
                    <a:gd name="T83" fmla="*/ 554 h 80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15"/>
                    <a:gd name="T127" fmla="*/ 0 h 801"/>
                    <a:gd name="T128" fmla="*/ 815 w 815"/>
                    <a:gd name="T129" fmla="*/ 801 h 80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15" h="801">
                      <a:moveTo>
                        <a:pt x="132" y="800"/>
                      </a:moveTo>
                      <a:lnTo>
                        <a:pt x="162" y="792"/>
                      </a:lnTo>
                      <a:lnTo>
                        <a:pt x="185" y="790"/>
                      </a:lnTo>
                      <a:lnTo>
                        <a:pt x="208" y="783"/>
                      </a:lnTo>
                      <a:lnTo>
                        <a:pt x="224" y="784"/>
                      </a:lnTo>
                      <a:lnTo>
                        <a:pt x="253" y="786"/>
                      </a:lnTo>
                      <a:lnTo>
                        <a:pt x="284" y="783"/>
                      </a:lnTo>
                      <a:lnTo>
                        <a:pt x="314" y="775"/>
                      </a:lnTo>
                      <a:lnTo>
                        <a:pt x="350" y="768"/>
                      </a:lnTo>
                      <a:lnTo>
                        <a:pt x="388" y="759"/>
                      </a:lnTo>
                      <a:lnTo>
                        <a:pt x="426" y="745"/>
                      </a:lnTo>
                      <a:lnTo>
                        <a:pt x="481" y="725"/>
                      </a:lnTo>
                      <a:lnTo>
                        <a:pt x="533" y="703"/>
                      </a:lnTo>
                      <a:lnTo>
                        <a:pt x="602" y="677"/>
                      </a:lnTo>
                      <a:lnTo>
                        <a:pt x="662" y="657"/>
                      </a:lnTo>
                      <a:lnTo>
                        <a:pt x="684" y="649"/>
                      </a:lnTo>
                      <a:lnTo>
                        <a:pt x="701" y="636"/>
                      </a:lnTo>
                      <a:lnTo>
                        <a:pt x="706" y="624"/>
                      </a:lnTo>
                      <a:lnTo>
                        <a:pt x="721" y="605"/>
                      </a:lnTo>
                      <a:lnTo>
                        <a:pt x="744" y="575"/>
                      </a:lnTo>
                      <a:lnTo>
                        <a:pt x="775" y="529"/>
                      </a:lnTo>
                      <a:lnTo>
                        <a:pt x="799" y="504"/>
                      </a:lnTo>
                      <a:lnTo>
                        <a:pt x="806" y="481"/>
                      </a:lnTo>
                      <a:lnTo>
                        <a:pt x="814" y="469"/>
                      </a:lnTo>
                      <a:lnTo>
                        <a:pt x="806" y="452"/>
                      </a:lnTo>
                      <a:lnTo>
                        <a:pt x="792" y="437"/>
                      </a:lnTo>
                      <a:lnTo>
                        <a:pt x="777" y="432"/>
                      </a:lnTo>
                      <a:lnTo>
                        <a:pt x="768" y="427"/>
                      </a:lnTo>
                      <a:lnTo>
                        <a:pt x="768" y="416"/>
                      </a:lnTo>
                      <a:lnTo>
                        <a:pt x="777" y="404"/>
                      </a:lnTo>
                      <a:lnTo>
                        <a:pt x="784" y="392"/>
                      </a:lnTo>
                      <a:lnTo>
                        <a:pt x="799" y="374"/>
                      </a:lnTo>
                      <a:lnTo>
                        <a:pt x="807" y="356"/>
                      </a:lnTo>
                      <a:lnTo>
                        <a:pt x="808" y="344"/>
                      </a:lnTo>
                      <a:lnTo>
                        <a:pt x="808" y="327"/>
                      </a:lnTo>
                      <a:lnTo>
                        <a:pt x="800" y="317"/>
                      </a:lnTo>
                      <a:lnTo>
                        <a:pt x="784" y="307"/>
                      </a:lnTo>
                      <a:lnTo>
                        <a:pt x="762" y="297"/>
                      </a:lnTo>
                      <a:lnTo>
                        <a:pt x="747" y="292"/>
                      </a:lnTo>
                      <a:lnTo>
                        <a:pt x="747" y="281"/>
                      </a:lnTo>
                      <a:lnTo>
                        <a:pt x="754" y="269"/>
                      </a:lnTo>
                      <a:lnTo>
                        <a:pt x="763" y="257"/>
                      </a:lnTo>
                      <a:lnTo>
                        <a:pt x="755" y="241"/>
                      </a:lnTo>
                      <a:lnTo>
                        <a:pt x="756" y="222"/>
                      </a:lnTo>
                      <a:lnTo>
                        <a:pt x="741" y="213"/>
                      </a:lnTo>
                      <a:lnTo>
                        <a:pt x="726" y="209"/>
                      </a:lnTo>
                      <a:lnTo>
                        <a:pt x="696" y="205"/>
                      </a:lnTo>
                      <a:lnTo>
                        <a:pt x="665" y="201"/>
                      </a:lnTo>
                      <a:lnTo>
                        <a:pt x="651" y="202"/>
                      </a:lnTo>
                      <a:lnTo>
                        <a:pt x="643" y="180"/>
                      </a:lnTo>
                      <a:lnTo>
                        <a:pt x="635" y="169"/>
                      </a:lnTo>
                      <a:lnTo>
                        <a:pt x="620" y="158"/>
                      </a:lnTo>
                      <a:lnTo>
                        <a:pt x="599" y="154"/>
                      </a:lnTo>
                      <a:lnTo>
                        <a:pt x="575" y="156"/>
                      </a:lnTo>
                      <a:lnTo>
                        <a:pt x="545" y="158"/>
                      </a:lnTo>
                      <a:lnTo>
                        <a:pt x="507" y="155"/>
                      </a:lnTo>
                      <a:lnTo>
                        <a:pt x="454" y="158"/>
                      </a:lnTo>
                      <a:lnTo>
                        <a:pt x="430" y="160"/>
                      </a:lnTo>
                      <a:lnTo>
                        <a:pt x="409" y="168"/>
                      </a:lnTo>
                      <a:lnTo>
                        <a:pt x="378" y="182"/>
                      </a:lnTo>
                      <a:lnTo>
                        <a:pt x="354" y="195"/>
                      </a:lnTo>
                      <a:lnTo>
                        <a:pt x="340" y="212"/>
                      </a:lnTo>
                      <a:lnTo>
                        <a:pt x="325" y="230"/>
                      </a:lnTo>
                      <a:lnTo>
                        <a:pt x="302" y="255"/>
                      </a:lnTo>
                      <a:lnTo>
                        <a:pt x="288" y="278"/>
                      </a:lnTo>
                      <a:lnTo>
                        <a:pt x="280" y="290"/>
                      </a:lnTo>
                      <a:lnTo>
                        <a:pt x="288" y="296"/>
                      </a:lnTo>
                      <a:lnTo>
                        <a:pt x="294" y="307"/>
                      </a:lnTo>
                      <a:lnTo>
                        <a:pt x="301" y="312"/>
                      </a:lnTo>
                      <a:lnTo>
                        <a:pt x="316" y="317"/>
                      </a:lnTo>
                      <a:lnTo>
                        <a:pt x="332" y="315"/>
                      </a:lnTo>
                      <a:lnTo>
                        <a:pt x="347" y="315"/>
                      </a:lnTo>
                      <a:lnTo>
                        <a:pt x="363" y="302"/>
                      </a:lnTo>
                      <a:lnTo>
                        <a:pt x="377" y="295"/>
                      </a:lnTo>
                      <a:lnTo>
                        <a:pt x="384" y="289"/>
                      </a:lnTo>
                      <a:lnTo>
                        <a:pt x="400" y="282"/>
                      </a:lnTo>
                      <a:lnTo>
                        <a:pt x="385" y="294"/>
                      </a:lnTo>
                      <a:lnTo>
                        <a:pt x="354" y="315"/>
                      </a:lnTo>
                      <a:lnTo>
                        <a:pt x="363" y="319"/>
                      </a:lnTo>
                      <a:lnTo>
                        <a:pt x="354" y="320"/>
                      </a:lnTo>
                      <a:lnTo>
                        <a:pt x="339" y="321"/>
                      </a:lnTo>
                      <a:lnTo>
                        <a:pt x="332" y="327"/>
                      </a:lnTo>
                      <a:lnTo>
                        <a:pt x="315" y="334"/>
                      </a:lnTo>
                      <a:lnTo>
                        <a:pt x="309" y="340"/>
                      </a:lnTo>
                      <a:lnTo>
                        <a:pt x="288" y="341"/>
                      </a:lnTo>
                      <a:lnTo>
                        <a:pt x="272" y="343"/>
                      </a:lnTo>
                      <a:lnTo>
                        <a:pt x="257" y="332"/>
                      </a:lnTo>
                      <a:lnTo>
                        <a:pt x="250" y="327"/>
                      </a:lnTo>
                      <a:lnTo>
                        <a:pt x="249" y="315"/>
                      </a:lnTo>
                      <a:lnTo>
                        <a:pt x="249" y="305"/>
                      </a:lnTo>
                      <a:lnTo>
                        <a:pt x="250" y="276"/>
                      </a:lnTo>
                      <a:lnTo>
                        <a:pt x="250" y="247"/>
                      </a:lnTo>
                      <a:lnTo>
                        <a:pt x="257" y="217"/>
                      </a:lnTo>
                      <a:lnTo>
                        <a:pt x="259" y="189"/>
                      </a:lnTo>
                      <a:lnTo>
                        <a:pt x="274" y="149"/>
                      </a:lnTo>
                      <a:lnTo>
                        <a:pt x="289" y="126"/>
                      </a:lnTo>
                      <a:lnTo>
                        <a:pt x="295" y="108"/>
                      </a:lnTo>
                      <a:lnTo>
                        <a:pt x="296" y="68"/>
                      </a:lnTo>
                      <a:lnTo>
                        <a:pt x="290" y="41"/>
                      </a:lnTo>
                      <a:lnTo>
                        <a:pt x="281" y="24"/>
                      </a:lnTo>
                      <a:lnTo>
                        <a:pt x="275" y="13"/>
                      </a:lnTo>
                      <a:lnTo>
                        <a:pt x="259" y="9"/>
                      </a:lnTo>
                      <a:lnTo>
                        <a:pt x="237" y="5"/>
                      </a:lnTo>
                      <a:lnTo>
                        <a:pt x="214" y="0"/>
                      </a:lnTo>
                      <a:lnTo>
                        <a:pt x="192" y="7"/>
                      </a:lnTo>
                      <a:lnTo>
                        <a:pt x="183" y="14"/>
                      </a:lnTo>
                      <a:lnTo>
                        <a:pt x="176" y="53"/>
                      </a:lnTo>
                      <a:lnTo>
                        <a:pt x="168" y="65"/>
                      </a:lnTo>
                      <a:lnTo>
                        <a:pt x="168" y="71"/>
                      </a:lnTo>
                      <a:lnTo>
                        <a:pt x="161" y="94"/>
                      </a:lnTo>
                      <a:lnTo>
                        <a:pt x="137" y="130"/>
                      </a:lnTo>
                      <a:lnTo>
                        <a:pt x="130" y="143"/>
                      </a:lnTo>
                      <a:lnTo>
                        <a:pt x="130" y="154"/>
                      </a:lnTo>
                      <a:lnTo>
                        <a:pt x="122" y="153"/>
                      </a:lnTo>
                      <a:lnTo>
                        <a:pt x="123" y="159"/>
                      </a:lnTo>
                      <a:lnTo>
                        <a:pt x="122" y="165"/>
                      </a:lnTo>
                      <a:lnTo>
                        <a:pt x="106" y="183"/>
                      </a:lnTo>
                      <a:lnTo>
                        <a:pt x="99" y="223"/>
                      </a:lnTo>
                      <a:lnTo>
                        <a:pt x="76" y="264"/>
                      </a:lnTo>
                      <a:lnTo>
                        <a:pt x="62" y="311"/>
                      </a:lnTo>
                      <a:lnTo>
                        <a:pt x="38" y="364"/>
                      </a:lnTo>
                      <a:lnTo>
                        <a:pt x="31" y="405"/>
                      </a:lnTo>
                      <a:lnTo>
                        <a:pt x="23" y="462"/>
                      </a:lnTo>
                      <a:lnTo>
                        <a:pt x="23" y="517"/>
                      </a:lnTo>
                      <a:lnTo>
                        <a:pt x="23" y="523"/>
                      </a:lnTo>
                      <a:lnTo>
                        <a:pt x="0" y="554"/>
                      </a:lnTo>
                      <a:lnTo>
                        <a:pt x="87" y="610"/>
                      </a:lnTo>
                      <a:lnTo>
                        <a:pt x="132" y="800"/>
                      </a:lnTo>
                    </a:path>
                  </a:pathLst>
                </a:custGeom>
                <a:solidFill>
                  <a:srgbClr val="FFBD7B"/>
                </a:solidFill>
                <a:ln w="9525" cap="rnd">
                  <a:solidFill>
                    <a:schemeClr val="tx1"/>
                  </a:solid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189" name="Freeform 130"/>
                <p:cNvSpPr>
                  <a:spLocks/>
                </p:cNvSpPr>
                <p:nvPr/>
              </p:nvSpPr>
              <p:spPr bwMode="auto">
                <a:xfrm>
                  <a:off x="1184" y="3763"/>
                  <a:ext cx="562" cy="155"/>
                </a:xfrm>
                <a:custGeom>
                  <a:avLst/>
                  <a:gdLst>
                    <a:gd name="T0" fmla="*/ 30 w 562"/>
                    <a:gd name="T1" fmla="*/ 154 h 155"/>
                    <a:gd name="T2" fmla="*/ 52 w 562"/>
                    <a:gd name="T3" fmla="*/ 147 h 155"/>
                    <a:gd name="T4" fmla="*/ 75 w 562"/>
                    <a:gd name="T5" fmla="*/ 146 h 155"/>
                    <a:gd name="T6" fmla="*/ 90 w 562"/>
                    <a:gd name="T7" fmla="*/ 138 h 155"/>
                    <a:gd name="T8" fmla="*/ 112 w 562"/>
                    <a:gd name="T9" fmla="*/ 143 h 155"/>
                    <a:gd name="T10" fmla="*/ 128 w 562"/>
                    <a:gd name="T11" fmla="*/ 142 h 155"/>
                    <a:gd name="T12" fmla="*/ 151 w 562"/>
                    <a:gd name="T13" fmla="*/ 139 h 155"/>
                    <a:gd name="T14" fmla="*/ 179 w 562"/>
                    <a:gd name="T15" fmla="*/ 138 h 155"/>
                    <a:gd name="T16" fmla="*/ 218 w 562"/>
                    <a:gd name="T17" fmla="*/ 124 h 155"/>
                    <a:gd name="T18" fmla="*/ 263 w 562"/>
                    <a:gd name="T19" fmla="*/ 115 h 155"/>
                    <a:gd name="T20" fmla="*/ 309 w 562"/>
                    <a:gd name="T21" fmla="*/ 102 h 155"/>
                    <a:gd name="T22" fmla="*/ 363 w 562"/>
                    <a:gd name="T23" fmla="*/ 81 h 155"/>
                    <a:gd name="T24" fmla="*/ 423 w 562"/>
                    <a:gd name="T25" fmla="*/ 59 h 155"/>
                    <a:gd name="T26" fmla="*/ 477 w 562"/>
                    <a:gd name="T27" fmla="*/ 33 h 155"/>
                    <a:gd name="T28" fmla="*/ 513 w 562"/>
                    <a:gd name="T29" fmla="*/ 20 h 155"/>
                    <a:gd name="T30" fmla="*/ 537 w 562"/>
                    <a:gd name="T31" fmla="*/ 13 h 155"/>
                    <a:gd name="T32" fmla="*/ 561 w 562"/>
                    <a:gd name="T33" fmla="*/ 0 h 155"/>
                    <a:gd name="T34" fmla="*/ 545 w 562"/>
                    <a:gd name="T35" fmla="*/ 5 h 155"/>
                    <a:gd name="T36" fmla="*/ 529 w 562"/>
                    <a:gd name="T37" fmla="*/ 7 h 155"/>
                    <a:gd name="T38" fmla="*/ 514 w 562"/>
                    <a:gd name="T39" fmla="*/ 2 h 155"/>
                    <a:gd name="T40" fmla="*/ 506 w 562"/>
                    <a:gd name="T41" fmla="*/ 3 h 155"/>
                    <a:gd name="T42" fmla="*/ 484 w 562"/>
                    <a:gd name="T43" fmla="*/ 10 h 155"/>
                    <a:gd name="T44" fmla="*/ 462 w 562"/>
                    <a:gd name="T45" fmla="*/ 24 h 155"/>
                    <a:gd name="T46" fmla="*/ 438 w 562"/>
                    <a:gd name="T47" fmla="*/ 36 h 155"/>
                    <a:gd name="T48" fmla="*/ 407 w 562"/>
                    <a:gd name="T49" fmla="*/ 48 h 155"/>
                    <a:gd name="T50" fmla="*/ 378 w 562"/>
                    <a:gd name="T51" fmla="*/ 62 h 155"/>
                    <a:gd name="T52" fmla="*/ 341 w 562"/>
                    <a:gd name="T53" fmla="*/ 77 h 155"/>
                    <a:gd name="T54" fmla="*/ 309 w 562"/>
                    <a:gd name="T55" fmla="*/ 84 h 155"/>
                    <a:gd name="T56" fmla="*/ 279 w 562"/>
                    <a:gd name="T57" fmla="*/ 97 h 155"/>
                    <a:gd name="T58" fmla="*/ 256 w 562"/>
                    <a:gd name="T59" fmla="*/ 105 h 155"/>
                    <a:gd name="T60" fmla="*/ 233 w 562"/>
                    <a:gd name="T61" fmla="*/ 107 h 155"/>
                    <a:gd name="T62" fmla="*/ 217 w 562"/>
                    <a:gd name="T63" fmla="*/ 113 h 155"/>
                    <a:gd name="T64" fmla="*/ 188 w 562"/>
                    <a:gd name="T65" fmla="*/ 114 h 155"/>
                    <a:gd name="T66" fmla="*/ 158 w 562"/>
                    <a:gd name="T67" fmla="*/ 118 h 155"/>
                    <a:gd name="T68" fmla="*/ 129 w 562"/>
                    <a:gd name="T69" fmla="*/ 119 h 155"/>
                    <a:gd name="T70" fmla="*/ 106 w 562"/>
                    <a:gd name="T71" fmla="*/ 114 h 155"/>
                    <a:gd name="T72" fmla="*/ 83 w 562"/>
                    <a:gd name="T73" fmla="*/ 110 h 155"/>
                    <a:gd name="T74" fmla="*/ 68 w 562"/>
                    <a:gd name="T75" fmla="*/ 95 h 155"/>
                    <a:gd name="T76" fmla="*/ 52 w 562"/>
                    <a:gd name="T77" fmla="*/ 84 h 155"/>
                    <a:gd name="T78" fmla="*/ 38 w 562"/>
                    <a:gd name="T79" fmla="*/ 69 h 155"/>
                    <a:gd name="T80" fmla="*/ 23 w 562"/>
                    <a:gd name="T81" fmla="*/ 54 h 155"/>
                    <a:gd name="T82" fmla="*/ 15 w 562"/>
                    <a:gd name="T83" fmla="*/ 42 h 155"/>
                    <a:gd name="T84" fmla="*/ 0 w 562"/>
                    <a:gd name="T85" fmla="*/ 33 h 155"/>
                    <a:gd name="T86" fmla="*/ 30 w 562"/>
                    <a:gd name="T87" fmla="*/ 154 h 15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62"/>
                    <a:gd name="T133" fmla="*/ 0 h 155"/>
                    <a:gd name="T134" fmla="*/ 562 w 562"/>
                    <a:gd name="T135" fmla="*/ 155 h 15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62" h="155">
                      <a:moveTo>
                        <a:pt x="30" y="154"/>
                      </a:moveTo>
                      <a:lnTo>
                        <a:pt x="52" y="147"/>
                      </a:lnTo>
                      <a:lnTo>
                        <a:pt x="75" y="146"/>
                      </a:lnTo>
                      <a:lnTo>
                        <a:pt x="90" y="138"/>
                      </a:lnTo>
                      <a:lnTo>
                        <a:pt x="112" y="143"/>
                      </a:lnTo>
                      <a:lnTo>
                        <a:pt x="128" y="142"/>
                      </a:lnTo>
                      <a:lnTo>
                        <a:pt x="151" y="139"/>
                      </a:lnTo>
                      <a:lnTo>
                        <a:pt x="179" y="138"/>
                      </a:lnTo>
                      <a:lnTo>
                        <a:pt x="218" y="124"/>
                      </a:lnTo>
                      <a:lnTo>
                        <a:pt x="263" y="115"/>
                      </a:lnTo>
                      <a:lnTo>
                        <a:pt x="309" y="102"/>
                      </a:lnTo>
                      <a:lnTo>
                        <a:pt x="363" y="81"/>
                      </a:lnTo>
                      <a:lnTo>
                        <a:pt x="423" y="59"/>
                      </a:lnTo>
                      <a:lnTo>
                        <a:pt x="477" y="33"/>
                      </a:lnTo>
                      <a:lnTo>
                        <a:pt x="513" y="20"/>
                      </a:lnTo>
                      <a:lnTo>
                        <a:pt x="537" y="13"/>
                      </a:lnTo>
                      <a:lnTo>
                        <a:pt x="561" y="0"/>
                      </a:lnTo>
                      <a:lnTo>
                        <a:pt x="545" y="5"/>
                      </a:lnTo>
                      <a:lnTo>
                        <a:pt x="529" y="7"/>
                      </a:lnTo>
                      <a:lnTo>
                        <a:pt x="514" y="2"/>
                      </a:lnTo>
                      <a:lnTo>
                        <a:pt x="506" y="3"/>
                      </a:lnTo>
                      <a:lnTo>
                        <a:pt x="484" y="10"/>
                      </a:lnTo>
                      <a:lnTo>
                        <a:pt x="462" y="24"/>
                      </a:lnTo>
                      <a:lnTo>
                        <a:pt x="438" y="36"/>
                      </a:lnTo>
                      <a:lnTo>
                        <a:pt x="407" y="48"/>
                      </a:lnTo>
                      <a:lnTo>
                        <a:pt x="378" y="62"/>
                      </a:lnTo>
                      <a:lnTo>
                        <a:pt x="341" y="77"/>
                      </a:lnTo>
                      <a:lnTo>
                        <a:pt x="309" y="84"/>
                      </a:lnTo>
                      <a:lnTo>
                        <a:pt x="279" y="97"/>
                      </a:lnTo>
                      <a:lnTo>
                        <a:pt x="256" y="105"/>
                      </a:lnTo>
                      <a:lnTo>
                        <a:pt x="233" y="107"/>
                      </a:lnTo>
                      <a:lnTo>
                        <a:pt x="217" y="113"/>
                      </a:lnTo>
                      <a:lnTo>
                        <a:pt x="188" y="114"/>
                      </a:lnTo>
                      <a:lnTo>
                        <a:pt x="158" y="118"/>
                      </a:lnTo>
                      <a:lnTo>
                        <a:pt x="129" y="119"/>
                      </a:lnTo>
                      <a:lnTo>
                        <a:pt x="106" y="114"/>
                      </a:lnTo>
                      <a:lnTo>
                        <a:pt x="83" y="110"/>
                      </a:lnTo>
                      <a:lnTo>
                        <a:pt x="68" y="95"/>
                      </a:lnTo>
                      <a:lnTo>
                        <a:pt x="52" y="84"/>
                      </a:lnTo>
                      <a:lnTo>
                        <a:pt x="38" y="69"/>
                      </a:lnTo>
                      <a:lnTo>
                        <a:pt x="23" y="54"/>
                      </a:lnTo>
                      <a:lnTo>
                        <a:pt x="15" y="42"/>
                      </a:lnTo>
                      <a:lnTo>
                        <a:pt x="0" y="33"/>
                      </a:lnTo>
                      <a:lnTo>
                        <a:pt x="30" y="154"/>
                      </a:lnTo>
                    </a:path>
                  </a:pathLst>
                </a:custGeom>
                <a:solidFill>
                  <a:srgbClr val="FCA43A"/>
                </a:solidFill>
                <a:ln w="9525" cap="rnd">
                  <a:solidFill>
                    <a:schemeClr val="tx1"/>
                  </a:solid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190" name="Freeform 131"/>
                <p:cNvSpPr>
                  <a:spLocks/>
                </p:cNvSpPr>
                <p:nvPr/>
              </p:nvSpPr>
              <p:spPr bwMode="auto">
                <a:xfrm>
                  <a:off x="1723" y="3548"/>
                  <a:ext cx="121" cy="115"/>
                </a:xfrm>
                <a:custGeom>
                  <a:avLst/>
                  <a:gdLst>
                    <a:gd name="T0" fmla="*/ 112 w 121"/>
                    <a:gd name="T1" fmla="*/ 5 h 115"/>
                    <a:gd name="T2" fmla="*/ 120 w 121"/>
                    <a:gd name="T3" fmla="*/ 15 h 115"/>
                    <a:gd name="T4" fmla="*/ 120 w 121"/>
                    <a:gd name="T5" fmla="*/ 26 h 115"/>
                    <a:gd name="T6" fmla="*/ 111 w 121"/>
                    <a:gd name="T7" fmla="*/ 44 h 115"/>
                    <a:gd name="T8" fmla="*/ 98 w 121"/>
                    <a:gd name="T9" fmla="*/ 56 h 115"/>
                    <a:gd name="T10" fmla="*/ 82 w 121"/>
                    <a:gd name="T11" fmla="*/ 73 h 115"/>
                    <a:gd name="T12" fmla="*/ 52 w 121"/>
                    <a:gd name="T13" fmla="*/ 88 h 115"/>
                    <a:gd name="T14" fmla="*/ 29 w 121"/>
                    <a:gd name="T15" fmla="*/ 101 h 115"/>
                    <a:gd name="T16" fmla="*/ 0 w 121"/>
                    <a:gd name="T17" fmla="*/ 114 h 115"/>
                    <a:gd name="T18" fmla="*/ 29 w 121"/>
                    <a:gd name="T19" fmla="*/ 95 h 115"/>
                    <a:gd name="T20" fmla="*/ 37 w 121"/>
                    <a:gd name="T21" fmla="*/ 88 h 115"/>
                    <a:gd name="T22" fmla="*/ 52 w 121"/>
                    <a:gd name="T23" fmla="*/ 82 h 115"/>
                    <a:gd name="T24" fmla="*/ 67 w 121"/>
                    <a:gd name="T25" fmla="*/ 69 h 115"/>
                    <a:gd name="T26" fmla="*/ 75 w 121"/>
                    <a:gd name="T27" fmla="*/ 63 h 115"/>
                    <a:gd name="T28" fmla="*/ 89 w 121"/>
                    <a:gd name="T29" fmla="*/ 51 h 115"/>
                    <a:gd name="T30" fmla="*/ 97 w 121"/>
                    <a:gd name="T31" fmla="*/ 40 h 115"/>
                    <a:gd name="T32" fmla="*/ 105 w 121"/>
                    <a:gd name="T33" fmla="*/ 21 h 115"/>
                    <a:gd name="T34" fmla="*/ 105 w 121"/>
                    <a:gd name="T35" fmla="*/ 11 h 115"/>
                    <a:gd name="T36" fmla="*/ 105 w 121"/>
                    <a:gd name="T37" fmla="*/ 0 h 115"/>
                    <a:gd name="T38" fmla="*/ 112 w 121"/>
                    <a:gd name="T39" fmla="*/ 5 h 1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21"/>
                    <a:gd name="T61" fmla="*/ 0 h 115"/>
                    <a:gd name="T62" fmla="*/ 121 w 121"/>
                    <a:gd name="T63" fmla="*/ 115 h 11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21" h="115">
                      <a:moveTo>
                        <a:pt x="112" y="5"/>
                      </a:moveTo>
                      <a:lnTo>
                        <a:pt x="120" y="15"/>
                      </a:lnTo>
                      <a:lnTo>
                        <a:pt x="120" y="26"/>
                      </a:lnTo>
                      <a:lnTo>
                        <a:pt x="111" y="44"/>
                      </a:lnTo>
                      <a:lnTo>
                        <a:pt x="98" y="56"/>
                      </a:lnTo>
                      <a:lnTo>
                        <a:pt x="82" y="73"/>
                      </a:lnTo>
                      <a:lnTo>
                        <a:pt x="52" y="88"/>
                      </a:lnTo>
                      <a:lnTo>
                        <a:pt x="29" y="101"/>
                      </a:lnTo>
                      <a:lnTo>
                        <a:pt x="0" y="114"/>
                      </a:lnTo>
                      <a:lnTo>
                        <a:pt x="29" y="95"/>
                      </a:lnTo>
                      <a:lnTo>
                        <a:pt x="37" y="88"/>
                      </a:lnTo>
                      <a:lnTo>
                        <a:pt x="52" y="82"/>
                      </a:lnTo>
                      <a:lnTo>
                        <a:pt x="67" y="69"/>
                      </a:lnTo>
                      <a:lnTo>
                        <a:pt x="75" y="63"/>
                      </a:lnTo>
                      <a:lnTo>
                        <a:pt x="89" y="51"/>
                      </a:lnTo>
                      <a:lnTo>
                        <a:pt x="97" y="40"/>
                      </a:lnTo>
                      <a:lnTo>
                        <a:pt x="105" y="21"/>
                      </a:lnTo>
                      <a:lnTo>
                        <a:pt x="105" y="11"/>
                      </a:lnTo>
                      <a:lnTo>
                        <a:pt x="105" y="0"/>
                      </a:lnTo>
                      <a:lnTo>
                        <a:pt x="112" y="5"/>
                      </a:lnTo>
                    </a:path>
                  </a:pathLst>
                </a:custGeom>
                <a:solidFill>
                  <a:srgbClr val="FCA435"/>
                </a:solidFill>
                <a:ln w="9525" cap="rnd">
                  <a:solidFill>
                    <a:schemeClr val="tx1"/>
                  </a:solid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191" name="Freeform 132"/>
                <p:cNvSpPr>
                  <a:spLocks/>
                </p:cNvSpPr>
                <p:nvPr/>
              </p:nvSpPr>
              <p:spPr bwMode="auto">
                <a:xfrm>
                  <a:off x="1679" y="3413"/>
                  <a:ext cx="143" cy="140"/>
                </a:xfrm>
                <a:custGeom>
                  <a:avLst/>
                  <a:gdLst>
                    <a:gd name="T0" fmla="*/ 135 w 143"/>
                    <a:gd name="T1" fmla="*/ 5 h 140"/>
                    <a:gd name="T2" fmla="*/ 142 w 143"/>
                    <a:gd name="T3" fmla="*/ 21 h 140"/>
                    <a:gd name="T4" fmla="*/ 134 w 143"/>
                    <a:gd name="T5" fmla="*/ 39 h 140"/>
                    <a:gd name="T6" fmla="*/ 134 w 143"/>
                    <a:gd name="T7" fmla="*/ 50 h 140"/>
                    <a:gd name="T8" fmla="*/ 118 w 143"/>
                    <a:gd name="T9" fmla="*/ 68 h 140"/>
                    <a:gd name="T10" fmla="*/ 111 w 143"/>
                    <a:gd name="T11" fmla="*/ 80 h 140"/>
                    <a:gd name="T12" fmla="*/ 90 w 143"/>
                    <a:gd name="T13" fmla="*/ 93 h 140"/>
                    <a:gd name="T14" fmla="*/ 67 w 143"/>
                    <a:gd name="T15" fmla="*/ 106 h 140"/>
                    <a:gd name="T16" fmla="*/ 37 w 143"/>
                    <a:gd name="T17" fmla="*/ 120 h 140"/>
                    <a:gd name="T18" fmla="*/ 0 w 143"/>
                    <a:gd name="T19" fmla="*/ 139 h 140"/>
                    <a:gd name="T20" fmla="*/ 22 w 143"/>
                    <a:gd name="T21" fmla="*/ 125 h 140"/>
                    <a:gd name="T22" fmla="*/ 37 w 143"/>
                    <a:gd name="T23" fmla="*/ 113 h 140"/>
                    <a:gd name="T24" fmla="*/ 59 w 143"/>
                    <a:gd name="T25" fmla="*/ 100 h 140"/>
                    <a:gd name="T26" fmla="*/ 73 w 143"/>
                    <a:gd name="T27" fmla="*/ 89 h 140"/>
                    <a:gd name="T28" fmla="*/ 90 w 143"/>
                    <a:gd name="T29" fmla="*/ 75 h 140"/>
                    <a:gd name="T30" fmla="*/ 104 w 143"/>
                    <a:gd name="T31" fmla="*/ 57 h 140"/>
                    <a:gd name="T32" fmla="*/ 112 w 143"/>
                    <a:gd name="T33" fmla="*/ 40 h 140"/>
                    <a:gd name="T34" fmla="*/ 119 w 143"/>
                    <a:gd name="T35" fmla="*/ 18 h 140"/>
                    <a:gd name="T36" fmla="*/ 128 w 143"/>
                    <a:gd name="T37" fmla="*/ 0 h 140"/>
                    <a:gd name="T38" fmla="*/ 135 w 143"/>
                    <a:gd name="T39" fmla="*/ 5 h 14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3"/>
                    <a:gd name="T61" fmla="*/ 0 h 140"/>
                    <a:gd name="T62" fmla="*/ 143 w 143"/>
                    <a:gd name="T63" fmla="*/ 140 h 14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3" h="140">
                      <a:moveTo>
                        <a:pt x="135" y="5"/>
                      </a:moveTo>
                      <a:lnTo>
                        <a:pt x="142" y="21"/>
                      </a:lnTo>
                      <a:lnTo>
                        <a:pt x="134" y="39"/>
                      </a:lnTo>
                      <a:lnTo>
                        <a:pt x="134" y="50"/>
                      </a:lnTo>
                      <a:lnTo>
                        <a:pt x="118" y="68"/>
                      </a:lnTo>
                      <a:lnTo>
                        <a:pt x="111" y="80"/>
                      </a:lnTo>
                      <a:lnTo>
                        <a:pt x="90" y="93"/>
                      </a:lnTo>
                      <a:lnTo>
                        <a:pt x="67" y="106"/>
                      </a:lnTo>
                      <a:lnTo>
                        <a:pt x="37" y="120"/>
                      </a:lnTo>
                      <a:lnTo>
                        <a:pt x="0" y="139"/>
                      </a:lnTo>
                      <a:lnTo>
                        <a:pt x="22" y="125"/>
                      </a:lnTo>
                      <a:lnTo>
                        <a:pt x="37" y="113"/>
                      </a:lnTo>
                      <a:lnTo>
                        <a:pt x="59" y="100"/>
                      </a:lnTo>
                      <a:lnTo>
                        <a:pt x="73" y="89"/>
                      </a:lnTo>
                      <a:lnTo>
                        <a:pt x="90" y="75"/>
                      </a:lnTo>
                      <a:lnTo>
                        <a:pt x="104" y="57"/>
                      </a:lnTo>
                      <a:lnTo>
                        <a:pt x="112" y="40"/>
                      </a:lnTo>
                      <a:lnTo>
                        <a:pt x="119" y="18"/>
                      </a:lnTo>
                      <a:lnTo>
                        <a:pt x="128" y="0"/>
                      </a:lnTo>
                      <a:lnTo>
                        <a:pt x="135" y="5"/>
                      </a:lnTo>
                    </a:path>
                  </a:pathLst>
                </a:custGeom>
                <a:solidFill>
                  <a:srgbClr val="FCA437"/>
                </a:solidFill>
                <a:ln w="9525" cap="rnd">
                  <a:solidFill>
                    <a:schemeClr val="tx1"/>
                  </a:solid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192" name="Freeform 133"/>
                <p:cNvSpPr>
                  <a:spLocks/>
                </p:cNvSpPr>
                <p:nvPr/>
              </p:nvSpPr>
              <p:spPr bwMode="auto">
                <a:xfrm>
                  <a:off x="1611" y="3322"/>
                  <a:ext cx="113" cy="106"/>
                </a:xfrm>
                <a:custGeom>
                  <a:avLst/>
                  <a:gdLst>
                    <a:gd name="T0" fmla="*/ 0 w 113"/>
                    <a:gd name="T1" fmla="*/ 105 h 106"/>
                    <a:gd name="T2" fmla="*/ 30 w 113"/>
                    <a:gd name="T3" fmla="*/ 92 h 106"/>
                    <a:gd name="T4" fmla="*/ 58 w 113"/>
                    <a:gd name="T5" fmla="*/ 77 h 106"/>
                    <a:gd name="T6" fmla="*/ 82 w 113"/>
                    <a:gd name="T7" fmla="*/ 64 h 106"/>
                    <a:gd name="T8" fmla="*/ 96 w 113"/>
                    <a:gd name="T9" fmla="*/ 52 h 106"/>
                    <a:gd name="T10" fmla="*/ 104 w 113"/>
                    <a:gd name="T11" fmla="*/ 34 h 106"/>
                    <a:gd name="T12" fmla="*/ 112 w 113"/>
                    <a:gd name="T13" fmla="*/ 15 h 106"/>
                    <a:gd name="T14" fmla="*/ 112 w 113"/>
                    <a:gd name="T15" fmla="*/ 0 h 106"/>
                    <a:gd name="T16" fmla="*/ 104 w 113"/>
                    <a:gd name="T17" fmla="*/ 0 h 106"/>
                    <a:gd name="T18" fmla="*/ 89 w 113"/>
                    <a:gd name="T19" fmla="*/ 1 h 106"/>
                    <a:gd name="T20" fmla="*/ 90 w 113"/>
                    <a:gd name="T21" fmla="*/ 12 h 106"/>
                    <a:gd name="T22" fmla="*/ 82 w 113"/>
                    <a:gd name="T23" fmla="*/ 30 h 106"/>
                    <a:gd name="T24" fmla="*/ 74 w 113"/>
                    <a:gd name="T25" fmla="*/ 48 h 106"/>
                    <a:gd name="T26" fmla="*/ 59 w 113"/>
                    <a:gd name="T27" fmla="*/ 65 h 106"/>
                    <a:gd name="T28" fmla="*/ 37 w 113"/>
                    <a:gd name="T29" fmla="*/ 78 h 106"/>
                    <a:gd name="T30" fmla="*/ 22 w 113"/>
                    <a:gd name="T31" fmla="*/ 91 h 106"/>
                    <a:gd name="T32" fmla="*/ 0 w 113"/>
                    <a:gd name="T33" fmla="*/ 105 h 10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3"/>
                    <a:gd name="T52" fmla="*/ 0 h 106"/>
                    <a:gd name="T53" fmla="*/ 113 w 113"/>
                    <a:gd name="T54" fmla="*/ 106 h 10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3" h="106">
                      <a:moveTo>
                        <a:pt x="0" y="105"/>
                      </a:moveTo>
                      <a:lnTo>
                        <a:pt x="30" y="92"/>
                      </a:lnTo>
                      <a:lnTo>
                        <a:pt x="58" y="77"/>
                      </a:lnTo>
                      <a:lnTo>
                        <a:pt x="82" y="64"/>
                      </a:lnTo>
                      <a:lnTo>
                        <a:pt x="96" y="52"/>
                      </a:lnTo>
                      <a:lnTo>
                        <a:pt x="104" y="34"/>
                      </a:lnTo>
                      <a:lnTo>
                        <a:pt x="112" y="15"/>
                      </a:lnTo>
                      <a:lnTo>
                        <a:pt x="112" y="0"/>
                      </a:lnTo>
                      <a:lnTo>
                        <a:pt x="104" y="0"/>
                      </a:lnTo>
                      <a:lnTo>
                        <a:pt x="89" y="1"/>
                      </a:lnTo>
                      <a:lnTo>
                        <a:pt x="90" y="12"/>
                      </a:lnTo>
                      <a:lnTo>
                        <a:pt x="82" y="30"/>
                      </a:lnTo>
                      <a:lnTo>
                        <a:pt x="74" y="48"/>
                      </a:lnTo>
                      <a:lnTo>
                        <a:pt x="59" y="65"/>
                      </a:lnTo>
                      <a:lnTo>
                        <a:pt x="37" y="78"/>
                      </a:lnTo>
                      <a:lnTo>
                        <a:pt x="22" y="91"/>
                      </a:lnTo>
                      <a:lnTo>
                        <a:pt x="0" y="105"/>
                      </a:lnTo>
                    </a:path>
                  </a:pathLst>
                </a:custGeom>
                <a:solidFill>
                  <a:srgbClr val="FCA436"/>
                </a:solidFill>
                <a:ln w="9525" cap="rnd">
                  <a:solidFill>
                    <a:schemeClr val="tx1"/>
                  </a:solid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193" name="Freeform 134"/>
                <p:cNvSpPr>
                  <a:spLocks/>
                </p:cNvSpPr>
                <p:nvPr/>
              </p:nvSpPr>
              <p:spPr bwMode="auto">
                <a:xfrm>
                  <a:off x="1341" y="3285"/>
                  <a:ext cx="295" cy="151"/>
                </a:xfrm>
                <a:custGeom>
                  <a:avLst/>
                  <a:gdLst>
                    <a:gd name="T0" fmla="*/ 104 w 295"/>
                    <a:gd name="T1" fmla="*/ 124 h 151"/>
                    <a:gd name="T2" fmla="*/ 149 w 295"/>
                    <a:gd name="T3" fmla="*/ 116 h 151"/>
                    <a:gd name="T4" fmla="*/ 196 w 295"/>
                    <a:gd name="T5" fmla="*/ 101 h 151"/>
                    <a:gd name="T6" fmla="*/ 219 w 295"/>
                    <a:gd name="T7" fmla="*/ 87 h 151"/>
                    <a:gd name="T8" fmla="*/ 248 w 295"/>
                    <a:gd name="T9" fmla="*/ 69 h 151"/>
                    <a:gd name="T10" fmla="*/ 270 w 295"/>
                    <a:gd name="T11" fmla="*/ 49 h 151"/>
                    <a:gd name="T12" fmla="*/ 294 w 295"/>
                    <a:gd name="T13" fmla="*/ 31 h 151"/>
                    <a:gd name="T14" fmla="*/ 255 w 295"/>
                    <a:gd name="T15" fmla="*/ 56 h 151"/>
                    <a:gd name="T16" fmla="*/ 219 w 295"/>
                    <a:gd name="T17" fmla="*/ 77 h 151"/>
                    <a:gd name="T18" fmla="*/ 196 w 295"/>
                    <a:gd name="T19" fmla="*/ 95 h 151"/>
                    <a:gd name="T20" fmla="*/ 166 w 295"/>
                    <a:gd name="T21" fmla="*/ 97 h 151"/>
                    <a:gd name="T22" fmla="*/ 143 w 295"/>
                    <a:gd name="T23" fmla="*/ 104 h 151"/>
                    <a:gd name="T24" fmla="*/ 127 w 295"/>
                    <a:gd name="T25" fmla="*/ 111 h 151"/>
                    <a:gd name="T26" fmla="*/ 135 w 295"/>
                    <a:gd name="T27" fmla="*/ 93 h 151"/>
                    <a:gd name="T28" fmla="*/ 135 w 295"/>
                    <a:gd name="T29" fmla="*/ 76 h 151"/>
                    <a:gd name="T30" fmla="*/ 142 w 295"/>
                    <a:gd name="T31" fmla="*/ 59 h 151"/>
                    <a:gd name="T32" fmla="*/ 149 w 295"/>
                    <a:gd name="T33" fmla="*/ 41 h 151"/>
                    <a:gd name="T34" fmla="*/ 158 w 295"/>
                    <a:gd name="T35" fmla="*/ 24 h 151"/>
                    <a:gd name="T36" fmla="*/ 166 w 295"/>
                    <a:gd name="T37" fmla="*/ 17 h 151"/>
                    <a:gd name="T38" fmla="*/ 173 w 295"/>
                    <a:gd name="T39" fmla="*/ 0 h 151"/>
                    <a:gd name="T40" fmla="*/ 159 w 295"/>
                    <a:gd name="T41" fmla="*/ 18 h 151"/>
                    <a:gd name="T42" fmla="*/ 150 w 295"/>
                    <a:gd name="T43" fmla="*/ 36 h 151"/>
                    <a:gd name="T44" fmla="*/ 134 w 295"/>
                    <a:gd name="T45" fmla="*/ 54 h 151"/>
                    <a:gd name="T46" fmla="*/ 126 w 295"/>
                    <a:gd name="T47" fmla="*/ 66 h 151"/>
                    <a:gd name="T48" fmla="*/ 119 w 295"/>
                    <a:gd name="T49" fmla="*/ 83 h 151"/>
                    <a:gd name="T50" fmla="*/ 120 w 295"/>
                    <a:gd name="T51" fmla="*/ 95 h 151"/>
                    <a:gd name="T52" fmla="*/ 105 w 295"/>
                    <a:gd name="T53" fmla="*/ 107 h 151"/>
                    <a:gd name="T54" fmla="*/ 97 w 295"/>
                    <a:gd name="T55" fmla="*/ 119 h 151"/>
                    <a:gd name="T56" fmla="*/ 81 w 295"/>
                    <a:gd name="T57" fmla="*/ 131 h 151"/>
                    <a:gd name="T58" fmla="*/ 66 w 295"/>
                    <a:gd name="T59" fmla="*/ 138 h 151"/>
                    <a:gd name="T60" fmla="*/ 43 w 295"/>
                    <a:gd name="T61" fmla="*/ 139 h 151"/>
                    <a:gd name="T62" fmla="*/ 22 w 295"/>
                    <a:gd name="T63" fmla="*/ 135 h 151"/>
                    <a:gd name="T64" fmla="*/ 13 w 295"/>
                    <a:gd name="T65" fmla="*/ 124 h 151"/>
                    <a:gd name="T66" fmla="*/ 36 w 295"/>
                    <a:gd name="T67" fmla="*/ 112 h 151"/>
                    <a:gd name="T68" fmla="*/ 45 w 295"/>
                    <a:gd name="T69" fmla="*/ 100 h 151"/>
                    <a:gd name="T70" fmla="*/ 53 w 295"/>
                    <a:gd name="T71" fmla="*/ 77 h 151"/>
                    <a:gd name="T72" fmla="*/ 52 w 295"/>
                    <a:gd name="T73" fmla="*/ 65 h 151"/>
                    <a:gd name="T74" fmla="*/ 53 w 295"/>
                    <a:gd name="T75" fmla="*/ 77 h 151"/>
                    <a:gd name="T76" fmla="*/ 43 w 295"/>
                    <a:gd name="T77" fmla="*/ 88 h 151"/>
                    <a:gd name="T78" fmla="*/ 36 w 295"/>
                    <a:gd name="T79" fmla="*/ 100 h 151"/>
                    <a:gd name="T80" fmla="*/ 29 w 295"/>
                    <a:gd name="T81" fmla="*/ 112 h 151"/>
                    <a:gd name="T82" fmla="*/ 13 w 295"/>
                    <a:gd name="T83" fmla="*/ 118 h 151"/>
                    <a:gd name="T84" fmla="*/ 0 w 295"/>
                    <a:gd name="T85" fmla="*/ 119 h 151"/>
                    <a:gd name="T86" fmla="*/ 8 w 295"/>
                    <a:gd name="T87" fmla="*/ 131 h 151"/>
                    <a:gd name="T88" fmla="*/ 7 w 295"/>
                    <a:gd name="T89" fmla="*/ 137 h 151"/>
                    <a:gd name="T90" fmla="*/ 12 w 295"/>
                    <a:gd name="T91" fmla="*/ 148 h 151"/>
                    <a:gd name="T92" fmla="*/ 29 w 295"/>
                    <a:gd name="T93" fmla="*/ 145 h 151"/>
                    <a:gd name="T94" fmla="*/ 44 w 295"/>
                    <a:gd name="T95" fmla="*/ 150 h 151"/>
                    <a:gd name="T96" fmla="*/ 66 w 295"/>
                    <a:gd name="T97" fmla="*/ 149 h 151"/>
                    <a:gd name="T98" fmla="*/ 89 w 295"/>
                    <a:gd name="T99" fmla="*/ 136 h 151"/>
                    <a:gd name="T100" fmla="*/ 104 w 295"/>
                    <a:gd name="T101" fmla="*/ 124 h 15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95"/>
                    <a:gd name="T154" fmla="*/ 0 h 151"/>
                    <a:gd name="T155" fmla="*/ 295 w 295"/>
                    <a:gd name="T156" fmla="*/ 151 h 15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95" h="151">
                      <a:moveTo>
                        <a:pt x="104" y="124"/>
                      </a:moveTo>
                      <a:lnTo>
                        <a:pt x="149" y="116"/>
                      </a:lnTo>
                      <a:lnTo>
                        <a:pt x="196" y="101"/>
                      </a:lnTo>
                      <a:lnTo>
                        <a:pt x="219" y="87"/>
                      </a:lnTo>
                      <a:lnTo>
                        <a:pt x="248" y="69"/>
                      </a:lnTo>
                      <a:lnTo>
                        <a:pt x="270" y="49"/>
                      </a:lnTo>
                      <a:lnTo>
                        <a:pt x="294" y="31"/>
                      </a:lnTo>
                      <a:lnTo>
                        <a:pt x="255" y="56"/>
                      </a:lnTo>
                      <a:lnTo>
                        <a:pt x="219" y="77"/>
                      </a:lnTo>
                      <a:lnTo>
                        <a:pt x="196" y="95"/>
                      </a:lnTo>
                      <a:lnTo>
                        <a:pt x="166" y="97"/>
                      </a:lnTo>
                      <a:lnTo>
                        <a:pt x="143" y="104"/>
                      </a:lnTo>
                      <a:lnTo>
                        <a:pt x="127" y="111"/>
                      </a:lnTo>
                      <a:lnTo>
                        <a:pt x="135" y="93"/>
                      </a:lnTo>
                      <a:lnTo>
                        <a:pt x="135" y="76"/>
                      </a:lnTo>
                      <a:lnTo>
                        <a:pt x="142" y="59"/>
                      </a:lnTo>
                      <a:lnTo>
                        <a:pt x="149" y="41"/>
                      </a:lnTo>
                      <a:lnTo>
                        <a:pt x="158" y="24"/>
                      </a:lnTo>
                      <a:lnTo>
                        <a:pt x="166" y="17"/>
                      </a:lnTo>
                      <a:lnTo>
                        <a:pt x="173" y="0"/>
                      </a:lnTo>
                      <a:lnTo>
                        <a:pt x="159" y="18"/>
                      </a:lnTo>
                      <a:lnTo>
                        <a:pt x="150" y="36"/>
                      </a:lnTo>
                      <a:lnTo>
                        <a:pt x="134" y="54"/>
                      </a:lnTo>
                      <a:lnTo>
                        <a:pt x="126" y="66"/>
                      </a:lnTo>
                      <a:lnTo>
                        <a:pt x="119" y="83"/>
                      </a:lnTo>
                      <a:lnTo>
                        <a:pt x="120" y="95"/>
                      </a:lnTo>
                      <a:lnTo>
                        <a:pt x="105" y="107"/>
                      </a:lnTo>
                      <a:lnTo>
                        <a:pt x="97" y="119"/>
                      </a:lnTo>
                      <a:lnTo>
                        <a:pt x="81" y="131"/>
                      </a:lnTo>
                      <a:lnTo>
                        <a:pt x="66" y="138"/>
                      </a:lnTo>
                      <a:lnTo>
                        <a:pt x="43" y="139"/>
                      </a:lnTo>
                      <a:lnTo>
                        <a:pt x="22" y="135"/>
                      </a:lnTo>
                      <a:lnTo>
                        <a:pt x="13" y="124"/>
                      </a:lnTo>
                      <a:lnTo>
                        <a:pt x="36" y="112"/>
                      </a:lnTo>
                      <a:lnTo>
                        <a:pt x="45" y="100"/>
                      </a:lnTo>
                      <a:lnTo>
                        <a:pt x="53" y="77"/>
                      </a:lnTo>
                      <a:lnTo>
                        <a:pt x="52" y="65"/>
                      </a:lnTo>
                      <a:lnTo>
                        <a:pt x="53" y="77"/>
                      </a:lnTo>
                      <a:lnTo>
                        <a:pt x="43" y="88"/>
                      </a:lnTo>
                      <a:lnTo>
                        <a:pt x="36" y="100"/>
                      </a:lnTo>
                      <a:lnTo>
                        <a:pt x="29" y="112"/>
                      </a:lnTo>
                      <a:lnTo>
                        <a:pt x="13" y="118"/>
                      </a:lnTo>
                      <a:lnTo>
                        <a:pt x="0" y="119"/>
                      </a:lnTo>
                      <a:lnTo>
                        <a:pt x="8" y="131"/>
                      </a:lnTo>
                      <a:lnTo>
                        <a:pt x="7" y="137"/>
                      </a:lnTo>
                      <a:lnTo>
                        <a:pt x="12" y="148"/>
                      </a:lnTo>
                      <a:lnTo>
                        <a:pt x="29" y="145"/>
                      </a:lnTo>
                      <a:lnTo>
                        <a:pt x="44" y="150"/>
                      </a:lnTo>
                      <a:lnTo>
                        <a:pt x="66" y="149"/>
                      </a:lnTo>
                      <a:lnTo>
                        <a:pt x="89" y="136"/>
                      </a:lnTo>
                      <a:lnTo>
                        <a:pt x="104" y="124"/>
                      </a:lnTo>
                    </a:path>
                  </a:pathLst>
                </a:custGeom>
                <a:solidFill>
                  <a:srgbClr val="FCA43A"/>
                </a:solidFill>
                <a:ln w="9525" cap="rnd">
                  <a:solidFill>
                    <a:schemeClr val="tx1"/>
                  </a:solid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194" name="Freeform 135"/>
                <p:cNvSpPr>
                  <a:spLocks/>
                </p:cNvSpPr>
                <p:nvPr/>
              </p:nvSpPr>
              <p:spPr bwMode="auto">
                <a:xfrm>
                  <a:off x="1421" y="3424"/>
                  <a:ext cx="63" cy="36"/>
                </a:xfrm>
                <a:custGeom>
                  <a:avLst/>
                  <a:gdLst>
                    <a:gd name="T0" fmla="*/ 7 w 63"/>
                    <a:gd name="T1" fmla="*/ 0 h 36"/>
                    <a:gd name="T2" fmla="*/ 14 w 63"/>
                    <a:gd name="T3" fmla="*/ 8 h 36"/>
                    <a:gd name="T4" fmla="*/ 14 w 63"/>
                    <a:gd name="T5" fmla="*/ 20 h 36"/>
                    <a:gd name="T6" fmla="*/ 29 w 63"/>
                    <a:gd name="T7" fmla="*/ 24 h 36"/>
                    <a:gd name="T8" fmla="*/ 38 w 63"/>
                    <a:gd name="T9" fmla="*/ 29 h 36"/>
                    <a:gd name="T10" fmla="*/ 62 w 63"/>
                    <a:gd name="T11" fmla="*/ 34 h 36"/>
                    <a:gd name="T12" fmla="*/ 45 w 63"/>
                    <a:gd name="T13" fmla="*/ 35 h 36"/>
                    <a:gd name="T14" fmla="*/ 23 w 63"/>
                    <a:gd name="T15" fmla="*/ 30 h 36"/>
                    <a:gd name="T16" fmla="*/ 7 w 63"/>
                    <a:gd name="T17" fmla="*/ 21 h 36"/>
                    <a:gd name="T18" fmla="*/ 0 w 63"/>
                    <a:gd name="T19" fmla="*/ 9 h 36"/>
                    <a:gd name="T20" fmla="*/ 7 w 63"/>
                    <a:gd name="T21" fmla="*/ 0 h 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3"/>
                    <a:gd name="T34" fmla="*/ 0 h 36"/>
                    <a:gd name="T35" fmla="*/ 63 w 63"/>
                    <a:gd name="T36" fmla="*/ 36 h 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3" h="36">
                      <a:moveTo>
                        <a:pt x="7" y="0"/>
                      </a:moveTo>
                      <a:lnTo>
                        <a:pt x="14" y="8"/>
                      </a:lnTo>
                      <a:lnTo>
                        <a:pt x="14" y="20"/>
                      </a:lnTo>
                      <a:lnTo>
                        <a:pt x="29" y="24"/>
                      </a:lnTo>
                      <a:lnTo>
                        <a:pt x="38" y="29"/>
                      </a:lnTo>
                      <a:lnTo>
                        <a:pt x="62" y="34"/>
                      </a:lnTo>
                      <a:lnTo>
                        <a:pt x="45" y="35"/>
                      </a:lnTo>
                      <a:lnTo>
                        <a:pt x="23" y="30"/>
                      </a:lnTo>
                      <a:lnTo>
                        <a:pt x="7" y="21"/>
                      </a:lnTo>
                      <a:lnTo>
                        <a:pt x="0" y="9"/>
                      </a:lnTo>
                      <a:lnTo>
                        <a:pt x="7" y="0"/>
                      </a:lnTo>
                    </a:path>
                  </a:pathLst>
                </a:custGeom>
                <a:solidFill>
                  <a:srgbClr val="FCA43A"/>
                </a:solidFill>
                <a:ln w="9525" cap="rnd">
                  <a:solidFill>
                    <a:schemeClr val="tx1"/>
                  </a:solid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195" name="Freeform 136"/>
                <p:cNvSpPr>
                  <a:spLocks/>
                </p:cNvSpPr>
                <p:nvPr/>
              </p:nvSpPr>
              <p:spPr bwMode="auto">
                <a:xfrm>
                  <a:off x="1391" y="3447"/>
                  <a:ext cx="23" cy="45"/>
                </a:xfrm>
                <a:custGeom>
                  <a:avLst/>
                  <a:gdLst>
                    <a:gd name="T0" fmla="*/ 0 w 23"/>
                    <a:gd name="T1" fmla="*/ 0 h 45"/>
                    <a:gd name="T2" fmla="*/ 0 w 23"/>
                    <a:gd name="T3" fmla="*/ 10 h 45"/>
                    <a:gd name="T4" fmla="*/ 0 w 23"/>
                    <a:gd name="T5" fmla="*/ 23 h 45"/>
                    <a:gd name="T6" fmla="*/ 14 w 23"/>
                    <a:gd name="T7" fmla="*/ 27 h 45"/>
                    <a:gd name="T8" fmla="*/ 22 w 23"/>
                    <a:gd name="T9" fmla="*/ 39 h 45"/>
                    <a:gd name="T10" fmla="*/ 14 w 23"/>
                    <a:gd name="T11" fmla="*/ 44 h 45"/>
                    <a:gd name="T12" fmla="*/ 0 w 23"/>
                    <a:gd name="T13" fmla="*/ 0 h 45"/>
                    <a:gd name="T14" fmla="*/ 0 60000 65536"/>
                    <a:gd name="T15" fmla="*/ 0 60000 65536"/>
                    <a:gd name="T16" fmla="*/ 0 60000 65536"/>
                    <a:gd name="T17" fmla="*/ 0 60000 65536"/>
                    <a:gd name="T18" fmla="*/ 0 60000 65536"/>
                    <a:gd name="T19" fmla="*/ 0 60000 65536"/>
                    <a:gd name="T20" fmla="*/ 0 60000 65536"/>
                    <a:gd name="T21" fmla="*/ 0 w 23"/>
                    <a:gd name="T22" fmla="*/ 0 h 45"/>
                    <a:gd name="T23" fmla="*/ 23 w 23"/>
                    <a:gd name="T24" fmla="*/ 45 h 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 h="45">
                      <a:moveTo>
                        <a:pt x="0" y="0"/>
                      </a:moveTo>
                      <a:lnTo>
                        <a:pt x="0" y="10"/>
                      </a:lnTo>
                      <a:lnTo>
                        <a:pt x="0" y="23"/>
                      </a:lnTo>
                      <a:lnTo>
                        <a:pt x="14" y="27"/>
                      </a:lnTo>
                      <a:lnTo>
                        <a:pt x="22" y="39"/>
                      </a:lnTo>
                      <a:lnTo>
                        <a:pt x="14" y="44"/>
                      </a:lnTo>
                      <a:lnTo>
                        <a:pt x="0" y="0"/>
                      </a:lnTo>
                    </a:path>
                  </a:pathLst>
                </a:custGeom>
                <a:solidFill>
                  <a:srgbClr val="FCA43A"/>
                </a:solidFill>
                <a:ln w="9525" cap="rnd">
                  <a:solidFill>
                    <a:schemeClr val="tx1"/>
                  </a:solid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196" name="Freeform 137"/>
                <p:cNvSpPr>
                  <a:spLocks/>
                </p:cNvSpPr>
                <p:nvPr/>
              </p:nvSpPr>
              <p:spPr bwMode="auto">
                <a:xfrm>
                  <a:off x="1271" y="3312"/>
                  <a:ext cx="91" cy="179"/>
                </a:xfrm>
                <a:custGeom>
                  <a:avLst/>
                  <a:gdLst>
                    <a:gd name="T0" fmla="*/ 39 w 91"/>
                    <a:gd name="T1" fmla="*/ 0 h 179"/>
                    <a:gd name="T2" fmla="*/ 47 w 91"/>
                    <a:gd name="T3" fmla="*/ 20 h 179"/>
                    <a:gd name="T4" fmla="*/ 39 w 91"/>
                    <a:gd name="T5" fmla="*/ 50 h 179"/>
                    <a:gd name="T6" fmla="*/ 39 w 91"/>
                    <a:gd name="T7" fmla="*/ 84 h 179"/>
                    <a:gd name="T8" fmla="*/ 38 w 91"/>
                    <a:gd name="T9" fmla="*/ 118 h 179"/>
                    <a:gd name="T10" fmla="*/ 37 w 91"/>
                    <a:gd name="T11" fmla="*/ 129 h 179"/>
                    <a:gd name="T12" fmla="*/ 45 w 91"/>
                    <a:gd name="T13" fmla="*/ 141 h 179"/>
                    <a:gd name="T14" fmla="*/ 60 w 91"/>
                    <a:gd name="T15" fmla="*/ 146 h 179"/>
                    <a:gd name="T16" fmla="*/ 77 w 91"/>
                    <a:gd name="T17" fmla="*/ 149 h 179"/>
                    <a:gd name="T18" fmla="*/ 82 w 91"/>
                    <a:gd name="T19" fmla="*/ 155 h 179"/>
                    <a:gd name="T20" fmla="*/ 83 w 91"/>
                    <a:gd name="T21" fmla="*/ 166 h 179"/>
                    <a:gd name="T22" fmla="*/ 90 w 91"/>
                    <a:gd name="T23" fmla="*/ 177 h 179"/>
                    <a:gd name="T24" fmla="*/ 76 w 91"/>
                    <a:gd name="T25" fmla="*/ 167 h 179"/>
                    <a:gd name="T26" fmla="*/ 76 w 91"/>
                    <a:gd name="T27" fmla="*/ 155 h 179"/>
                    <a:gd name="T28" fmla="*/ 61 w 91"/>
                    <a:gd name="T29" fmla="*/ 157 h 179"/>
                    <a:gd name="T30" fmla="*/ 45 w 91"/>
                    <a:gd name="T31" fmla="*/ 152 h 179"/>
                    <a:gd name="T32" fmla="*/ 38 w 91"/>
                    <a:gd name="T33" fmla="*/ 147 h 179"/>
                    <a:gd name="T34" fmla="*/ 30 w 91"/>
                    <a:gd name="T35" fmla="*/ 141 h 179"/>
                    <a:gd name="T36" fmla="*/ 15 w 91"/>
                    <a:gd name="T37" fmla="*/ 148 h 179"/>
                    <a:gd name="T38" fmla="*/ 8 w 91"/>
                    <a:gd name="T39" fmla="*/ 159 h 179"/>
                    <a:gd name="T40" fmla="*/ 7 w 91"/>
                    <a:gd name="T41" fmla="*/ 172 h 179"/>
                    <a:gd name="T42" fmla="*/ 0 w 91"/>
                    <a:gd name="T43" fmla="*/ 178 h 179"/>
                    <a:gd name="T44" fmla="*/ 1 w 91"/>
                    <a:gd name="T45" fmla="*/ 167 h 179"/>
                    <a:gd name="T46" fmla="*/ 0 w 91"/>
                    <a:gd name="T47" fmla="*/ 150 h 179"/>
                    <a:gd name="T48" fmla="*/ 0 w 91"/>
                    <a:gd name="T49" fmla="*/ 138 h 179"/>
                    <a:gd name="T50" fmla="*/ 8 w 91"/>
                    <a:gd name="T51" fmla="*/ 126 h 179"/>
                    <a:gd name="T52" fmla="*/ 0 w 91"/>
                    <a:gd name="T53" fmla="*/ 116 h 179"/>
                    <a:gd name="T54" fmla="*/ 9 w 91"/>
                    <a:gd name="T55" fmla="*/ 97 h 179"/>
                    <a:gd name="T56" fmla="*/ 15 w 91"/>
                    <a:gd name="T57" fmla="*/ 86 h 179"/>
                    <a:gd name="T58" fmla="*/ 16 w 91"/>
                    <a:gd name="T59" fmla="*/ 74 h 179"/>
                    <a:gd name="T60" fmla="*/ 24 w 91"/>
                    <a:gd name="T61" fmla="*/ 63 h 179"/>
                    <a:gd name="T62" fmla="*/ 23 w 91"/>
                    <a:gd name="T63" fmla="*/ 50 h 179"/>
                    <a:gd name="T64" fmla="*/ 17 w 91"/>
                    <a:gd name="T65" fmla="*/ 46 h 179"/>
                    <a:gd name="T66" fmla="*/ 0 w 91"/>
                    <a:gd name="T67" fmla="*/ 53 h 179"/>
                    <a:gd name="T68" fmla="*/ 9 w 91"/>
                    <a:gd name="T69" fmla="*/ 41 h 179"/>
                    <a:gd name="T70" fmla="*/ 17 w 91"/>
                    <a:gd name="T71" fmla="*/ 28 h 179"/>
                    <a:gd name="T72" fmla="*/ 17 w 91"/>
                    <a:gd name="T73" fmla="*/ 17 h 179"/>
                    <a:gd name="T74" fmla="*/ 24 w 91"/>
                    <a:gd name="T75" fmla="*/ 6 h 179"/>
                    <a:gd name="T76" fmla="*/ 39 w 91"/>
                    <a:gd name="T77" fmla="*/ 0 h 17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1"/>
                    <a:gd name="T118" fmla="*/ 0 h 179"/>
                    <a:gd name="T119" fmla="*/ 91 w 91"/>
                    <a:gd name="T120" fmla="*/ 179 h 179"/>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1" h="179">
                      <a:moveTo>
                        <a:pt x="39" y="0"/>
                      </a:moveTo>
                      <a:lnTo>
                        <a:pt x="47" y="20"/>
                      </a:lnTo>
                      <a:lnTo>
                        <a:pt x="39" y="50"/>
                      </a:lnTo>
                      <a:lnTo>
                        <a:pt x="39" y="84"/>
                      </a:lnTo>
                      <a:lnTo>
                        <a:pt x="38" y="118"/>
                      </a:lnTo>
                      <a:lnTo>
                        <a:pt x="37" y="129"/>
                      </a:lnTo>
                      <a:lnTo>
                        <a:pt x="45" y="141"/>
                      </a:lnTo>
                      <a:lnTo>
                        <a:pt x="60" y="146"/>
                      </a:lnTo>
                      <a:lnTo>
                        <a:pt x="77" y="149"/>
                      </a:lnTo>
                      <a:lnTo>
                        <a:pt x="82" y="155"/>
                      </a:lnTo>
                      <a:lnTo>
                        <a:pt x="83" y="166"/>
                      </a:lnTo>
                      <a:lnTo>
                        <a:pt x="90" y="177"/>
                      </a:lnTo>
                      <a:lnTo>
                        <a:pt x="76" y="167"/>
                      </a:lnTo>
                      <a:lnTo>
                        <a:pt x="76" y="155"/>
                      </a:lnTo>
                      <a:lnTo>
                        <a:pt x="61" y="157"/>
                      </a:lnTo>
                      <a:lnTo>
                        <a:pt x="45" y="152"/>
                      </a:lnTo>
                      <a:lnTo>
                        <a:pt x="38" y="147"/>
                      </a:lnTo>
                      <a:lnTo>
                        <a:pt x="30" y="141"/>
                      </a:lnTo>
                      <a:lnTo>
                        <a:pt x="15" y="148"/>
                      </a:lnTo>
                      <a:lnTo>
                        <a:pt x="8" y="159"/>
                      </a:lnTo>
                      <a:lnTo>
                        <a:pt x="7" y="172"/>
                      </a:lnTo>
                      <a:lnTo>
                        <a:pt x="0" y="178"/>
                      </a:lnTo>
                      <a:lnTo>
                        <a:pt x="1" y="167"/>
                      </a:lnTo>
                      <a:lnTo>
                        <a:pt x="0" y="150"/>
                      </a:lnTo>
                      <a:lnTo>
                        <a:pt x="0" y="138"/>
                      </a:lnTo>
                      <a:lnTo>
                        <a:pt x="8" y="126"/>
                      </a:lnTo>
                      <a:lnTo>
                        <a:pt x="0" y="116"/>
                      </a:lnTo>
                      <a:lnTo>
                        <a:pt x="9" y="97"/>
                      </a:lnTo>
                      <a:lnTo>
                        <a:pt x="15" y="86"/>
                      </a:lnTo>
                      <a:lnTo>
                        <a:pt x="16" y="74"/>
                      </a:lnTo>
                      <a:lnTo>
                        <a:pt x="24" y="63"/>
                      </a:lnTo>
                      <a:lnTo>
                        <a:pt x="23" y="50"/>
                      </a:lnTo>
                      <a:lnTo>
                        <a:pt x="17" y="46"/>
                      </a:lnTo>
                      <a:lnTo>
                        <a:pt x="0" y="53"/>
                      </a:lnTo>
                      <a:lnTo>
                        <a:pt x="9" y="41"/>
                      </a:lnTo>
                      <a:lnTo>
                        <a:pt x="17" y="28"/>
                      </a:lnTo>
                      <a:lnTo>
                        <a:pt x="17" y="17"/>
                      </a:lnTo>
                      <a:lnTo>
                        <a:pt x="24" y="6"/>
                      </a:lnTo>
                      <a:lnTo>
                        <a:pt x="39" y="0"/>
                      </a:lnTo>
                    </a:path>
                  </a:pathLst>
                </a:custGeom>
                <a:solidFill>
                  <a:srgbClr val="FCA438"/>
                </a:solidFill>
                <a:ln w="9525" cap="rnd">
                  <a:solidFill>
                    <a:schemeClr val="tx1"/>
                  </a:solid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197" name="Freeform 138"/>
                <p:cNvSpPr>
                  <a:spLocks/>
                </p:cNvSpPr>
                <p:nvPr/>
              </p:nvSpPr>
              <p:spPr bwMode="auto">
                <a:xfrm>
                  <a:off x="1144" y="3325"/>
                  <a:ext cx="45" cy="36"/>
                </a:xfrm>
                <a:custGeom>
                  <a:avLst/>
                  <a:gdLst>
                    <a:gd name="T0" fmla="*/ 8 w 45"/>
                    <a:gd name="T1" fmla="*/ 25 h 36"/>
                    <a:gd name="T2" fmla="*/ 14 w 45"/>
                    <a:gd name="T3" fmla="*/ 23 h 36"/>
                    <a:gd name="T4" fmla="*/ 29 w 45"/>
                    <a:gd name="T5" fmla="*/ 23 h 36"/>
                    <a:gd name="T6" fmla="*/ 36 w 45"/>
                    <a:gd name="T7" fmla="*/ 15 h 36"/>
                    <a:gd name="T8" fmla="*/ 44 w 45"/>
                    <a:gd name="T9" fmla="*/ 0 h 36"/>
                    <a:gd name="T10" fmla="*/ 44 w 45"/>
                    <a:gd name="T11" fmla="*/ 10 h 36"/>
                    <a:gd name="T12" fmla="*/ 36 w 45"/>
                    <a:gd name="T13" fmla="*/ 21 h 36"/>
                    <a:gd name="T14" fmla="*/ 29 w 45"/>
                    <a:gd name="T15" fmla="*/ 28 h 36"/>
                    <a:gd name="T16" fmla="*/ 14 w 45"/>
                    <a:gd name="T17" fmla="*/ 34 h 36"/>
                    <a:gd name="T18" fmla="*/ 0 w 45"/>
                    <a:gd name="T19" fmla="*/ 35 h 36"/>
                    <a:gd name="T20" fmla="*/ 8 w 45"/>
                    <a:gd name="T21" fmla="*/ 25 h 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5"/>
                    <a:gd name="T34" fmla="*/ 0 h 36"/>
                    <a:gd name="T35" fmla="*/ 45 w 45"/>
                    <a:gd name="T36" fmla="*/ 36 h 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5" h="36">
                      <a:moveTo>
                        <a:pt x="8" y="25"/>
                      </a:moveTo>
                      <a:lnTo>
                        <a:pt x="14" y="23"/>
                      </a:lnTo>
                      <a:lnTo>
                        <a:pt x="29" y="23"/>
                      </a:lnTo>
                      <a:lnTo>
                        <a:pt x="36" y="15"/>
                      </a:lnTo>
                      <a:lnTo>
                        <a:pt x="44" y="0"/>
                      </a:lnTo>
                      <a:lnTo>
                        <a:pt x="44" y="10"/>
                      </a:lnTo>
                      <a:lnTo>
                        <a:pt x="36" y="21"/>
                      </a:lnTo>
                      <a:lnTo>
                        <a:pt x="29" y="28"/>
                      </a:lnTo>
                      <a:lnTo>
                        <a:pt x="14" y="34"/>
                      </a:lnTo>
                      <a:lnTo>
                        <a:pt x="0" y="35"/>
                      </a:lnTo>
                      <a:lnTo>
                        <a:pt x="8" y="25"/>
                      </a:lnTo>
                    </a:path>
                  </a:pathLst>
                </a:custGeom>
                <a:solidFill>
                  <a:srgbClr val="FCA43A"/>
                </a:solidFill>
                <a:ln w="9525" cap="rnd">
                  <a:solidFill>
                    <a:schemeClr val="tx1"/>
                  </a:solid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198" name="Freeform 139"/>
                <p:cNvSpPr>
                  <a:spLocks/>
                </p:cNvSpPr>
                <p:nvPr/>
              </p:nvSpPr>
              <p:spPr bwMode="auto">
                <a:xfrm>
                  <a:off x="1058" y="3613"/>
                  <a:ext cx="75" cy="102"/>
                </a:xfrm>
                <a:custGeom>
                  <a:avLst/>
                  <a:gdLst>
                    <a:gd name="T0" fmla="*/ 0 w 75"/>
                    <a:gd name="T1" fmla="*/ 66 h 102"/>
                    <a:gd name="T2" fmla="*/ 6 w 75"/>
                    <a:gd name="T3" fmla="*/ 54 h 102"/>
                    <a:gd name="T4" fmla="*/ 13 w 75"/>
                    <a:gd name="T5" fmla="*/ 42 h 102"/>
                    <a:gd name="T6" fmla="*/ 23 w 75"/>
                    <a:gd name="T7" fmla="*/ 35 h 102"/>
                    <a:gd name="T8" fmla="*/ 30 w 75"/>
                    <a:gd name="T9" fmla="*/ 30 h 102"/>
                    <a:gd name="T10" fmla="*/ 37 w 75"/>
                    <a:gd name="T11" fmla="*/ 12 h 102"/>
                    <a:gd name="T12" fmla="*/ 45 w 75"/>
                    <a:gd name="T13" fmla="*/ 0 h 102"/>
                    <a:gd name="T14" fmla="*/ 46 w 75"/>
                    <a:gd name="T15" fmla="*/ 17 h 102"/>
                    <a:gd name="T16" fmla="*/ 37 w 75"/>
                    <a:gd name="T17" fmla="*/ 29 h 102"/>
                    <a:gd name="T18" fmla="*/ 30 w 75"/>
                    <a:gd name="T19" fmla="*/ 42 h 102"/>
                    <a:gd name="T20" fmla="*/ 22 w 75"/>
                    <a:gd name="T21" fmla="*/ 53 h 102"/>
                    <a:gd name="T22" fmla="*/ 37 w 75"/>
                    <a:gd name="T23" fmla="*/ 58 h 102"/>
                    <a:gd name="T24" fmla="*/ 43 w 75"/>
                    <a:gd name="T25" fmla="*/ 63 h 102"/>
                    <a:gd name="T26" fmla="*/ 52 w 75"/>
                    <a:gd name="T27" fmla="*/ 68 h 102"/>
                    <a:gd name="T28" fmla="*/ 66 w 75"/>
                    <a:gd name="T29" fmla="*/ 85 h 102"/>
                    <a:gd name="T30" fmla="*/ 74 w 75"/>
                    <a:gd name="T31" fmla="*/ 101 h 102"/>
                    <a:gd name="T32" fmla="*/ 0 w 75"/>
                    <a:gd name="T33" fmla="*/ 66 h 10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5"/>
                    <a:gd name="T52" fmla="*/ 0 h 102"/>
                    <a:gd name="T53" fmla="*/ 75 w 75"/>
                    <a:gd name="T54" fmla="*/ 102 h 10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5" h="102">
                      <a:moveTo>
                        <a:pt x="0" y="66"/>
                      </a:moveTo>
                      <a:lnTo>
                        <a:pt x="6" y="54"/>
                      </a:lnTo>
                      <a:lnTo>
                        <a:pt x="13" y="42"/>
                      </a:lnTo>
                      <a:lnTo>
                        <a:pt x="23" y="35"/>
                      </a:lnTo>
                      <a:lnTo>
                        <a:pt x="30" y="30"/>
                      </a:lnTo>
                      <a:lnTo>
                        <a:pt x="37" y="12"/>
                      </a:lnTo>
                      <a:lnTo>
                        <a:pt x="45" y="0"/>
                      </a:lnTo>
                      <a:lnTo>
                        <a:pt x="46" y="17"/>
                      </a:lnTo>
                      <a:lnTo>
                        <a:pt x="37" y="29"/>
                      </a:lnTo>
                      <a:lnTo>
                        <a:pt x="30" y="42"/>
                      </a:lnTo>
                      <a:lnTo>
                        <a:pt x="22" y="53"/>
                      </a:lnTo>
                      <a:lnTo>
                        <a:pt x="37" y="58"/>
                      </a:lnTo>
                      <a:lnTo>
                        <a:pt x="43" y="63"/>
                      </a:lnTo>
                      <a:lnTo>
                        <a:pt x="52" y="68"/>
                      </a:lnTo>
                      <a:lnTo>
                        <a:pt x="66" y="85"/>
                      </a:lnTo>
                      <a:lnTo>
                        <a:pt x="74" y="101"/>
                      </a:lnTo>
                      <a:lnTo>
                        <a:pt x="0" y="66"/>
                      </a:lnTo>
                    </a:path>
                  </a:pathLst>
                </a:custGeom>
                <a:solidFill>
                  <a:srgbClr val="FCA43A"/>
                </a:solidFill>
                <a:ln w="9525" cap="rnd">
                  <a:solidFill>
                    <a:schemeClr val="tx1"/>
                  </a:solid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199" name="Freeform 140"/>
                <p:cNvSpPr>
                  <a:spLocks/>
                </p:cNvSpPr>
                <p:nvPr/>
              </p:nvSpPr>
              <p:spPr bwMode="auto">
                <a:xfrm>
                  <a:off x="1228" y="3120"/>
                  <a:ext cx="57" cy="71"/>
                </a:xfrm>
                <a:custGeom>
                  <a:avLst/>
                  <a:gdLst>
                    <a:gd name="T0" fmla="*/ 0 w 57"/>
                    <a:gd name="T1" fmla="*/ 65 h 71"/>
                    <a:gd name="T2" fmla="*/ 16 w 57"/>
                    <a:gd name="T3" fmla="*/ 70 h 71"/>
                    <a:gd name="T4" fmla="*/ 24 w 57"/>
                    <a:gd name="T5" fmla="*/ 69 h 71"/>
                    <a:gd name="T6" fmla="*/ 39 w 57"/>
                    <a:gd name="T7" fmla="*/ 69 h 71"/>
                    <a:gd name="T8" fmla="*/ 47 w 57"/>
                    <a:gd name="T9" fmla="*/ 62 h 71"/>
                    <a:gd name="T10" fmla="*/ 55 w 57"/>
                    <a:gd name="T11" fmla="*/ 56 h 71"/>
                    <a:gd name="T12" fmla="*/ 55 w 57"/>
                    <a:gd name="T13" fmla="*/ 45 h 71"/>
                    <a:gd name="T14" fmla="*/ 56 w 57"/>
                    <a:gd name="T15" fmla="*/ 27 h 71"/>
                    <a:gd name="T16" fmla="*/ 56 w 57"/>
                    <a:gd name="T17" fmla="*/ 16 h 71"/>
                    <a:gd name="T18" fmla="*/ 56 w 57"/>
                    <a:gd name="T19" fmla="*/ 10 h 71"/>
                    <a:gd name="T20" fmla="*/ 47 w 57"/>
                    <a:gd name="T21" fmla="*/ 0 h 71"/>
                    <a:gd name="T22" fmla="*/ 40 w 57"/>
                    <a:gd name="T23" fmla="*/ 0 h 71"/>
                    <a:gd name="T24" fmla="*/ 25 w 57"/>
                    <a:gd name="T25" fmla="*/ 2 h 71"/>
                    <a:gd name="T26" fmla="*/ 16 w 57"/>
                    <a:gd name="T27" fmla="*/ 9 h 71"/>
                    <a:gd name="T28" fmla="*/ 16 w 57"/>
                    <a:gd name="T29" fmla="*/ 14 h 71"/>
                    <a:gd name="T30" fmla="*/ 9 w 57"/>
                    <a:gd name="T31" fmla="*/ 32 h 71"/>
                    <a:gd name="T32" fmla="*/ 9 w 57"/>
                    <a:gd name="T33" fmla="*/ 37 h 71"/>
                    <a:gd name="T34" fmla="*/ 9 w 57"/>
                    <a:gd name="T35" fmla="*/ 53 h 71"/>
                    <a:gd name="T36" fmla="*/ 0 w 57"/>
                    <a:gd name="T37" fmla="*/ 65 h 7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7"/>
                    <a:gd name="T58" fmla="*/ 0 h 71"/>
                    <a:gd name="T59" fmla="*/ 57 w 57"/>
                    <a:gd name="T60" fmla="*/ 71 h 7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7" h="71">
                      <a:moveTo>
                        <a:pt x="0" y="65"/>
                      </a:moveTo>
                      <a:lnTo>
                        <a:pt x="16" y="70"/>
                      </a:lnTo>
                      <a:lnTo>
                        <a:pt x="24" y="69"/>
                      </a:lnTo>
                      <a:lnTo>
                        <a:pt x="39" y="69"/>
                      </a:lnTo>
                      <a:lnTo>
                        <a:pt x="47" y="62"/>
                      </a:lnTo>
                      <a:lnTo>
                        <a:pt x="55" y="56"/>
                      </a:lnTo>
                      <a:lnTo>
                        <a:pt x="55" y="45"/>
                      </a:lnTo>
                      <a:lnTo>
                        <a:pt x="56" y="27"/>
                      </a:lnTo>
                      <a:lnTo>
                        <a:pt x="56" y="16"/>
                      </a:lnTo>
                      <a:lnTo>
                        <a:pt x="56" y="10"/>
                      </a:lnTo>
                      <a:lnTo>
                        <a:pt x="47" y="0"/>
                      </a:lnTo>
                      <a:lnTo>
                        <a:pt x="40" y="0"/>
                      </a:lnTo>
                      <a:lnTo>
                        <a:pt x="25" y="2"/>
                      </a:lnTo>
                      <a:lnTo>
                        <a:pt x="16" y="9"/>
                      </a:lnTo>
                      <a:lnTo>
                        <a:pt x="16" y="14"/>
                      </a:lnTo>
                      <a:lnTo>
                        <a:pt x="9" y="32"/>
                      </a:lnTo>
                      <a:lnTo>
                        <a:pt x="9" y="37"/>
                      </a:lnTo>
                      <a:lnTo>
                        <a:pt x="9" y="53"/>
                      </a:lnTo>
                      <a:lnTo>
                        <a:pt x="0" y="65"/>
                      </a:lnTo>
                    </a:path>
                  </a:pathLst>
                </a:custGeom>
                <a:solidFill>
                  <a:srgbClr val="FCA439"/>
                </a:solidFill>
                <a:ln w="9525" cap="rnd">
                  <a:solidFill>
                    <a:schemeClr val="tx1"/>
                  </a:solid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00" name="Freeform 141"/>
                <p:cNvSpPr>
                  <a:spLocks/>
                </p:cNvSpPr>
                <p:nvPr/>
              </p:nvSpPr>
              <p:spPr bwMode="auto">
                <a:xfrm>
                  <a:off x="1165" y="3251"/>
                  <a:ext cx="109" cy="60"/>
                </a:xfrm>
                <a:custGeom>
                  <a:avLst/>
                  <a:gdLst>
                    <a:gd name="T0" fmla="*/ 0 w 109"/>
                    <a:gd name="T1" fmla="*/ 59 h 60"/>
                    <a:gd name="T2" fmla="*/ 0 w 109"/>
                    <a:gd name="T3" fmla="*/ 48 h 60"/>
                    <a:gd name="T4" fmla="*/ 9 w 109"/>
                    <a:gd name="T5" fmla="*/ 40 h 60"/>
                    <a:gd name="T6" fmla="*/ 8 w 109"/>
                    <a:gd name="T7" fmla="*/ 34 h 60"/>
                    <a:gd name="T8" fmla="*/ 16 w 109"/>
                    <a:gd name="T9" fmla="*/ 34 h 60"/>
                    <a:gd name="T10" fmla="*/ 24 w 109"/>
                    <a:gd name="T11" fmla="*/ 30 h 60"/>
                    <a:gd name="T12" fmla="*/ 17 w 109"/>
                    <a:gd name="T13" fmla="*/ 29 h 60"/>
                    <a:gd name="T14" fmla="*/ 16 w 109"/>
                    <a:gd name="T15" fmla="*/ 23 h 60"/>
                    <a:gd name="T16" fmla="*/ 24 w 109"/>
                    <a:gd name="T17" fmla="*/ 18 h 60"/>
                    <a:gd name="T18" fmla="*/ 24 w 109"/>
                    <a:gd name="T19" fmla="*/ 13 h 60"/>
                    <a:gd name="T20" fmla="*/ 24 w 109"/>
                    <a:gd name="T21" fmla="*/ 6 h 60"/>
                    <a:gd name="T22" fmla="*/ 31 w 109"/>
                    <a:gd name="T23" fmla="*/ 0 h 60"/>
                    <a:gd name="T24" fmla="*/ 39 w 109"/>
                    <a:gd name="T25" fmla="*/ 5 h 60"/>
                    <a:gd name="T26" fmla="*/ 48 w 109"/>
                    <a:gd name="T27" fmla="*/ 10 h 60"/>
                    <a:gd name="T28" fmla="*/ 54 w 109"/>
                    <a:gd name="T29" fmla="*/ 15 h 60"/>
                    <a:gd name="T30" fmla="*/ 69 w 109"/>
                    <a:gd name="T31" fmla="*/ 14 h 60"/>
                    <a:gd name="T32" fmla="*/ 77 w 109"/>
                    <a:gd name="T33" fmla="*/ 14 h 60"/>
                    <a:gd name="T34" fmla="*/ 93 w 109"/>
                    <a:gd name="T35" fmla="*/ 7 h 60"/>
                    <a:gd name="T36" fmla="*/ 77 w 109"/>
                    <a:gd name="T37" fmla="*/ 14 h 60"/>
                    <a:gd name="T38" fmla="*/ 61 w 109"/>
                    <a:gd name="T39" fmla="*/ 21 h 60"/>
                    <a:gd name="T40" fmla="*/ 47 w 109"/>
                    <a:gd name="T41" fmla="*/ 22 h 60"/>
                    <a:gd name="T42" fmla="*/ 39 w 109"/>
                    <a:gd name="T43" fmla="*/ 16 h 60"/>
                    <a:gd name="T44" fmla="*/ 31 w 109"/>
                    <a:gd name="T45" fmla="*/ 11 h 60"/>
                    <a:gd name="T46" fmla="*/ 24 w 109"/>
                    <a:gd name="T47" fmla="*/ 18 h 60"/>
                    <a:gd name="T48" fmla="*/ 32 w 109"/>
                    <a:gd name="T49" fmla="*/ 22 h 60"/>
                    <a:gd name="T50" fmla="*/ 39 w 109"/>
                    <a:gd name="T51" fmla="*/ 29 h 60"/>
                    <a:gd name="T52" fmla="*/ 47 w 109"/>
                    <a:gd name="T53" fmla="*/ 27 h 60"/>
                    <a:gd name="T54" fmla="*/ 53 w 109"/>
                    <a:gd name="T55" fmla="*/ 26 h 60"/>
                    <a:gd name="T56" fmla="*/ 46 w 109"/>
                    <a:gd name="T57" fmla="*/ 32 h 60"/>
                    <a:gd name="T58" fmla="*/ 32 w 109"/>
                    <a:gd name="T59" fmla="*/ 33 h 60"/>
                    <a:gd name="T60" fmla="*/ 24 w 109"/>
                    <a:gd name="T61" fmla="*/ 30 h 60"/>
                    <a:gd name="T62" fmla="*/ 23 w 109"/>
                    <a:gd name="T63" fmla="*/ 34 h 60"/>
                    <a:gd name="T64" fmla="*/ 39 w 109"/>
                    <a:gd name="T65" fmla="*/ 39 h 60"/>
                    <a:gd name="T66" fmla="*/ 54 w 109"/>
                    <a:gd name="T67" fmla="*/ 38 h 60"/>
                    <a:gd name="T68" fmla="*/ 69 w 109"/>
                    <a:gd name="T69" fmla="*/ 36 h 60"/>
                    <a:gd name="T70" fmla="*/ 92 w 109"/>
                    <a:gd name="T71" fmla="*/ 35 h 60"/>
                    <a:gd name="T72" fmla="*/ 108 w 109"/>
                    <a:gd name="T73" fmla="*/ 29 h 60"/>
                    <a:gd name="T74" fmla="*/ 92 w 109"/>
                    <a:gd name="T75" fmla="*/ 35 h 60"/>
                    <a:gd name="T76" fmla="*/ 68 w 109"/>
                    <a:gd name="T77" fmla="*/ 42 h 60"/>
                    <a:gd name="T78" fmla="*/ 61 w 109"/>
                    <a:gd name="T79" fmla="*/ 42 h 60"/>
                    <a:gd name="T80" fmla="*/ 46 w 109"/>
                    <a:gd name="T81" fmla="*/ 44 h 60"/>
                    <a:gd name="T82" fmla="*/ 31 w 109"/>
                    <a:gd name="T83" fmla="*/ 43 h 60"/>
                    <a:gd name="T84" fmla="*/ 16 w 109"/>
                    <a:gd name="T85" fmla="*/ 46 h 60"/>
                    <a:gd name="T86" fmla="*/ 9 w 109"/>
                    <a:gd name="T87" fmla="*/ 51 h 60"/>
                    <a:gd name="T88" fmla="*/ 0 w 109"/>
                    <a:gd name="T89" fmla="*/ 59 h 6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09"/>
                    <a:gd name="T136" fmla="*/ 0 h 60"/>
                    <a:gd name="T137" fmla="*/ 109 w 109"/>
                    <a:gd name="T138" fmla="*/ 60 h 6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09" h="60">
                      <a:moveTo>
                        <a:pt x="0" y="59"/>
                      </a:moveTo>
                      <a:lnTo>
                        <a:pt x="0" y="48"/>
                      </a:lnTo>
                      <a:lnTo>
                        <a:pt x="9" y="40"/>
                      </a:lnTo>
                      <a:lnTo>
                        <a:pt x="8" y="34"/>
                      </a:lnTo>
                      <a:lnTo>
                        <a:pt x="16" y="34"/>
                      </a:lnTo>
                      <a:lnTo>
                        <a:pt x="24" y="30"/>
                      </a:lnTo>
                      <a:lnTo>
                        <a:pt x="17" y="29"/>
                      </a:lnTo>
                      <a:lnTo>
                        <a:pt x="16" y="23"/>
                      </a:lnTo>
                      <a:lnTo>
                        <a:pt x="24" y="18"/>
                      </a:lnTo>
                      <a:lnTo>
                        <a:pt x="24" y="13"/>
                      </a:lnTo>
                      <a:lnTo>
                        <a:pt x="24" y="6"/>
                      </a:lnTo>
                      <a:lnTo>
                        <a:pt x="31" y="0"/>
                      </a:lnTo>
                      <a:lnTo>
                        <a:pt x="39" y="5"/>
                      </a:lnTo>
                      <a:lnTo>
                        <a:pt x="48" y="10"/>
                      </a:lnTo>
                      <a:lnTo>
                        <a:pt x="54" y="15"/>
                      </a:lnTo>
                      <a:lnTo>
                        <a:pt x="69" y="14"/>
                      </a:lnTo>
                      <a:lnTo>
                        <a:pt x="77" y="14"/>
                      </a:lnTo>
                      <a:lnTo>
                        <a:pt x="93" y="7"/>
                      </a:lnTo>
                      <a:lnTo>
                        <a:pt x="77" y="14"/>
                      </a:lnTo>
                      <a:lnTo>
                        <a:pt x="61" y="21"/>
                      </a:lnTo>
                      <a:lnTo>
                        <a:pt x="47" y="22"/>
                      </a:lnTo>
                      <a:lnTo>
                        <a:pt x="39" y="16"/>
                      </a:lnTo>
                      <a:lnTo>
                        <a:pt x="31" y="11"/>
                      </a:lnTo>
                      <a:lnTo>
                        <a:pt x="24" y="18"/>
                      </a:lnTo>
                      <a:lnTo>
                        <a:pt x="32" y="22"/>
                      </a:lnTo>
                      <a:lnTo>
                        <a:pt x="39" y="29"/>
                      </a:lnTo>
                      <a:lnTo>
                        <a:pt x="47" y="27"/>
                      </a:lnTo>
                      <a:lnTo>
                        <a:pt x="53" y="26"/>
                      </a:lnTo>
                      <a:lnTo>
                        <a:pt x="46" y="32"/>
                      </a:lnTo>
                      <a:lnTo>
                        <a:pt x="32" y="33"/>
                      </a:lnTo>
                      <a:lnTo>
                        <a:pt x="24" y="30"/>
                      </a:lnTo>
                      <a:lnTo>
                        <a:pt x="23" y="34"/>
                      </a:lnTo>
                      <a:lnTo>
                        <a:pt x="39" y="39"/>
                      </a:lnTo>
                      <a:lnTo>
                        <a:pt x="54" y="38"/>
                      </a:lnTo>
                      <a:lnTo>
                        <a:pt x="69" y="36"/>
                      </a:lnTo>
                      <a:lnTo>
                        <a:pt x="92" y="35"/>
                      </a:lnTo>
                      <a:lnTo>
                        <a:pt x="108" y="29"/>
                      </a:lnTo>
                      <a:lnTo>
                        <a:pt x="92" y="35"/>
                      </a:lnTo>
                      <a:lnTo>
                        <a:pt x="68" y="42"/>
                      </a:lnTo>
                      <a:lnTo>
                        <a:pt x="61" y="42"/>
                      </a:lnTo>
                      <a:lnTo>
                        <a:pt x="46" y="44"/>
                      </a:lnTo>
                      <a:lnTo>
                        <a:pt x="31" y="43"/>
                      </a:lnTo>
                      <a:lnTo>
                        <a:pt x="16" y="46"/>
                      </a:lnTo>
                      <a:lnTo>
                        <a:pt x="9" y="51"/>
                      </a:lnTo>
                      <a:lnTo>
                        <a:pt x="0" y="59"/>
                      </a:lnTo>
                    </a:path>
                  </a:pathLst>
                </a:custGeom>
                <a:solidFill>
                  <a:srgbClr val="FCA43A"/>
                </a:solidFill>
                <a:ln w="9525" cap="rnd">
                  <a:solidFill>
                    <a:schemeClr val="tx1"/>
                  </a:solid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01" name="Freeform 142"/>
                <p:cNvSpPr>
                  <a:spLocks/>
                </p:cNvSpPr>
                <p:nvPr/>
              </p:nvSpPr>
              <p:spPr bwMode="auto">
                <a:xfrm>
                  <a:off x="1210" y="3209"/>
                  <a:ext cx="34" cy="19"/>
                </a:xfrm>
                <a:custGeom>
                  <a:avLst/>
                  <a:gdLst>
                    <a:gd name="T0" fmla="*/ 0 w 34"/>
                    <a:gd name="T1" fmla="*/ 18 h 19"/>
                    <a:gd name="T2" fmla="*/ 0 w 34"/>
                    <a:gd name="T3" fmla="*/ 12 h 19"/>
                    <a:gd name="T4" fmla="*/ 10 w 34"/>
                    <a:gd name="T5" fmla="*/ 6 h 19"/>
                    <a:gd name="T6" fmla="*/ 10 w 34"/>
                    <a:gd name="T7" fmla="*/ 0 h 19"/>
                    <a:gd name="T8" fmla="*/ 17 w 34"/>
                    <a:gd name="T9" fmla="*/ 0 h 19"/>
                    <a:gd name="T10" fmla="*/ 26 w 34"/>
                    <a:gd name="T11" fmla="*/ 4 h 19"/>
                    <a:gd name="T12" fmla="*/ 33 w 34"/>
                    <a:gd name="T13" fmla="*/ 5 h 19"/>
                    <a:gd name="T14" fmla="*/ 26 w 34"/>
                    <a:gd name="T15" fmla="*/ 4 h 19"/>
                    <a:gd name="T16" fmla="*/ 17 w 34"/>
                    <a:gd name="T17" fmla="*/ 6 h 19"/>
                    <a:gd name="T18" fmla="*/ 0 w 34"/>
                    <a:gd name="T19" fmla="*/ 18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
                    <a:gd name="T31" fmla="*/ 0 h 19"/>
                    <a:gd name="T32" fmla="*/ 34 w 34"/>
                    <a:gd name="T33" fmla="*/ 19 h 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 h="19">
                      <a:moveTo>
                        <a:pt x="0" y="18"/>
                      </a:moveTo>
                      <a:lnTo>
                        <a:pt x="0" y="12"/>
                      </a:lnTo>
                      <a:lnTo>
                        <a:pt x="10" y="6"/>
                      </a:lnTo>
                      <a:lnTo>
                        <a:pt x="10" y="0"/>
                      </a:lnTo>
                      <a:lnTo>
                        <a:pt x="17" y="0"/>
                      </a:lnTo>
                      <a:lnTo>
                        <a:pt x="26" y="4"/>
                      </a:lnTo>
                      <a:lnTo>
                        <a:pt x="33" y="5"/>
                      </a:lnTo>
                      <a:lnTo>
                        <a:pt x="26" y="4"/>
                      </a:lnTo>
                      <a:lnTo>
                        <a:pt x="17" y="6"/>
                      </a:lnTo>
                      <a:lnTo>
                        <a:pt x="0" y="18"/>
                      </a:lnTo>
                    </a:path>
                  </a:pathLst>
                </a:custGeom>
                <a:solidFill>
                  <a:srgbClr val="FCA43A"/>
                </a:solidFill>
                <a:ln w="9525" cap="rnd">
                  <a:solidFill>
                    <a:schemeClr val="tx1"/>
                  </a:solid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5181" name="Group 199"/>
              <p:cNvGrpSpPr>
                <a:grpSpLocks/>
              </p:cNvGrpSpPr>
              <p:nvPr/>
            </p:nvGrpSpPr>
            <p:grpSpPr bwMode="auto">
              <a:xfrm>
                <a:off x="3792" y="3668"/>
                <a:ext cx="314" cy="460"/>
                <a:chOff x="3792" y="3668"/>
                <a:chExt cx="314" cy="460"/>
              </a:xfrm>
            </p:grpSpPr>
            <p:sp>
              <p:nvSpPr>
                <p:cNvPr id="5182" name="Freeform 144"/>
                <p:cNvSpPr>
                  <a:spLocks/>
                </p:cNvSpPr>
                <p:nvPr/>
              </p:nvSpPr>
              <p:spPr bwMode="auto">
                <a:xfrm>
                  <a:off x="3792" y="3668"/>
                  <a:ext cx="312" cy="460"/>
                </a:xfrm>
                <a:custGeom>
                  <a:avLst/>
                  <a:gdLst>
                    <a:gd name="T0" fmla="*/ 205 w 576"/>
                    <a:gd name="T1" fmla="*/ 538 h 623"/>
                    <a:gd name="T2" fmla="*/ 216 w 576"/>
                    <a:gd name="T3" fmla="*/ 545 h 623"/>
                    <a:gd name="T4" fmla="*/ 229 w 576"/>
                    <a:gd name="T5" fmla="*/ 549 h 623"/>
                    <a:gd name="T6" fmla="*/ 241 w 576"/>
                    <a:gd name="T7" fmla="*/ 542 h 623"/>
                    <a:gd name="T8" fmla="*/ 255 w 576"/>
                    <a:gd name="T9" fmla="*/ 534 h 623"/>
                    <a:gd name="T10" fmla="*/ 269 w 576"/>
                    <a:gd name="T11" fmla="*/ 532 h 623"/>
                    <a:gd name="T12" fmla="*/ 286 w 576"/>
                    <a:gd name="T13" fmla="*/ 532 h 623"/>
                    <a:gd name="T14" fmla="*/ 299 w 576"/>
                    <a:gd name="T15" fmla="*/ 526 h 623"/>
                    <a:gd name="T16" fmla="*/ 309 w 576"/>
                    <a:gd name="T17" fmla="*/ 512 h 623"/>
                    <a:gd name="T18" fmla="*/ 326 w 576"/>
                    <a:gd name="T19" fmla="*/ 499 h 623"/>
                    <a:gd name="T20" fmla="*/ 347 w 576"/>
                    <a:gd name="T21" fmla="*/ 474 h 623"/>
                    <a:gd name="T22" fmla="*/ 367 w 576"/>
                    <a:gd name="T23" fmla="*/ 453 h 623"/>
                    <a:gd name="T24" fmla="*/ 382 w 576"/>
                    <a:gd name="T25" fmla="*/ 434 h 623"/>
                    <a:gd name="T26" fmla="*/ 390 w 576"/>
                    <a:gd name="T27" fmla="*/ 449 h 623"/>
                    <a:gd name="T28" fmla="*/ 399 w 576"/>
                    <a:gd name="T29" fmla="*/ 453 h 623"/>
                    <a:gd name="T30" fmla="*/ 422 w 576"/>
                    <a:gd name="T31" fmla="*/ 438 h 623"/>
                    <a:gd name="T32" fmla="*/ 447 w 576"/>
                    <a:gd name="T33" fmla="*/ 416 h 623"/>
                    <a:gd name="T34" fmla="*/ 474 w 576"/>
                    <a:gd name="T35" fmla="*/ 385 h 623"/>
                    <a:gd name="T36" fmla="*/ 500 w 576"/>
                    <a:gd name="T37" fmla="*/ 359 h 623"/>
                    <a:gd name="T38" fmla="*/ 531 w 576"/>
                    <a:gd name="T39" fmla="*/ 342 h 623"/>
                    <a:gd name="T40" fmla="*/ 554 w 576"/>
                    <a:gd name="T41" fmla="*/ 321 h 623"/>
                    <a:gd name="T42" fmla="*/ 571 w 576"/>
                    <a:gd name="T43" fmla="*/ 301 h 623"/>
                    <a:gd name="T44" fmla="*/ 575 w 576"/>
                    <a:gd name="T45" fmla="*/ 290 h 623"/>
                    <a:gd name="T46" fmla="*/ 575 w 576"/>
                    <a:gd name="T47" fmla="*/ 258 h 623"/>
                    <a:gd name="T48" fmla="*/ 567 w 576"/>
                    <a:gd name="T49" fmla="*/ 221 h 623"/>
                    <a:gd name="T50" fmla="*/ 553 w 576"/>
                    <a:gd name="T51" fmla="*/ 171 h 623"/>
                    <a:gd name="T52" fmla="*/ 536 w 576"/>
                    <a:gd name="T53" fmla="*/ 114 h 623"/>
                    <a:gd name="T54" fmla="*/ 514 w 576"/>
                    <a:gd name="T55" fmla="*/ 53 h 623"/>
                    <a:gd name="T56" fmla="*/ 504 w 576"/>
                    <a:gd name="T57" fmla="*/ 45 h 623"/>
                    <a:gd name="T58" fmla="*/ 490 w 576"/>
                    <a:gd name="T59" fmla="*/ 31 h 623"/>
                    <a:gd name="T60" fmla="*/ 483 w 576"/>
                    <a:gd name="T61" fmla="*/ 16 h 623"/>
                    <a:gd name="T62" fmla="*/ 476 w 576"/>
                    <a:gd name="T63" fmla="*/ 7 h 623"/>
                    <a:gd name="T64" fmla="*/ 467 w 576"/>
                    <a:gd name="T65" fmla="*/ 7 h 623"/>
                    <a:gd name="T66" fmla="*/ 460 w 576"/>
                    <a:gd name="T67" fmla="*/ 0 h 623"/>
                    <a:gd name="T68" fmla="*/ 448 w 576"/>
                    <a:gd name="T69" fmla="*/ 12 h 623"/>
                    <a:gd name="T70" fmla="*/ 434 w 576"/>
                    <a:gd name="T71" fmla="*/ 15 h 623"/>
                    <a:gd name="T72" fmla="*/ 423 w 576"/>
                    <a:gd name="T73" fmla="*/ 21 h 623"/>
                    <a:gd name="T74" fmla="*/ 401 w 576"/>
                    <a:gd name="T75" fmla="*/ 42 h 623"/>
                    <a:gd name="T76" fmla="*/ 379 w 576"/>
                    <a:gd name="T77" fmla="*/ 57 h 623"/>
                    <a:gd name="T78" fmla="*/ 354 w 576"/>
                    <a:gd name="T79" fmla="*/ 63 h 623"/>
                    <a:gd name="T80" fmla="*/ 309 w 576"/>
                    <a:gd name="T81" fmla="*/ 76 h 623"/>
                    <a:gd name="T82" fmla="*/ 254 w 576"/>
                    <a:gd name="T83" fmla="*/ 85 h 623"/>
                    <a:gd name="T84" fmla="*/ 210 w 576"/>
                    <a:gd name="T85" fmla="*/ 87 h 623"/>
                    <a:gd name="T86" fmla="*/ 158 w 576"/>
                    <a:gd name="T87" fmla="*/ 94 h 623"/>
                    <a:gd name="T88" fmla="*/ 108 w 576"/>
                    <a:gd name="T89" fmla="*/ 91 h 623"/>
                    <a:gd name="T90" fmla="*/ 50 w 576"/>
                    <a:gd name="T91" fmla="*/ 103 h 623"/>
                    <a:gd name="T92" fmla="*/ 0 w 576"/>
                    <a:gd name="T93" fmla="*/ 110 h 623"/>
                    <a:gd name="T94" fmla="*/ 71 w 576"/>
                    <a:gd name="T95" fmla="*/ 622 h 623"/>
                    <a:gd name="T96" fmla="*/ 100 w 576"/>
                    <a:gd name="T97" fmla="*/ 606 h 623"/>
                    <a:gd name="T98" fmla="*/ 140 w 576"/>
                    <a:gd name="T99" fmla="*/ 581 h 623"/>
                    <a:gd name="T100" fmla="*/ 175 w 576"/>
                    <a:gd name="T101" fmla="*/ 559 h 623"/>
                    <a:gd name="T102" fmla="*/ 205 w 576"/>
                    <a:gd name="T103" fmla="*/ 538 h 62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76"/>
                    <a:gd name="T157" fmla="*/ 0 h 623"/>
                    <a:gd name="T158" fmla="*/ 576 w 576"/>
                    <a:gd name="T159" fmla="*/ 623 h 62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76" h="623">
                      <a:moveTo>
                        <a:pt x="205" y="538"/>
                      </a:moveTo>
                      <a:lnTo>
                        <a:pt x="216" y="545"/>
                      </a:lnTo>
                      <a:lnTo>
                        <a:pt x="229" y="549"/>
                      </a:lnTo>
                      <a:lnTo>
                        <a:pt x="241" y="542"/>
                      </a:lnTo>
                      <a:lnTo>
                        <a:pt x="255" y="534"/>
                      </a:lnTo>
                      <a:lnTo>
                        <a:pt x="269" y="532"/>
                      </a:lnTo>
                      <a:lnTo>
                        <a:pt x="286" y="532"/>
                      </a:lnTo>
                      <a:lnTo>
                        <a:pt x="299" y="526"/>
                      </a:lnTo>
                      <a:lnTo>
                        <a:pt x="309" y="512"/>
                      </a:lnTo>
                      <a:lnTo>
                        <a:pt x="326" y="499"/>
                      </a:lnTo>
                      <a:lnTo>
                        <a:pt x="347" y="474"/>
                      </a:lnTo>
                      <a:lnTo>
                        <a:pt x="367" y="453"/>
                      </a:lnTo>
                      <a:lnTo>
                        <a:pt x="382" y="434"/>
                      </a:lnTo>
                      <a:lnTo>
                        <a:pt x="390" y="449"/>
                      </a:lnTo>
                      <a:lnTo>
                        <a:pt x="399" y="453"/>
                      </a:lnTo>
                      <a:lnTo>
                        <a:pt x="422" y="438"/>
                      </a:lnTo>
                      <a:lnTo>
                        <a:pt x="447" y="416"/>
                      </a:lnTo>
                      <a:lnTo>
                        <a:pt x="474" y="385"/>
                      </a:lnTo>
                      <a:lnTo>
                        <a:pt x="500" y="359"/>
                      </a:lnTo>
                      <a:lnTo>
                        <a:pt x="531" y="342"/>
                      </a:lnTo>
                      <a:lnTo>
                        <a:pt x="554" y="321"/>
                      </a:lnTo>
                      <a:lnTo>
                        <a:pt x="571" y="301"/>
                      </a:lnTo>
                      <a:lnTo>
                        <a:pt x="575" y="290"/>
                      </a:lnTo>
                      <a:lnTo>
                        <a:pt x="575" y="258"/>
                      </a:lnTo>
                      <a:lnTo>
                        <a:pt x="567" y="221"/>
                      </a:lnTo>
                      <a:lnTo>
                        <a:pt x="553" y="171"/>
                      </a:lnTo>
                      <a:lnTo>
                        <a:pt x="536" y="114"/>
                      </a:lnTo>
                      <a:lnTo>
                        <a:pt x="514" y="53"/>
                      </a:lnTo>
                      <a:lnTo>
                        <a:pt x="504" y="45"/>
                      </a:lnTo>
                      <a:lnTo>
                        <a:pt x="490" y="31"/>
                      </a:lnTo>
                      <a:lnTo>
                        <a:pt x="483" y="16"/>
                      </a:lnTo>
                      <a:lnTo>
                        <a:pt x="476" y="7"/>
                      </a:lnTo>
                      <a:lnTo>
                        <a:pt x="467" y="7"/>
                      </a:lnTo>
                      <a:lnTo>
                        <a:pt x="460" y="0"/>
                      </a:lnTo>
                      <a:lnTo>
                        <a:pt x="448" y="12"/>
                      </a:lnTo>
                      <a:lnTo>
                        <a:pt x="434" y="15"/>
                      </a:lnTo>
                      <a:lnTo>
                        <a:pt x="423" y="21"/>
                      </a:lnTo>
                      <a:lnTo>
                        <a:pt x="401" y="42"/>
                      </a:lnTo>
                      <a:lnTo>
                        <a:pt x="379" y="57"/>
                      </a:lnTo>
                      <a:lnTo>
                        <a:pt x="354" y="63"/>
                      </a:lnTo>
                      <a:lnTo>
                        <a:pt x="309" y="76"/>
                      </a:lnTo>
                      <a:lnTo>
                        <a:pt x="254" y="85"/>
                      </a:lnTo>
                      <a:lnTo>
                        <a:pt x="210" y="87"/>
                      </a:lnTo>
                      <a:lnTo>
                        <a:pt x="158" y="94"/>
                      </a:lnTo>
                      <a:lnTo>
                        <a:pt x="108" y="91"/>
                      </a:lnTo>
                      <a:lnTo>
                        <a:pt x="50" y="103"/>
                      </a:lnTo>
                      <a:lnTo>
                        <a:pt x="0" y="110"/>
                      </a:lnTo>
                      <a:lnTo>
                        <a:pt x="71" y="622"/>
                      </a:lnTo>
                      <a:lnTo>
                        <a:pt x="100" y="606"/>
                      </a:lnTo>
                      <a:lnTo>
                        <a:pt x="140" y="581"/>
                      </a:lnTo>
                      <a:lnTo>
                        <a:pt x="175" y="559"/>
                      </a:lnTo>
                      <a:lnTo>
                        <a:pt x="205" y="538"/>
                      </a:lnTo>
                    </a:path>
                  </a:pathLst>
                </a:custGeom>
                <a:solidFill>
                  <a:srgbClr val="0099CC"/>
                </a:solidFill>
                <a:ln w="9525" cap="rnd">
                  <a:solidFill>
                    <a:schemeClr val="tx1"/>
                  </a:solid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183" name="Freeform 145"/>
                <p:cNvSpPr>
                  <a:spLocks/>
                </p:cNvSpPr>
                <p:nvPr/>
              </p:nvSpPr>
              <p:spPr bwMode="auto">
                <a:xfrm>
                  <a:off x="3828" y="3678"/>
                  <a:ext cx="214" cy="107"/>
                </a:xfrm>
                <a:custGeom>
                  <a:avLst/>
                  <a:gdLst>
                    <a:gd name="T0" fmla="*/ 0 w 395"/>
                    <a:gd name="T1" fmla="*/ 88 h 145"/>
                    <a:gd name="T2" fmla="*/ 38 w 395"/>
                    <a:gd name="T3" fmla="*/ 80 h 145"/>
                    <a:gd name="T4" fmla="*/ 66 w 395"/>
                    <a:gd name="T5" fmla="*/ 80 h 145"/>
                    <a:gd name="T6" fmla="*/ 97 w 395"/>
                    <a:gd name="T7" fmla="*/ 79 h 145"/>
                    <a:gd name="T8" fmla="*/ 146 w 395"/>
                    <a:gd name="T9" fmla="*/ 75 h 145"/>
                    <a:gd name="T10" fmla="*/ 191 w 395"/>
                    <a:gd name="T11" fmla="*/ 73 h 145"/>
                    <a:gd name="T12" fmla="*/ 234 w 395"/>
                    <a:gd name="T13" fmla="*/ 60 h 145"/>
                    <a:gd name="T14" fmla="*/ 285 w 395"/>
                    <a:gd name="T15" fmla="*/ 51 h 145"/>
                    <a:gd name="T16" fmla="*/ 315 w 395"/>
                    <a:gd name="T17" fmla="*/ 45 h 145"/>
                    <a:gd name="T18" fmla="*/ 346 w 395"/>
                    <a:gd name="T19" fmla="*/ 17 h 145"/>
                    <a:gd name="T20" fmla="*/ 369 w 395"/>
                    <a:gd name="T21" fmla="*/ 2 h 145"/>
                    <a:gd name="T22" fmla="*/ 382 w 395"/>
                    <a:gd name="T23" fmla="*/ 0 h 145"/>
                    <a:gd name="T24" fmla="*/ 394 w 395"/>
                    <a:gd name="T25" fmla="*/ 3 h 145"/>
                    <a:gd name="T26" fmla="*/ 378 w 395"/>
                    <a:gd name="T27" fmla="*/ 11 h 145"/>
                    <a:gd name="T28" fmla="*/ 370 w 395"/>
                    <a:gd name="T29" fmla="*/ 18 h 145"/>
                    <a:gd name="T30" fmla="*/ 360 w 395"/>
                    <a:gd name="T31" fmla="*/ 26 h 145"/>
                    <a:gd name="T32" fmla="*/ 353 w 395"/>
                    <a:gd name="T33" fmla="*/ 37 h 145"/>
                    <a:gd name="T34" fmla="*/ 349 w 395"/>
                    <a:gd name="T35" fmla="*/ 49 h 145"/>
                    <a:gd name="T36" fmla="*/ 336 w 395"/>
                    <a:gd name="T37" fmla="*/ 62 h 145"/>
                    <a:gd name="T38" fmla="*/ 327 w 395"/>
                    <a:gd name="T39" fmla="*/ 64 h 145"/>
                    <a:gd name="T40" fmla="*/ 333 w 395"/>
                    <a:gd name="T41" fmla="*/ 80 h 145"/>
                    <a:gd name="T42" fmla="*/ 344 w 395"/>
                    <a:gd name="T43" fmla="*/ 86 h 145"/>
                    <a:gd name="T44" fmla="*/ 358 w 395"/>
                    <a:gd name="T45" fmla="*/ 96 h 145"/>
                    <a:gd name="T46" fmla="*/ 347 w 395"/>
                    <a:gd name="T47" fmla="*/ 98 h 145"/>
                    <a:gd name="T48" fmla="*/ 329 w 395"/>
                    <a:gd name="T49" fmla="*/ 96 h 145"/>
                    <a:gd name="T50" fmla="*/ 317 w 395"/>
                    <a:gd name="T51" fmla="*/ 88 h 145"/>
                    <a:gd name="T52" fmla="*/ 307 w 395"/>
                    <a:gd name="T53" fmla="*/ 85 h 145"/>
                    <a:gd name="T54" fmla="*/ 294 w 395"/>
                    <a:gd name="T55" fmla="*/ 97 h 145"/>
                    <a:gd name="T56" fmla="*/ 277 w 395"/>
                    <a:gd name="T57" fmla="*/ 105 h 145"/>
                    <a:gd name="T58" fmla="*/ 258 w 395"/>
                    <a:gd name="T59" fmla="*/ 103 h 145"/>
                    <a:gd name="T60" fmla="*/ 246 w 395"/>
                    <a:gd name="T61" fmla="*/ 96 h 145"/>
                    <a:gd name="T62" fmla="*/ 231 w 395"/>
                    <a:gd name="T63" fmla="*/ 92 h 145"/>
                    <a:gd name="T64" fmla="*/ 212 w 395"/>
                    <a:gd name="T65" fmla="*/ 90 h 145"/>
                    <a:gd name="T66" fmla="*/ 194 w 395"/>
                    <a:gd name="T67" fmla="*/ 96 h 145"/>
                    <a:gd name="T68" fmla="*/ 174 w 395"/>
                    <a:gd name="T69" fmla="*/ 110 h 145"/>
                    <a:gd name="T70" fmla="*/ 161 w 395"/>
                    <a:gd name="T71" fmla="*/ 122 h 145"/>
                    <a:gd name="T72" fmla="*/ 138 w 395"/>
                    <a:gd name="T73" fmla="*/ 121 h 145"/>
                    <a:gd name="T74" fmla="*/ 114 w 395"/>
                    <a:gd name="T75" fmla="*/ 113 h 145"/>
                    <a:gd name="T76" fmla="*/ 122 w 395"/>
                    <a:gd name="T77" fmla="*/ 128 h 145"/>
                    <a:gd name="T78" fmla="*/ 134 w 395"/>
                    <a:gd name="T79" fmla="*/ 144 h 145"/>
                    <a:gd name="T80" fmla="*/ 114 w 395"/>
                    <a:gd name="T81" fmla="*/ 134 h 145"/>
                    <a:gd name="T82" fmla="*/ 105 w 395"/>
                    <a:gd name="T83" fmla="*/ 128 h 145"/>
                    <a:gd name="T84" fmla="*/ 98 w 395"/>
                    <a:gd name="T85" fmla="*/ 117 h 145"/>
                    <a:gd name="T86" fmla="*/ 91 w 395"/>
                    <a:gd name="T87" fmla="*/ 118 h 145"/>
                    <a:gd name="T88" fmla="*/ 87 w 395"/>
                    <a:gd name="T89" fmla="*/ 131 h 145"/>
                    <a:gd name="T90" fmla="*/ 83 w 395"/>
                    <a:gd name="T91" fmla="*/ 127 h 145"/>
                    <a:gd name="T92" fmla="*/ 69 w 395"/>
                    <a:gd name="T93" fmla="*/ 117 h 145"/>
                    <a:gd name="T94" fmla="*/ 51 w 395"/>
                    <a:gd name="T95" fmla="*/ 115 h 145"/>
                    <a:gd name="T96" fmla="*/ 41 w 395"/>
                    <a:gd name="T97" fmla="*/ 101 h 145"/>
                    <a:gd name="T98" fmla="*/ 23 w 395"/>
                    <a:gd name="T99" fmla="*/ 98 h 145"/>
                    <a:gd name="T100" fmla="*/ 11 w 395"/>
                    <a:gd name="T101" fmla="*/ 96 h 145"/>
                    <a:gd name="T102" fmla="*/ 0 w 395"/>
                    <a:gd name="T103" fmla="*/ 88 h 14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95"/>
                    <a:gd name="T157" fmla="*/ 0 h 145"/>
                    <a:gd name="T158" fmla="*/ 395 w 395"/>
                    <a:gd name="T159" fmla="*/ 145 h 145"/>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95" h="145">
                      <a:moveTo>
                        <a:pt x="0" y="88"/>
                      </a:moveTo>
                      <a:lnTo>
                        <a:pt x="38" y="80"/>
                      </a:lnTo>
                      <a:lnTo>
                        <a:pt x="66" y="80"/>
                      </a:lnTo>
                      <a:lnTo>
                        <a:pt x="97" y="79"/>
                      </a:lnTo>
                      <a:lnTo>
                        <a:pt x="146" y="75"/>
                      </a:lnTo>
                      <a:lnTo>
                        <a:pt x="191" y="73"/>
                      </a:lnTo>
                      <a:lnTo>
                        <a:pt x="234" y="60"/>
                      </a:lnTo>
                      <a:lnTo>
                        <a:pt x="285" y="51"/>
                      </a:lnTo>
                      <a:lnTo>
                        <a:pt x="315" y="45"/>
                      </a:lnTo>
                      <a:lnTo>
                        <a:pt x="346" y="17"/>
                      </a:lnTo>
                      <a:lnTo>
                        <a:pt x="369" y="2"/>
                      </a:lnTo>
                      <a:lnTo>
                        <a:pt x="382" y="0"/>
                      </a:lnTo>
                      <a:lnTo>
                        <a:pt x="394" y="3"/>
                      </a:lnTo>
                      <a:lnTo>
                        <a:pt x="378" y="11"/>
                      </a:lnTo>
                      <a:lnTo>
                        <a:pt x="370" y="18"/>
                      </a:lnTo>
                      <a:lnTo>
                        <a:pt x="360" y="26"/>
                      </a:lnTo>
                      <a:lnTo>
                        <a:pt x="353" y="37"/>
                      </a:lnTo>
                      <a:lnTo>
                        <a:pt x="349" y="49"/>
                      </a:lnTo>
                      <a:lnTo>
                        <a:pt x="336" y="62"/>
                      </a:lnTo>
                      <a:lnTo>
                        <a:pt x="327" y="64"/>
                      </a:lnTo>
                      <a:lnTo>
                        <a:pt x="333" y="80"/>
                      </a:lnTo>
                      <a:lnTo>
                        <a:pt x="344" y="86"/>
                      </a:lnTo>
                      <a:lnTo>
                        <a:pt x="358" y="96"/>
                      </a:lnTo>
                      <a:lnTo>
                        <a:pt x="347" y="98"/>
                      </a:lnTo>
                      <a:lnTo>
                        <a:pt x="329" y="96"/>
                      </a:lnTo>
                      <a:lnTo>
                        <a:pt x="317" y="88"/>
                      </a:lnTo>
                      <a:lnTo>
                        <a:pt x="307" y="85"/>
                      </a:lnTo>
                      <a:lnTo>
                        <a:pt x="294" y="97"/>
                      </a:lnTo>
                      <a:lnTo>
                        <a:pt x="277" y="105"/>
                      </a:lnTo>
                      <a:lnTo>
                        <a:pt x="258" y="103"/>
                      </a:lnTo>
                      <a:lnTo>
                        <a:pt x="246" y="96"/>
                      </a:lnTo>
                      <a:lnTo>
                        <a:pt x="231" y="92"/>
                      </a:lnTo>
                      <a:lnTo>
                        <a:pt x="212" y="90"/>
                      </a:lnTo>
                      <a:lnTo>
                        <a:pt x="194" y="96"/>
                      </a:lnTo>
                      <a:lnTo>
                        <a:pt x="174" y="110"/>
                      </a:lnTo>
                      <a:lnTo>
                        <a:pt x="161" y="122"/>
                      </a:lnTo>
                      <a:lnTo>
                        <a:pt x="138" y="121"/>
                      </a:lnTo>
                      <a:lnTo>
                        <a:pt x="114" y="113"/>
                      </a:lnTo>
                      <a:lnTo>
                        <a:pt x="122" y="128"/>
                      </a:lnTo>
                      <a:lnTo>
                        <a:pt x="134" y="144"/>
                      </a:lnTo>
                      <a:lnTo>
                        <a:pt x="114" y="134"/>
                      </a:lnTo>
                      <a:lnTo>
                        <a:pt x="105" y="128"/>
                      </a:lnTo>
                      <a:lnTo>
                        <a:pt x="98" y="117"/>
                      </a:lnTo>
                      <a:lnTo>
                        <a:pt x="91" y="118"/>
                      </a:lnTo>
                      <a:lnTo>
                        <a:pt x="87" y="131"/>
                      </a:lnTo>
                      <a:lnTo>
                        <a:pt x="83" y="127"/>
                      </a:lnTo>
                      <a:lnTo>
                        <a:pt x="69" y="117"/>
                      </a:lnTo>
                      <a:lnTo>
                        <a:pt x="51" y="115"/>
                      </a:lnTo>
                      <a:lnTo>
                        <a:pt x="41" y="101"/>
                      </a:lnTo>
                      <a:lnTo>
                        <a:pt x="23" y="98"/>
                      </a:lnTo>
                      <a:lnTo>
                        <a:pt x="11" y="96"/>
                      </a:lnTo>
                      <a:lnTo>
                        <a:pt x="0" y="88"/>
                      </a:lnTo>
                    </a:path>
                  </a:pathLst>
                </a:custGeom>
                <a:solidFill>
                  <a:srgbClr val="0099CC"/>
                </a:solidFill>
                <a:ln w="9525" cap="rnd">
                  <a:solidFill>
                    <a:schemeClr val="tx1"/>
                  </a:solid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184" name="Freeform 146"/>
                <p:cNvSpPr>
                  <a:spLocks/>
                </p:cNvSpPr>
                <p:nvPr/>
              </p:nvSpPr>
              <p:spPr bwMode="auto">
                <a:xfrm>
                  <a:off x="3979" y="3915"/>
                  <a:ext cx="42" cy="104"/>
                </a:xfrm>
                <a:custGeom>
                  <a:avLst/>
                  <a:gdLst>
                    <a:gd name="T0" fmla="*/ 57 w 77"/>
                    <a:gd name="T1" fmla="*/ 118 h 140"/>
                    <a:gd name="T2" fmla="*/ 43 w 77"/>
                    <a:gd name="T3" fmla="*/ 115 h 140"/>
                    <a:gd name="T4" fmla="*/ 36 w 77"/>
                    <a:gd name="T5" fmla="*/ 100 h 140"/>
                    <a:gd name="T6" fmla="*/ 21 w 77"/>
                    <a:gd name="T7" fmla="*/ 125 h 140"/>
                    <a:gd name="T8" fmla="*/ 0 w 77"/>
                    <a:gd name="T9" fmla="*/ 139 h 140"/>
                    <a:gd name="T10" fmla="*/ 17 w 77"/>
                    <a:gd name="T11" fmla="*/ 121 h 140"/>
                    <a:gd name="T12" fmla="*/ 25 w 77"/>
                    <a:gd name="T13" fmla="*/ 103 h 140"/>
                    <a:gd name="T14" fmla="*/ 25 w 77"/>
                    <a:gd name="T15" fmla="*/ 82 h 140"/>
                    <a:gd name="T16" fmla="*/ 26 w 77"/>
                    <a:gd name="T17" fmla="*/ 55 h 140"/>
                    <a:gd name="T18" fmla="*/ 24 w 77"/>
                    <a:gd name="T19" fmla="*/ 27 h 140"/>
                    <a:gd name="T20" fmla="*/ 29 w 77"/>
                    <a:gd name="T21" fmla="*/ 0 h 140"/>
                    <a:gd name="T22" fmla="*/ 31 w 77"/>
                    <a:gd name="T23" fmla="*/ 31 h 140"/>
                    <a:gd name="T24" fmla="*/ 34 w 77"/>
                    <a:gd name="T25" fmla="*/ 52 h 140"/>
                    <a:gd name="T26" fmla="*/ 41 w 77"/>
                    <a:gd name="T27" fmla="*/ 78 h 140"/>
                    <a:gd name="T28" fmla="*/ 42 w 77"/>
                    <a:gd name="T29" fmla="*/ 62 h 140"/>
                    <a:gd name="T30" fmla="*/ 48 w 77"/>
                    <a:gd name="T31" fmla="*/ 50 h 140"/>
                    <a:gd name="T32" fmla="*/ 46 w 77"/>
                    <a:gd name="T33" fmla="*/ 77 h 140"/>
                    <a:gd name="T34" fmla="*/ 47 w 77"/>
                    <a:gd name="T35" fmla="*/ 97 h 140"/>
                    <a:gd name="T36" fmla="*/ 58 w 77"/>
                    <a:gd name="T37" fmla="*/ 108 h 140"/>
                    <a:gd name="T38" fmla="*/ 76 w 77"/>
                    <a:gd name="T39" fmla="*/ 104 h 140"/>
                    <a:gd name="T40" fmla="*/ 65 w 77"/>
                    <a:gd name="T41" fmla="*/ 113 h 140"/>
                    <a:gd name="T42" fmla="*/ 57 w 77"/>
                    <a:gd name="T43" fmla="*/ 118 h 1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7"/>
                    <a:gd name="T67" fmla="*/ 0 h 140"/>
                    <a:gd name="T68" fmla="*/ 77 w 77"/>
                    <a:gd name="T69" fmla="*/ 140 h 14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7" h="140">
                      <a:moveTo>
                        <a:pt x="57" y="118"/>
                      </a:moveTo>
                      <a:lnTo>
                        <a:pt x="43" y="115"/>
                      </a:lnTo>
                      <a:lnTo>
                        <a:pt x="36" y="100"/>
                      </a:lnTo>
                      <a:lnTo>
                        <a:pt x="21" y="125"/>
                      </a:lnTo>
                      <a:lnTo>
                        <a:pt x="0" y="139"/>
                      </a:lnTo>
                      <a:lnTo>
                        <a:pt x="17" y="121"/>
                      </a:lnTo>
                      <a:lnTo>
                        <a:pt x="25" y="103"/>
                      </a:lnTo>
                      <a:lnTo>
                        <a:pt x="25" y="82"/>
                      </a:lnTo>
                      <a:lnTo>
                        <a:pt x="26" y="55"/>
                      </a:lnTo>
                      <a:lnTo>
                        <a:pt x="24" y="27"/>
                      </a:lnTo>
                      <a:lnTo>
                        <a:pt x="29" y="0"/>
                      </a:lnTo>
                      <a:lnTo>
                        <a:pt x="31" y="31"/>
                      </a:lnTo>
                      <a:lnTo>
                        <a:pt x="34" y="52"/>
                      </a:lnTo>
                      <a:lnTo>
                        <a:pt x="41" y="78"/>
                      </a:lnTo>
                      <a:lnTo>
                        <a:pt x="42" y="62"/>
                      </a:lnTo>
                      <a:lnTo>
                        <a:pt x="48" y="50"/>
                      </a:lnTo>
                      <a:lnTo>
                        <a:pt x="46" y="77"/>
                      </a:lnTo>
                      <a:lnTo>
                        <a:pt x="47" y="97"/>
                      </a:lnTo>
                      <a:lnTo>
                        <a:pt x="58" y="108"/>
                      </a:lnTo>
                      <a:lnTo>
                        <a:pt x="76" y="104"/>
                      </a:lnTo>
                      <a:lnTo>
                        <a:pt x="65" y="113"/>
                      </a:lnTo>
                      <a:lnTo>
                        <a:pt x="57" y="118"/>
                      </a:lnTo>
                    </a:path>
                  </a:pathLst>
                </a:custGeom>
                <a:solidFill>
                  <a:srgbClr val="339933"/>
                </a:solidFill>
                <a:ln w="9525" cap="rnd">
                  <a:solidFill>
                    <a:schemeClr val="tx1"/>
                  </a:solid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185" name="Freeform 147"/>
                <p:cNvSpPr>
                  <a:spLocks/>
                </p:cNvSpPr>
                <p:nvPr/>
              </p:nvSpPr>
              <p:spPr bwMode="auto">
                <a:xfrm>
                  <a:off x="3862" y="3952"/>
                  <a:ext cx="77" cy="124"/>
                </a:xfrm>
                <a:custGeom>
                  <a:avLst/>
                  <a:gdLst>
                    <a:gd name="T0" fmla="*/ 118 w 142"/>
                    <a:gd name="T1" fmla="*/ 156 h 168"/>
                    <a:gd name="T2" fmla="*/ 107 w 142"/>
                    <a:gd name="T3" fmla="*/ 158 h 168"/>
                    <a:gd name="T4" fmla="*/ 98 w 142"/>
                    <a:gd name="T5" fmla="*/ 166 h 168"/>
                    <a:gd name="T6" fmla="*/ 84 w 142"/>
                    <a:gd name="T7" fmla="*/ 161 h 168"/>
                    <a:gd name="T8" fmla="*/ 76 w 142"/>
                    <a:gd name="T9" fmla="*/ 154 h 168"/>
                    <a:gd name="T10" fmla="*/ 59 w 142"/>
                    <a:gd name="T11" fmla="*/ 167 h 168"/>
                    <a:gd name="T12" fmla="*/ 51 w 142"/>
                    <a:gd name="T13" fmla="*/ 125 h 168"/>
                    <a:gd name="T14" fmla="*/ 33 w 142"/>
                    <a:gd name="T15" fmla="*/ 96 h 168"/>
                    <a:gd name="T16" fmla="*/ 19 w 142"/>
                    <a:gd name="T17" fmla="*/ 56 h 168"/>
                    <a:gd name="T18" fmla="*/ 0 w 142"/>
                    <a:gd name="T19" fmla="*/ 0 h 168"/>
                    <a:gd name="T20" fmla="*/ 25 w 142"/>
                    <a:gd name="T21" fmla="*/ 55 h 168"/>
                    <a:gd name="T22" fmla="*/ 49 w 142"/>
                    <a:gd name="T23" fmla="*/ 104 h 168"/>
                    <a:gd name="T24" fmla="*/ 64 w 142"/>
                    <a:gd name="T25" fmla="*/ 123 h 168"/>
                    <a:gd name="T26" fmla="*/ 90 w 142"/>
                    <a:gd name="T27" fmla="*/ 151 h 168"/>
                    <a:gd name="T28" fmla="*/ 65 w 142"/>
                    <a:gd name="T29" fmla="*/ 111 h 168"/>
                    <a:gd name="T30" fmla="*/ 53 w 142"/>
                    <a:gd name="T31" fmla="*/ 87 h 168"/>
                    <a:gd name="T32" fmla="*/ 38 w 142"/>
                    <a:gd name="T33" fmla="*/ 58 h 168"/>
                    <a:gd name="T34" fmla="*/ 34 w 142"/>
                    <a:gd name="T35" fmla="*/ 27 h 168"/>
                    <a:gd name="T36" fmla="*/ 45 w 142"/>
                    <a:gd name="T37" fmla="*/ 67 h 168"/>
                    <a:gd name="T38" fmla="*/ 53 w 142"/>
                    <a:gd name="T39" fmla="*/ 81 h 168"/>
                    <a:gd name="T40" fmla="*/ 64 w 142"/>
                    <a:gd name="T41" fmla="*/ 96 h 168"/>
                    <a:gd name="T42" fmla="*/ 75 w 142"/>
                    <a:gd name="T43" fmla="*/ 116 h 168"/>
                    <a:gd name="T44" fmla="*/ 89 w 142"/>
                    <a:gd name="T45" fmla="*/ 130 h 168"/>
                    <a:gd name="T46" fmla="*/ 91 w 142"/>
                    <a:gd name="T47" fmla="*/ 113 h 168"/>
                    <a:gd name="T48" fmla="*/ 90 w 142"/>
                    <a:gd name="T49" fmla="*/ 85 h 168"/>
                    <a:gd name="T50" fmla="*/ 89 w 142"/>
                    <a:gd name="T51" fmla="*/ 64 h 168"/>
                    <a:gd name="T52" fmla="*/ 96 w 142"/>
                    <a:gd name="T53" fmla="*/ 107 h 168"/>
                    <a:gd name="T54" fmla="*/ 96 w 142"/>
                    <a:gd name="T55" fmla="*/ 133 h 168"/>
                    <a:gd name="T56" fmla="*/ 103 w 142"/>
                    <a:gd name="T57" fmla="*/ 134 h 168"/>
                    <a:gd name="T58" fmla="*/ 109 w 142"/>
                    <a:gd name="T59" fmla="*/ 120 h 168"/>
                    <a:gd name="T60" fmla="*/ 119 w 142"/>
                    <a:gd name="T61" fmla="*/ 125 h 168"/>
                    <a:gd name="T62" fmla="*/ 124 w 142"/>
                    <a:gd name="T63" fmla="*/ 134 h 168"/>
                    <a:gd name="T64" fmla="*/ 133 w 142"/>
                    <a:gd name="T65" fmla="*/ 143 h 168"/>
                    <a:gd name="T66" fmla="*/ 141 w 142"/>
                    <a:gd name="T67" fmla="*/ 147 h 168"/>
                    <a:gd name="T68" fmla="*/ 131 w 142"/>
                    <a:gd name="T69" fmla="*/ 155 h 168"/>
                    <a:gd name="T70" fmla="*/ 118 w 142"/>
                    <a:gd name="T71" fmla="*/ 156 h 16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42"/>
                    <a:gd name="T109" fmla="*/ 0 h 168"/>
                    <a:gd name="T110" fmla="*/ 142 w 142"/>
                    <a:gd name="T111" fmla="*/ 168 h 16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42" h="168">
                      <a:moveTo>
                        <a:pt x="118" y="156"/>
                      </a:moveTo>
                      <a:lnTo>
                        <a:pt x="107" y="158"/>
                      </a:lnTo>
                      <a:lnTo>
                        <a:pt x="98" y="166"/>
                      </a:lnTo>
                      <a:lnTo>
                        <a:pt x="84" y="161"/>
                      </a:lnTo>
                      <a:lnTo>
                        <a:pt x="76" y="154"/>
                      </a:lnTo>
                      <a:lnTo>
                        <a:pt x="59" y="167"/>
                      </a:lnTo>
                      <a:lnTo>
                        <a:pt x="51" y="125"/>
                      </a:lnTo>
                      <a:lnTo>
                        <a:pt x="33" y="96"/>
                      </a:lnTo>
                      <a:lnTo>
                        <a:pt x="19" y="56"/>
                      </a:lnTo>
                      <a:lnTo>
                        <a:pt x="0" y="0"/>
                      </a:lnTo>
                      <a:lnTo>
                        <a:pt x="25" y="55"/>
                      </a:lnTo>
                      <a:lnTo>
                        <a:pt x="49" y="104"/>
                      </a:lnTo>
                      <a:lnTo>
                        <a:pt x="64" y="123"/>
                      </a:lnTo>
                      <a:lnTo>
                        <a:pt x="90" y="151"/>
                      </a:lnTo>
                      <a:lnTo>
                        <a:pt x="65" y="111"/>
                      </a:lnTo>
                      <a:lnTo>
                        <a:pt x="53" y="87"/>
                      </a:lnTo>
                      <a:lnTo>
                        <a:pt x="38" y="58"/>
                      </a:lnTo>
                      <a:lnTo>
                        <a:pt x="34" y="27"/>
                      </a:lnTo>
                      <a:lnTo>
                        <a:pt x="45" y="67"/>
                      </a:lnTo>
                      <a:lnTo>
                        <a:pt x="53" y="81"/>
                      </a:lnTo>
                      <a:lnTo>
                        <a:pt x="64" y="96"/>
                      </a:lnTo>
                      <a:lnTo>
                        <a:pt x="75" y="116"/>
                      </a:lnTo>
                      <a:lnTo>
                        <a:pt x="89" y="130"/>
                      </a:lnTo>
                      <a:lnTo>
                        <a:pt x="91" y="113"/>
                      </a:lnTo>
                      <a:lnTo>
                        <a:pt x="90" y="85"/>
                      </a:lnTo>
                      <a:lnTo>
                        <a:pt x="89" y="64"/>
                      </a:lnTo>
                      <a:lnTo>
                        <a:pt x="96" y="107"/>
                      </a:lnTo>
                      <a:lnTo>
                        <a:pt x="96" y="133"/>
                      </a:lnTo>
                      <a:lnTo>
                        <a:pt x="103" y="134"/>
                      </a:lnTo>
                      <a:lnTo>
                        <a:pt x="109" y="120"/>
                      </a:lnTo>
                      <a:lnTo>
                        <a:pt x="119" y="125"/>
                      </a:lnTo>
                      <a:lnTo>
                        <a:pt x="124" y="134"/>
                      </a:lnTo>
                      <a:lnTo>
                        <a:pt x="133" y="143"/>
                      </a:lnTo>
                      <a:lnTo>
                        <a:pt x="141" y="147"/>
                      </a:lnTo>
                      <a:lnTo>
                        <a:pt x="131" y="155"/>
                      </a:lnTo>
                      <a:lnTo>
                        <a:pt x="118" y="156"/>
                      </a:lnTo>
                    </a:path>
                  </a:pathLst>
                </a:custGeom>
                <a:solidFill>
                  <a:srgbClr val="339933"/>
                </a:solidFill>
                <a:ln w="9525" cap="rnd">
                  <a:solidFill>
                    <a:schemeClr val="tx1"/>
                  </a:solid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186" name="Freeform 148"/>
                <p:cNvSpPr>
                  <a:spLocks/>
                </p:cNvSpPr>
                <p:nvPr/>
              </p:nvSpPr>
              <p:spPr bwMode="auto">
                <a:xfrm>
                  <a:off x="4067" y="3722"/>
                  <a:ext cx="39" cy="170"/>
                </a:xfrm>
                <a:custGeom>
                  <a:avLst/>
                  <a:gdLst>
                    <a:gd name="T0" fmla="*/ 68 w 72"/>
                    <a:gd name="T1" fmla="*/ 218 h 231"/>
                    <a:gd name="T2" fmla="*/ 71 w 72"/>
                    <a:gd name="T3" fmla="*/ 196 h 231"/>
                    <a:gd name="T4" fmla="*/ 67 w 72"/>
                    <a:gd name="T5" fmla="*/ 174 h 231"/>
                    <a:gd name="T6" fmla="*/ 59 w 72"/>
                    <a:gd name="T7" fmla="*/ 153 h 231"/>
                    <a:gd name="T8" fmla="*/ 53 w 72"/>
                    <a:gd name="T9" fmla="*/ 161 h 231"/>
                    <a:gd name="T10" fmla="*/ 47 w 72"/>
                    <a:gd name="T11" fmla="*/ 146 h 231"/>
                    <a:gd name="T12" fmla="*/ 41 w 72"/>
                    <a:gd name="T13" fmla="*/ 125 h 231"/>
                    <a:gd name="T14" fmla="*/ 35 w 72"/>
                    <a:gd name="T15" fmla="*/ 99 h 231"/>
                    <a:gd name="T16" fmla="*/ 25 w 72"/>
                    <a:gd name="T17" fmla="*/ 64 h 231"/>
                    <a:gd name="T18" fmla="*/ 15 w 72"/>
                    <a:gd name="T19" fmla="*/ 23 h 231"/>
                    <a:gd name="T20" fmla="*/ 8 w 72"/>
                    <a:gd name="T21" fmla="*/ 6 h 231"/>
                    <a:gd name="T22" fmla="*/ 0 w 72"/>
                    <a:gd name="T23" fmla="*/ 0 h 231"/>
                    <a:gd name="T24" fmla="*/ 10 w 72"/>
                    <a:gd name="T25" fmla="*/ 17 h 231"/>
                    <a:gd name="T26" fmla="*/ 13 w 72"/>
                    <a:gd name="T27" fmla="*/ 38 h 231"/>
                    <a:gd name="T28" fmla="*/ 20 w 72"/>
                    <a:gd name="T29" fmla="*/ 59 h 231"/>
                    <a:gd name="T30" fmla="*/ 23 w 72"/>
                    <a:gd name="T31" fmla="*/ 86 h 231"/>
                    <a:gd name="T32" fmla="*/ 31 w 72"/>
                    <a:gd name="T33" fmla="*/ 111 h 231"/>
                    <a:gd name="T34" fmla="*/ 37 w 72"/>
                    <a:gd name="T35" fmla="*/ 130 h 231"/>
                    <a:gd name="T36" fmla="*/ 44 w 72"/>
                    <a:gd name="T37" fmla="*/ 151 h 231"/>
                    <a:gd name="T38" fmla="*/ 38 w 72"/>
                    <a:gd name="T39" fmla="*/ 163 h 231"/>
                    <a:gd name="T40" fmla="*/ 45 w 72"/>
                    <a:gd name="T41" fmla="*/ 162 h 231"/>
                    <a:gd name="T42" fmla="*/ 54 w 72"/>
                    <a:gd name="T43" fmla="*/ 167 h 231"/>
                    <a:gd name="T44" fmla="*/ 59 w 72"/>
                    <a:gd name="T45" fmla="*/ 176 h 231"/>
                    <a:gd name="T46" fmla="*/ 64 w 72"/>
                    <a:gd name="T47" fmla="*/ 191 h 231"/>
                    <a:gd name="T48" fmla="*/ 65 w 72"/>
                    <a:gd name="T49" fmla="*/ 213 h 231"/>
                    <a:gd name="T50" fmla="*/ 56 w 72"/>
                    <a:gd name="T51" fmla="*/ 230 h 231"/>
                    <a:gd name="T52" fmla="*/ 68 w 72"/>
                    <a:gd name="T53" fmla="*/ 218 h 23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2"/>
                    <a:gd name="T82" fmla="*/ 0 h 231"/>
                    <a:gd name="T83" fmla="*/ 72 w 72"/>
                    <a:gd name="T84" fmla="*/ 231 h 23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2" h="231">
                      <a:moveTo>
                        <a:pt x="68" y="218"/>
                      </a:moveTo>
                      <a:lnTo>
                        <a:pt x="71" y="196"/>
                      </a:lnTo>
                      <a:lnTo>
                        <a:pt x="67" y="174"/>
                      </a:lnTo>
                      <a:lnTo>
                        <a:pt x="59" y="153"/>
                      </a:lnTo>
                      <a:lnTo>
                        <a:pt x="53" y="161"/>
                      </a:lnTo>
                      <a:lnTo>
                        <a:pt x="47" y="146"/>
                      </a:lnTo>
                      <a:lnTo>
                        <a:pt x="41" y="125"/>
                      </a:lnTo>
                      <a:lnTo>
                        <a:pt x="35" y="99"/>
                      </a:lnTo>
                      <a:lnTo>
                        <a:pt x="25" y="64"/>
                      </a:lnTo>
                      <a:lnTo>
                        <a:pt x="15" y="23"/>
                      </a:lnTo>
                      <a:lnTo>
                        <a:pt x="8" y="6"/>
                      </a:lnTo>
                      <a:lnTo>
                        <a:pt x="0" y="0"/>
                      </a:lnTo>
                      <a:lnTo>
                        <a:pt x="10" y="17"/>
                      </a:lnTo>
                      <a:lnTo>
                        <a:pt x="13" y="38"/>
                      </a:lnTo>
                      <a:lnTo>
                        <a:pt x="20" y="59"/>
                      </a:lnTo>
                      <a:lnTo>
                        <a:pt x="23" y="86"/>
                      </a:lnTo>
                      <a:lnTo>
                        <a:pt x="31" y="111"/>
                      </a:lnTo>
                      <a:lnTo>
                        <a:pt x="37" y="130"/>
                      </a:lnTo>
                      <a:lnTo>
                        <a:pt x="44" y="151"/>
                      </a:lnTo>
                      <a:lnTo>
                        <a:pt x="38" y="163"/>
                      </a:lnTo>
                      <a:lnTo>
                        <a:pt x="45" y="162"/>
                      </a:lnTo>
                      <a:lnTo>
                        <a:pt x="54" y="167"/>
                      </a:lnTo>
                      <a:lnTo>
                        <a:pt x="59" y="176"/>
                      </a:lnTo>
                      <a:lnTo>
                        <a:pt x="64" y="191"/>
                      </a:lnTo>
                      <a:lnTo>
                        <a:pt x="65" y="213"/>
                      </a:lnTo>
                      <a:lnTo>
                        <a:pt x="56" y="230"/>
                      </a:lnTo>
                      <a:lnTo>
                        <a:pt x="68" y="218"/>
                      </a:lnTo>
                    </a:path>
                  </a:pathLst>
                </a:custGeom>
                <a:solidFill>
                  <a:srgbClr val="339933"/>
                </a:solidFill>
                <a:ln w="9525" cap="rnd">
                  <a:solidFill>
                    <a:schemeClr val="tx1"/>
                  </a:solid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187" name="Freeform 149"/>
                <p:cNvSpPr>
                  <a:spLocks/>
                </p:cNvSpPr>
                <p:nvPr/>
              </p:nvSpPr>
              <p:spPr bwMode="auto">
                <a:xfrm>
                  <a:off x="4046" y="3670"/>
                  <a:ext cx="21" cy="41"/>
                </a:xfrm>
                <a:custGeom>
                  <a:avLst/>
                  <a:gdLst>
                    <a:gd name="T0" fmla="*/ 0 w 40"/>
                    <a:gd name="T1" fmla="*/ 11 h 55"/>
                    <a:gd name="T2" fmla="*/ 4 w 40"/>
                    <a:gd name="T3" fmla="*/ 0 h 55"/>
                    <a:gd name="T4" fmla="*/ 6 w 40"/>
                    <a:gd name="T5" fmla="*/ 10 h 55"/>
                    <a:gd name="T6" fmla="*/ 13 w 40"/>
                    <a:gd name="T7" fmla="*/ 20 h 55"/>
                    <a:gd name="T8" fmla="*/ 19 w 40"/>
                    <a:gd name="T9" fmla="*/ 30 h 55"/>
                    <a:gd name="T10" fmla="*/ 26 w 40"/>
                    <a:gd name="T11" fmla="*/ 33 h 55"/>
                    <a:gd name="T12" fmla="*/ 39 w 40"/>
                    <a:gd name="T13" fmla="*/ 54 h 55"/>
                    <a:gd name="T14" fmla="*/ 28 w 40"/>
                    <a:gd name="T15" fmla="*/ 38 h 55"/>
                    <a:gd name="T16" fmla="*/ 22 w 40"/>
                    <a:gd name="T17" fmla="*/ 35 h 55"/>
                    <a:gd name="T18" fmla="*/ 12 w 40"/>
                    <a:gd name="T19" fmla="*/ 31 h 55"/>
                    <a:gd name="T20" fmla="*/ 4 w 40"/>
                    <a:gd name="T21" fmla="*/ 21 h 55"/>
                    <a:gd name="T22" fmla="*/ 0 w 40"/>
                    <a:gd name="T23" fmla="*/ 11 h 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0"/>
                    <a:gd name="T37" fmla="*/ 0 h 55"/>
                    <a:gd name="T38" fmla="*/ 40 w 40"/>
                    <a:gd name="T39" fmla="*/ 55 h 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0" h="55">
                      <a:moveTo>
                        <a:pt x="0" y="11"/>
                      </a:moveTo>
                      <a:lnTo>
                        <a:pt x="4" y="0"/>
                      </a:lnTo>
                      <a:lnTo>
                        <a:pt x="6" y="10"/>
                      </a:lnTo>
                      <a:lnTo>
                        <a:pt x="13" y="20"/>
                      </a:lnTo>
                      <a:lnTo>
                        <a:pt x="19" y="30"/>
                      </a:lnTo>
                      <a:lnTo>
                        <a:pt x="26" y="33"/>
                      </a:lnTo>
                      <a:lnTo>
                        <a:pt x="39" y="54"/>
                      </a:lnTo>
                      <a:lnTo>
                        <a:pt x="28" y="38"/>
                      </a:lnTo>
                      <a:lnTo>
                        <a:pt x="22" y="35"/>
                      </a:lnTo>
                      <a:lnTo>
                        <a:pt x="12" y="31"/>
                      </a:lnTo>
                      <a:lnTo>
                        <a:pt x="4" y="21"/>
                      </a:lnTo>
                      <a:lnTo>
                        <a:pt x="0" y="11"/>
                      </a:lnTo>
                    </a:path>
                  </a:pathLst>
                </a:custGeom>
                <a:solidFill>
                  <a:srgbClr val="4362B1"/>
                </a:solidFill>
                <a:ln w="9525" cap="rnd">
                  <a:solidFill>
                    <a:schemeClr val="tx1"/>
                  </a:solidFill>
                  <a:round/>
                  <a:headEnd/>
                  <a:tailEn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sp>
          <p:nvSpPr>
            <p:cNvPr id="5178" name="Line 150"/>
            <p:cNvSpPr>
              <a:spLocks noChangeShapeType="1"/>
            </p:cNvSpPr>
            <p:nvPr/>
          </p:nvSpPr>
          <p:spPr bwMode="auto">
            <a:xfrm>
              <a:off x="4222" y="3072"/>
              <a:ext cx="0" cy="336"/>
            </a:xfrm>
            <a:prstGeom prst="line">
              <a:avLst/>
            </a:prstGeom>
            <a:noFill/>
            <a:ln w="76200">
              <a:solidFill>
                <a:srgbClr val="CC0000"/>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5130" name="Object 151"/>
            <p:cNvGraphicFramePr>
              <a:graphicFrameLocks noChangeAspect="1"/>
            </p:cNvGraphicFramePr>
            <p:nvPr/>
          </p:nvGraphicFramePr>
          <p:xfrm>
            <a:off x="4393" y="2592"/>
            <a:ext cx="311" cy="336"/>
          </p:xfrm>
          <a:graphic>
            <a:graphicData uri="http://schemas.openxmlformats.org/presentationml/2006/ole">
              <mc:AlternateContent xmlns:mc="http://schemas.openxmlformats.org/markup-compatibility/2006">
                <mc:Choice xmlns:v="urn:schemas-microsoft-com:vml" Requires="v">
                  <p:oleObj spid="_x0000_s180306" name="Equation" r:id="rId9" imgW="152280" imgH="164880" progId="Equation.3">
                    <p:embed/>
                  </p:oleObj>
                </mc:Choice>
                <mc:Fallback>
                  <p:oleObj name="Equation" r:id="rId9" imgW="152280" imgH="164880" progId="Equation.3">
                    <p:embed/>
                    <p:pic>
                      <p:nvPicPr>
                        <p:cNvPr id="5130" name="Object 15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93" y="2592"/>
                          <a:ext cx="311"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31" name="Object 152"/>
            <p:cNvGraphicFramePr>
              <a:graphicFrameLocks noChangeAspect="1"/>
            </p:cNvGraphicFramePr>
            <p:nvPr/>
          </p:nvGraphicFramePr>
          <p:xfrm>
            <a:off x="4320" y="3168"/>
            <a:ext cx="311" cy="336"/>
          </p:xfrm>
          <a:graphic>
            <a:graphicData uri="http://schemas.openxmlformats.org/presentationml/2006/ole">
              <mc:AlternateContent xmlns:mc="http://schemas.openxmlformats.org/markup-compatibility/2006">
                <mc:Choice xmlns:v="urn:schemas-microsoft-com:vml" Requires="v">
                  <p:oleObj spid="_x0000_s180307" name="Equation" r:id="rId11" imgW="152280" imgH="164880" progId="Equation.3">
                    <p:embed/>
                  </p:oleObj>
                </mc:Choice>
                <mc:Fallback>
                  <p:oleObj name="Equation" r:id="rId11" imgW="152280" imgH="164880" progId="Equation.3">
                    <p:embed/>
                    <p:pic>
                      <p:nvPicPr>
                        <p:cNvPr id="5131" name="Object 15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20" y="3168"/>
                          <a:ext cx="311"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79" name="Arc 153"/>
            <p:cNvSpPr>
              <a:spLocks/>
            </p:cNvSpPr>
            <p:nvPr/>
          </p:nvSpPr>
          <p:spPr bwMode="auto">
            <a:xfrm flipV="1">
              <a:off x="4368" y="2832"/>
              <a:ext cx="528" cy="336"/>
            </a:xfrm>
            <a:custGeom>
              <a:avLst/>
              <a:gdLst>
                <a:gd name="T0" fmla="*/ 7 w 21600"/>
                <a:gd name="T1" fmla="*/ 0 h 38331"/>
                <a:gd name="T2" fmla="*/ 334 w 21600"/>
                <a:gd name="T3" fmla="*/ 336 h 38331"/>
                <a:gd name="T4" fmla="*/ 0 w 21600"/>
                <a:gd name="T5" fmla="*/ 189 h 38331"/>
                <a:gd name="T6" fmla="*/ 0 60000 65536"/>
                <a:gd name="T7" fmla="*/ 0 60000 65536"/>
                <a:gd name="T8" fmla="*/ 0 60000 65536"/>
                <a:gd name="T9" fmla="*/ 0 w 21600"/>
                <a:gd name="T10" fmla="*/ 0 h 38331"/>
                <a:gd name="T11" fmla="*/ 21600 w 21600"/>
                <a:gd name="T12" fmla="*/ 38331 h 38331"/>
              </a:gdLst>
              <a:ahLst/>
              <a:cxnLst>
                <a:cxn ang="T6">
                  <a:pos x="T0" y="T1"/>
                </a:cxn>
                <a:cxn ang="T7">
                  <a:pos x="T2" y="T3"/>
                </a:cxn>
                <a:cxn ang="T8">
                  <a:pos x="T4" y="T5"/>
                </a:cxn>
              </a:cxnLst>
              <a:rect l="T9" t="T10" r="T11" b="T12"/>
              <a:pathLst>
                <a:path w="21600" h="38331" fill="none" extrusionOk="0">
                  <a:moveTo>
                    <a:pt x="283" y="-1"/>
                  </a:moveTo>
                  <a:cubicBezTo>
                    <a:pt x="12100" y="154"/>
                    <a:pt x="21600" y="9779"/>
                    <a:pt x="21600" y="21598"/>
                  </a:cubicBezTo>
                  <a:cubicBezTo>
                    <a:pt x="21600" y="28085"/>
                    <a:pt x="18684" y="34228"/>
                    <a:pt x="13658" y="38330"/>
                  </a:cubicBezTo>
                </a:path>
                <a:path w="21600" h="38331" stroke="0" extrusionOk="0">
                  <a:moveTo>
                    <a:pt x="283" y="-1"/>
                  </a:moveTo>
                  <a:cubicBezTo>
                    <a:pt x="12100" y="154"/>
                    <a:pt x="21600" y="9779"/>
                    <a:pt x="21600" y="21598"/>
                  </a:cubicBezTo>
                  <a:cubicBezTo>
                    <a:pt x="21600" y="28085"/>
                    <a:pt x="18684" y="34228"/>
                    <a:pt x="13658" y="38330"/>
                  </a:cubicBezTo>
                  <a:lnTo>
                    <a:pt x="0" y="21598"/>
                  </a:lnTo>
                  <a:close/>
                </a:path>
              </a:pathLst>
            </a:custGeom>
            <a:noFill/>
            <a:ln w="28575">
              <a:solidFill>
                <a:srgbClr val="FF0000"/>
              </a:solidFill>
              <a:round/>
              <a:headEnd/>
              <a:tailEnd type="triangle" w="med" len="lg"/>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14" name="Group 154"/>
          <p:cNvGrpSpPr>
            <a:grpSpLocks/>
          </p:cNvGrpSpPr>
          <p:nvPr/>
        </p:nvGrpSpPr>
        <p:grpSpPr bwMode="auto">
          <a:xfrm>
            <a:off x="609600" y="3352800"/>
            <a:ext cx="3200400" cy="1128713"/>
            <a:chOff x="384" y="2073"/>
            <a:chExt cx="2016" cy="711"/>
          </a:xfrm>
        </p:grpSpPr>
        <p:graphicFrame>
          <p:nvGraphicFramePr>
            <p:cNvPr id="5129" name="Object 155"/>
            <p:cNvGraphicFramePr>
              <a:graphicFrameLocks noChangeAspect="1"/>
            </p:cNvGraphicFramePr>
            <p:nvPr/>
          </p:nvGraphicFramePr>
          <p:xfrm>
            <a:off x="384" y="2419"/>
            <a:ext cx="2016" cy="365"/>
          </p:xfrm>
          <a:graphic>
            <a:graphicData uri="http://schemas.openxmlformats.org/presentationml/2006/ole">
              <mc:AlternateContent xmlns:mc="http://schemas.openxmlformats.org/markup-compatibility/2006">
                <mc:Choice xmlns:v="urn:schemas-microsoft-com:vml" Requires="v">
                  <p:oleObj spid="_x0000_s180308" name="公式" r:id="rId12" imgW="888840" imgH="152280" progId="Equation.3">
                    <p:embed/>
                  </p:oleObj>
                </mc:Choice>
                <mc:Fallback>
                  <p:oleObj name="公式" r:id="rId12" imgW="888840" imgH="152280" progId="Equation.3">
                    <p:embed/>
                    <p:pic>
                      <p:nvPicPr>
                        <p:cNvPr id="5129" name="Object 15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4" y="2419"/>
                          <a:ext cx="2016"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73" name="Rectangle 156"/>
            <p:cNvSpPr>
              <a:spLocks noChangeArrowheads="1"/>
            </p:cNvSpPr>
            <p:nvPr/>
          </p:nvSpPr>
          <p:spPr bwMode="auto">
            <a:xfrm>
              <a:off x="555" y="2073"/>
              <a:ext cx="10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4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4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4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4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rPr>
                <a:t>角位移</a:t>
              </a:r>
            </a:p>
          </p:txBody>
        </p:sp>
      </p:grpSp>
      <p:grpSp>
        <p:nvGrpSpPr>
          <p:cNvPr id="15" name="Group 157"/>
          <p:cNvGrpSpPr>
            <a:grpSpLocks/>
          </p:cNvGrpSpPr>
          <p:nvPr/>
        </p:nvGrpSpPr>
        <p:grpSpPr bwMode="auto">
          <a:xfrm>
            <a:off x="914400" y="1295400"/>
            <a:ext cx="2743200" cy="593725"/>
            <a:chOff x="576" y="816"/>
            <a:chExt cx="1728" cy="374"/>
          </a:xfrm>
        </p:grpSpPr>
        <p:graphicFrame>
          <p:nvGraphicFramePr>
            <p:cNvPr id="5128" name="Object 158"/>
            <p:cNvGraphicFramePr>
              <a:graphicFrameLocks noChangeAspect="1"/>
            </p:cNvGraphicFramePr>
            <p:nvPr/>
          </p:nvGraphicFramePr>
          <p:xfrm>
            <a:off x="1392" y="816"/>
            <a:ext cx="912" cy="374"/>
          </p:xfrm>
          <a:graphic>
            <a:graphicData uri="http://schemas.openxmlformats.org/presentationml/2006/ole">
              <mc:AlternateContent xmlns:mc="http://schemas.openxmlformats.org/markup-compatibility/2006">
                <mc:Choice xmlns:v="urn:schemas-microsoft-com:vml" Requires="v">
                  <p:oleObj spid="_x0000_s180309" name="公式" r:id="rId14" imgW="368280" imgH="152280" progId="Equation.3">
                    <p:embed/>
                  </p:oleObj>
                </mc:Choice>
                <mc:Fallback>
                  <p:oleObj name="公式" r:id="rId14" imgW="368280" imgH="152280" progId="Equation.3">
                    <p:embed/>
                    <p:pic>
                      <p:nvPicPr>
                        <p:cNvPr id="5128" name="Object 15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392" y="816"/>
                          <a:ext cx="912" cy="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72" name="Text Box 159"/>
            <p:cNvSpPr txBox="1">
              <a:spLocks noChangeArrowheads="1"/>
            </p:cNvSpPr>
            <p:nvPr/>
          </p:nvSpPr>
          <p:spPr bwMode="auto">
            <a:xfrm>
              <a:off x="576" y="816"/>
              <a:ext cx="11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4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4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4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4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rPr>
                <a:t>角坐标</a:t>
              </a:r>
            </a:p>
          </p:txBody>
        </p:sp>
      </p:grpSp>
      <p:grpSp>
        <p:nvGrpSpPr>
          <p:cNvPr id="16" name="Group 160"/>
          <p:cNvGrpSpPr>
            <a:grpSpLocks/>
          </p:cNvGrpSpPr>
          <p:nvPr/>
        </p:nvGrpSpPr>
        <p:grpSpPr bwMode="auto">
          <a:xfrm>
            <a:off x="304800" y="1690688"/>
            <a:ext cx="4124325" cy="1662112"/>
            <a:chOff x="192" y="1065"/>
            <a:chExt cx="2598" cy="1047"/>
          </a:xfrm>
        </p:grpSpPr>
        <p:grpSp>
          <p:nvGrpSpPr>
            <p:cNvPr id="5155" name="Group 161"/>
            <p:cNvGrpSpPr>
              <a:grpSpLocks/>
            </p:cNvGrpSpPr>
            <p:nvPr/>
          </p:nvGrpSpPr>
          <p:grpSpPr bwMode="auto">
            <a:xfrm>
              <a:off x="2064" y="1755"/>
              <a:ext cx="722" cy="357"/>
              <a:chOff x="1270" y="2152"/>
              <a:chExt cx="722" cy="357"/>
            </a:xfrm>
          </p:grpSpPr>
          <p:sp>
            <p:nvSpPr>
              <p:cNvPr id="5167" name="Rectangle 162"/>
              <p:cNvSpPr>
                <a:spLocks noChangeArrowheads="1"/>
              </p:cNvSpPr>
              <p:nvPr/>
            </p:nvSpPr>
            <p:spPr bwMode="auto">
              <a:xfrm>
                <a:off x="1656" y="2152"/>
                <a:ext cx="14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4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4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4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4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400" b="0" i="0" u="none" strike="noStrike" kern="1200" cap="none" spc="0" normalizeH="0" baseline="0" noProof="0" smtClean="0">
                    <a:ln>
                      <a:noFill/>
                    </a:ln>
                    <a:solidFill>
                      <a:srgbClr val="000000"/>
                    </a:solidFill>
                    <a:effectLst/>
                    <a:uLnTx/>
                    <a:uFillTx/>
                    <a:latin typeface="Symbol" panose="05050102010706020507" pitchFamily="18" charset="2"/>
                    <a:ea typeface="宋体" panose="02010600030101010101" pitchFamily="2" charset="-122"/>
                    <a:cs typeface="+mn-cs"/>
                  </a:rPr>
                  <a:t>&lt;</a:t>
                </a:r>
                <a:endPar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5168" name="Group 163"/>
              <p:cNvGrpSpPr>
                <a:grpSpLocks/>
              </p:cNvGrpSpPr>
              <p:nvPr/>
            </p:nvGrpSpPr>
            <p:grpSpPr bwMode="auto">
              <a:xfrm>
                <a:off x="1270" y="2152"/>
                <a:ext cx="722" cy="357"/>
                <a:chOff x="1270" y="2152"/>
                <a:chExt cx="722" cy="357"/>
              </a:xfrm>
            </p:grpSpPr>
            <p:sp>
              <p:nvSpPr>
                <p:cNvPr id="5169" name="Rectangle 164"/>
                <p:cNvSpPr>
                  <a:spLocks noChangeArrowheads="1"/>
                </p:cNvSpPr>
                <p:nvPr/>
              </p:nvSpPr>
              <p:spPr bwMode="auto">
                <a:xfrm>
                  <a:off x="1856" y="2183"/>
                  <a:ext cx="13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4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4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4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4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0</a:t>
                  </a:r>
                  <a:endPar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170" name="Rectangle 165"/>
                <p:cNvSpPr>
                  <a:spLocks noChangeArrowheads="1"/>
                </p:cNvSpPr>
                <p:nvPr/>
              </p:nvSpPr>
              <p:spPr bwMode="auto">
                <a:xfrm>
                  <a:off x="1270" y="2152"/>
                  <a:ext cx="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4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4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4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4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171" name="Rectangle 166"/>
                <p:cNvSpPr>
                  <a:spLocks noChangeArrowheads="1"/>
                </p:cNvSpPr>
                <p:nvPr/>
              </p:nvSpPr>
              <p:spPr bwMode="auto">
                <a:xfrm>
                  <a:off x="1429" y="2152"/>
                  <a:ext cx="14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4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4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4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4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400" b="0" i="1" u="none" strike="noStrike" kern="1200" cap="none" spc="0" normalizeH="0" baseline="0" noProof="0" smtClean="0">
                      <a:ln>
                        <a:noFill/>
                      </a:ln>
                      <a:solidFill>
                        <a:srgbClr val="000000"/>
                      </a:solidFill>
                      <a:effectLst/>
                      <a:uLnTx/>
                      <a:uFillTx/>
                      <a:latin typeface="Symbol" panose="05050102010706020507" pitchFamily="18" charset="2"/>
                      <a:ea typeface="宋体" panose="02010600030101010101" pitchFamily="2" charset="-122"/>
                      <a:cs typeface="+mn-cs"/>
                    </a:rPr>
                    <a:t>q</a:t>
                  </a:r>
                  <a:endPar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grpSp>
          <p:nvGrpSpPr>
            <p:cNvPr id="5156" name="Group 167"/>
            <p:cNvGrpSpPr>
              <a:grpSpLocks/>
            </p:cNvGrpSpPr>
            <p:nvPr/>
          </p:nvGrpSpPr>
          <p:grpSpPr bwMode="auto">
            <a:xfrm>
              <a:off x="2064" y="1371"/>
              <a:ext cx="726" cy="357"/>
              <a:chOff x="1270" y="2555"/>
              <a:chExt cx="726" cy="357"/>
            </a:xfrm>
          </p:grpSpPr>
          <p:grpSp>
            <p:nvGrpSpPr>
              <p:cNvPr id="5162" name="Group 168"/>
              <p:cNvGrpSpPr>
                <a:grpSpLocks/>
              </p:cNvGrpSpPr>
              <p:nvPr/>
            </p:nvGrpSpPr>
            <p:grpSpPr bwMode="auto">
              <a:xfrm>
                <a:off x="1270" y="2555"/>
                <a:ext cx="726" cy="357"/>
                <a:chOff x="1270" y="2555"/>
                <a:chExt cx="726" cy="357"/>
              </a:xfrm>
            </p:grpSpPr>
            <p:sp>
              <p:nvSpPr>
                <p:cNvPr id="5164" name="Rectangle 169"/>
                <p:cNvSpPr>
                  <a:spLocks noChangeArrowheads="1"/>
                </p:cNvSpPr>
                <p:nvPr/>
              </p:nvSpPr>
              <p:spPr bwMode="auto">
                <a:xfrm>
                  <a:off x="1860" y="2586"/>
                  <a:ext cx="13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4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4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4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4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0</a:t>
                  </a:r>
                  <a:endPar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165" name="Rectangle 170"/>
                <p:cNvSpPr>
                  <a:spLocks noChangeArrowheads="1"/>
                </p:cNvSpPr>
                <p:nvPr/>
              </p:nvSpPr>
              <p:spPr bwMode="auto">
                <a:xfrm>
                  <a:off x="1660" y="2555"/>
                  <a:ext cx="14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4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4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4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4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400" b="0" i="0" u="none" strike="noStrike" kern="1200" cap="none" spc="0" normalizeH="0" baseline="0" noProof="0" smtClean="0">
                      <a:ln>
                        <a:noFill/>
                      </a:ln>
                      <a:solidFill>
                        <a:srgbClr val="000000"/>
                      </a:solidFill>
                      <a:effectLst/>
                      <a:uLnTx/>
                      <a:uFillTx/>
                      <a:latin typeface="Symbol" panose="05050102010706020507" pitchFamily="18" charset="2"/>
                      <a:ea typeface="宋体" panose="02010600030101010101" pitchFamily="2" charset="-122"/>
                      <a:cs typeface="+mn-cs"/>
                    </a:rPr>
                    <a:t>&gt;</a:t>
                  </a:r>
                  <a:endPar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166" name="Rectangle 171"/>
                <p:cNvSpPr>
                  <a:spLocks noChangeArrowheads="1"/>
                </p:cNvSpPr>
                <p:nvPr/>
              </p:nvSpPr>
              <p:spPr bwMode="auto">
                <a:xfrm>
                  <a:off x="1270" y="2555"/>
                  <a:ext cx="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4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4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4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4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5163" name="Rectangle 172"/>
              <p:cNvSpPr>
                <a:spLocks noChangeArrowheads="1"/>
              </p:cNvSpPr>
              <p:nvPr/>
            </p:nvSpPr>
            <p:spPr bwMode="auto">
              <a:xfrm>
                <a:off x="1429" y="2555"/>
                <a:ext cx="14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4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4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4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4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400" b="0" i="1" u="none" strike="noStrike" kern="1200" cap="none" spc="0" normalizeH="0" baseline="0" noProof="0" smtClean="0">
                    <a:ln>
                      <a:noFill/>
                    </a:ln>
                    <a:solidFill>
                      <a:srgbClr val="000000"/>
                    </a:solidFill>
                    <a:effectLst/>
                    <a:uLnTx/>
                    <a:uFillTx/>
                    <a:latin typeface="Symbol" panose="05050102010706020507" pitchFamily="18" charset="2"/>
                    <a:ea typeface="宋体" panose="02010600030101010101" pitchFamily="2" charset="-122"/>
                    <a:cs typeface="+mn-cs"/>
                  </a:rPr>
                  <a:t>q</a:t>
                </a:r>
                <a:endPar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5157" name="Text Box 173"/>
            <p:cNvSpPr txBox="1">
              <a:spLocks noChangeArrowheads="1"/>
            </p:cNvSpPr>
            <p:nvPr/>
          </p:nvSpPr>
          <p:spPr bwMode="auto">
            <a:xfrm>
              <a:off x="192" y="1065"/>
              <a:ext cx="8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4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4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4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4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约定</a:t>
              </a:r>
            </a:p>
          </p:txBody>
        </p:sp>
        <p:grpSp>
          <p:nvGrpSpPr>
            <p:cNvPr id="5158" name="Group 174"/>
            <p:cNvGrpSpPr>
              <a:grpSpLocks/>
            </p:cNvGrpSpPr>
            <p:nvPr/>
          </p:nvGrpSpPr>
          <p:grpSpPr bwMode="auto">
            <a:xfrm>
              <a:off x="192" y="1380"/>
              <a:ext cx="2114" cy="327"/>
              <a:chOff x="240" y="1929"/>
              <a:chExt cx="2114" cy="327"/>
            </a:xfrm>
          </p:grpSpPr>
          <p:graphicFrame>
            <p:nvGraphicFramePr>
              <p:cNvPr id="5127" name="Object 175"/>
              <p:cNvGraphicFramePr>
                <a:graphicFrameLocks noChangeAspect="1"/>
              </p:cNvGraphicFramePr>
              <p:nvPr/>
            </p:nvGraphicFramePr>
            <p:xfrm>
              <a:off x="240" y="1968"/>
              <a:ext cx="240" cy="288"/>
            </p:xfrm>
            <a:graphic>
              <a:graphicData uri="http://schemas.openxmlformats.org/presentationml/2006/ole">
                <mc:AlternateContent xmlns:mc="http://schemas.openxmlformats.org/markup-compatibility/2006">
                  <mc:Choice xmlns:v="urn:schemas-microsoft-com:vml" Requires="v">
                    <p:oleObj spid="_x0000_s180310" name="Equation" r:id="rId16" imgW="126720" imgH="152280" progId="Equation.3">
                      <p:embed/>
                    </p:oleObj>
                  </mc:Choice>
                  <mc:Fallback>
                    <p:oleObj name="Equation" r:id="rId16" imgW="126720" imgH="152280" progId="Equation.3">
                      <p:embed/>
                      <p:pic>
                        <p:nvPicPr>
                          <p:cNvPr id="5127" name="Object 17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40" y="1968"/>
                            <a:ext cx="24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61" name="Rectangle 176"/>
              <p:cNvSpPr>
                <a:spLocks noChangeArrowheads="1"/>
              </p:cNvSpPr>
              <p:nvPr/>
            </p:nvSpPr>
            <p:spPr bwMode="auto">
              <a:xfrm>
                <a:off x="384" y="1929"/>
                <a:ext cx="197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4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4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4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4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沿逆时针方向转动 </a:t>
                </a:r>
              </a:p>
            </p:txBody>
          </p:sp>
        </p:grpSp>
        <p:grpSp>
          <p:nvGrpSpPr>
            <p:cNvPr id="5159" name="Group 177"/>
            <p:cNvGrpSpPr>
              <a:grpSpLocks/>
            </p:cNvGrpSpPr>
            <p:nvPr/>
          </p:nvGrpSpPr>
          <p:grpSpPr bwMode="auto">
            <a:xfrm>
              <a:off x="192" y="1755"/>
              <a:ext cx="2108" cy="327"/>
              <a:chOff x="192" y="2544"/>
              <a:chExt cx="2108" cy="327"/>
            </a:xfrm>
          </p:grpSpPr>
          <p:graphicFrame>
            <p:nvGraphicFramePr>
              <p:cNvPr id="5126" name="Object 178"/>
              <p:cNvGraphicFramePr>
                <a:graphicFrameLocks noChangeAspect="1"/>
              </p:cNvGraphicFramePr>
              <p:nvPr/>
            </p:nvGraphicFramePr>
            <p:xfrm>
              <a:off x="192" y="2544"/>
              <a:ext cx="240" cy="288"/>
            </p:xfrm>
            <a:graphic>
              <a:graphicData uri="http://schemas.openxmlformats.org/presentationml/2006/ole">
                <mc:AlternateContent xmlns:mc="http://schemas.openxmlformats.org/markup-compatibility/2006">
                  <mc:Choice xmlns:v="urn:schemas-microsoft-com:vml" Requires="v">
                    <p:oleObj spid="_x0000_s180311" name="Equation" r:id="rId18" imgW="126720" imgH="152280" progId="Equation.3">
                      <p:embed/>
                    </p:oleObj>
                  </mc:Choice>
                  <mc:Fallback>
                    <p:oleObj name="Equation" r:id="rId18" imgW="126720" imgH="152280" progId="Equation.3">
                      <p:embed/>
                      <p:pic>
                        <p:nvPicPr>
                          <p:cNvPr id="5126" name="Object 17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2" y="2544"/>
                            <a:ext cx="24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60" name="Rectangle 179"/>
              <p:cNvSpPr>
                <a:spLocks noChangeArrowheads="1"/>
              </p:cNvSpPr>
              <p:nvPr/>
            </p:nvSpPr>
            <p:spPr bwMode="auto">
              <a:xfrm>
                <a:off x="336" y="2544"/>
                <a:ext cx="19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4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4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4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4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沿顺时针方向转动 </a:t>
                </a:r>
              </a:p>
            </p:txBody>
          </p:sp>
        </p:grpSp>
      </p:grpSp>
      <p:grpSp>
        <p:nvGrpSpPr>
          <p:cNvPr id="23" name="Group 180"/>
          <p:cNvGrpSpPr>
            <a:grpSpLocks/>
          </p:cNvGrpSpPr>
          <p:nvPr/>
        </p:nvGrpSpPr>
        <p:grpSpPr bwMode="auto">
          <a:xfrm>
            <a:off x="798513" y="4419600"/>
            <a:ext cx="2935287" cy="1447800"/>
            <a:chOff x="503" y="2784"/>
            <a:chExt cx="1849" cy="912"/>
          </a:xfrm>
        </p:grpSpPr>
        <p:graphicFrame>
          <p:nvGraphicFramePr>
            <p:cNvPr id="5125" name="Object 181"/>
            <p:cNvGraphicFramePr>
              <a:graphicFrameLocks noChangeAspect="1"/>
            </p:cNvGraphicFramePr>
            <p:nvPr/>
          </p:nvGraphicFramePr>
          <p:xfrm>
            <a:off x="528" y="3123"/>
            <a:ext cx="1824" cy="573"/>
          </p:xfrm>
          <a:graphic>
            <a:graphicData uri="http://schemas.openxmlformats.org/presentationml/2006/ole">
              <mc:AlternateContent xmlns:mc="http://schemas.openxmlformats.org/markup-compatibility/2006">
                <mc:Choice xmlns:v="urn:schemas-microsoft-com:vml" Requires="v">
                  <p:oleObj spid="_x0000_s180312" name="公式" r:id="rId19" imgW="1765080" imgH="609480" progId="Equation.3">
                    <p:embed/>
                  </p:oleObj>
                </mc:Choice>
                <mc:Fallback>
                  <p:oleObj name="公式" r:id="rId19" imgW="1765080" imgH="609480" progId="Equation.3">
                    <p:embed/>
                    <p:pic>
                      <p:nvPicPr>
                        <p:cNvPr id="5125" name="Object 18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28" y="3123"/>
                          <a:ext cx="1824" cy="5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54" name="Rectangle 182"/>
            <p:cNvSpPr>
              <a:spLocks noChangeArrowheads="1"/>
            </p:cNvSpPr>
            <p:nvPr/>
          </p:nvSpPr>
          <p:spPr bwMode="auto">
            <a:xfrm>
              <a:off x="503" y="2784"/>
              <a:ext cx="14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4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4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4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4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b="1"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rPr>
                <a:t>角速度矢量</a:t>
              </a:r>
            </a:p>
          </p:txBody>
        </p:sp>
      </p:grpSp>
      <p:grpSp>
        <p:nvGrpSpPr>
          <p:cNvPr id="24" name="Group 196"/>
          <p:cNvGrpSpPr>
            <a:grpSpLocks/>
          </p:cNvGrpSpPr>
          <p:nvPr/>
        </p:nvGrpSpPr>
        <p:grpSpPr bwMode="auto">
          <a:xfrm>
            <a:off x="152400" y="5927725"/>
            <a:ext cx="4800600" cy="625475"/>
            <a:chOff x="288" y="3696"/>
            <a:chExt cx="3024" cy="394"/>
          </a:xfrm>
        </p:grpSpPr>
        <p:sp>
          <p:nvSpPr>
            <p:cNvPr id="5153" name="Text Box 184"/>
            <p:cNvSpPr txBox="1">
              <a:spLocks noChangeArrowheads="1"/>
            </p:cNvSpPr>
            <p:nvPr/>
          </p:nvSpPr>
          <p:spPr bwMode="auto">
            <a:xfrm>
              <a:off x="288" y="3744"/>
              <a:ext cx="30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4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4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4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4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Blip>
                  <a:blip r:embed="rId21"/>
                </a:buBlip>
                <a:tabLst/>
                <a:defRPr/>
              </a:pPr>
              <a:r>
                <a:rPr kumimoji="1" lang="en-US" altLang="zh-CN" sz="24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方向</a:t>
              </a:r>
              <a:r>
                <a:rPr kumimoji="1"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右手</a:t>
              </a:r>
              <a:r>
                <a:rPr kumimoji="1"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螺旋方向</a:t>
              </a:r>
              <a:endParaRPr kumimoji="1" lang="zh-CN" altLang="en-US" sz="2800" b="0"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5124" name="Object 185"/>
            <p:cNvGraphicFramePr>
              <a:graphicFrameLocks noChangeAspect="1"/>
            </p:cNvGraphicFramePr>
            <p:nvPr/>
          </p:nvGraphicFramePr>
          <p:xfrm>
            <a:off x="624" y="3696"/>
            <a:ext cx="393" cy="394"/>
          </p:xfrm>
          <a:graphic>
            <a:graphicData uri="http://schemas.openxmlformats.org/presentationml/2006/ole">
              <mc:AlternateContent xmlns:mc="http://schemas.openxmlformats.org/markup-compatibility/2006">
                <mc:Choice xmlns:v="urn:schemas-microsoft-com:vml" Requires="v">
                  <p:oleObj spid="_x0000_s180313" name="公式" r:id="rId22" imgW="126720" imgH="139680" progId="Equation.3">
                    <p:embed/>
                  </p:oleObj>
                </mc:Choice>
                <mc:Fallback>
                  <p:oleObj name="公式" r:id="rId22" imgW="126720" imgH="139680" progId="Equation.3">
                    <p:embed/>
                    <p:pic>
                      <p:nvPicPr>
                        <p:cNvPr id="5124" name="Object 185"/>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24" y="3696"/>
                          <a:ext cx="393" cy="3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5" name="Group 197"/>
          <p:cNvGrpSpPr>
            <a:grpSpLocks/>
          </p:cNvGrpSpPr>
          <p:nvPr/>
        </p:nvGrpSpPr>
        <p:grpSpPr bwMode="auto">
          <a:xfrm>
            <a:off x="7239000" y="3429000"/>
            <a:ext cx="1676400" cy="457200"/>
            <a:chOff x="4560" y="2137"/>
            <a:chExt cx="1056" cy="288"/>
          </a:xfrm>
        </p:grpSpPr>
        <p:sp>
          <p:nvSpPr>
            <p:cNvPr id="5151" name="AutoShape 188"/>
            <p:cNvSpPr>
              <a:spLocks noChangeArrowheads="1"/>
            </p:cNvSpPr>
            <p:nvPr/>
          </p:nvSpPr>
          <p:spPr bwMode="auto">
            <a:xfrm>
              <a:off x="4560" y="2160"/>
              <a:ext cx="768" cy="240"/>
            </a:xfrm>
            <a:prstGeom prst="wedgeRectCallout">
              <a:avLst>
                <a:gd name="adj1" fmla="val 16796"/>
                <a:gd name="adj2" fmla="val -239583"/>
              </a:avLst>
            </a:prstGeom>
            <a:solidFill>
              <a:schemeClr val="accent1"/>
            </a:solidFill>
            <a:ln w="9525">
              <a:solidFill>
                <a:schemeClr val="tx2"/>
              </a:solidFill>
              <a:miter lim="800000"/>
              <a:headEnd/>
              <a:tailEnd/>
            </a:ln>
          </p:spPr>
          <p:txBody>
            <a:bodyPr/>
            <a:lstStyle>
              <a:lvl1pPr eaLnBrk="0" hangingPunct="0">
                <a:defRPr sz="24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4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4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4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4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0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152" name="Text Box 116"/>
            <p:cNvSpPr txBox="1">
              <a:spLocks noChangeArrowheads="1"/>
            </p:cNvSpPr>
            <p:nvPr/>
          </p:nvSpPr>
          <p:spPr bwMode="auto">
            <a:xfrm>
              <a:off x="4608" y="2137"/>
              <a:ext cx="10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4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4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4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4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参考轴</a:t>
              </a:r>
            </a:p>
          </p:txBody>
        </p:sp>
      </p:grpSp>
    </p:spTree>
    <p:extLst>
      <p:ext uri="{BB962C8B-B14F-4D97-AF65-F5344CB8AC3E}">
        <p14:creationId xmlns:p14="http://schemas.microsoft.com/office/powerpoint/2010/main" val="152345791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upRight)">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strips(upRight)">
                                      <p:cBhvr>
                                        <p:cTn id="12" dur="500"/>
                                        <p:tgtEl>
                                          <p:spTgt spid="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in)">
                                      <p:cBhvr>
                                        <p:cTn id="1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59802"/>
                                        </p:tgtEl>
                                        <p:attrNameLst>
                                          <p:attrName>style.visibility</p:attrName>
                                        </p:attrNameLst>
                                      </p:cBhvr>
                                      <p:to>
                                        <p:strVal val="visible"/>
                                      </p:to>
                                    </p:set>
                                    <p:animEffect transition="in" filter="box(in)">
                                      <p:cBhvr>
                                        <p:cTn id="22" dur="500"/>
                                        <p:tgtEl>
                                          <p:spTgt spid="15980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16"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fltVal val="0"/>
                                          </p:val>
                                        </p:tav>
                                        <p:tav tm="100000">
                                          <p:val>
                                            <p:strVal val="#ppt_w"/>
                                          </p:val>
                                        </p:tav>
                                      </p:tavLst>
                                    </p:anim>
                                    <p:anim calcmode="lin" valueType="num">
                                      <p:cBhvr>
                                        <p:cTn id="32"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500"/>
                                        <p:tgtEl>
                                          <p:spTgt spid="1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strips(downRight)">
                                      <p:cBhvr>
                                        <p:cTn id="42" dur="500"/>
                                        <p:tgtEl>
                                          <p:spTgt spid="1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up)">
                                      <p:cBhvr>
                                        <p:cTn id="47" dur="500"/>
                                        <p:tgtEl>
                                          <p:spTgt spid="1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wipe(up)">
                                      <p:cBhvr>
                                        <p:cTn id="52" dur="500"/>
                                        <p:tgtEl>
                                          <p:spTgt spid="2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box(in)">
                                      <p:cBhvr>
                                        <p:cTn id="57" dur="500"/>
                                        <p:tgtEl>
                                          <p:spTgt spid="1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blinds(horizontal)">
                                      <p:cBhvr>
                                        <p:cTn id="6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80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755650" y="2565400"/>
            <a:ext cx="3355975" cy="1079500"/>
            <a:chOff x="480" y="1680"/>
            <a:chExt cx="2114" cy="680"/>
          </a:xfrm>
        </p:grpSpPr>
        <p:sp>
          <p:nvSpPr>
            <p:cNvPr id="6176" name="Text Box 3"/>
            <p:cNvSpPr txBox="1">
              <a:spLocks noChangeArrowheads="1"/>
            </p:cNvSpPr>
            <p:nvPr/>
          </p:nvSpPr>
          <p:spPr bwMode="auto">
            <a:xfrm>
              <a:off x="480" y="1872"/>
              <a:ext cx="139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4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4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4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4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b="1"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rPr>
                <a:t>角加速度：</a:t>
              </a:r>
            </a:p>
          </p:txBody>
        </p:sp>
        <p:graphicFrame>
          <p:nvGraphicFramePr>
            <p:cNvPr id="6154" name="Object 4"/>
            <p:cNvGraphicFramePr>
              <a:graphicFrameLocks noChangeAspect="1"/>
            </p:cNvGraphicFramePr>
            <p:nvPr>
              <p:extLst>
                <p:ext uri="{D42A27DB-BD31-4B8C-83A1-F6EECF244321}">
                  <p14:modId xmlns:p14="http://schemas.microsoft.com/office/powerpoint/2010/main" val="394354362"/>
                </p:ext>
              </p:extLst>
            </p:nvPr>
          </p:nvGraphicFramePr>
          <p:xfrm>
            <a:off x="1670" y="1680"/>
            <a:ext cx="924" cy="680"/>
          </p:xfrm>
          <a:graphic>
            <a:graphicData uri="http://schemas.openxmlformats.org/presentationml/2006/ole">
              <mc:AlternateContent xmlns:mc="http://schemas.openxmlformats.org/markup-compatibility/2006">
                <mc:Choice xmlns:v="urn:schemas-microsoft-com:vml" Requires="v">
                  <p:oleObj spid="_x0000_s181313" name="Equation" r:id="rId4" imgW="507960" imgH="393480" progId="Equation.DSMT4">
                    <p:embed/>
                  </p:oleObj>
                </mc:Choice>
                <mc:Fallback>
                  <p:oleObj name="Equation" r:id="rId4" imgW="507960" imgH="393480" progId="Equation.DSMT4">
                    <p:embed/>
                    <p:pic>
                      <p:nvPicPr>
                        <p:cNvPr id="6154" name="Object 4"/>
                        <p:cNvPicPr>
                          <a:picLocks noChangeAspect="1" noChangeArrowheads="1"/>
                        </p:cNvPicPr>
                        <p:nvPr/>
                      </p:nvPicPr>
                      <p:blipFill>
                        <a:blip r:embed="rId5"/>
                        <a:srcRect/>
                        <a:stretch>
                          <a:fillRect/>
                        </a:stretch>
                      </p:blipFill>
                      <p:spPr bwMode="auto">
                        <a:xfrm>
                          <a:off x="1670" y="1680"/>
                          <a:ext cx="924" cy="6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36"/>
          <p:cNvGrpSpPr>
            <a:grpSpLocks/>
          </p:cNvGrpSpPr>
          <p:nvPr/>
        </p:nvGrpSpPr>
        <p:grpSpPr bwMode="auto">
          <a:xfrm>
            <a:off x="609600" y="4652963"/>
            <a:ext cx="8534400" cy="1801812"/>
            <a:chOff x="288" y="2928"/>
            <a:chExt cx="5376" cy="1135"/>
          </a:xfrm>
        </p:grpSpPr>
        <p:sp>
          <p:nvSpPr>
            <p:cNvPr id="6175" name="Text Box 30"/>
            <p:cNvSpPr txBox="1">
              <a:spLocks noChangeArrowheads="1"/>
            </p:cNvSpPr>
            <p:nvPr/>
          </p:nvSpPr>
          <p:spPr bwMode="auto">
            <a:xfrm>
              <a:off x="288" y="2928"/>
              <a:ext cx="5376" cy="1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4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4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4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4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1</a:t>
              </a:r>
              <a:r>
                <a:rPr kumimoji="1"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a:t>
              </a:r>
              <a:r>
                <a:rPr kumimoji="1"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每一质点均作圆周运动，圆面为转动平面； </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2</a:t>
              </a:r>
              <a:r>
                <a:rPr kumimoji="1"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a:t>
              </a:r>
              <a:r>
                <a:rPr kumimoji="1"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任一质点运动                   均相同，但         不同；</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3</a:t>
              </a:r>
              <a:r>
                <a:rPr kumimoji="1"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a:t>
              </a:r>
              <a:r>
                <a:rPr kumimoji="1"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运动描述仅需一个坐标 。</a:t>
              </a:r>
            </a:p>
          </p:txBody>
        </p:sp>
        <p:graphicFrame>
          <p:nvGraphicFramePr>
            <p:cNvPr id="6152" name="Object 31"/>
            <p:cNvGraphicFramePr>
              <a:graphicFrameLocks noChangeAspect="1"/>
            </p:cNvGraphicFramePr>
            <p:nvPr>
              <p:extLst>
                <p:ext uri="{D42A27DB-BD31-4B8C-83A1-F6EECF244321}">
                  <p14:modId xmlns:p14="http://schemas.microsoft.com/office/powerpoint/2010/main" val="1335400397"/>
                </p:ext>
              </p:extLst>
            </p:nvPr>
          </p:nvGraphicFramePr>
          <p:xfrm>
            <a:off x="2064" y="3312"/>
            <a:ext cx="1046" cy="371"/>
          </p:xfrm>
          <a:graphic>
            <a:graphicData uri="http://schemas.openxmlformats.org/presentationml/2006/ole">
              <mc:AlternateContent xmlns:mc="http://schemas.openxmlformats.org/markup-compatibility/2006">
                <mc:Choice xmlns:v="urn:schemas-microsoft-com:vml" Requires="v">
                  <p:oleObj spid="_x0000_s181314" name="Equation" r:id="rId6" imgW="558720" imgH="203040" progId="Equation.DSMT4">
                    <p:embed/>
                  </p:oleObj>
                </mc:Choice>
                <mc:Fallback>
                  <p:oleObj name="Equation" r:id="rId6" imgW="558720" imgH="203040" progId="Equation.DSMT4">
                    <p:embed/>
                    <p:pic>
                      <p:nvPicPr>
                        <p:cNvPr id="6152" name="Object 31"/>
                        <p:cNvPicPr>
                          <a:picLocks noChangeAspect="1" noChangeArrowheads="1"/>
                        </p:cNvPicPr>
                        <p:nvPr/>
                      </p:nvPicPr>
                      <p:blipFill>
                        <a:blip r:embed="rId7"/>
                        <a:srcRect/>
                        <a:stretch>
                          <a:fillRect/>
                        </a:stretch>
                      </p:blipFill>
                      <p:spPr bwMode="auto">
                        <a:xfrm>
                          <a:off x="2064" y="3312"/>
                          <a:ext cx="1046" cy="3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3" name="Object 32"/>
            <p:cNvGraphicFramePr>
              <a:graphicFrameLocks noChangeAspect="1"/>
            </p:cNvGraphicFramePr>
            <p:nvPr/>
          </p:nvGraphicFramePr>
          <p:xfrm>
            <a:off x="4272" y="3342"/>
            <a:ext cx="489" cy="366"/>
          </p:xfrm>
          <a:graphic>
            <a:graphicData uri="http://schemas.openxmlformats.org/presentationml/2006/ole">
              <mc:AlternateContent xmlns:mc="http://schemas.openxmlformats.org/markup-compatibility/2006">
                <mc:Choice xmlns:v="urn:schemas-microsoft-com:vml" Requires="v">
                  <p:oleObj spid="_x0000_s181315" name="Equation" r:id="rId8" imgW="266400" imgH="203040" progId="Equation.3">
                    <p:embed/>
                  </p:oleObj>
                </mc:Choice>
                <mc:Fallback>
                  <p:oleObj name="Equation" r:id="rId8" imgW="266400" imgH="203040" progId="Equation.3">
                    <p:embed/>
                    <p:pic>
                      <p:nvPicPr>
                        <p:cNvPr id="6153" name="Object 3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72" y="3342"/>
                          <a:ext cx="489" cy="3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60801" name="Rectangle 33"/>
          <p:cNvSpPr>
            <a:spLocks noChangeArrowheads="1"/>
          </p:cNvSpPr>
          <p:nvPr/>
        </p:nvSpPr>
        <p:spPr bwMode="auto">
          <a:xfrm>
            <a:off x="457200" y="3890963"/>
            <a:ext cx="3429000" cy="528637"/>
          </a:xfrm>
          <a:prstGeom prst="rect">
            <a:avLst/>
          </a:prstGeom>
          <a:gradFill rotWithShape="0">
            <a:gsLst>
              <a:gs pos="0">
                <a:schemeClr val="accent1"/>
              </a:gs>
              <a:gs pos="50000">
                <a:srgbClr val="FFFFFF"/>
              </a:gs>
              <a:gs pos="100000">
                <a:schemeClr val="accent1"/>
              </a:gs>
            </a:gsLst>
            <a:lin ang="5400000" scaled="1"/>
          </a:gradFill>
          <a:ln w="9525">
            <a:solidFill>
              <a:schemeClr val="tx2"/>
            </a:solidFill>
            <a:miter lim="800000"/>
            <a:headEnd/>
            <a:tailEnd/>
          </a:ln>
          <a:effectLst/>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定轴转动的</a:t>
            </a:r>
            <a:r>
              <a:rPr kumimoji="1" lang="zh-CN" altLang="en-US" sz="2800" b="1" i="0" u="none" strike="noStrike" kern="1200" cap="none" spc="0" normalizeH="0" baseline="0" noProof="0">
                <a:ln>
                  <a:noFill/>
                </a:ln>
                <a:solidFill>
                  <a:srgbClr val="CC0000"/>
                </a:solidFill>
                <a:effectLst/>
                <a:uLnTx/>
                <a:uFillTx/>
                <a:latin typeface="Times New Roman" panose="02020603050405020304" pitchFamily="18" charset="0"/>
                <a:ea typeface="宋体" panose="02010600030101010101" pitchFamily="2" charset="-122"/>
                <a:cs typeface="+mn-cs"/>
              </a:rPr>
              <a:t>特点</a:t>
            </a:r>
            <a:r>
              <a:rPr kumimoji="1"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rPr>
              <a:t> </a:t>
            </a:r>
          </a:p>
        </p:txBody>
      </p:sp>
      <p:sp>
        <p:nvSpPr>
          <p:cNvPr id="6158" name="Text Box 34"/>
          <p:cNvSpPr txBox="1">
            <a:spLocks noChangeArrowheads="1"/>
          </p:cNvSpPr>
          <p:nvPr/>
        </p:nvSpPr>
        <p:spPr bwMode="auto">
          <a:xfrm>
            <a:off x="381000" y="866775"/>
            <a:ext cx="38862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4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4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4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4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刚体</a:t>
            </a:r>
            <a:r>
              <a:rPr kumimoji="0"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定轴</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转动（一维转动）的转动方向可以用角速度的正负来表示。</a:t>
            </a:r>
          </a:p>
        </p:txBody>
      </p:sp>
      <p:grpSp>
        <p:nvGrpSpPr>
          <p:cNvPr id="6159" name="Group 43"/>
          <p:cNvGrpSpPr>
            <a:grpSpLocks/>
          </p:cNvGrpSpPr>
          <p:nvPr/>
        </p:nvGrpSpPr>
        <p:grpSpPr bwMode="auto">
          <a:xfrm>
            <a:off x="4343400" y="1143000"/>
            <a:ext cx="4267200" cy="2895600"/>
            <a:chOff x="2736" y="576"/>
            <a:chExt cx="2688" cy="1824"/>
          </a:xfrm>
        </p:grpSpPr>
        <p:sp>
          <p:nvSpPr>
            <p:cNvPr id="6160" name="Line 10"/>
            <p:cNvSpPr>
              <a:spLocks noChangeShapeType="1"/>
            </p:cNvSpPr>
            <p:nvPr/>
          </p:nvSpPr>
          <p:spPr bwMode="auto">
            <a:xfrm>
              <a:off x="3600" y="1536"/>
              <a:ext cx="0" cy="33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6161" name="Line 6"/>
            <p:cNvSpPr>
              <a:spLocks noChangeShapeType="1"/>
            </p:cNvSpPr>
            <p:nvPr/>
          </p:nvSpPr>
          <p:spPr bwMode="auto">
            <a:xfrm flipV="1">
              <a:off x="3600" y="720"/>
              <a:ext cx="0" cy="672"/>
            </a:xfrm>
            <a:prstGeom prst="line">
              <a:avLst/>
            </a:prstGeom>
            <a:noFill/>
            <a:ln w="28575">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6162" name="Group 37"/>
            <p:cNvGrpSpPr>
              <a:grpSpLocks/>
            </p:cNvGrpSpPr>
            <p:nvPr/>
          </p:nvGrpSpPr>
          <p:grpSpPr bwMode="auto">
            <a:xfrm>
              <a:off x="3120" y="1248"/>
              <a:ext cx="912" cy="307"/>
              <a:chOff x="3120" y="1248"/>
              <a:chExt cx="912" cy="307"/>
            </a:xfrm>
          </p:grpSpPr>
          <p:sp>
            <p:nvSpPr>
              <p:cNvPr id="6173" name="Oval 8"/>
              <p:cNvSpPr>
                <a:spLocks noChangeArrowheads="1"/>
              </p:cNvSpPr>
              <p:nvPr/>
            </p:nvSpPr>
            <p:spPr bwMode="auto">
              <a:xfrm>
                <a:off x="3120" y="1296"/>
                <a:ext cx="912" cy="259"/>
              </a:xfrm>
              <a:prstGeom prst="ellipse">
                <a:avLst/>
              </a:prstGeom>
              <a:gradFill rotWithShape="0">
                <a:gsLst>
                  <a:gs pos="0">
                    <a:srgbClr val="DBC397"/>
                  </a:gs>
                  <a:gs pos="50000">
                    <a:srgbClr val="F2E9DA"/>
                  </a:gs>
                  <a:gs pos="100000">
                    <a:srgbClr val="DBC397"/>
                  </a:gs>
                </a:gsLst>
                <a:lin ang="0" scaled="1"/>
              </a:gradFill>
              <a:ln w="28575">
                <a:solidFill>
                  <a:srgbClr val="996600"/>
                </a:solidFill>
                <a:round/>
                <a:headEnd/>
                <a:tailEnd/>
              </a:ln>
            </p:spPr>
            <p:txBody>
              <a:bodyPr wrap="none" anchor="ctr"/>
              <a:lstStyle>
                <a:lvl1pPr eaLnBrk="0" hangingPunct="0">
                  <a:defRPr sz="24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4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4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4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4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6174" name="Oval 9"/>
              <p:cNvSpPr>
                <a:spLocks noChangeArrowheads="1"/>
              </p:cNvSpPr>
              <p:nvPr/>
            </p:nvSpPr>
            <p:spPr bwMode="auto">
              <a:xfrm>
                <a:off x="3120" y="1248"/>
                <a:ext cx="912" cy="259"/>
              </a:xfrm>
              <a:prstGeom prst="ellipse">
                <a:avLst/>
              </a:prstGeom>
              <a:gradFill rotWithShape="0">
                <a:gsLst>
                  <a:gs pos="0">
                    <a:srgbClr val="DEC8A0"/>
                  </a:gs>
                  <a:gs pos="100000">
                    <a:srgbClr val="F6EEE2"/>
                  </a:gs>
                </a:gsLst>
                <a:path path="rect">
                  <a:fillToRect t="100000" r="100000"/>
                </a:path>
              </a:gradFill>
              <a:ln w="28575">
                <a:solidFill>
                  <a:srgbClr val="996600"/>
                </a:solidFill>
                <a:round/>
                <a:headEnd/>
                <a:tailEnd/>
              </a:ln>
            </p:spPr>
            <p:txBody>
              <a:bodyPr wrap="none" anchor="ctr"/>
              <a:lstStyle>
                <a:lvl1pPr eaLnBrk="0" hangingPunct="0">
                  <a:defRPr sz="24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4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4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4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4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6163" name="AutoShape 11"/>
            <p:cNvSpPr>
              <a:spLocks noChangeArrowheads="1"/>
            </p:cNvSpPr>
            <p:nvPr/>
          </p:nvSpPr>
          <p:spPr bwMode="auto">
            <a:xfrm>
              <a:off x="2928" y="1200"/>
              <a:ext cx="240" cy="432"/>
            </a:xfrm>
            <a:prstGeom prst="curvedRightArrow">
              <a:avLst>
                <a:gd name="adj1" fmla="val 27000"/>
                <a:gd name="adj2" fmla="val 63000"/>
                <a:gd name="adj3" fmla="val 30000"/>
              </a:avLst>
            </a:prstGeom>
            <a:solidFill>
              <a:srgbClr val="3399FF"/>
            </a:solidFill>
            <a:ln w="9525">
              <a:solidFill>
                <a:schemeClr val="tx1"/>
              </a:solidFill>
              <a:miter lim="800000"/>
              <a:headEnd/>
              <a:tailEnd/>
            </a:ln>
          </p:spPr>
          <p:txBody>
            <a:bodyPr wrap="none" anchor="ctr"/>
            <a:lstStyle>
              <a:lvl1pPr eaLnBrk="0" hangingPunct="0">
                <a:defRPr sz="24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4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4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4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4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6146" name="Object 12"/>
            <p:cNvGraphicFramePr>
              <a:graphicFrameLocks noChangeAspect="1"/>
            </p:cNvGraphicFramePr>
            <p:nvPr/>
          </p:nvGraphicFramePr>
          <p:xfrm>
            <a:off x="3600" y="912"/>
            <a:ext cx="344" cy="384"/>
          </p:xfrm>
          <a:graphic>
            <a:graphicData uri="http://schemas.openxmlformats.org/presentationml/2006/ole">
              <mc:AlternateContent xmlns:mc="http://schemas.openxmlformats.org/markup-compatibility/2006">
                <mc:Choice xmlns:v="urn:schemas-microsoft-com:vml" Requires="v">
                  <p:oleObj spid="_x0000_s181316" name="公式" r:id="rId10" imgW="126720" imgH="139680" progId="Equation.3">
                    <p:embed/>
                  </p:oleObj>
                </mc:Choice>
                <mc:Fallback>
                  <p:oleObj name="公式" r:id="rId10" imgW="126720" imgH="139680" progId="Equation.3">
                    <p:embed/>
                    <p:pic>
                      <p:nvPicPr>
                        <p:cNvPr id="6146"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00" y="912"/>
                          <a:ext cx="344"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64" name="Line 13"/>
            <p:cNvSpPr>
              <a:spLocks noChangeShapeType="1"/>
            </p:cNvSpPr>
            <p:nvPr/>
          </p:nvSpPr>
          <p:spPr bwMode="auto">
            <a:xfrm flipV="1">
              <a:off x="3600" y="1008"/>
              <a:ext cx="0" cy="369"/>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6165" name="Line 19"/>
            <p:cNvSpPr>
              <a:spLocks noChangeShapeType="1"/>
            </p:cNvSpPr>
            <p:nvPr/>
          </p:nvSpPr>
          <p:spPr bwMode="auto">
            <a:xfrm>
              <a:off x="4656" y="1440"/>
              <a:ext cx="0" cy="48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6166" name="AutoShape 20"/>
            <p:cNvSpPr>
              <a:spLocks noChangeArrowheads="1"/>
            </p:cNvSpPr>
            <p:nvPr/>
          </p:nvSpPr>
          <p:spPr bwMode="auto">
            <a:xfrm>
              <a:off x="5088" y="1104"/>
              <a:ext cx="192" cy="432"/>
            </a:xfrm>
            <a:prstGeom prst="curvedLeftArrow">
              <a:avLst>
                <a:gd name="adj1" fmla="val 40938"/>
                <a:gd name="adj2" fmla="val 85938"/>
                <a:gd name="adj3" fmla="val 33333"/>
              </a:avLst>
            </a:prstGeom>
            <a:solidFill>
              <a:srgbClr val="3399FF"/>
            </a:solidFill>
            <a:ln w="9525">
              <a:solidFill>
                <a:schemeClr val="tx1"/>
              </a:solidFill>
              <a:miter lim="800000"/>
              <a:headEnd/>
              <a:tailEnd/>
            </a:ln>
          </p:spPr>
          <p:txBody>
            <a:bodyPr wrap="none" anchor="ctr"/>
            <a:lstStyle>
              <a:lvl1pPr eaLnBrk="0" hangingPunct="0">
                <a:defRPr sz="24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4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4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4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4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6147" name="Object 21"/>
            <p:cNvGraphicFramePr>
              <a:graphicFrameLocks noChangeAspect="1"/>
            </p:cNvGraphicFramePr>
            <p:nvPr/>
          </p:nvGraphicFramePr>
          <p:xfrm>
            <a:off x="4656" y="1536"/>
            <a:ext cx="344" cy="384"/>
          </p:xfrm>
          <a:graphic>
            <a:graphicData uri="http://schemas.openxmlformats.org/presentationml/2006/ole">
              <mc:AlternateContent xmlns:mc="http://schemas.openxmlformats.org/markup-compatibility/2006">
                <mc:Choice xmlns:v="urn:schemas-microsoft-com:vml" Requires="v">
                  <p:oleObj spid="_x0000_s181317" name="公式" r:id="rId12" imgW="126720" imgH="139680" progId="Equation.3">
                    <p:embed/>
                  </p:oleObj>
                </mc:Choice>
                <mc:Fallback>
                  <p:oleObj name="公式" r:id="rId12" imgW="126720" imgH="139680" progId="Equation.3">
                    <p:embed/>
                    <p:pic>
                      <p:nvPicPr>
                        <p:cNvPr id="6147" name="Object 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56" y="1536"/>
                          <a:ext cx="344"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67" name="Line 22"/>
            <p:cNvSpPr>
              <a:spLocks noChangeShapeType="1"/>
            </p:cNvSpPr>
            <p:nvPr/>
          </p:nvSpPr>
          <p:spPr bwMode="auto">
            <a:xfrm>
              <a:off x="4656" y="1440"/>
              <a:ext cx="0" cy="288"/>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6148" name="Object 24"/>
            <p:cNvGraphicFramePr>
              <a:graphicFrameLocks noChangeAspect="1"/>
            </p:cNvGraphicFramePr>
            <p:nvPr/>
          </p:nvGraphicFramePr>
          <p:xfrm>
            <a:off x="3216" y="2016"/>
            <a:ext cx="655" cy="240"/>
          </p:xfrm>
          <a:graphic>
            <a:graphicData uri="http://schemas.openxmlformats.org/presentationml/2006/ole">
              <mc:AlternateContent xmlns:mc="http://schemas.openxmlformats.org/markup-compatibility/2006">
                <mc:Choice xmlns:v="urn:schemas-microsoft-com:vml" Requires="v">
                  <p:oleObj spid="_x0000_s181318" name="公式" r:id="rId13" imgW="596880" imgH="241200" progId="Equation.3">
                    <p:embed/>
                  </p:oleObj>
                </mc:Choice>
                <mc:Fallback>
                  <p:oleObj name="公式" r:id="rId13" imgW="596880" imgH="241200" progId="Equation.3">
                    <p:embed/>
                    <p:pic>
                      <p:nvPicPr>
                        <p:cNvPr id="6148" name="Object 2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16" y="2016"/>
                          <a:ext cx="655"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9" name="Object 25"/>
            <p:cNvGraphicFramePr>
              <a:graphicFrameLocks noChangeAspect="1"/>
            </p:cNvGraphicFramePr>
            <p:nvPr/>
          </p:nvGraphicFramePr>
          <p:xfrm>
            <a:off x="4386" y="2016"/>
            <a:ext cx="702" cy="240"/>
          </p:xfrm>
          <a:graphic>
            <a:graphicData uri="http://schemas.openxmlformats.org/presentationml/2006/ole">
              <mc:AlternateContent xmlns:mc="http://schemas.openxmlformats.org/markup-compatibility/2006">
                <mc:Choice xmlns:v="urn:schemas-microsoft-com:vml" Requires="v">
                  <p:oleObj spid="_x0000_s181319" name="公式" r:id="rId15" imgW="596880" imgH="241200" progId="Equation.3">
                    <p:embed/>
                  </p:oleObj>
                </mc:Choice>
                <mc:Fallback>
                  <p:oleObj name="公式" r:id="rId15" imgW="596880" imgH="241200" progId="Equation.3">
                    <p:embed/>
                    <p:pic>
                      <p:nvPicPr>
                        <p:cNvPr id="6149" name="Object 2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86" y="2016"/>
                          <a:ext cx="702"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68" name="Rectangle 28"/>
            <p:cNvSpPr>
              <a:spLocks noChangeArrowheads="1"/>
            </p:cNvSpPr>
            <p:nvPr/>
          </p:nvSpPr>
          <p:spPr bwMode="auto">
            <a:xfrm>
              <a:off x="2736" y="576"/>
              <a:ext cx="2688" cy="1824"/>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4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4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4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4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6169" name="Group 38"/>
            <p:cNvGrpSpPr>
              <a:grpSpLocks/>
            </p:cNvGrpSpPr>
            <p:nvPr/>
          </p:nvGrpSpPr>
          <p:grpSpPr bwMode="auto">
            <a:xfrm>
              <a:off x="4198" y="1152"/>
              <a:ext cx="912" cy="307"/>
              <a:chOff x="3120" y="1248"/>
              <a:chExt cx="912" cy="307"/>
            </a:xfrm>
          </p:grpSpPr>
          <p:sp>
            <p:nvSpPr>
              <p:cNvPr id="6171" name="Oval 39"/>
              <p:cNvSpPr>
                <a:spLocks noChangeArrowheads="1"/>
              </p:cNvSpPr>
              <p:nvPr/>
            </p:nvSpPr>
            <p:spPr bwMode="auto">
              <a:xfrm>
                <a:off x="3120" y="1296"/>
                <a:ext cx="912" cy="259"/>
              </a:xfrm>
              <a:prstGeom prst="ellipse">
                <a:avLst/>
              </a:prstGeom>
              <a:gradFill rotWithShape="0">
                <a:gsLst>
                  <a:gs pos="0">
                    <a:srgbClr val="DBC397"/>
                  </a:gs>
                  <a:gs pos="50000">
                    <a:srgbClr val="F2E9DA"/>
                  </a:gs>
                  <a:gs pos="100000">
                    <a:srgbClr val="DBC397"/>
                  </a:gs>
                </a:gsLst>
                <a:lin ang="0" scaled="1"/>
              </a:gradFill>
              <a:ln w="28575">
                <a:solidFill>
                  <a:srgbClr val="996600"/>
                </a:solidFill>
                <a:round/>
                <a:headEnd/>
                <a:tailEnd/>
              </a:ln>
            </p:spPr>
            <p:txBody>
              <a:bodyPr wrap="none" anchor="ctr"/>
              <a:lstStyle>
                <a:lvl1pPr eaLnBrk="0" hangingPunct="0">
                  <a:defRPr sz="24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4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4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4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4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6172" name="Oval 40"/>
              <p:cNvSpPr>
                <a:spLocks noChangeArrowheads="1"/>
              </p:cNvSpPr>
              <p:nvPr/>
            </p:nvSpPr>
            <p:spPr bwMode="auto">
              <a:xfrm>
                <a:off x="3120" y="1248"/>
                <a:ext cx="912" cy="259"/>
              </a:xfrm>
              <a:prstGeom prst="ellipse">
                <a:avLst/>
              </a:prstGeom>
              <a:gradFill rotWithShape="0">
                <a:gsLst>
                  <a:gs pos="0">
                    <a:srgbClr val="DEC8A0"/>
                  </a:gs>
                  <a:gs pos="100000">
                    <a:srgbClr val="F6EEE2"/>
                  </a:gs>
                </a:gsLst>
                <a:path path="rect">
                  <a:fillToRect t="100000" r="100000"/>
                </a:path>
              </a:gradFill>
              <a:ln w="28575">
                <a:solidFill>
                  <a:srgbClr val="996600"/>
                </a:solidFill>
                <a:round/>
                <a:headEnd/>
                <a:tailEnd/>
              </a:ln>
            </p:spPr>
            <p:txBody>
              <a:bodyPr wrap="none" anchor="ctr"/>
              <a:lstStyle>
                <a:lvl1pPr eaLnBrk="0" hangingPunct="0">
                  <a:defRPr sz="24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4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4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4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4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sz="24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6170" name="Line 18"/>
            <p:cNvSpPr>
              <a:spLocks noChangeShapeType="1"/>
            </p:cNvSpPr>
            <p:nvPr/>
          </p:nvSpPr>
          <p:spPr bwMode="auto">
            <a:xfrm flipH="1" flipV="1">
              <a:off x="4656" y="768"/>
              <a:ext cx="0" cy="528"/>
            </a:xfrm>
            <a:prstGeom prst="line">
              <a:avLst/>
            </a:prstGeom>
            <a:noFill/>
            <a:ln w="2540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6150" name="Object 41"/>
            <p:cNvGraphicFramePr>
              <a:graphicFrameLocks noChangeAspect="1"/>
            </p:cNvGraphicFramePr>
            <p:nvPr/>
          </p:nvGraphicFramePr>
          <p:xfrm>
            <a:off x="3648" y="672"/>
            <a:ext cx="204" cy="204"/>
          </p:xfrm>
          <a:graphic>
            <a:graphicData uri="http://schemas.openxmlformats.org/presentationml/2006/ole">
              <mc:AlternateContent xmlns:mc="http://schemas.openxmlformats.org/markup-compatibility/2006">
                <mc:Choice xmlns:v="urn:schemas-microsoft-com:vml" Requires="v">
                  <p:oleObj spid="_x0000_s181320" name="Equation" r:id="rId17" imgW="190440" imgH="190440" progId="Equation.3">
                    <p:embed/>
                  </p:oleObj>
                </mc:Choice>
                <mc:Fallback>
                  <p:oleObj name="Equation" r:id="rId17" imgW="190440" imgH="190440" progId="Equation.3">
                    <p:embed/>
                    <p:pic>
                      <p:nvPicPr>
                        <p:cNvPr id="6150" name="Object 4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648" y="672"/>
                          <a:ext cx="204" cy="2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1" name="Object 42"/>
            <p:cNvGraphicFramePr>
              <a:graphicFrameLocks noChangeAspect="1"/>
            </p:cNvGraphicFramePr>
            <p:nvPr/>
          </p:nvGraphicFramePr>
          <p:xfrm>
            <a:off x="4704" y="672"/>
            <a:ext cx="204" cy="204"/>
          </p:xfrm>
          <a:graphic>
            <a:graphicData uri="http://schemas.openxmlformats.org/presentationml/2006/ole">
              <mc:AlternateContent xmlns:mc="http://schemas.openxmlformats.org/markup-compatibility/2006">
                <mc:Choice xmlns:v="urn:schemas-microsoft-com:vml" Requires="v">
                  <p:oleObj spid="_x0000_s181321" name="Equation" r:id="rId19" imgW="190440" imgH="190440" progId="Equation.3">
                    <p:embed/>
                  </p:oleObj>
                </mc:Choice>
                <mc:Fallback>
                  <p:oleObj name="Equation" r:id="rId19" imgW="190440" imgH="190440" progId="Equation.3">
                    <p:embed/>
                    <p:pic>
                      <p:nvPicPr>
                        <p:cNvPr id="6151" name="Object 4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04" y="672"/>
                          <a:ext cx="204" cy="2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380090566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0801"/>
                                        </p:tgtEl>
                                        <p:attrNameLst>
                                          <p:attrName>style.visibility</p:attrName>
                                        </p:attrNameLst>
                                      </p:cBhvr>
                                      <p:to>
                                        <p:strVal val="visible"/>
                                      </p:to>
                                    </p:set>
                                    <p:animEffect transition="in" filter="blinds(horizontal)">
                                      <p:cBhvr>
                                        <p:cTn id="12" dur="500"/>
                                        <p:tgtEl>
                                          <p:spTgt spid="1608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801" grpId="0" animBg="1" autoUpdateAnimBg="0"/>
    </p:bldLst>
  </p:timing>
</p:sld>
</file>

<file path=ppt/theme/theme1.xml><?xml version="1.0" encoding="utf-8"?>
<a:theme xmlns:a="http://schemas.openxmlformats.org/drawingml/2006/main" name="Balloons">
  <a:themeElements>
    <a:clrScheme name="">
      <a:dk1>
        <a:srgbClr val="000000"/>
      </a:dk1>
      <a:lt1>
        <a:srgbClr val="FFFFFF"/>
      </a:lt1>
      <a:dk2>
        <a:srgbClr val="006666"/>
      </a:dk2>
      <a:lt2>
        <a:srgbClr val="FFFFCC"/>
      </a:lt2>
      <a:accent1>
        <a:srgbClr val="EDFAD2"/>
      </a:accent1>
      <a:accent2>
        <a:srgbClr val="EBF7FF"/>
      </a:accent2>
      <a:accent3>
        <a:srgbClr val="FFFFFF"/>
      </a:accent3>
      <a:accent4>
        <a:srgbClr val="000000"/>
      </a:accent4>
      <a:accent5>
        <a:srgbClr val="F4FCE5"/>
      </a:accent5>
      <a:accent6>
        <a:srgbClr val="D5E0E7"/>
      </a:accent6>
      <a:hlink>
        <a:srgbClr val="CC99FF"/>
      </a:hlink>
      <a:folHlink>
        <a:srgbClr val="F2DFFD"/>
      </a:folHlink>
    </a:clrScheme>
    <a:fontScheme name="Balloons">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2400" b="1" i="0" u="none" strike="noStrike" cap="none" normalizeH="0" baseline="0" smtClean="0">
            <a:ln>
              <a:noFill/>
            </a:ln>
            <a:solidFill>
              <a:srgbClr val="1C1C1C"/>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2400" b="1" i="0" u="none" strike="noStrike" cap="none" normalizeH="0" baseline="0" smtClean="0">
            <a:ln>
              <a:noFill/>
            </a:ln>
            <a:solidFill>
              <a:srgbClr val="1C1C1C"/>
            </a:solidFill>
            <a:effectLst/>
            <a:latin typeface="Times New Roman" panose="02020603050405020304" pitchFamily="18" charset="0"/>
            <a:ea typeface="宋体" panose="02010600030101010101" pitchFamily="2" charset="-122"/>
          </a:defRPr>
        </a:defPPr>
      </a:lstStyle>
    </a:lnDef>
  </a:objectDefaults>
  <a:extraClrSchemeLst>
    <a:extraClrScheme>
      <a:clrScheme name="Balloons 1">
        <a:dk1>
          <a:srgbClr val="9900CC"/>
        </a:dk1>
        <a:lt1>
          <a:srgbClr val="FFFFCC"/>
        </a:lt1>
        <a:dk2>
          <a:srgbClr val="000000"/>
        </a:dk2>
        <a:lt2>
          <a:srgbClr val="FFFFFF"/>
        </a:lt2>
        <a:accent1>
          <a:srgbClr val="666699"/>
        </a:accent1>
        <a:accent2>
          <a:srgbClr val="660066"/>
        </a:accent2>
        <a:accent3>
          <a:srgbClr val="AAAAAA"/>
        </a:accent3>
        <a:accent4>
          <a:srgbClr val="DADAAE"/>
        </a:accent4>
        <a:accent5>
          <a:srgbClr val="B8B8CA"/>
        </a:accent5>
        <a:accent6>
          <a:srgbClr val="5C005C"/>
        </a:accent6>
        <a:hlink>
          <a:srgbClr val="CC0000"/>
        </a:hlink>
        <a:folHlink>
          <a:srgbClr val="A50021"/>
        </a:folHlink>
      </a:clrScheme>
      <a:clrMap bg1="dk2" tx1="lt1" bg2="dk1" tx2="lt2" accent1="accent1" accent2="accent2" accent3="accent3" accent4="accent4" accent5="accent5" accent6="accent6" hlink="hlink" folHlink="folHlink"/>
    </a:extraClrScheme>
    <a:extraClrScheme>
      <a:clrScheme name="Balloons 2">
        <a:dk1>
          <a:srgbClr val="990033"/>
        </a:dk1>
        <a:lt1>
          <a:srgbClr val="FFFFFF"/>
        </a:lt1>
        <a:dk2>
          <a:srgbClr val="000000"/>
        </a:dk2>
        <a:lt2>
          <a:srgbClr val="FFFFFF"/>
        </a:lt2>
        <a:accent1>
          <a:srgbClr val="FF3300"/>
        </a:accent1>
        <a:accent2>
          <a:srgbClr val="FF9900"/>
        </a:accent2>
        <a:accent3>
          <a:srgbClr val="AAAAAA"/>
        </a:accent3>
        <a:accent4>
          <a:srgbClr val="DADADA"/>
        </a:accent4>
        <a:accent5>
          <a:srgbClr val="FFADAA"/>
        </a:accent5>
        <a:accent6>
          <a:srgbClr val="E78A00"/>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Balloons 3">
        <a:dk1>
          <a:srgbClr val="CCCCFF"/>
        </a:dk1>
        <a:lt1>
          <a:srgbClr val="FFFFCC"/>
        </a:lt1>
        <a:dk2>
          <a:srgbClr val="000000"/>
        </a:dk2>
        <a:lt2>
          <a:srgbClr val="FFFFFF"/>
        </a:lt2>
        <a:accent1>
          <a:srgbClr val="9999FF"/>
        </a:accent1>
        <a:accent2>
          <a:srgbClr val="33CCCC"/>
        </a:accent2>
        <a:accent3>
          <a:srgbClr val="AAAAAA"/>
        </a:accent3>
        <a:accent4>
          <a:srgbClr val="DADAAE"/>
        </a:accent4>
        <a:accent5>
          <a:srgbClr val="CACAFF"/>
        </a:accent5>
        <a:accent6>
          <a:srgbClr val="2DB9B9"/>
        </a:accent6>
        <a:hlink>
          <a:srgbClr val="66FFFF"/>
        </a:hlink>
        <a:folHlink>
          <a:srgbClr val="660066"/>
        </a:folHlink>
      </a:clrScheme>
      <a:clrMap bg1="dk2" tx1="lt1" bg2="dk1" tx2="lt2" accent1="accent1" accent2="accent2" accent3="accent3" accent4="accent4" accent5="accent5" accent6="accent6" hlink="hlink" folHlink="folHlink"/>
    </a:extraClrScheme>
    <a:extraClrScheme>
      <a:clrScheme name="Balloons 4">
        <a:dk1>
          <a:srgbClr val="000000"/>
        </a:dk1>
        <a:lt1>
          <a:srgbClr val="F8F8F8"/>
        </a:lt1>
        <a:dk2>
          <a:srgbClr val="800000"/>
        </a:dk2>
        <a:lt2>
          <a:srgbClr val="FFFFFF"/>
        </a:lt2>
        <a:accent1>
          <a:srgbClr val="FF3300"/>
        </a:accent1>
        <a:accent2>
          <a:srgbClr val="FF5050"/>
        </a:accent2>
        <a:accent3>
          <a:srgbClr val="C0AAAA"/>
        </a:accent3>
        <a:accent4>
          <a:srgbClr val="D4D4D4"/>
        </a:accent4>
        <a:accent5>
          <a:srgbClr val="FFADAA"/>
        </a:accent5>
        <a:accent6>
          <a:srgbClr val="E74848"/>
        </a:accent6>
        <a:hlink>
          <a:srgbClr val="FF9999"/>
        </a:hlink>
        <a:folHlink>
          <a:srgbClr val="FF9966"/>
        </a:folHlink>
      </a:clrScheme>
      <a:clrMap bg1="dk2" tx1="lt1" bg2="dk1" tx2="lt2" accent1="accent1" accent2="accent2" accent3="accent3" accent4="accent4" accent5="accent5" accent6="accent6" hlink="hlink" folHlink="folHlink"/>
    </a:extraClrScheme>
    <a:extraClrScheme>
      <a:clrScheme name="Balloons 5">
        <a:dk1>
          <a:srgbClr val="666699"/>
        </a:dk1>
        <a:lt1>
          <a:srgbClr val="FFFFFF"/>
        </a:lt1>
        <a:dk2>
          <a:srgbClr val="000066"/>
        </a:dk2>
        <a:lt2>
          <a:srgbClr val="CCECFF"/>
        </a:lt2>
        <a:accent1>
          <a:srgbClr val="009999"/>
        </a:accent1>
        <a:accent2>
          <a:srgbClr val="0099CC"/>
        </a:accent2>
        <a:accent3>
          <a:srgbClr val="AAAAB8"/>
        </a:accent3>
        <a:accent4>
          <a:srgbClr val="DADADA"/>
        </a:accent4>
        <a:accent5>
          <a:srgbClr val="AACACA"/>
        </a:accent5>
        <a:accent6>
          <a:srgbClr val="008AB9"/>
        </a:accent6>
        <a:hlink>
          <a:srgbClr val="CC99FF"/>
        </a:hlink>
        <a:folHlink>
          <a:srgbClr val="3366CC"/>
        </a:folHlink>
      </a:clrScheme>
      <a:clrMap bg1="dk2" tx1="lt1" bg2="dk1" tx2="lt2" accent1="accent1" accent2="accent2" accent3="accent3" accent4="accent4" accent5="accent5" accent6="accent6" hlink="hlink" folHlink="folHlink"/>
    </a:extraClrScheme>
    <a:extraClrScheme>
      <a:clrScheme name="Balloons 6">
        <a:dk1>
          <a:srgbClr val="99CC00"/>
        </a:dk1>
        <a:lt1>
          <a:srgbClr val="FFFFFF"/>
        </a:lt1>
        <a:dk2>
          <a:srgbClr val="009900"/>
        </a:dk2>
        <a:lt2>
          <a:srgbClr val="FFFF99"/>
        </a:lt2>
        <a:accent1>
          <a:srgbClr val="336600"/>
        </a:accent1>
        <a:accent2>
          <a:srgbClr val="008000"/>
        </a:accent2>
        <a:accent3>
          <a:srgbClr val="AACAAA"/>
        </a:accent3>
        <a:accent4>
          <a:srgbClr val="DADADA"/>
        </a:accent4>
        <a:accent5>
          <a:srgbClr val="ADB8AA"/>
        </a:accent5>
        <a:accent6>
          <a:srgbClr val="007300"/>
        </a:accent6>
        <a:hlink>
          <a:srgbClr val="CCCC00"/>
        </a:hlink>
        <a:folHlink>
          <a:srgbClr val="33CC33"/>
        </a:folHlink>
      </a:clrScheme>
      <a:clrMap bg1="dk2" tx1="lt1" bg2="dk1" tx2="lt2" accent1="accent1" accent2="accent2" accent3="accent3" accent4="accent4" accent5="accent5" accent6="accent6" hlink="hlink" folHlink="folHlink"/>
    </a:extraClrScheme>
    <a:extraClrScheme>
      <a:clrScheme name="Balloons 7">
        <a:dk1>
          <a:srgbClr val="000066"/>
        </a:dk1>
        <a:lt1>
          <a:srgbClr val="E1F4FF"/>
        </a:lt1>
        <a:dk2>
          <a:srgbClr val="000066"/>
        </a:dk2>
        <a:lt2>
          <a:srgbClr val="CCCCFF"/>
        </a:lt2>
        <a:accent1>
          <a:srgbClr val="9999FF"/>
        </a:accent1>
        <a:accent2>
          <a:srgbClr val="33CCCC"/>
        </a:accent2>
        <a:accent3>
          <a:srgbClr val="EEF8FF"/>
        </a:accent3>
        <a:accent4>
          <a:srgbClr val="000056"/>
        </a:accent4>
        <a:accent5>
          <a:srgbClr val="CACAFF"/>
        </a:accent5>
        <a:accent6>
          <a:srgbClr val="2DB9B9"/>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clrMap bg1="lt1" tx1="dk1" bg2="lt2" tx2="dk2" accent1="accent1" accent2="accent2" accent3="accent3" accent4="accent4" accent5="accent5" accent6="accent6" hlink="hlink" folHlink="folHlink"/>
    </a:extraClrScheme>
    <a:extraClrScheme>
      <a:clrScheme name="Balloons 9">
        <a:dk1>
          <a:srgbClr val="000000"/>
        </a:dk1>
        <a:lt1>
          <a:srgbClr val="FFFFFF"/>
        </a:lt1>
        <a:dk2>
          <a:srgbClr val="000000"/>
        </a:dk2>
        <a:lt2>
          <a:srgbClr val="FFCC99"/>
        </a:lt2>
        <a:accent1>
          <a:srgbClr val="FF9900"/>
        </a:accent1>
        <a:accent2>
          <a:srgbClr val="FF99CC"/>
        </a:accent2>
        <a:accent3>
          <a:srgbClr val="FFFFFF"/>
        </a:accent3>
        <a:accent4>
          <a:srgbClr val="000000"/>
        </a:accent4>
        <a:accent5>
          <a:srgbClr val="FFCAAA"/>
        </a:accent5>
        <a:accent6>
          <a:srgbClr val="E78AB9"/>
        </a:accent6>
        <a:hlink>
          <a:srgbClr val="FF9999"/>
        </a:hlink>
        <a:folHlink>
          <a:srgbClr val="FFFF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Balloons">
  <a:themeElements>
    <a:clrScheme name="">
      <a:dk1>
        <a:srgbClr val="000000"/>
      </a:dk1>
      <a:lt1>
        <a:srgbClr val="FFFFFF"/>
      </a:lt1>
      <a:dk2>
        <a:srgbClr val="006666"/>
      </a:dk2>
      <a:lt2>
        <a:srgbClr val="FFFFCC"/>
      </a:lt2>
      <a:accent1>
        <a:srgbClr val="EDFAD2"/>
      </a:accent1>
      <a:accent2>
        <a:srgbClr val="EBF7FF"/>
      </a:accent2>
      <a:accent3>
        <a:srgbClr val="FFFFFF"/>
      </a:accent3>
      <a:accent4>
        <a:srgbClr val="000000"/>
      </a:accent4>
      <a:accent5>
        <a:srgbClr val="F4FCE5"/>
      </a:accent5>
      <a:accent6>
        <a:srgbClr val="D5E0E7"/>
      </a:accent6>
      <a:hlink>
        <a:srgbClr val="CC99FF"/>
      </a:hlink>
      <a:folHlink>
        <a:srgbClr val="F2DFFD"/>
      </a:folHlink>
    </a:clrScheme>
    <a:fontScheme name="Balloons">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2400" b="1" i="0" u="none" strike="noStrike" cap="none" normalizeH="0" baseline="0" smtClean="0">
            <a:ln>
              <a:noFill/>
            </a:ln>
            <a:solidFill>
              <a:srgbClr val="1C1C1C"/>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2400" b="1" i="0" u="none" strike="noStrike" cap="none" normalizeH="0" baseline="0" smtClean="0">
            <a:ln>
              <a:noFill/>
            </a:ln>
            <a:solidFill>
              <a:srgbClr val="1C1C1C"/>
            </a:solidFill>
            <a:effectLst/>
            <a:latin typeface="Times New Roman" pitchFamily="18" charset="0"/>
            <a:ea typeface="宋体" pitchFamily="2" charset="-122"/>
          </a:defRPr>
        </a:defPPr>
      </a:lstStyle>
    </a:lnDef>
  </a:objectDefaults>
  <a:extraClrSchemeLst>
    <a:extraClrScheme>
      <a:clrScheme name="Balloons 1">
        <a:dk1>
          <a:srgbClr val="9900CC"/>
        </a:dk1>
        <a:lt1>
          <a:srgbClr val="FFFFCC"/>
        </a:lt1>
        <a:dk2>
          <a:srgbClr val="000000"/>
        </a:dk2>
        <a:lt2>
          <a:srgbClr val="FFFFFF"/>
        </a:lt2>
        <a:accent1>
          <a:srgbClr val="666699"/>
        </a:accent1>
        <a:accent2>
          <a:srgbClr val="660066"/>
        </a:accent2>
        <a:accent3>
          <a:srgbClr val="AAAAAA"/>
        </a:accent3>
        <a:accent4>
          <a:srgbClr val="DADAAE"/>
        </a:accent4>
        <a:accent5>
          <a:srgbClr val="B8B8CA"/>
        </a:accent5>
        <a:accent6>
          <a:srgbClr val="5C005C"/>
        </a:accent6>
        <a:hlink>
          <a:srgbClr val="CC0000"/>
        </a:hlink>
        <a:folHlink>
          <a:srgbClr val="A50021"/>
        </a:folHlink>
      </a:clrScheme>
      <a:clrMap bg1="dk2" tx1="lt1" bg2="dk1" tx2="lt2" accent1="accent1" accent2="accent2" accent3="accent3" accent4="accent4" accent5="accent5" accent6="accent6" hlink="hlink" folHlink="folHlink"/>
    </a:extraClrScheme>
    <a:extraClrScheme>
      <a:clrScheme name="Balloons 2">
        <a:dk1>
          <a:srgbClr val="990033"/>
        </a:dk1>
        <a:lt1>
          <a:srgbClr val="FFFFFF"/>
        </a:lt1>
        <a:dk2>
          <a:srgbClr val="000000"/>
        </a:dk2>
        <a:lt2>
          <a:srgbClr val="FFFFFF"/>
        </a:lt2>
        <a:accent1>
          <a:srgbClr val="FF3300"/>
        </a:accent1>
        <a:accent2>
          <a:srgbClr val="FF9900"/>
        </a:accent2>
        <a:accent3>
          <a:srgbClr val="AAAAAA"/>
        </a:accent3>
        <a:accent4>
          <a:srgbClr val="DADADA"/>
        </a:accent4>
        <a:accent5>
          <a:srgbClr val="FFADAA"/>
        </a:accent5>
        <a:accent6>
          <a:srgbClr val="E78A00"/>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Balloons 3">
        <a:dk1>
          <a:srgbClr val="CCCCFF"/>
        </a:dk1>
        <a:lt1>
          <a:srgbClr val="FFFFCC"/>
        </a:lt1>
        <a:dk2>
          <a:srgbClr val="000000"/>
        </a:dk2>
        <a:lt2>
          <a:srgbClr val="FFFFFF"/>
        </a:lt2>
        <a:accent1>
          <a:srgbClr val="9999FF"/>
        </a:accent1>
        <a:accent2>
          <a:srgbClr val="33CCCC"/>
        </a:accent2>
        <a:accent3>
          <a:srgbClr val="AAAAAA"/>
        </a:accent3>
        <a:accent4>
          <a:srgbClr val="DADAAE"/>
        </a:accent4>
        <a:accent5>
          <a:srgbClr val="CACAFF"/>
        </a:accent5>
        <a:accent6>
          <a:srgbClr val="2DB9B9"/>
        </a:accent6>
        <a:hlink>
          <a:srgbClr val="66FFFF"/>
        </a:hlink>
        <a:folHlink>
          <a:srgbClr val="660066"/>
        </a:folHlink>
      </a:clrScheme>
      <a:clrMap bg1="dk2" tx1="lt1" bg2="dk1" tx2="lt2" accent1="accent1" accent2="accent2" accent3="accent3" accent4="accent4" accent5="accent5" accent6="accent6" hlink="hlink" folHlink="folHlink"/>
    </a:extraClrScheme>
    <a:extraClrScheme>
      <a:clrScheme name="Balloons 4">
        <a:dk1>
          <a:srgbClr val="000000"/>
        </a:dk1>
        <a:lt1>
          <a:srgbClr val="F8F8F8"/>
        </a:lt1>
        <a:dk2>
          <a:srgbClr val="800000"/>
        </a:dk2>
        <a:lt2>
          <a:srgbClr val="FFFFFF"/>
        </a:lt2>
        <a:accent1>
          <a:srgbClr val="FF3300"/>
        </a:accent1>
        <a:accent2>
          <a:srgbClr val="FF5050"/>
        </a:accent2>
        <a:accent3>
          <a:srgbClr val="C0AAAA"/>
        </a:accent3>
        <a:accent4>
          <a:srgbClr val="D4D4D4"/>
        </a:accent4>
        <a:accent5>
          <a:srgbClr val="FFADAA"/>
        </a:accent5>
        <a:accent6>
          <a:srgbClr val="E74848"/>
        </a:accent6>
        <a:hlink>
          <a:srgbClr val="FF9999"/>
        </a:hlink>
        <a:folHlink>
          <a:srgbClr val="FF9966"/>
        </a:folHlink>
      </a:clrScheme>
      <a:clrMap bg1="dk2" tx1="lt1" bg2="dk1" tx2="lt2" accent1="accent1" accent2="accent2" accent3="accent3" accent4="accent4" accent5="accent5" accent6="accent6" hlink="hlink" folHlink="folHlink"/>
    </a:extraClrScheme>
    <a:extraClrScheme>
      <a:clrScheme name="Balloons 5">
        <a:dk1>
          <a:srgbClr val="666699"/>
        </a:dk1>
        <a:lt1>
          <a:srgbClr val="FFFFFF"/>
        </a:lt1>
        <a:dk2>
          <a:srgbClr val="000066"/>
        </a:dk2>
        <a:lt2>
          <a:srgbClr val="CCECFF"/>
        </a:lt2>
        <a:accent1>
          <a:srgbClr val="009999"/>
        </a:accent1>
        <a:accent2>
          <a:srgbClr val="0099CC"/>
        </a:accent2>
        <a:accent3>
          <a:srgbClr val="AAAAB8"/>
        </a:accent3>
        <a:accent4>
          <a:srgbClr val="DADADA"/>
        </a:accent4>
        <a:accent5>
          <a:srgbClr val="AACACA"/>
        </a:accent5>
        <a:accent6>
          <a:srgbClr val="008AB9"/>
        </a:accent6>
        <a:hlink>
          <a:srgbClr val="CC99FF"/>
        </a:hlink>
        <a:folHlink>
          <a:srgbClr val="3366CC"/>
        </a:folHlink>
      </a:clrScheme>
      <a:clrMap bg1="dk2" tx1="lt1" bg2="dk1" tx2="lt2" accent1="accent1" accent2="accent2" accent3="accent3" accent4="accent4" accent5="accent5" accent6="accent6" hlink="hlink" folHlink="folHlink"/>
    </a:extraClrScheme>
    <a:extraClrScheme>
      <a:clrScheme name="Balloons 6">
        <a:dk1>
          <a:srgbClr val="99CC00"/>
        </a:dk1>
        <a:lt1>
          <a:srgbClr val="FFFFFF"/>
        </a:lt1>
        <a:dk2>
          <a:srgbClr val="009900"/>
        </a:dk2>
        <a:lt2>
          <a:srgbClr val="FFFF99"/>
        </a:lt2>
        <a:accent1>
          <a:srgbClr val="336600"/>
        </a:accent1>
        <a:accent2>
          <a:srgbClr val="008000"/>
        </a:accent2>
        <a:accent3>
          <a:srgbClr val="AACAAA"/>
        </a:accent3>
        <a:accent4>
          <a:srgbClr val="DADADA"/>
        </a:accent4>
        <a:accent5>
          <a:srgbClr val="ADB8AA"/>
        </a:accent5>
        <a:accent6>
          <a:srgbClr val="007300"/>
        </a:accent6>
        <a:hlink>
          <a:srgbClr val="CCCC00"/>
        </a:hlink>
        <a:folHlink>
          <a:srgbClr val="33CC33"/>
        </a:folHlink>
      </a:clrScheme>
      <a:clrMap bg1="dk2" tx1="lt1" bg2="dk1" tx2="lt2" accent1="accent1" accent2="accent2" accent3="accent3" accent4="accent4" accent5="accent5" accent6="accent6" hlink="hlink" folHlink="folHlink"/>
    </a:extraClrScheme>
    <a:extraClrScheme>
      <a:clrScheme name="Balloons 7">
        <a:dk1>
          <a:srgbClr val="000066"/>
        </a:dk1>
        <a:lt1>
          <a:srgbClr val="E1F4FF"/>
        </a:lt1>
        <a:dk2>
          <a:srgbClr val="000066"/>
        </a:dk2>
        <a:lt2>
          <a:srgbClr val="CCCCFF"/>
        </a:lt2>
        <a:accent1>
          <a:srgbClr val="9999FF"/>
        </a:accent1>
        <a:accent2>
          <a:srgbClr val="33CCCC"/>
        </a:accent2>
        <a:accent3>
          <a:srgbClr val="EEF8FF"/>
        </a:accent3>
        <a:accent4>
          <a:srgbClr val="000056"/>
        </a:accent4>
        <a:accent5>
          <a:srgbClr val="CACAFF"/>
        </a:accent5>
        <a:accent6>
          <a:srgbClr val="2DB9B9"/>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clrMap bg1="lt1" tx1="dk1" bg2="lt2" tx2="dk2" accent1="accent1" accent2="accent2" accent3="accent3" accent4="accent4" accent5="accent5" accent6="accent6" hlink="hlink" folHlink="folHlink"/>
    </a:extraClrScheme>
    <a:extraClrScheme>
      <a:clrScheme name="Balloons 9">
        <a:dk1>
          <a:srgbClr val="000000"/>
        </a:dk1>
        <a:lt1>
          <a:srgbClr val="FFFFFF"/>
        </a:lt1>
        <a:dk2>
          <a:srgbClr val="000000"/>
        </a:dk2>
        <a:lt2>
          <a:srgbClr val="FFCC99"/>
        </a:lt2>
        <a:accent1>
          <a:srgbClr val="FF9900"/>
        </a:accent1>
        <a:accent2>
          <a:srgbClr val="FF99CC"/>
        </a:accent2>
        <a:accent3>
          <a:srgbClr val="FFFFFF"/>
        </a:accent3>
        <a:accent4>
          <a:srgbClr val="000000"/>
        </a:accent4>
        <a:accent5>
          <a:srgbClr val="FFCAAA"/>
        </a:accent5>
        <a:accent6>
          <a:srgbClr val="E78AB9"/>
        </a:accent6>
        <a:hlink>
          <a:srgbClr val="FF9999"/>
        </a:hlink>
        <a:folHlink>
          <a:srgbClr val="FFFF9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Balloons">
  <a:themeElements>
    <a:clrScheme name="">
      <a:dk1>
        <a:srgbClr val="000000"/>
      </a:dk1>
      <a:lt1>
        <a:srgbClr val="FFFFFF"/>
      </a:lt1>
      <a:dk2>
        <a:srgbClr val="006666"/>
      </a:dk2>
      <a:lt2>
        <a:srgbClr val="FFFFCC"/>
      </a:lt2>
      <a:accent1>
        <a:srgbClr val="EDFAD2"/>
      </a:accent1>
      <a:accent2>
        <a:srgbClr val="EBF7FF"/>
      </a:accent2>
      <a:accent3>
        <a:srgbClr val="FFFFFF"/>
      </a:accent3>
      <a:accent4>
        <a:srgbClr val="000000"/>
      </a:accent4>
      <a:accent5>
        <a:srgbClr val="F4FCE5"/>
      </a:accent5>
      <a:accent6>
        <a:srgbClr val="D5E0E7"/>
      </a:accent6>
      <a:hlink>
        <a:srgbClr val="CC99FF"/>
      </a:hlink>
      <a:folHlink>
        <a:srgbClr val="F2DFFD"/>
      </a:folHlink>
    </a:clrScheme>
    <a:fontScheme name="Balloons">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rgbClr val="1C1C1C"/>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rgbClr val="1C1C1C"/>
            </a:solidFill>
            <a:effectLst/>
            <a:latin typeface="Times New Roman" pitchFamily="18" charset="0"/>
            <a:ea typeface="宋体" pitchFamily="2" charset="-122"/>
          </a:defRPr>
        </a:defPPr>
      </a:lstStyle>
    </a:lnDef>
  </a:objectDefaults>
  <a:extraClrSchemeLst>
    <a:extraClrScheme>
      <a:clrScheme name="Balloons 1">
        <a:dk1>
          <a:srgbClr val="9900CC"/>
        </a:dk1>
        <a:lt1>
          <a:srgbClr val="FFFFCC"/>
        </a:lt1>
        <a:dk2>
          <a:srgbClr val="000000"/>
        </a:dk2>
        <a:lt2>
          <a:srgbClr val="FFFFFF"/>
        </a:lt2>
        <a:accent1>
          <a:srgbClr val="666699"/>
        </a:accent1>
        <a:accent2>
          <a:srgbClr val="660066"/>
        </a:accent2>
        <a:accent3>
          <a:srgbClr val="AAAAAA"/>
        </a:accent3>
        <a:accent4>
          <a:srgbClr val="DADAAE"/>
        </a:accent4>
        <a:accent5>
          <a:srgbClr val="B8B8CA"/>
        </a:accent5>
        <a:accent6>
          <a:srgbClr val="5C005C"/>
        </a:accent6>
        <a:hlink>
          <a:srgbClr val="CC0000"/>
        </a:hlink>
        <a:folHlink>
          <a:srgbClr val="A50021"/>
        </a:folHlink>
      </a:clrScheme>
      <a:clrMap bg1="dk2" tx1="lt1" bg2="dk1" tx2="lt2" accent1="accent1" accent2="accent2" accent3="accent3" accent4="accent4" accent5="accent5" accent6="accent6" hlink="hlink" folHlink="folHlink"/>
    </a:extraClrScheme>
    <a:extraClrScheme>
      <a:clrScheme name="Balloons 2">
        <a:dk1>
          <a:srgbClr val="990033"/>
        </a:dk1>
        <a:lt1>
          <a:srgbClr val="FFFFFF"/>
        </a:lt1>
        <a:dk2>
          <a:srgbClr val="000000"/>
        </a:dk2>
        <a:lt2>
          <a:srgbClr val="FFFFFF"/>
        </a:lt2>
        <a:accent1>
          <a:srgbClr val="FF3300"/>
        </a:accent1>
        <a:accent2>
          <a:srgbClr val="FF9900"/>
        </a:accent2>
        <a:accent3>
          <a:srgbClr val="AAAAAA"/>
        </a:accent3>
        <a:accent4>
          <a:srgbClr val="DADADA"/>
        </a:accent4>
        <a:accent5>
          <a:srgbClr val="FFADAA"/>
        </a:accent5>
        <a:accent6>
          <a:srgbClr val="E78A00"/>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Balloons 3">
        <a:dk1>
          <a:srgbClr val="CCCCFF"/>
        </a:dk1>
        <a:lt1>
          <a:srgbClr val="FFFFCC"/>
        </a:lt1>
        <a:dk2>
          <a:srgbClr val="000000"/>
        </a:dk2>
        <a:lt2>
          <a:srgbClr val="FFFFFF"/>
        </a:lt2>
        <a:accent1>
          <a:srgbClr val="9999FF"/>
        </a:accent1>
        <a:accent2>
          <a:srgbClr val="33CCCC"/>
        </a:accent2>
        <a:accent3>
          <a:srgbClr val="AAAAAA"/>
        </a:accent3>
        <a:accent4>
          <a:srgbClr val="DADAAE"/>
        </a:accent4>
        <a:accent5>
          <a:srgbClr val="CACAFF"/>
        </a:accent5>
        <a:accent6>
          <a:srgbClr val="2DB9B9"/>
        </a:accent6>
        <a:hlink>
          <a:srgbClr val="66FFFF"/>
        </a:hlink>
        <a:folHlink>
          <a:srgbClr val="660066"/>
        </a:folHlink>
      </a:clrScheme>
      <a:clrMap bg1="dk2" tx1="lt1" bg2="dk1" tx2="lt2" accent1="accent1" accent2="accent2" accent3="accent3" accent4="accent4" accent5="accent5" accent6="accent6" hlink="hlink" folHlink="folHlink"/>
    </a:extraClrScheme>
    <a:extraClrScheme>
      <a:clrScheme name="Balloons 4">
        <a:dk1>
          <a:srgbClr val="000000"/>
        </a:dk1>
        <a:lt1>
          <a:srgbClr val="F8F8F8"/>
        </a:lt1>
        <a:dk2>
          <a:srgbClr val="800000"/>
        </a:dk2>
        <a:lt2>
          <a:srgbClr val="FFFFFF"/>
        </a:lt2>
        <a:accent1>
          <a:srgbClr val="FF3300"/>
        </a:accent1>
        <a:accent2>
          <a:srgbClr val="FF5050"/>
        </a:accent2>
        <a:accent3>
          <a:srgbClr val="C0AAAA"/>
        </a:accent3>
        <a:accent4>
          <a:srgbClr val="D4D4D4"/>
        </a:accent4>
        <a:accent5>
          <a:srgbClr val="FFADAA"/>
        </a:accent5>
        <a:accent6>
          <a:srgbClr val="E74848"/>
        </a:accent6>
        <a:hlink>
          <a:srgbClr val="FF9999"/>
        </a:hlink>
        <a:folHlink>
          <a:srgbClr val="FF9966"/>
        </a:folHlink>
      </a:clrScheme>
      <a:clrMap bg1="dk2" tx1="lt1" bg2="dk1" tx2="lt2" accent1="accent1" accent2="accent2" accent3="accent3" accent4="accent4" accent5="accent5" accent6="accent6" hlink="hlink" folHlink="folHlink"/>
    </a:extraClrScheme>
    <a:extraClrScheme>
      <a:clrScheme name="Balloons 5">
        <a:dk1>
          <a:srgbClr val="666699"/>
        </a:dk1>
        <a:lt1>
          <a:srgbClr val="FFFFFF"/>
        </a:lt1>
        <a:dk2>
          <a:srgbClr val="000066"/>
        </a:dk2>
        <a:lt2>
          <a:srgbClr val="CCECFF"/>
        </a:lt2>
        <a:accent1>
          <a:srgbClr val="009999"/>
        </a:accent1>
        <a:accent2>
          <a:srgbClr val="0099CC"/>
        </a:accent2>
        <a:accent3>
          <a:srgbClr val="AAAAB8"/>
        </a:accent3>
        <a:accent4>
          <a:srgbClr val="DADADA"/>
        </a:accent4>
        <a:accent5>
          <a:srgbClr val="AACACA"/>
        </a:accent5>
        <a:accent6>
          <a:srgbClr val="008AB9"/>
        </a:accent6>
        <a:hlink>
          <a:srgbClr val="CC99FF"/>
        </a:hlink>
        <a:folHlink>
          <a:srgbClr val="3366CC"/>
        </a:folHlink>
      </a:clrScheme>
      <a:clrMap bg1="dk2" tx1="lt1" bg2="dk1" tx2="lt2" accent1="accent1" accent2="accent2" accent3="accent3" accent4="accent4" accent5="accent5" accent6="accent6" hlink="hlink" folHlink="folHlink"/>
    </a:extraClrScheme>
    <a:extraClrScheme>
      <a:clrScheme name="Balloons 6">
        <a:dk1>
          <a:srgbClr val="99CC00"/>
        </a:dk1>
        <a:lt1>
          <a:srgbClr val="FFFFFF"/>
        </a:lt1>
        <a:dk2>
          <a:srgbClr val="009900"/>
        </a:dk2>
        <a:lt2>
          <a:srgbClr val="FFFF99"/>
        </a:lt2>
        <a:accent1>
          <a:srgbClr val="336600"/>
        </a:accent1>
        <a:accent2>
          <a:srgbClr val="008000"/>
        </a:accent2>
        <a:accent3>
          <a:srgbClr val="AACAAA"/>
        </a:accent3>
        <a:accent4>
          <a:srgbClr val="DADADA"/>
        </a:accent4>
        <a:accent5>
          <a:srgbClr val="ADB8AA"/>
        </a:accent5>
        <a:accent6>
          <a:srgbClr val="007300"/>
        </a:accent6>
        <a:hlink>
          <a:srgbClr val="CCCC00"/>
        </a:hlink>
        <a:folHlink>
          <a:srgbClr val="33CC33"/>
        </a:folHlink>
      </a:clrScheme>
      <a:clrMap bg1="dk2" tx1="lt1" bg2="dk1" tx2="lt2" accent1="accent1" accent2="accent2" accent3="accent3" accent4="accent4" accent5="accent5" accent6="accent6" hlink="hlink" folHlink="folHlink"/>
    </a:extraClrScheme>
    <a:extraClrScheme>
      <a:clrScheme name="Balloons 7">
        <a:dk1>
          <a:srgbClr val="000066"/>
        </a:dk1>
        <a:lt1>
          <a:srgbClr val="E1F4FF"/>
        </a:lt1>
        <a:dk2>
          <a:srgbClr val="000066"/>
        </a:dk2>
        <a:lt2>
          <a:srgbClr val="CCCCFF"/>
        </a:lt2>
        <a:accent1>
          <a:srgbClr val="9999FF"/>
        </a:accent1>
        <a:accent2>
          <a:srgbClr val="33CCCC"/>
        </a:accent2>
        <a:accent3>
          <a:srgbClr val="EEF8FF"/>
        </a:accent3>
        <a:accent4>
          <a:srgbClr val="000056"/>
        </a:accent4>
        <a:accent5>
          <a:srgbClr val="CACAFF"/>
        </a:accent5>
        <a:accent6>
          <a:srgbClr val="2DB9B9"/>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clrMap bg1="lt1" tx1="dk1" bg2="lt2" tx2="dk2" accent1="accent1" accent2="accent2" accent3="accent3" accent4="accent4" accent5="accent5" accent6="accent6" hlink="hlink" folHlink="folHlink"/>
    </a:extraClrScheme>
    <a:extraClrScheme>
      <a:clrScheme name="Balloons 9">
        <a:dk1>
          <a:srgbClr val="000000"/>
        </a:dk1>
        <a:lt1>
          <a:srgbClr val="FFFFFF"/>
        </a:lt1>
        <a:dk2>
          <a:srgbClr val="000000"/>
        </a:dk2>
        <a:lt2>
          <a:srgbClr val="FFCC99"/>
        </a:lt2>
        <a:accent1>
          <a:srgbClr val="FF9900"/>
        </a:accent1>
        <a:accent2>
          <a:srgbClr val="FF99CC"/>
        </a:accent2>
        <a:accent3>
          <a:srgbClr val="FFFFFF"/>
        </a:accent3>
        <a:accent4>
          <a:srgbClr val="000000"/>
        </a:accent4>
        <a:accent5>
          <a:srgbClr val="FFCAAA"/>
        </a:accent5>
        <a:accent6>
          <a:srgbClr val="E78AB9"/>
        </a:accent6>
        <a:hlink>
          <a:srgbClr val="FF9999"/>
        </a:hlink>
        <a:folHlink>
          <a:srgbClr val="FFFF99"/>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Balloons">
  <a:themeElements>
    <a:clrScheme name="">
      <a:dk1>
        <a:srgbClr val="000000"/>
      </a:dk1>
      <a:lt1>
        <a:srgbClr val="FFFFFF"/>
      </a:lt1>
      <a:dk2>
        <a:srgbClr val="006666"/>
      </a:dk2>
      <a:lt2>
        <a:srgbClr val="FFFFCC"/>
      </a:lt2>
      <a:accent1>
        <a:srgbClr val="EDFAD2"/>
      </a:accent1>
      <a:accent2>
        <a:srgbClr val="EBF7FF"/>
      </a:accent2>
      <a:accent3>
        <a:srgbClr val="FFFFFF"/>
      </a:accent3>
      <a:accent4>
        <a:srgbClr val="000000"/>
      </a:accent4>
      <a:accent5>
        <a:srgbClr val="F4FCE5"/>
      </a:accent5>
      <a:accent6>
        <a:srgbClr val="D5E0E7"/>
      </a:accent6>
      <a:hlink>
        <a:srgbClr val="CC99FF"/>
      </a:hlink>
      <a:folHlink>
        <a:srgbClr val="F2DFFD"/>
      </a:folHlink>
    </a:clrScheme>
    <a:fontScheme name="Balloons">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rgbClr val="1C1C1C"/>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rgbClr val="1C1C1C"/>
            </a:solidFill>
            <a:effectLst/>
            <a:latin typeface="Times New Roman" pitchFamily="18" charset="0"/>
            <a:ea typeface="宋体" pitchFamily="2" charset="-122"/>
          </a:defRPr>
        </a:defPPr>
      </a:lstStyle>
    </a:lnDef>
  </a:objectDefaults>
  <a:extraClrSchemeLst>
    <a:extraClrScheme>
      <a:clrScheme name="Balloons 1">
        <a:dk1>
          <a:srgbClr val="9900CC"/>
        </a:dk1>
        <a:lt1>
          <a:srgbClr val="FFFFCC"/>
        </a:lt1>
        <a:dk2>
          <a:srgbClr val="000000"/>
        </a:dk2>
        <a:lt2>
          <a:srgbClr val="FFFFFF"/>
        </a:lt2>
        <a:accent1>
          <a:srgbClr val="666699"/>
        </a:accent1>
        <a:accent2>
          <a:srgbClr val="660066"/>
        </a:accent2>
        <a:accent3>
          <a:srgbClr val="AAAAAA"/>
        </a:accent3>
        <a:accent4>
          <a:srgbClr val="DADAAE"/>
        </a:accent4>
        <a:accent5>
          <a:srgbClr val="B8B8CA"/>
        </a:accent5>
        <a:accent6>
          <a:srgbClr val="5C005C"/>
        </a:accent6>
        <a:hlink>
          <a:srgbClr val="CC0000"/>
        </a:hlink>
        <a:folHlink>
          <a:srgbClr val="A50021"/>
        </a:folHlink>
      </a:clrScheme>
      <a:clrMap bg1="dk2" tx1="lt1" bg2="dk1" tx2="lt2" accent1="accent1" accent2="accent2" accent3="accent3" accent4="accent4" accent5="accent5" accent6="accent6" hlink="hlink" folHlink="folHlink"/>
    </a:extraClrScheme>
    <a:extraClrScheme>
      <a:clrScheme name="Balloons 2">
        <a:dk1>
          <a:srgbClr val="990033"/>
        </a:dk1>
        <a:lt1>
          <a:srgbClr val="FFFFFF"/>
        </a:lt1>
        <a:dk2>
          <a:srgbClr val="000000"/>
        </a:dk2>
        <a:lt2>
          <a:srgbClr val="FFFFFF"/>
        </a:lt2>
        <a:accent1>
          <a:srgbClr val="FF3300"/>
        </a:accent1>
        <a:accent2>
          <a:srgbClr val="FF9900"/>
        </a:accent2>
        <a:accent3>
          <a:srgbClr val="AAAAAA"/>
        </a:accent3>
        <a:accent4>
          <a:srgbClr val="DADADA"/>
        </a:accent4>
        <a:accent5>
          <a:srgbClr val="FFADAA"/>
        </a:accent5>
        <a:accent6>
          <a:srgbClr val="E78A00"/>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Balloons 3">
        <a:dk1>
          <a:srgbClr val="CCCCFF"/>
        </a:dk1>
        <a:lt1>
          <a:srgbClr val="FFFFCC"/>
        </a:lt1>
        <a:dk2>
          <a:srgbClr val="000000"/>
        </a:dk2>
        <a:lt2>
          <a:srgbClr val="FFFFFF"/>
        </a:lt2>
        <a:accent1>
          <a:srgbClr val="9999FF"/>
        </a:accent1>
        <a:accent2>
          <a:srgbClr val="33CCCC"/>
        </a:accent2>
        <a:accent3>
          <a:srgbClr val="AAAAAA"/>
        </a:accent3>
        <a:accent4>
          <a:srgbClr val="DADAAE"/>
        </a:accent4>
        <a:accent5>
          <a:srgbClr val="CACAFF"/>
        </a:accent5>
        <a:accent6>
          <a:srgbClr val="2DB9B9"/>
        </a:accent6>
        <a:hlink>
          <a:srgbClr val="66FFFF"/>
        </a:hlink>
        <a:folHlink>
          <a:srgbClr val="660066"/>
        </a:folHlink>
      </a:clrScheme>
      <a:clrMap bg1="dk2" tx1="lt1" bg2="dk1" tx2="lt2" accent1="accent1" accent2="accent2" accent3="accent3" accent4="accent4" accent5="accent5" accent6="accent6" hlink="hlink" folHlink="folHlink"/>
    </a:extraClrScheme>
    <a:extraClrScheme>
      <a:clrScheme name="Balloons 4">
        <a:dk1>
          <a:srgbClr val="000000"/>
        </a:dk1>
        <a:lt1>
          <a:srgbClr val="F8F8F8"/>
        </a:lt1>
        <a:dk2>
          <a:srgbClr val="800000"/>
        </a:dk2>
        <a:lt2>
          <a:srgbClr val="FFFFFF"/>
        </a:lt2>
        <a:accent1>
          <a:srgbClr val="FF3300"/>
        </a:accent1>
        <a:accent2>
          <a:srgbClr val="FF5050"/>
        </a:accent2>
        <a:accent3>
          <a:srgbClr val="C0AAAA"/>
        </a:accent3>
        <a:accent4>
          <a:srgbClr val="D4D4D4"/>
        </a:accent4>
        <a:accent5>
          <a:srgbClr val="FFADAA"/>
        </a:accent5>
        <a:accent6>
          <a:srgbClr val="E74848"/>
        </a:accent6>
        <a:hlink>
          <a:srgbClr val="FF9999"/>
        </a:hlink>
        <a:folHlink>
          <a:srgbClr val="FF9966"/>
        </a:folHlink>
      </a:clrScheme>
      <a:clrMap bg1="dk2" tx1="lt1" bg2="dk1" tx2="lt2" accent1="accent1" accent2="accent2" accent3="accent3" accent4="accent4" accent5="accent5" accent6="accent6" hlink="hlink" folHlink="folHlink"/>
    </a:extraClrScheme>
    <a:extraClrScheme>
      <a:clrScheme name="Balloons 5">
        <a:dk1>
          <a:srgbClr val="666699"/>
        </a:dk1>
        <a:lt1>
          <a:srgbClr val="FFFFFF"/>
        </a:lt1>
        <a:dk2>
          <a:srgbClr val="000066"/>
        </a:dk2>
        <a:lt2>
          <a:srgbClr val="CCECFF"/>
        </a:lt2>
        <a:accent1>
          <a:srgbClr val="009999"/>
        </a:accent1>
        <a:accent2>
          <a:srgbClr val="0099CC"/>
        </a:accent2>
        <a:accent3>
          <a:srgbClr val="AAAAB8"/>
        </a:accent3>
        <a:accent4>
          <a:srgbClr val="DADADA"/>
        </a:accent4>
        <a:accent5>
          <a:srgbClr val="AACACA"/>
        </a:accent5>
        <a:accent6>
          <a:srgbClr val="008AB9"/>
        </a:accent6>
        <a:hlink>
          <a:srgbClr val="CC99FF"/>
        </a:hlink>
        <a:folHlink>
          <a:srgbClr val="3366CC"/>
        </a:folHlink>
      </a:clrScheme>
      <a:clrMap bg1="dk2" tx1="lt1" bg2="dk1" tx2="lt2" accent1="accent1" accent2="accent2" accent3="accent3" accent4="accent4" accent5="accent5" accent6="accent6" hlink="hlink" folHlink="folHlink"/>
    </a:extraClrScheme>
    <a:extraClrScheme>
      <a:clrScheme name="Balloons 6">
        <a:dk1>
          <a:srgbClr val="99CC00"/>
        </a:dk1>
        <a:lt1>
          <a:srgbClr val="FFFFFF"/>
        </a:lt1>
        <a:dk2>
          <a:srgbClr val="009900"/>
        </a:dk2>
        <a:lt2>
          <a:srgbClr val="FFFF99"/>
        </a:lt2>
        <a:accent1>
          <a:srgbClr val="336600"/>
        </a:accent1>
        <a:accent2>
          <a:srgbClr val="008000"/>
        </a:accent2>
        <a:accent3>
          <a:srgbClr val="AACAAA"/>
        </a:accent3>
        <a:accent4>
          <a:srgbClr val="DADADA"/>
        </a:accent4>
        <a:accent5>
          <a:srgbClr val="ADB8AA"/>
        </a:accent5>
        <a:accent6>
          <a:srgbClr val="007300"/>
        </a:accent6>
        <a:hlink>
          <a:srgbClr val="CCCC00"/>
        </a:hlink>
        <a:folHlink>
          <a:srgbClr val="33CC33"/>
        </a:folHlink>
      </a:clrScheme>
      <a:clrMap bg1="dk2" tx1="lt1" bg2="dk1" tx2="lt2" accent1="accent1" accent2="accent2" accent3="accent3" accent4="accent4" accent5="accent5" accent6="accent6" hlink="hlink" folHlink="folHlink"/>
    </a:extraClrScheme>
    <a:extraClrScheme>
      <a:clrScheme name="Balloons 7">
        <a:dk1>
          <a:srgbClr val="000066"/>
        </a:dk1>
        <a:lt1>
          <a:srgbClr val="E1F4FF"/>
        </a:lt1>
        <a:dk2>
          <a:srgbClr val="000066"/>
        </a:dk2>
        <a:lt2>
          <a:srgbClr val="CCCCFF"/>
        </a:lt2>
        <a:accent1>
          <a:srgbClr val="9999FF"/>
        </a:accent1>
        <a:accent2>
          <a:srgbClr val="33CCCC"/>
        </a:accent2>
        <a:accent3>
          <a:srgbClr val="EEF8FF"/>
        </a:accent3>
        <a:accent4>
          <a:srgbClr val="000056"/>
        </a:accent4>
        <a:accent5>
          <a:srgbClr val="CACAFF"/>
        </a:accent5>
        <a:accent6>
          <a:srgbClr val="2DB9B9"/>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clrMap bg1="lt1" tx1="dk1" bg2="lt2" tx2="dk2" accent1="accent1" accent2="accent2" accent3="accent3" accent4="accent4" accent5="accent5" accent6="accent6" hlink="hlink" folHlink="folHlink"/>
    </a:extraClrScheme>
    <a:extraClrScheme>
      <a:clrScheme name="Balloons 9">
        <a:dk1>
          <a:srgbClr val="000000"/>
        </a:dk1>
        <a:lt1>
          <a:srgbClr val="FFFFFF"/>
        </a:lt1>
        <a:dk2>
          <a:srgbClr val="000000"/>
        </a:dk2>
        <a:lt2>
          <a:srgbClr val="FFCC99"/>
        </a:lt2>
        <a:accent1>
          <a:srgbClr val="FF9900"/>
        </a:accent1>
        <a:accent2>
          <a:srgbClr val="FF99CC"/>
        </a:accent2>
        <a:accent3>
          <a:srgbClr val="FFFFFF"/>
        </a:accent3>
        <a:accent4>
          <a:srgbClr val="000000"/>
        </a:accent4>
        <a:accent5>
          <a:srgbClr val="FFCAAA"/>
        </a:accent5>
        <a:accent6>
          <a:srgbClr val="E78AB9"/>
        </a:accent6>
        <a:hlink>
          <a:srgbClr val="FF9999"/>
        </a:hlink>
        <a:folHlink>
          <a:srgbClr val="FFFF99"/>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Balloons">
  <a:themeElements>
    <a:clrScheme name="">
      <a:dk1>
        <a:srgbClr val="000000"/>
      </a:dk1>
      <a:lt1>
        <a:srgbClr val="FFFFFF"/>
      </a:lt1>
      <a:dk2>
        <a:srgbClr val="006666"/>
      </a:dk2>
      <a:lt2>
        <a:srgbClr val="FFFFCC"/>
      </a:lt2>
      <a:accent1>
        <a:srgbClr val="EDFAD2"/>
      </a:accent1>
      <a:accent2>
        <a:srgbClr val="EBF7FF"/>
      </a:accent2>
      <a:accent3>
        <a:srgbClr val="FFFFFF"/>
      </a:accent3>
      <a:accent4>
        <a:srgbClr val="000000"/>
      </a:accent4>
      <a:accent5>
        <a:srgbClr val="F4FCE5"/>
      </a:accent5>
      <a:accent6>
        <a:srgbClr val="D5E0E7"/>
      </a:accent6>
      <a:hlink>
        <a:srgbClr val="CC99FF"/>
      </a:hlink>
      <a:folHlink>
        <a:srgbClr val="F2DFFD"/>
      </a:folHlink>
    </a:clrScheme>
    <a:fontScheme name="Balloons">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rgbClr val="1C1C1C"/>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rgbClr val="1C1C1C"/>
            </a:solidFill>
            <a:effectLst/>
            <a:latin typeface="Times New Roman" pitchFamily="18" charset="0"/>
            <a:ea typeface="宋体" pitchFamily="2" charset="-122"/>
          </a:defRPr>
        </a:defPPr>
      </a:lstStyle>
    </a:lnDef>
  </a:objectDefaults>
  <a:extraClrSchemeLst>
    <a:extraClrScheme>
      <a:clrScheme name="Balloons 1">
        <a:dk1>
          <a:srgbClr val="9900CC"/>
        </a:dk1>
        <a:lt1>
          <a:srgbClr val="FFFFCC"/>
        </a:lt1>
        <a:dk2>
          <a:srgbClr val="000000"/>
        </a:dk2>
        <a:lt2>
          <a:srgbClr val="FFFFFF"/>
        </a:lt2>
        <a:accent1>
          <a:srgbClr val="666699"/>
        </a:accent1>
        <a:accent2>
          <a:srgbClr val="660066"/>
        </a:accent2>
        <a:accent3>
          <a:srgbClr val="AAAAAA"/>
        </a:accent3>
        <a:accent4>
          <a:srgbClr val="DADAAE"/>
        </a:accent4>
        <a:accent5>
          <a:srgbClr val="B8B8CA"/>
        </a:accent5>
        <a:accent6>
          <a:srgbClr val="5C005C"/>
        </a:accent6>
        <a:hlink>
          <a:srgbClr val="CC0000"/>
        </a:hlink>
        <a:folHlink>
          <a:srgbClr val="A50021"/>
        </a:folHlink>
      </a:clrScheme>
      <a:clrMap bg1="dk2" tx1="lt1" bg2="dk1" tx2="lt2" accent1="accent1" accent2="accent2" accent3="accent3" accent4="accent4" accent5="accent5" accent6="accent6" hlink="hlink" folHlink="folHlink"/>
    </a:extraClrScheme>
    <a:extraClrScheme>
      <a:clrScheme name="Balloons 2">
        <a:dk1>
          <a:srgbClr val="990033"/>
        </a:dk1>
        <a:lt1>
          <a:srgbClr val="FFFFFF"/>
        </a:lt1>
        <a:dk2>
          <a:srgbClr val="000000"/>
        </a:dk2>
        <a:lt2>
          <a:srgbClr val="FFFFFF"/>
        </a:lt2>
        <a:accent1>
          <a:srgbClr val="FF3300"/>
        </a:accent1>
        <a:accent2>
          <a:srgbClr val="FF9900"/>
        </a:accent2>
        <a:accent3>
          <a:srgbClr val="AAAAAA"/>
        </a:accent3>
        <a:accent4>
          <a:srgbClr val="DADADA"/>
        </a:accent4>
        <a:accent5>
          <a:srgbClr val="FFADAA"/>
        </a:accent5>
        <a:accent6>
          <a:srgbClr val="E78A00"/>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Balloons 3">
        <a:dk1>
          <a:srgbClr val="CCCCFF"/>
        </a:dk1>
        <a:lt1>
          <a:srgbClr val="FFFFCC"/>
        </a:lt1>
        <a:dk2>
          <a:srgbClr val="000000"/>
        </a:dk2>
        <a:lt2>
          <a:srgbClr val="FFFFFF"/>
        </a:lt2>
        <a:accent1>
          <a:srgbClr val="9999FF"/>
        </a:accent1>
        <a:accent2>
          <a:srgbClr val="33CCCC"/>
        </a:accent2>
        <a:accent3>
          <a:srgbClr val="AAAAAA"/>
        </a:accent3>
        <a:accent4>
          <a:srgbClr val="DADAAE"/>
        </a:accent4>
        <a:accent5>
          <a:srgbClr val="CACAFF"/>
        </a:accent5>
        <a:accent6>
          <a:srgbClr val="2DB9B9"/>
        </a:accent6>
        <a:hlink>
          <a:srgbClr val="66FFFF"/>
        </a:hlink>
        <a:folHlink>
          <a:srgbClr val="660066"/>
        </a:folHlink>
      </a:clrScheme>
      <a:clrMap bg1="dk2" tx1="lt1" bg2="dk1" tx2="lt2" accent1="accent1" accent2="accent2" accent3="accent3" accent4="accent4" accent5="accent5" accent6="accent6" hlink="hlink" folHlink="folHlink"/>
    </a:extraClrScheme>
    <a:extraClrScheme>
      <a:clrScheme name="Balloons 4">
        <a:dk1>
          <a:srgbClr val="000000"/>
        </a:dk1>
        <a:lt1>
          <a:srgbClr val="F8F8F8"/>
        </a:lt1>
        <a:dk2>
          <a:srgbClr val="800000"/>
        </a:dk2>
        <a:lt2>
          <a:srgbClr val="FFFFFF"/>
        </a:lt2>
        <a:accent1>
          <a:srgbClr val="FF3300"/>
        </a:accent1>
        <a:accent2>
          <a:srgbClr val="FF5050"/>
        </a:accent2>
        <a:accent3>
          <a:srgbClr val="C0AAAA"/>
        </a:accent3>
        <a:accent4>
          <a:srgbClr val="D4D4D4"/>
        </a:accent4>
        <a:accent5>
          <a:srgbClr val="FFADAA"/>
        </a:accent5>
        <a:accent6>
          <a:srgbClr val="E74848"/>
        </a:accent6>
        <a:hlink>
          <a:srgbClr val="FF9999"/>
        </a:hlink>
        <a:folHlink>
          <a:srgbClr val="FF9966"/>
        </a:folHlink>
      </a:clrScheme>
      <a:clrMap bg1="dk2" tx1="lt1" bg2="dk1" tx2="lt2" accent1="accent1" accent2="accent2" accent3="accent3" accent4="accent4" accent5="accent5" accent6="accent6" hlink="hlink" folHlink="folHlink"/>
    </a:extraClrScheme>
    <a:extraClrScheme>
      <a:clrScheme name="Balloons 5">
        <a:dk1>
          <a:srgbClr val="666699"/>
        </a:dk1>
        <a:lt1>
          <a:srgbClr val="FFFFFF"/>
        </a:lt1>
        <a:dk2>
          <a:srgbClr val="000066"/>
        </a:dk2>
        <a:lt2>
          <a:srgbClr val="CCECFF"/>
        </a:lt2>
        <a:accent1>
          <a:srgbClr val="009999"/>
        </a:accent1>
        <a:accent2>
          <a:srgbClr val="0099CC"/>
        </a:accent2>
        <a:accent3>
          <a:srgbClr val="AAAAB8"/>
        </a:accent3>
        <a:accent4>
          <a:srgbClr val="DADADA"/>
        </a:accent4>
        <a:accent5>
          <a:srgbClr val="AACACA"/>
        </a:accent5>
        <a:accent6>
          <a:srgbClr val="008AB9"/>
        </a:accent6>
        <a:hlink>
          <a:srgbClr val="CC99FF"/>
        </a:hlink>
        <a:folHlink>
          <a:srgbClr val="3366CC"/>
        </a:folHlink>
      </a:clrScheme>
      <a:clrMap bg1="dk2" tx1="lt1" bg2="dk1" tx2="lt2" accent1="accent1" accent2="accent2" accent3="accent3" accent4="accent4" accent5="accent5" accent6="accent6" hlink="hlink" folHlink="folHlink"/>
    </a:extraClrScheme>
    <a:extraClrScheme>
      <a:clrScheme name="Balloons 6">
        <a:dk1>
          <a:srgbClr val="99CC00"/>
        </a:dk1>
        <a:lt1>
          <a:srgbClr val="FFFFFF"/>
        </a:lt1>
        <a:dk2>
          <a:srgbClr val="009900"/>
        </a:dk2>
        <a:lt2>
          <a:srgbClr val="FFFF99"/>
        </a:lt2>
        <a:accent1>
          <a:srgbClr val="336600"/>
        </a:accent1>
        <a:accent2>
          <a:srgbClr val="008000"/>
        </a:accent2>
        <a:accent3>
          <a:srgbClr val="AACAAA"/>
        </a:accent3>
        <a:accent4>
          <a:srgbClr val="DADADA"/>
        </a:accent4>
        <a:accent5>
          <a:srgbClr val="ADB8AA"/>
        </a:accent5>
        <a:accent6>
          <a:srgbClr val="007300"/>
        </a:accent6>
        <a:hlink>
          <a:srgbClr val="CCCC00"/>
        </a:hlink>
        <a:folHlink>
          <a:srgbClr val="33CC33"/>
        </a:folHlink>
      </a:clrScheme>
      <a:clrMap bg1="dk2" tx1="lt1" bg2="dk1" tx2="lt2" accent1="accent1" accent2="accent2" accent3="accent3" accent4="accent4" accent5="accent5" accent6="accent6" hlink="hlink" folHlink="folHlink"/>
    </a:extraClrScheme>
    <a:extraClrScheme>
      <a:clrScheme name="Balloons 7">
        <a:dk1>
          <a:srgbClr val="000066"/>
        </a:dk1>
        <a:lt1>
          <a:srgbClr val="E1F4FF"/>
        </a:lt1>
        <a:dk2>
          <a:srgbClr val="000066"/>
        </a:dk2>
        <a:lt2>
          <a:srgbClr val="CCCCFF"/>
        </a:lt2>
        <a:accent1>
          <a:srgbClr val="9999FF"/>
        </a:accent1>
        <a:accent2>
          <a:srgbClr val="33CCCC"/>
        </a:accent2>
        <a:accent3>
          <a:srgbClr val="EEF8FF"/>
        </a:accent3>
        <a:accent4>
          <a:srgbClr val="000056"/>
        </a:accent4>
        <a:accent5>
          <a:srgbClr val="CACAFF"/>
        </a:accent5>
        <a:accent6>
          <a:srgbClr val="2DB9B9"/>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clrMap bg1="lt1" tx1="dk1" bg2="lt2" tx2="dk2" accent1="accent1" accent2="accent2" accent3="accent3" accent4="accent4" accent5="accent5" accent6="accent6" hlink="hlink" folHlink="folHlink"/>
    </a:extraClrScheme>
    <a:extraClrScheme>
      <a:clrScheme name="Balloons 9">
        <a:dk1>
          <a:srgbClr val="000000"/>
        </a:dk1>
        <a:lt1>
          <a:srgbClr val="FFFFFF"/>
        </a:lt1>
        <a:dk2>
          <a:srgbClr val="000000"/>
        </a:dk2>
        <a:lt2>
          <a:srgbClr val="FFCC99"/>
        </a:lt2>
        <a:accent1>
          <a:srgbClr val="FF9900"/>
        </a:accent1>
        <a:accent2>
          <a:srgbClr val="FF99CC"/>
        </a:accent2>
        <a:accent3>
          <a:srgbClr val="FFFFFF"/>
        </a:accent3>
        <a:accent4>
          <a:srgbClr val="000000"/>
        </a:accent4>
        <a:accent5>
          <a:srgbClr val="FFCAAA"/>
        </a:accent5>
        <a:accent6>
          <a:srgbClr val="E78AB9"/>
        </a:accent6>
        <a:hlink>
          <a:srgbClr val="FF9999"/>
        </a:hlink>
        <a:folHlink>
          <a:srgbClr val="FFFF99"/>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Balloons">
  <a:themeElements>
    <a:clrScheme name="">
      <a:dk1>
        <a:srgbClr val="000000"/>
      </a:dk1>
      <a:lt1>
        <a:srgbClr val="FFFFFF"/>
      </a:lt1>
      <a:dk2>
        <a:srgbClr val="006666"/>
      </a:dk2>
      <a:lt2>
        <a:srgbClr val="FFFFCC"/>
      </a:lt2>
      <a:accent1>
        <a:srgbClr val="EDFAD2"/>
      </a:accent1>
      <a:accent2>
        <a:srgbClr val="EBF7FF"/>
      </a:accent2>
      <a:accent3>
        <a:srgbClr val="FFFFFF"/>
      </a:accent3>
      <a:accent4>
        <a:srgbClr val="000000"/>
      </a:accent4>
      <a:accent5>
        <a:srgbClr val="F4FCE5"/>
      </a:accent5>
      <a:accent6>
        <a:srgbClr val="D5E0E7"/>
      </a:accent6>
      <a:hlink>
        <a:srgbClr val="CC99FF"/>
      </a:hlink>
      <a:folHlink>
        <a:srgbClr val="F2DFFD"/>
      </a:folHlink>
    </a:clrScheme>
    <a:fontScheme name="Balloons">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rgbClr val="1C1C1C"/>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rgbClr val="1C1C1C"/>
            </a:solidFill>
            <a:effectLst/>
            <a:latin typeface="Times New Roman" pitchFamily="18" charset="0"/>
            <a:ea typeface="宋体" pitchFamily="2" charset="-122"/>
          </a:defRPr>
        </a:defPPr>
      </a:lstStyle>
    </a:lnDef>
  </a:objectDefaults>
  <a:extraClrSchemeLst>
    <a:extraClrScheme>
      <a:clrScheme name="Balloons 1">
        <a:dk1>
          <a:srgbClr val="9900CC"/>
        </a:dk1>
        <a:lt1>
          <a:srgbClr val="FFFFCC"/>
        </a:lt1>
        <a:dk2>
          <a:srgbClr val="000000"/>
        </a:dk2>
        <a:lt2>
          <a:srgbClr val="FFFFFF"/>
        </a:lt2>
        <a:accent1>
          <a:srgbClr val="666699"/>
        </a:accent1>
        <a:accent2>
          <a:srgbClr val="660066"/>
        </a:accent2>
        <a:accent3>
          <a:srgbClr val="AAAAAA"/>
        </a:accent3>
        <a:accent4>
          <a:srgbClr val="DADAAE"/>
        </a:accent4>
        <a:accent5>
          <a:srgbClr val="B8B8CA"/>
        </a:accent5>
        <a:accent6>
          <a:srgbClr val="5C005C"/>
        </a:accent6>
        <a:hlink>
          <a:srgbClr val="CC0000"/>
        </a:hlink>
        <a:folHlink>
          <a:srgbClr val="A50021"/>
        </a:folHlink>
      </a:clrScheme>
      <a:clrMap bg1="dk2" tx1="lt1" bg2="dk1" tx2="lt2" accent1="accent1" accent2="accent2" accent3="accent3" accent4="accent4" accent5="accent5" accent6="accent6" hlink="hlink" folHlink="folHlink"/>
    </a:extraClrScheme>
    <a:extraClrScheme>
      <a:clrScheme name="Balloons 2">
        <a:dk1>
          <a:srgbClr val="990033"/>
        </a:dk1>
        <a:lt1>
          <a:srgbClr val="FFFFFF"/>
        </a:lt1>
        <a:dk2>
          <a:srgbClr val="000000"/>
        </a:dk2>
        <a:lt2>
          <a:srgbClr val="FFFFFF"/>
        </a:lt2>
        <a:accent1>
          <a:srgbClr val="FF3300"/>
        </a:accent1>
        <a:accent2>
          <a:srgbClr val="FF9900"/>
        </a:accent2>
        <a:accent3>
          <a:srgbClr val="AAAAAA"/>
        </a:accent3>
        <a:accent4>
          <a:srgbClr val="DADADA"/>
        </a:accent4>
        <a:accent5>
          <a:srgbClr val="FFADAA"/>
        </a:accent5>
        <a:accent6>
          <a:srgbClr val="E78A00"/>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Balloons 3">
        <a:dk1>
          <a:srgbClr val="CCCCFF"/>
        </a:dk1>
        <a:lt1>
          <a:srgbClr val="FFFFCC"/>
        </a:lt1>
        <a:dk2>
          <a:srgbClr val="000000"/>
        </a:dk2>
        <a:lt2>
          <a:srgbClr val="FFFFFF"/>
        </a:lt2>
        <a:accent1>
          <a:srgbClr val="9999FF"/>
        </a:accent1>
        <a:accent2>
          <a:srgbClr val="33CCCC"/>
        </a:accent2>
        <a:accent3>
          <a:srgbClr val="AAAAAA"/>
        </a:accent3>
        <a:accent4>
          <a:srgbClr val="DADAAE"/>
        </a:accent4>
        <a:accent5>
          <a:srgbClr val="CACAFF"/>
        </a:accent5>
        <a:accent6>
          <a:srgbClr val="2DB9B9"/>
        </a:accent6>
        <a:hlink>
          <a:srgbClr val="66FFFF"/>
        </a:hlink>
        <a:folHlink>
          <a:srgbClr val="660066"/>
        </a:folHlink>
      </a:clrScheme>
      <a:clrMap bg1="dk2" tx1="lt1" bg2="dk1" tx2="lt2" accent1="accent1" accent2="accent2" accent3="accent3" accent4="accent4" accent5="accent5" accent6="accent6" hlink="hlink" folHlink="folHlink"/>
    </a:extraClrScheme>
    <a:extraClrScheme>
      <a:clrScheme name="Balloons 4">
        <a:dk1>
          <a:srgbClr val="000000"/>
        </a:dk1>
        <a:lt1>
          <a:srgbClr val="F8F8F8"/>
        </a:lt1>
        <a:dk2>
          <a:srgbClr val="800000"/>
        </a:dk2>
        <a:lt2>
          <a:srgbClr val="FFFFFF"/>
        </a:lt2>
        <a:accent1>
          <a:srgbClr val="FF3300"/>
        </a:accent1>
        <a:accent2>
          <a:srgbClr val="FF5050"/>
        </a:accent2>
        <a:accent3>
          <a:srgbClr val="C0AAAA"/>
        </a:accent3>
        <a:accent4>
          <a:srgbClr val="D4D4D4"/>
        </a:accent4>
        <a:accent5>
          <a:srgbClr val="FFADAA"/>
        </a:accent5>
        <a:accent6>
          <a:srgbClr val="E74848"/>
        </a:accent6>
        <a:hlink>
          <a:srgbClr val="FF9999"/>
        </a:hlink>
        <a:folHlink>
          <a:srgbClr val="FF9966"/>
        </a:folHlink>
      </a:clrScheme>
      <a:clrMap bg1="dk2" tx1="lt1" bg2="dk1" tx2="lt2" accent1="accent1" accent2="accent2" accent3="accent3" accent4="accent4" accent5="accent5" accent6="accent6" hlink="hlink" folHlink="folHlink"/>
    </a:extraClrScheme>
    <a:extraClrScheme>
      <a:clrScheme name="Balloons 5">
        <a:dk1>
          <a:srgbClr val="666699"/>
        </a:dk1>
        <a:lt1>
          <a:srgbClr val="FFFFFF"/>
        </a:lt1>
        <a:dk2>
          <a:srgbClr val="000066"/>
        </a:dk2>
        <a:lt2>
          <a:srgbClr val="CCECFF"/>
        </a:lt2>
        <a:accent1>
          <a:srgbClr val="009999"/>
        </a:accent1>
        <a:accent2>
          <a:srgbClr val="0099CC"/>
        </a:accent2>
        <a:accent3>
          <a:srgbClr val="AAAAB8"/>
        </a:accent3>
        <a:accent4>
          <a:srgbClr val="DADADA"/>
        </a:accent4>
        <a:accent5>
          <a:srgbClr val="AACACA"/>
        </a:accent5>
        <a:accent6>
          <a:srgbClr val="008AB9"/>
        </a:accent6>
        <a:hlink>
          <a:srgbClr val="CC99FF"/>
        </a:hlink>
        <a:folHlink>
          <a:srgbClr val="3366CC"/>
        </a:folHlink>
      </a:clrScheme>
      <a:clrMap bg1="dk2" tx1="lt1" bg2="dk1" tx2="lt2" accent1="accent1" accent2="accent2" accent3="accent3" accent4="accent4" accent5="accent5" accent6="accent6" hlink="hlink" folHlink="folHlink"/>
    </a:extraClrScheme>
    <a:extraClrScheme>
      <a:clrScheme name="Balloons 6">
        <a:dk1>
          <a:srgbClr val="99CC00"/>
        </a:dk1>
        <a:lt1>
          <a:srgbClr val="FFFFFF"/>
        </a:lt1>
        <a:dk2>
          <a:srgbClr val="009900"/>
        </a:dk2>
        <a:lt2>
          <a:srgbClr val="FFFF99"/>
        </a:lt2>
        <a:accent1>
          <a:srgbClr val="336600"/>
        </a:accent1>
        <a:accent2>
          <a:srgbClr val="008000"/>
        </a:accent2>
        <a:accent3>
          <a:srgbClr val="AACAAA"/>
        </a:accent3>
        <a:accent4>
          <a:srgbClr val="DADADA"/>
        </a:accent4>
        <a:accent5>
          <a:srgbClr val="ADB8AA"/>
        </a:accent5>
        <a:accent6>
          <a:srgbClr val="007300"/>
        </a:accent6>
        <a:hlink>
          <a:srgbClr val="CCCC00"/>
        </a:hlink>
        <a:folHlink>
          <a:srgbClr val="33CC33"/>
        </a:folHlink>
      </a:clrScheme>
      <a:clrMap bg1="dk2" tx1="lt1" bg2="dk1" tx2="lt2" accent1="accent1" accent2="accent2" accent3="accent3" accent4="accent4" accent5="accent5" accent6="accent6" hlink="hlink" folHlink="folHlink"/>
    </a:extraClrScheme>
    <a:extraClrScheme>
      <a:clrScheme name="Balloons 7">
        <a:dk1>
          <a:srgbClr val="000066"/>
        </a:dk1>
        <a:lt1>
          <a:srgbClr val="E1F4FF"/>
        </a:lt1>
        <a:dk2>
          <a:srgbClr val="000066"/>
        </a:dk2>
        <a:lt2>
          <a:srgbClr val="CCCCFF"/>
        </a:lt2>
        <a:accent1>
          <a:srgbClr val="9999FF"/>
        </a:accent1>
        <a:accent2>
          <a:srgbClr val="33CCCC"/>
        </a:accent2>
        <a:accent3>
          <a:srgbClr val="EEF8FF"/>
        </a:accent3>
        <a:accent4>
          <a:srgbClr val="000056"/>
        </a:accent4>
        <a:accent5>
          <a:srgbClr val="CACAFF"/>
        </a:accent5>
        <a:accent6>
          <a:srgbClr val="2DB9B9"/>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clrMap bg1="lt1" tx1="dk1" bg2="lt2" tx2="dk2" accent1="accent1" accent2="accent2" accent3="accent3" accent4="accent4" accent5="accent5" accent6="accent6" hlink="hlink" folHlink="folHlink"/>
    </a:extraClrScheme>
    <a:extraClrScheme>
      <a:clrScheme name="Balloons 9">
        <a:dk1>
          <a:srgbClr val="000000"/>
        </a:dk1>
        <a:lt1>
          <a:srgbClr val="FFFFFF"/>
        </a:lt1>
        <a:dk2>
          <a:srgbClr val="000000"/>
        </a:dk2>
        <a:lt2>
          <a:srgbClr val="FFCC99"/>
        </a:lt2>
        <a:accent1>
          <a:srgbClr val="FF9900"/>
        </a:accent1>
        <a:accent2>
          <a:srgbClr val="FF99CC"/>
        </a:accent2>
        <a:accent3>
          <a:srgbClr val="FFFFFF"/>
        </a:accent3>
        <a:accent4>
          <a:srgbClr val="000000"/>
        </a:accent4>
        <a:accent5>
          <a:srgbClr val="FFCAAA"/>
        </a:accent5>
        <a:accent6>
          <a:srgbClr val="E78AB9"/>
        </a:accent6>
        <a:hlink>
          <a:srgbClr val="FF9999"/>
        </a:hlink>
        <a:folHlink>
          <a:srgbClr val="FFFF99"/>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Balloons</Template>
  <TotalTime>2702</TotalTime>
  <Words>2984</Words>
  <Application>Microsoft Office PowerPoint</Application>
  <PresentationFormat>全屏显示(4:3)</PresentationFormat>
  <Paragraphs>351</Paragraphs>
  <Slides>60</Slides>
  <Notes>5</Notes>
  <HiddenSlides>0</HiddenSlides>
  <MMClips>1</MMClips>
  <ScaleCrop>false</ScaleCrop>
  <HeadingPairs>
    <vt:vector size="8" baseType="variant">
      <vt:variant>
        <vt:lpstr>已用的字体</vt:lpstr>
      </vt:variant>
      <vt:variant>
        <vt:i4>9</vt:i4>
      </vt:variant>
      <vt:variant>
        <vt:lpstr>主题</vt:lpstr>
      </vt:variant>
      <vt:variant>
        <vt:i4>6</vt:i4>
      </vt:variant>
      <vt:variant>
        <vt:lpstr>嵌入 OLE 服务器</vt:lpstr>
      </vt:variant>
      <vt:variant>
        <vt:i4>2</vt:i4>
      </vt:variant>
      <vt:variant>
        <vt:lpstr>幻灯片标题</vt:lpstr>
      </vt:variant>
      <vt:variant>
        <vt:i4>60</vt:i4>
      </vt:variant>
    </vt:vector>
  </HeadingPairs>
  <TitlesOfParts>
    <vt:vector size="77" baseType="lpstr">
      <vt:lpstr>Monotype Sorts</vt:lpstr>
      <vt:lpstr>楷体_GB2312</vt:lpstr>
      <vt:lpstr>宋体</vt:lpstr>
      <vt:lpstr>Arial</vt:lpstr>
      <vt:lpstr>Symbol</vt:lpstr>
      <vt:lpstr>Times New Roman</vt:lpstr>
      <vt:lpstr>Verdana</vt:lpstr>
      <vt:lpstr>Webdings</vt:lpstr>
      <vt:lpstr>Wingdings</vt:lpstr>
      <vt:lpstr>Balloons</vt:lpstr>
      <vt:lpstr>1_Balloons</vt:lpstr>
      <vt:lpstr>2_Balloons</vt:lpstr>
      <vt:lpstr>3_Balloons</vt:lpstr>
      <vt:lpstr>4_Balloons</vt:lpstr>
      <vt:lpstr>5_Balloons</vt:lpstr>
      <vt:lpstr>Equation</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南京建筑工程学院</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基础部</dc:creator>
  <cp:lastModifiedBy>张鑫</cp:lastModifiedBy>
  <cp:revision>131</cp:revision>
  <dcterms:created xsi:type="dcterms:W3CDTF">2001-03-15T01:39:43Z</dcterms:created>
  <dcterms:modified xsi:type="dcterms:W3CDTF">2018-03-21T07:03:14Z</dcterms:modified>
</cp:coreProperties>
</file>