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jpeg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>
          <a:xfrm>
            <a:off x="683568" y="836712"/>
            <a:ext cx="7772400" cy="54864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55576" y="2041899"/>
          <a:ext cx="6120680" cy="472608"/>
        </p:xfrm>
        <a:graphic>
          <a:graphicData uri="http://schemas.openxmlformats.org/presentationml/2006/ole">
            <p:oleObj spid="_x0000_s32769" name="Equation" r:id="rId3" imgW="6083280" imgH="469800" progId="Equation.3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55576" y="2636912"/>
          <a:ext cx="5688632" cy="533310"/>
        </p:xfrm>
        <a:graphic>
          <a:graphicData uri="http://schemas.openxmlformats.org/presentationml/2006/ole">
            <p:oleObj spid="_x0000_s32770" name="公式" r:id="rId4" imgW="2438280" imgH="228600" progId="Equation.3">
              <p:embed/>
            </p:oleObj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831850" y="3156299"/>
          <a:ext cx="1949450" cy="544513"/>
        </p:xfrm>
        <a:graphic>
          <a:graphicData uri="http://schemas.openxmlformats.org/presentationml/2006/ole">
            <p:oleObj spid="_x0000_s32772" name="Equation" r:id="rId5" imgW="1917360" imgH="533160" progId="Equation.3">
              <p:embed/>
            </p:oleObj>
          </a:graphicData>
        </a:graphic>
      </p:graphicFrame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52475" y="4375499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º 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取检验统计量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1403648" y="5138243"/>
          <a:ext cx="2016224" cy="955053"/>
        </p:xfrm>
        <a:graphic>
          <a:graphicData uri="http://schemas.openxmlformats.org/presentationml/2006/ole">
            <p:oleObj spid="_x0000_s32773" name="Equation" r:id="rId6" imgW="965160" imgH="457200" progId="Equation.DSMT4">
              <p:embed/>
            </p:oleObj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5940152" y="5426275"/>
          <a:ext cx="2209800" cy="457200"/>
        </p:xfrm>
        <a:graphic>
          <a:graphicData uri="http://schemas.openxmlformats.org/presentationml/2006/ole">
            <p:oleObj spid="_x0000_s32774" name="Equation" r:id="rId7" imgW="2209680" imgH="457200" progId="Equation.3">
              <p:embed/>
            </p:oleObj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3635896" y="5282259"/>
          <a:ext cx="1833563" cy="552450"/>
        </p:xfrm>
        <a:graphic>
          <a:graphicData uri="http://schemas.openxmlformats.org/presentationml/2006/ole">
            <p:oleObj spid="_x0000_s32775" name="Equation" r:id="rId8" imgW="1688760" imgH="507960" progId="Equation.3">
              <p:embed/>
            </p:oleObj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3203848" y="3194027"/>
          <a:ext cx="3553595" cy="504056"/>
        </p:xfrm>
        <a:graphic>
          <a:graphicData uri="http://schemas.openxmlformats.org/presentationml/2006/ole">
            <p:oleObj spid="_x0000_s32776" name="公式" r:id="rId9" imgW="1790640" imgH="253800" progId="Equation.3">
              <p:embed/>
            </p:oleObj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/>
        </p:nvGraphicFramePr>
        <p:xfrm>
          <a:off x="1143000" y="3842099"/>
          <a:ext cx="3454400" cy="444500"/>
        </p:xfrm>
        <a:graphic>
          <a:graphicData uri="http://schemas.openxmlformats.org/presentationml/2006/ole">
            <p:oleObj spid="_x0000_s32777" name="Equation" r:id="rId10" imgW="3454200" imgH="444240" progId="Equation.3">
              <p:embed/>
            </p:oleObj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683569" y="833923"/>
          <a:ext cx="7560839" cy="1154917"/>
        </p:xfrm>
        <a:graphic>
          <a:graphicData uri="http://schemas.openxmlformats.org/presentationml/2006/ole">
            <p:oleObj spid="_x0000_s32779" name="Equation" r:id="rId11" imgW="3162240" imgH="48240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7-3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单个正态总体方差的假设检验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42950" y="6858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3º 给定显著性水平</a:t>
            </a:r>
            <a:r>
              <a:rPr kumimoji="0" lang="zh-CN" altLang="en-US" i="1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</a:t>
            </a:r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 ( 0&lt; </a:t>
            </a:r>
            <a:r>
              <a:rPr kumimoji="0" lang="zh-CN" altLang="en-US" i="1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</a:t>
            </a:r>
            <a:r>
              <a:rPr kumimoji="0" lang="zh-CN" altLang="en-US" i="1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≤</a:t>
            </a:r>
            <a:r>
              <a:rPr kumimoji="0" lang="zh-CN" altLang="en-US" i="1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0.05)</a:t>
            </a:r>
            <a:r>
              <a:rPr kumimoji="0" lang="en-US" altLang="zh-CN" dirty="0" smtClean="0">
                <a:solidFill>
                  <a:srgbClr val="000000"/>
                </a:solidFill>
                <a:ea typeface="宋体" charset="-122"/>
              </a:rPr>
              <a:t>,</a:t>
            </a:r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由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259632" y="1412776"/>
          <a:ext cx="3816424" cy="614509"/>
        </p:xfrm>
        <a:graphic>
          <a:graphicData uri="http://schemas.openxmlformats.org/presentationml/2006/ole">
            <p:oleObj spid="_x0000_s55298" name="Equation" r:id="rId3" imgW="1498320" imgH="241200" progId="Equation.DSMT4">
              <p:embed/>
            </p:oleObj>
          </a:graphicData>
        </a:graphic>
      </p:graphicFrame>
      <p:sp>
        <p:nvSpPr>
          <p:cNvPr id="5" name="Text Box 70"/>
          <p:cNvSpPr txBox="1">
            <a:spLocks noChangeArrowheads="1"/>
          </p:cNvSpPr>
          <p:nvPr/>
        </p:nvSpPr>
        <p:spPr bwMode="auto">
          <a:xfrm>
            <a:off x="1338064" y="2348880"/>
            <a:ext cx="41700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得该检验问题的拒绝域：</a:t>
            </a:r>
          </a:p>
        </p:txBody>
      </p:sp>
      <p:graphicFrame>
        <p:nvGraphicFramePr>
          <p:cNvPr id="6" name="Object 72"/>
          <p:cNvGraphicFramePr>
            <a:graphicFrameLocks noChangeAspect="1"/>
          </p:cNvGraphicFramePr>
          <p:nvPr/>
        </p:nvGraphicFramePr>
        <p:xfrm>
          <a:off x="2279745" y="3212976"/>
          <a:ext cx="4020447" cy="1080120"/>
        </p:xfrm>
        <a:graphic>
          <a:graphicData uri="http://schemas.openxmlformats.org/presentationml/2006/ole">
            <p:oleObj spid="_x0000_s55299" name="公式" r:id="rId4" imgW="1701720" imgH="457200" progId="Equation.3">
              <p:embed/>
            </p:oleObj>
          </a:graphicData>
        </a:graphic>
      </p:graphicFrame>
      <p:pic>
        <p:nvPicPr>
          <p:cNvPr id="7" name="图片 6" descr="2015-03-06_215504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776" y="4221088"/>
            <a:ext cx="3943350" cy="22574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7-3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单个正态总体方差的假设检验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85786" y="642918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7-3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单个正态总体方差的假设检验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5-23_095358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596" y="357166"/>
            <a:ext cx="8143932" cy="2928958"/>
          </a:xfrm>
          <a:prstGeom prst="rect">
            <a:avLst/>
          </a:prstGeom>
        </p:spPr>
      </p:pic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701694" y="3470275"/>
          <a:ext cx="6584950" cy="1146175"/>
        </p:xfrm>
        <a:graphic>
          <a:graphicData uri="http://schemas.openxmlformats.org/presentationml/2006/ole">
            <p:oleObj spid="_x0000_s56323" name="Equation" r:id="rId4" imgW="2768400" imgH="482400" progId="Equation.DSMT4">
              <p:embed/>
            </p:oleObj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893763" y="4786313"/>
          <a:ext cx="6142037" cy="1641475"/>
        </p:xfrm>
        <a:graphic>
          <a:graphicData uri="http://schemas.openxmlformats.org/presentationml/2006/ole">
            <p:oleObj spid="_x0000_s56324" name="Equation" r:id="rId5" imgW="2565360" imgH="68580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7-3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单个正态总体方差的假设检验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500034" y="785794"/>
          <a:ext cx="8139112" cy="1306512"/>
        </p:xfrm>
        <a:graphic>
          <a:graphicData uri="http://schemas.openxmlformats.org/presentationml/2006/ole">
            <p:oleObj spid="_x0000_s57346" name="Equation" r:id="rId3" imgW="3085920" imgH="495000" progId="Equation.DSMT4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571472" y="2357430"/>
          <a:ext cx="6074978" cy="1571636"/>
        </p:xfrm>
        <a:graphic>
          <a:graphicData uri="http://schemas.openxmlformats.org/presentationml/2006/ole">
            <p:oleObj spid="_x0000_s57347" name="Equation" r:id="rId4" imgW="2552400" imgH="660240" progId="Equation.DSMT4">
              <p:embed/>
            </p:oleObj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714348" y="4357694"/>
          <a:ext cx="7470374" cy="1071570"/>
        </p:xfrm>
        <a:graphic>
          <a:graphicData uri="http://schemas.openxmlformats.org/presentationml/2006/ole">
            <p:oleObj spid="_x0000_s57348" name="Equation" r:id="rId5" imgW="3098520" imgH="4442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5-03-06_220456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91813"/>
            <a:ext cx="9144000" cy="34743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7-3</a:t>
            </a:r>
            <a:r>
              <a:rPr lang="zh-CN" altLang="en-US" dirty="0" smtClean="0">
                <a:solidFill>
                  <a:srgbClr val="FF0000"/>
                </a:solidFill>
              </a:rPr>
              <a:t>单个正态总体方差的假设检验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2883</TotalTime>
  <Words>108</Words>
  <Application>Microsoft Office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第三章</vt:lpstr>
      <vt:lpstr>Equation</vt:lpstr>
      <vt:lpstr>公式</vt:lpstr>
      <vt:lpstr>MathType 6.0 Equation</vt:lpstr>
      <vt:lpstr>幻灯片 1</vt:lpstr>
      <vt:lpstr>幻灯片 2</vt:lpstr>
      <vt:lpstr>幻灯片 3</vt:lpstr>
      <vt:lpstr>幻灯片 4</vt:lpstr>
      <vt:lpstr>幻灯片 5</vt:lpstr>
    </vt:vector>
  </TitlesOfParts>
  <Company>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think</cp:lastModifiedBy>
  <cp:revision>216</cp:revision>
  <dcterms:created xsi:type="dcterms:W3CDTF">2002-02-05T15:49:25Z</dcterms:created>
  <dcterms:modified xsi:type="dcterms:W3CDTF">2015-05-23T02:15:03Z</dcterms:modified>
</cp:coreProperties>
</file>