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1" r:id="rId3"/>
    <p:sldId id="257" r:id="rId4"/>
    <p:sldId id="262" r:id="rId5"/>
    <p:sldId id="258" r:id="rId6"/>
    <p:sldId id="263" r:id="rId7"/>
    <p:sldId id="305" r:id="rId8"/>
    <p:sldId id="306" r:id="rId9"/>
    <p:sldId id="298" r:id="rId10"/>
    <p:sldId id="299" r:id="rId11"/>
    <p:sldId id="259" r:id="rId12"/>
    <p:sldId id="264" r:id="rId13"/>
    <p:sldId id="265" r:id="rId14"/>
    <p:sldId id="266" r:id="rId15"/>
    <p:sldId id="268" r:id="rId16"/>
    <p:sldId id="269" r:id="rId17"/>
    <p:sldId id="270" r:id="rId18"/>
    <p:sldId id="260" r:id="rId19"/>
    <p:sldId id="267" r:id="rId20"/>
    <p:sldId id="271" r:id="rId21"/>
    <p:sldId id="275" r:id="rId22"/>
    <p:sldId id="276" r:id="rId23"/>
    <p:sldId id="278" r:id="rId24"/>
    <p:sldId id="272" r:id="rId25"/>
    <p:sldId id="302" r:id="rId26"/>
    <p:sldId id="303" r:id="rId27"/>
    <p:sldId id="304" r:id="rId28"/>
    <p:sldId id="307" r:id="rId29"/>
    <p:sldId id="277" r:id="rId30"/>
    <p:sldId id="279" r:id="rId31"/>
    <p:sldId id="280" r:id="rId32"/>
    <p:sldId id="281" r:id="rId33"/>
    <p:sldId id="283" r:id="rId34"/>
    <p:sldId id="285" r:id="rId35"/>
    <p:sldId id="286" r:id="rId36"/>
    <p:sldId id="287" r:id="rId37"/>
    <p:sldId id="288" r:id="rId38"/>
    <p:sldId id="289" r:id="rId39"/>
    <p:sldId id="290" r:id="rId40"/>
    <p:sldId id="292" r:id="rId41"/>
    <p:sldId id="293" r:id="rId42"/>
    <p:sldId id="294" r:id="rId43"/>
    <p:sldId id="295" r:id="rId44"/>
    <p:sldId id="296" r:id="rId45"/>
    <p:sldId id="297" r:id="rId46"/>
    <p:sldId id="300" r:id="rId47"/>
    <p:sldId id="301" r:id="rId4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66"/>
    <a:srgbClr val="CC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83193" autoAdjust="0"/>
  </p:normalViewPr>
  <p:slideViewPr>
    <p:cSldViewPr>
      <p:cViewPr varScale="1">
        <p:scale>
          <a:sx n="58" d="100"/>
          <a:sy n="58" d="100"/>
        </p:scale>
        <p:origin x="-1482" y="-96"/>
      </p:cViewPr>
      <p:guideLst>
        <p:guide orient="horz" pos="21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10" Type="http://schemas.openxmlformats.org/officeDocument/2006/relationships/image" Target="../media/image79.wmf"/><Relationship Id="rId4" Type="http://schemas.openxmlformats.org/officeDocument/2006/relationships/image" Target="../media/image73.png"/><Relationship Id="rId9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12" Type="http://schemas.openxmlformats.org/officeDocument/2006/relationships/image" Target="../media/image156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11" Type="http://schemas.openxmlformats.org/officeDocument/2006/relationships/image" Target="../media/image155.wmf"/><Relationship Id="rId5" Type="http://schemas.openxmlformats.org/officeDocument/2006/relationships/image" Target="../media/image149.wmf"/><Relationship Id="rId10" Type="http://schemas.openxmlformats.org/officeDocument/2006/relationships/image" Target="../media/image154.wmf"/><Relationship Id="rId4" Type="http://schemas.openxmlformats.org/officeDocument/2006/relationships/image" Target="../media/image148.wmf"/><Relationship Id="rId9" Type="http://schemas.openxmlformats.org/officeDocument/2006/relationships/image" Target="../media/image153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image" Target="../media/image159.wmf"/><Relationship Id="rId7" Type="http://schemas.openxmlformats.org/officeDocument/2006/relationships/image" Target="../media/image163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10" Type="http://schemas.openxmlformats.org/officeDocument/2006/relationships/image" Target="../media/image166.wmf"/><Relationship Id="rId4" Type="http://schemas.openxmlformats.org/officeDocument/2006/relationships/image" Target="../media/image160.wmf"/><Relationship Id="rId9" Type="http://schemas.openxmlformats.org/officeDocument/2006/relationships/image" Target="../media/image16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image" Target="../media/image182.wmf"/><Relationship Id="rId7" Type="http://schemas.openxmlformats.org/officeDocument/2006/relationships/image" Target="../media/image186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Relationship Id="rId9" Type="http://schemas.openxmlformats.org/officeDocument/2006/relationships/image" Target="../media/image188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image" Target="../media/image196.wmf"/><Relationship Id="rId7" Type="http://schemas.openxmlformats.org/officeDocument/2006/relationships/image" Target="../media/image200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Relationship Id="rId9" Type="http://schemas.openxmlformats.org/officeDocument/2006/relationships/image" Target="../media/image20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13" Type="http://schemas.openxmlformats.org/officeDocument/2006/relationships/image" Target="../media/image215.wmf"/><Relationship Id="rId3" Type="http://schemas.openxmlformats.org/officeDocument/2006/relationships/image" Target="../media/image205.wmf"/><Relationship Id="rId7" Type="http://schemas.openxmlformats.org/officeDocument/2006/relationships/image" Target="../media/image209.wmf"/><Relationship Id="rId12" Type="http://schemas.openxmlformats.org/officeDocument/2006/relationships/image" Target="../media/image214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6" Type="http://schemas.openxmlformats.org/officeDocument/2006/relationships/image" Target="../media/image208.wmf"/><Relationship Id="rId11" Type="http://schemas.openxmlformats.org/officeDocument/2006/relationships/image" Target="../media/image213.wmf"/><Relationship Id="rId5" Type="http://schemas.openxmlformats.org/officeDocument/2006/relationships/image" Target="../media/image207.wmf"/><Relationship Id="rId10" Type="http://schemas.openxmlformats.org/officeDocument/2006/relationships/image" Target="../media/image212.wmf"/><Relationship Id="rId4" Type="http://schemas.openxmlformats.org/officeDocument/2006/relationships/image" Target="../media/image206.wmf"/><Relationship Id="rId9" Type="http://schemas.openxmlformats.org/officeDocument/2006/relationships/image" Target="../media/image211.wmf"/><Relationship Id="rId14" Type="http://schemas.openxmlformats.org/officeDocument/2006/relationships/image" Target="../media/image216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3" Type="http://schemas.openxmlformats.org/officeDocument/2006/relationships/image" Target="../media/image219.wmf"/><Relationship Id="rId7" Type="http://schemas.openxmlformats.org/officeDocument/2006/relationships/image" Target="../media/image223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Relationship Id="rId6" Type="http://schemas.openxmlformats.org/officeDocument/2006/relationships/image" Target="../media/image222.wmf"/><Relationship Id="rId5" Type="http://schemas.openxmlformats.org/officeDocument/2006/relationships/image" Target="../media/image221.wmf"/><Relationship Id="rId4" Type="http://schemas.openxmlformats.org/officeDocument/2006/relationships/image" Target="../media/image220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13" Type="http://schemas.openxmlformats.org/officeDocument/2006/relationships/image" Target="../media/image234.wmf"/><Relationship Id="rId3" Type="http://schemas.openxmlformats.org/officeDocument/2006/relationships/image" Target="../media/image205.wmf"/><Relationship Id="rId7" Type="http://schemas.openxmlformats.org/officeDocument/2006/relationships/image" Target="../media/image230.wmf"/><Relationship Id="rId12" Type="http://schemas.openxmlformats.org/officeDocument/2006/relationships/image" Target="../media/image233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6" Type="http://schemas.openxmlformats.org/officeDocument/2006/relationships/image" Target="../media/image229.wmf"/><Relationship Id="rId11" Type="http://schemas.openxmlformats.org/officeDocument/2006/relationships/image" Target="../media/image214.wmf"/><Relationship Id="rId5" Type="http://schemas.openxmlformats.org/officeDocument/2006/relationships/image" Target="../media/image228.wmf"/><Relationship Id="rId10" Type="http://schemas.openxmlformats.org/officeDocument/2006/relationships/image" Target="../media/image232.wmf"/><Relationship Id="rId4" Type="http://schemas.openxmlformats.org/officeDocument/2006/relationships/image" Target="../media/image227.wmf"/><Relationship Id="rId9" Type="http://schemas.openxmlformats.org/officeDocument/2006/relationships/image" Target="../media/image231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3" Type="http://schemas.openxmlformats.org/officeDocument/2006/relationships/image" Target="../media/image237.wmf"/><Relationship Id="rId7" Type="http://schemas.openxmlformats.org/officeDocument/2006/relationships/image" Target="../media/image241.wmf"/><Relationship Id="rId2" Type="http://schemas.openxmlformats.org/officeDocument/2006/relationships/image" Target="../media/image236.wmf"/><Relationship Id="rId1" Type="http://schemas.openxmlformats.org/officeDocument/2006/relationships/image" Target="../media/image235.wmf"/><Relationship Id="rId6" Type="http://schemas.openxmlformats.org/officeDocument/2006/relationships/image" Target="../media/image240.wmf"/><Relationship Id="rId5" Type="http://schemas.openxmlformats.org/officeDocument/2006/relationships/image" Target="../media/image239.wmf"/><Relationship Id="rId4" Type="http://schemas.openxmlformats.org/officeDocument/2006/relationships/image" Target="../media/image238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wmf"/><Relationship Id="rId1" Type="http://schemas.openxmlformats.org/officeDocument/2006/relationships/image" Target="../media/image242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Relationship Id="rId4" Type="http://schemas.openxmlformats.org/officeDocument/2006/relationships/image" Target="../media/image248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wmf"/><Relationship Id="rId2" Type="http://schemas.openxmlformats.org/officeDocument/2006/relationships/image" Target="../media/image251.wmf"/><Relationship Id="rId1" Type="http://schemas.openxmlformats.org/officeDocument/2006/relationships/image" Target="../media/image250.wmf"/><Relationship Id="rId4" Type="http://schemas.openxmlformats.org/officeDocument/2006/relationships/image" Target="../media/image25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86D4F44-FF49-4D8C-8D47-A8C115741AE7}" type="datetimeFigureOut">
              <a:rPr lang="zh-CN" altLang="en-US"/>
              <a:t>2015/11/8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4404B4E-471C-4EAB-B976-A192DD661E76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0755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404B4E-471C-4EAB-B976-A192DD661E7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1-P(AB)=P((AB)</a:t>
            </a:r>
            <a:r>
              <a:rPr lang="en-US" altLang="zh-CN" baseline="30000"/>
              <a:t>c</a:t>
            </a:r>
            <a:r>
              <a:rPr lang="en-US" altLang="zh-CN"/>
              <a:t>)=P(A</a:t>
            </a:r>
            <a:r>
              <a:rPr lang="en-US" altLang="zh-CN" baseline="30000"/>
              <a:t>c</a:t>
            </a:r>
            <a:r>
              <a:rPr lang="en-US" altLang="zh-CN">
                <a:sym typeface="Symbol" charset="0"/>
              </a:rPr>
              <a:t>B</a:t>
            </a:r>
            <a:r>
              <a:rPr lang="en-US" altLang="zh-CN" baseline="30000">
                <a:sym typeface="Symbol" charset="0"/>
              </a:rPr>
              <a:t>c</a:t>
            </a:r>
            <a:r>
              <a:rPr lang="en-US" altLang="zh-CN">
                <a:sym typeface="Symbol" charset="0"/>
              </a:rPr>
              <a:t>)=P(A</a:t>
            </a:r>
            <a:r>
              <a:rPr lang="en-US" altLang="zh-CN" baseline="30000">
                <a:sym typeface="Symbol" charset="0"/>
              </a:rPr>
              <a:t>c</a:t>
            </a:r>
            <a:r>
              <a:rPr lang="en-US" altLang="zh-CN">
                <a:sym typeface="Symbol" charset="0"/>
              </a:rPr>
              <a:t>)+P(B</a:t>
            </a:r>
            <a:r>
              <a:rPr lang="en-US" altLang="zh-CN" baseline="30000">
                <a:sym typeface="Symbol" charset="0"/>
              </a:rPr>
              <a:t>c</a:t>
            </a:r>
            <a:r>
              <a:rPr lang="en-US" altLang="zh-CN">
                <a:sym typeface="Symbol" charset="0"/>
              </a:rPr>
              <a:t>)-P(A</a:t>
            </a:r>
            <a:r>
              <a:rPr lang="en-US" altLang="zh-CN" baseline="30000">
                <a:sym typeface="Symbol" charset="0"/>
              </a:rPr>
              <a:t>c</a:t>
            </a:r>
            <a:r>
              <a:rPr lang="en-US" altLang="zh-CN">
                <a:sym typeface="Symbol" charset="0"/>
              </a:rPr>
              <a:t>B</a:t>
            </a:r>
            <a:r>
              <a:rPr lang="en-US" altLang="zh-CN" baseline="30000">
                <a:sym typeface="Symbol" charset="0"/>
              </a:rPr>
              <a:t>c</a:t>
            </a:r>
            <a:r>
              <a:rPr lang="en-US" altLang="zh-CN">
                <a:sym typeface="Symbol" charset="0"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404B4E-471C-4EAB-B976-A192DD661E76}" type="slidenum">
              <a:rPr lang="zh-CN" altLang="en-US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x</a:t>
            </a:r>
            <a:r>
              <a:rPr lang="en-US" altLang="zh-CN">
                <a:sym typeface="Symbol" charset="0"/>
              </a:rPr>
              <a:t>0, z-x0,0x</a:t>
            </a:r>
            <a:r>
              <a:rPr lang="en-US" altLang="zh-CN">
                <a:latin typeface="Arial" charset="0"/>
                <a:sym typeface="Symbol" charset="0"/>
              </a:rPr>
              <a:t>≤</a:t>
            </a:r>
            <a:r>
              <a:rPr lang="en-US" altLang="zh-CN">
                <a:sym typeface="Symbol" charset="0"/>
              </a:rPr>
              <a:t>z.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404B4E-471C-4EAB-B976-A192DD661E76}" type="slidenum">
              <a:rPr lang="zh-CN" altLang="en-US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30DAD-D90C-49B1-88D8-DC7AE69984B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9A997-0653-47AA-95EE-F10F3A3902F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06614-2F73-4F09-8CFB-85C0F7ED6ED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hasCustomPrompt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FFE5E-BB7C-41D4-945B-ECDBD0A98CC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D4E5D-BCB2-43A2-A308-9FE3B2AABF2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68FB2-6DE6-4D14-AF97-133C819D708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DE2CD-D2E9-4003-A02C-F73F1BF9FA3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02DB9-F813-4DEF-88BD-65B03378965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D5135-8282-4329-B594-9CD7487F17F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F18E7-CAA3-46F6-9BF4-3406CCAB1B9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6951D-A87B-43D8-A18A-B07BA890904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99B06-12A2-413D-B6EC-5353A21B8E3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D6D889E3-B06D-4EBF-B88E-C760FFE8D283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3.wmf"/><Relationship Id="rId3" Type="http://schemas.openxmlformats.org/officeDocument/2006/relationships/image" Target="../media/image44.jpeg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9.wmf"/><Relationship Id="rId3" Type="http://schemas.openxmlformats.org/officeDocument/2006/relationships/image" Target="../media/image50.jpeg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8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5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6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7.w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6.wmf"/><Relationship Id="rId20" Type="http://schemas.openxmlformats.org/officeDocument/2006/relationships/image" Target="../media/image7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73.png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5.wmf"/><Relationship Id="rId22" Type="http://schemas.openxmlformats.org/officeDocument/2006/relationships/image" Target="../media/image7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7.jpe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6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8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98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97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9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9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3.jpeg"/><Relationship Id="rId4" Type="http://schemas.openxmlformats.org/officeDocument/2006/relationships/image" Target="../media/image102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image" Target="../media/image109.png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9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image" Target="../media/image113.png"/><Relationship Id="rId7" Type="http://schemas.openxmlformats.org/officeDocument/2006/relationships/image" Target="../media/image11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97.bin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96.bin"/><Relationship Id="rId9" Type="http://schemas.openxmlformats.org/officeDocument/2006/relationships/image" Target="../media/image11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3" Type="http://schemas.openxmlformats.org/officeDocument/2006/relationships/oleObject" Target="../embeddings/oleObject99.bin"/><Relationship Id="rId7" Type="http://schemas.openxmlformats.org/officeDocument/2006/relationships/image" Target="../media/image11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00.bin"/><Relationship Id="rId5" Type="http://schemas.openxmlformats.org/officeDocument/2006/relationships/image" Target="../media/image117.png"/><Relationship Id="rId4" Type="http://schemas.openxmlformats.org/officeDocument/2006/relationships/image" Target="../media/image114.wmf"/><Relationship Id="rId9" Type="http://schemas.openxmlformats.org/officeDocument/2006/relationships/image" Target="../media/image11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1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2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0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2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30.wmf"/><Relationship Id="rId18" Type="http://schemas.openxmlformats.org/officeDocument/2006/relationships/oleObject" Target="../embeddings/oleObject117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7.wmf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132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16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29.wmf"/><Relationship Id="rId5" Type="http://schemas.openxmlformats.org/officeDocument/2006/relationships/image" Target="../media/image126.wmf"/><Relationship Id="rId15" Type="http://schemas.openxmlformats.org/officeDocument/2006/relationships/image" Target="../media/image131.wmf"/><Relationship Id="rId10" Type="http://schemas.openxmlformats.org/officeDocument/2006/relationships/oleObject" Target="../embeddings/oleObject113.bin"/><Relationship Id="rId19" Type="http://schemas.openxmlformats.org/officeDocument/2006/relationships/image" Target="../media/image133.wmf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28.wmf"/><Relationship Id="rId14" Type="http://schemas.openxmlformats.org/officeDocument/2006/relationships/oleObject" Target="../embeddings/oleObject11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23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3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3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4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4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2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52.wmf"/><Relationship Id="rId26" Type="http://schemas.openxmlformats.org/officeDocument/2006/relationships/image" Target="../media/image155.wmf"/><Relationship Id="rId3" Type="http://schemas.openxmlformats.org/officeDocument/2006/relationships/oleObject" Target="../embeddings/oleObject129.bin"/><Relationship Id="rId21" Type="http://schemas.openxmlformats.org/officeDocument/2006/relationships/oleObject" Target="../embeddings/oleObject138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49.wmf"/><Relationship Id="rId17" Type="http://schemas.openxmlformats.org/officeDocument/2006/relationships/oleObject" Target="../embeddings/oleObject136.bin"/><Relationship Id="rId25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1.wmf"/><Relationship Id="rId20" Type="http://schemas.openxmlformats.org/officeDocument/2006/relationships/image" Target="../media/image153.wmf"/><Relationship Id="rId29" Type="http://schemas.openxmlformats.org/officeDocument/2006/relationships/oleObject" Target="../embeddings/oleObject144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33.bin"/><Relationship Id="rId24" Type="http://schemas.openxmlformats.org/officeDocument/2006/relationships/image" Target="../media/image154.wmf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23" Type="http://schemas.openxmlformats.org/officeDocument/2006/relationships/oleObject" Target="../embeddings/oleObject140.bin"/><Relationship Id="rId28" Type="http://schemas.openxmlformats.org/officeDocument/2006/relationships/oleObject" Target="../embeddings/oleObject143.bin"/><Relationship Id="rId10" Type="http://schemas.openxmlformats.org/officeDocument/2006/relationships/image" Target="../media/image148.wmf"/><Relationship Id="rId19" Type="http://schemas.openxmlformats.org/officeDocument/2006/relationships/oleObject" Target="../embeddings/oleObject137.bin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50.wmf"/><Relationship Id="rId22" Type="http://schemas.openxmlformats.org/officeDocument/2006/relationships/oleObject" Target="../embeddings/oleObject139.bin"/><Relationship Id="rId27" Type="http://schemas.openxmlformats.org/officeDocument/2006/relationships/oleObject" Target="../embeddings/oleObject142.bin"/><Relationship Id="rId30" Type="http://schemas.openxmlformats.org/officeDocument/2006/relationships/image" Target="../media/image15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64.wmf"/><Relationship Id="rId3" Type="http://schemas.openxmlformats.org/officeDocument/2006/relationships/oleObject" Target="../embeddings/oleObject145.bin"/><Relationship Id="rId21" Type="http://schemas.openxmlformats.org/officeDocument/2006/relationships/oleObject" Target="../embeddings/oleObject154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61.wmf"/><Relationship Id="rId17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3.wmf"/><Relationship Id="rId20" Type="http://schemas.openxmlformats.org/officeDocument/2006/relationships/image" Target="../media/image165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10" Type="http://schemas.openxmlformats.org/officeDocument/2006/relationships/image" Target="../media/image160.wmf"/><Relationship Id="rId19" Type="http://schemas.openxmlformats.org/officeDocument/2006/relationships/oleObject" Target="../embeddings/oleObject153.bin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62.wmf"/><Relationship Id="rId22" Type="http://schemas.openxmlformats.org/officeDocument/2006/relationships/image" Target="../media/image16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170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5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79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76.wmf"/><Relationship Id="rId17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8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175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77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13" Type="http://schemas.openxmlformats.org/officeDocument/2006/relationships/image" Target="../media/image184.wmf"/><Relationship Id="rId18" Type="http://schemas.openxmlformats.org/officeDocument/2006/relationships/oleObject" Target="../embeddings/oleObject175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88.wmf"/><Relationship Id="rId7" Type="http://schemas.openxmlformats.org/officeDocument/2006/relationships/image" Target="../media/image181.wmf"/><Relationship Id="rId12" Type="http://schemas.openxmlformats.org/officeDocument/2006/relationships/oleObject" Target="../embeddings/oleObject172.bin"/><Relationship Id="rId17" Type="http://schemas.openxmlformats.org/officeDocument/2006/relationships/image" Target="../media/image18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4.bin"/><Relationship Id="rId20" Type="http://schemas.openxmlformats.org/officeDocument/2006/relationships/oleObject" Target="../embeddings/oleObject176.bin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69.bin"/><Relationship Id="rId11" Type="http://schemas.openxmlformats.org/officeDocument/2006/relationships/image" Target="../media/image183.wmf"/><Relationship Id="rId5" Type="http://schemas.openxmlformats.org/officeDocument/2006/relationships/image" Target="../media/image180.wmf"/><Relationship Id="rId15" Type="http://schemas.openxmlformats.org/officeDocument/2006/relationships/image" Target="../media/image185.wmf"/><Relationship Id="rId10" Type="http://schemas.openxmlformats.org/officeDocument/2006/relationships/oleObject" Target="../embeddings/oleObject171.bin"/><Relationship Id="rId19" Type="http://schemas.openxmlformats.org/officeDocument/2006/relationships/image" Target="../media/image187.wmf"/><Relationship Id="rId4" Type="http://schemas.openxmlformats.org/officeDocument/2006/relationships/oleObject" Target="../embeddings/oleObject168.bin"/><Relationship Id="rId9" Type="http://schemas.openxmlformats.org/officeDocument/2006/relationships/image" Target="../media/image182.wmf"/><Relationship Id="rId14" Type="http://schemas.openxmlformats.org/officeDocument/2006/relationships/oleObject" Target="../embeddings/oleObject173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181.bin"/><Relationship Id="rId5" Type="http://schemas.openxmlformats.org/officeDocument/2006/relationships/oleObject" Target="../embeddings/oleObject178.bin"/><Relationship Id="rId10" Type="http://schemas.openxmlformats.org/officeDocument/2006/relationships/image" Target="../media/image192.wmf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18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2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4" Type="http://schemas.openxmlformats.org/officeDocument/2006/relationships/image" Target="../media/image15.jpe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201.w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98.wmf"/><Relationship Id="rId17" Type="http://schemas.openxmlformats.org/officeDocument/2006/relationships/oleObject" Target="../embeddings/oleObject18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0.wmf"/><Relationship Id="rId20" Type="http://schemas.openxmlformats.org/officeDocument/2006/relationships/image" Target="../media/image202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95.w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88.bin"/><Relationship Id="rId10" Type="http://schemas.openxmlformats.org/officeDocument/2006/relationships/image" Target="../media/image197.wmf"/><Relationship Id="rId19" Type="http://schemas.openxmlformats.org/officeDocument/2006/relationships/oleObject" Target="../embeddings/oleObject190.bin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9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13" Type="http://schemas.openxmlformats.org/officeDocument/2006/relationships/oleObject" Target="../embeddings/oleObject196.bin"/><Relationship Id="rId18" Type="http://schemas.openxmlformats.org/officeDocument/2006/relationships/image" Target="../media/image210.wmf"/><Relationship Id="rId26" Type="http://schemas.openxmlformats.org/officeDocument/2006/relationships/image" Target="../media/image214.wmf"/><Relationship Id="rId3" Type="http://schemas.openxmlformats.org/officeDocument/2006/relationships/oleObject" Target="../embeddings/oleObject191.bin"/><Relationship Id="rId21" Type="http://schemas.openxmlformats.org/officeDocument/2006/relationships/oleObject" Target="../embeddings/oleObject200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207.wmf"/><Relationship Id="rId17" Type="http://schemas.openxmlformats.org/officeDocument/2006/relationships/oleObject" Target="../embeddings/oleObject198.bin"/><Relationship Id="rId25" Type="http://schemas.openxmlformats.org/officeDocument/2006/relationships/oleObject" Target="../embeddings/oleObject20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9.wmf"/><Relationship Id="rId20" Type="http://schemas.openxmlformats.org/officeDocument/2006/relationships/image" Target="../media/image211.wmf"/><Relationship Id="rId29" Type="http://schemas.openxmlformats.org/officeDocument/2006/relationships/oleObject" Target="../embeddings/oleObject204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04.wmf"/><Relationship Id="rId11" Type="http://schemas.openxmlformats.org/officeDocument/2006/relationships/oleObject" Target="../embeddings/oleObject195.bin"/><Relationship Id="rId24" Type="http://schemas.openxmlformats.org/officeDocument/2006/relationships/image" Target="../media/image213.wmf"/><Relationship Id="rId5" Type="http://schemas.openxmlformats.org/officeDocument/2006/relationships/oleObject" Target="../embeddings/oleObject192.bin"/><Relationship Id="rId15" Type="http://schemas.openxmlformats.org/officeDocument/2006/relationships/oleObject" Target="../embeddings/oleObject197.bin"/><Relationship Id="rId23" Type="http://schemas.openxmlformats.org/officeDocument/2006/relationships/oleObject" Target="../embeddings/oleObject201.bin"/><Relationship Id="rId28" Type="http://schemas.openxmlformats.org/officeDocument/2006/relationships/image" Target="../media/image215.wmf"/><Relationship Id="rId10" Type="http://schemas.openxmlformats.org/officeDocument/2006/relationships/image" Target="../media/image206.wmf"/><Relationship Id="rId19" Type="http://schemas.openxmlformats.org/officeDocument/2006/relationships/oleObject" Target="../embeddings/oleObject199.bin"/><Relationship Id="rId4" Type="http://schemas.openxmlformats.org/officeDocument/2006/relationships/image" Target="../media/image203.w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208.wmf"/><Relationship Id="rId22" Type="http://schemas.openxmlformats.org/officeDocument/2006/relationships/image" Target="../media/image212.wmf"/><Relationship Id="rId27" Type="http://schemas.openxmlformats.org/officeDocument/2006/relationships/oleObject" Target="../embeddings/oleObject203.bin"/><Relationship Id="rId30" Type="http://schemas.openxmlformats.org/officeDocument/2006/relationships/image" Target="../media/image216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224.wmf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221.wmf"/><Relationship Id="rId17" Type="http://schemas.openxmlformats.org/officeDocument/2006/relationships/oleObject" Target="../embeddings/oleObject2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3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18.w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10" Type="http://schemas.openxmlformats.org/officeDocument/2006/relationships/image" Target="../media/image220.wmf"/><Relationship Id="rId4" Type="http://schemas.openxmlformats.org/officeDocument/2006/relationships/image" Target="../media/image217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222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13" Type="http://schemas.openxmlformats.org/officeDocument/2006/relationships/oleObject" Target="../embeddings/oleObject218.bin"/><Relationship Id="rId18" Type="http://schemas.openxmlformats.org/officeDocument/2006/relationships/image" Target="../media/image211.wmf"/><Relationship Id="rId26" Type="http://schemas.openxmlformats.org/officeDocument/2006/relationships/image" Target="../media/image233.wmf"/><Relationship Id="rId3" Type="http://schemas.openxmlformats.org/officeDocument/2006/relationships/oleObject" Target="../embeddings/oleObject213.bin"/><Relationship Id="rId21" Type="http://schemas.openxmlformats.org/officeDocument/2006/relationships/oleObject" Target="../embeddings/oleObject222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228.wmf"/><Relationship Id="rId17" Type="http://schemas.openxmlformats.org/officeDocument/2006/relationships/oleObject" Target="../embeddings/oleObject220.bin"/><Relationship Id="rId25" Type="http://schemas.openxmlformats.org/officeDocument/2006/relationships/oleObject" Target="../embeddings/oleObject2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0.wmf"/><Relationship Id="rId20" Type="http://schemas.openxmlformats.org/officeDocument/2006/relationships/image" Target="../media/image231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217.bin"/><Relationship Id="rId24" Type="http://schemas.openxmlformats.org/officeDocument/2006/relationships/image" Target="../media/image214.wmf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23" Type="http://schemas.openxmlformats.org/officeDocument/2006/relationships/oleObject" Target="../embeddings/oleObject223.bin"/><Relationship Id="rId28" Type="http://schemas.openxmlformats.org/officeDocument/2006/relationships/image" Target="../media/image234.wmf"/><Relationship Id="rId10" Type="http://schemas.openxmlformats.org/officeDocument/2006/relationships/image" Target="../media/image227.wmf"/><Relationship Id="rId19" Type="http://schemas.openxmlformats.org/officeDocument/2006/relationships/oleObject" Target="../embeddings/oleObject221.bin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229.wmf"/><Relationship Id="rId22" Type="http://schemas.openxmlformats.org/officeDocument/2006/relationships/image" Target="../media/image232.wmf"/><Relationship Id="rId27" Type="http://schemas.openxmlformats.org/officeDocument/2006/relationships/oleObject" Target="../embeddings/oleObject225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13" Type="http://schemas.openxmlformats.org/officeDocument/2006/relationships/oleObject" Target="../embeddings/oleObject231.bin"/><Relationship Id="rId18" Type="http://schemas.openxmlformats.org/officeDocument/2006/relationships/image" Target="../media/image224.wmf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28.bin"/><Relationship Id="rId12" Type="http://schemas.openxmlformats.org/officeDocument/2006/relationships/image" Target="../media/image239.wmf"/><Relationship Id="rId17" Type="http://schemas.openxmlformats.org/officeDocument/2006/relationships/oleObject" Target="../embeddings/oleObject2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1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36.wmf"/><Relationship Id="rId11" Type="http://schemas.openxmlformats.org/officeDocument/2006/relationships/oleObject" Target="../embeddings/oleObject230.bin"/><Relationship Id="rId5" Type="http://schemas.openxmlformats.org/officeDocument/2006/relationships/oleObject" Target="../embeddings/oleObject227.bin"/><Relationship Id="rId15" Type="http://schemas.openxmlformats.org/officeDocument/2006/relationships/oleObject" Target="../embeddings/oleObject232.bin"/><Relationship Id="rId10" Type="http://schemas.openxmlformats.org/officeDocument/2006/relationships/image" Target="../media/image238.wmf"/><Relationship Id="rId4" Type="http://schemas.openxmlformats.org/officeDocument/2006/relationships/image" Target="../media/image235.wmf"/><Relationship Id="rId9" Type="http://schemas.openxmlformats.org/officeDocument/2006/relationships/oleObject" Target="../embeddings/oleObject229.bin"/><Relationship Id="rId14" Type="http://schemas.openxmlformats.org/officeDocument/2006/relationships/image" Target="../media/image240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jpeg"/><Relationship Id="rId7" Type="http://schemas.openxmlformats.org/officeDocument/2006/relationships/image" Target="../media/image2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35.bin"/><Relationship Id="rId5" Type="http://schemas.openxmlformats.org/officeDocument/2006/relationships/image" Target="../media/image242.wmf"/><Relationship Id="rId4" Type="http://schemas.openxmlformats.org/officeDocument/2006/relationships/oleObject" Target="../embeddings/oleObject234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3" Type="http://schemas.openxmlformats.org/officeDocument/2006/relationships/oleObject" Target="../embeddings/oleObject236.bin"/><Relationship Id="rId7" Type="http://schemas.openxmlformats.org/officeDocument/2006/relationships/oleObject" Target="../embeddings/oleObject2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46.wmf"/><Relationship Id="rId11" Type="http://schemas.openxmlformats.org/officeDocument/2006/relationships/image" Target="../media/image248.wmf"/><Relationship Id="rId5" Type="http://schemas.openxmlformats.org/officeDocument/2006/relationships/oleObject" Target="../embeddings/oleObject237.bin"/><Relationship Id="rId10" Type="http://schemas.openxmlformats.org/officeDocument/2006/relationships/oleObject" Target="../embeddings/oleObject239.bin"/><Relationship Id="rId4" Type="http://schemas.openxmlformats.org/officeDocument/2006/relationships/image" Target="../media/image245.wmf"/><Relationship Id="rId9" Type="http://schemas.openxmlformats.org/officeDocument/2006/relationships/image" Target="../media/image249.jpe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2.bin"/><Relationship Id="rId3" Type="http://schemas.openxmlformats.org/officeDocument/2006/relationships/oleObject" Target="../embeddings/oleObject240.bin"/><Relationship Id="rId7" Type="http://schemas.openxmlformats.org/officeDocument/2006/relationships/image" Target="../media/image2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41.bin"/><Relationship Id="rId11" Type="http://schemas.openxmlformats.org/officeDocument/2006/relationships/image" Target="../media/image253.wmf"/><Relationship Id="rId5" Type="http://schemas.openxmlformats.org/officeDocument/2006/relationships/image" Target="../media/image254.jpeg"/><Relationship Id="rId10" Type="http://schemas.openxmlformats.org/officeDocument/2006/relationships/oleObject" Target="../embeddings/oleObject243.bin"/><Relationship Id="rId4" Type="http://schemas.openxmlformats.org/officeDocument/2006/relationships/image" Target="../media/image250.wmf"/><Relationship Id="rId9" Type="http://schemas.openxmlformats.org/officeDocument/2006/relationships/image" Target="../media/image25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4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11" Type="http://schemas.openxmlformats.org/officeDocument/2006/relationships/image" Target="../media/image23.wmf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20.wmf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2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11" Type="http://schemas.openxmlformats.org/officeDocument/2006/relationships/image" Target="../media/image25.png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内容占位符 4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Tx/>
              <a:buNone/>
              <a:defRPr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一维</a:t>
            </a:r>
            <a:r>
              <a:rPr lang="zh-CN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随机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变量的函数及其分布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21554" y="1412776"/>
            <a:ext cx="7725192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algn="l"/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设</a:t>
            </a:r>
            <a:r>
              <a:rPr kumimoji="0" lang="en-US" altLang="zh-CN" i="1" dirty="0" smtClean="0">
                <a:latin typeface="+mn-lt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US" altLang="zh-CN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是一维随机变量</a:t>
            </a:r>
            <a:r>
              <a:rPr kumimoji="0" lang="en-US" altLang="zh-CN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Times New Roman" pitchFamily="18" charset="0"/>
              </a:rPr>
              <a:t>y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Times New Roman" pitchFamily="18" charset="0"/>
              </a:rPr>
              <a:t> = </a:t>
            </a:r>
            <a:r>
              <a:rPr kumimoji="0" lang="en-US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Times New Roman" pitchFamily="18" charset="0"/>
              </a:rPr>
              <a:t>g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Times New Roman" pitchFamily="18" charset="0"/>
              </a:rPr>
              <a:t>( </a:t>
            </a:r>
            <a:r>
              <a:rPr kumimoji="0" lang="en-US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Times New Roman" pitchFamily="18" charset="0"/>
              </a:rPr>
              <a:t>x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Times New Roman" pitchFamily="18" charset="0"/>
              </a:rPr>
              <a:t> ) 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为 连 续 函 数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令</a:t>
            </a:r>
            <a:endParaRPr kumimoji="0" lang="en-US" altLang="zh-CN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lvl="0" algn="l"/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Times New Roman" pitchFamily="18" charset="0"/>
              </a:rPr>
              <a:t>Y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Times New Roman" pitchFamily="18" charset="0"/>
              </a:rPr>
              <a:t> = </a:t>
            </a:r>
            <a:r>
              <a:rPr kumimoji="0" lang="en-US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Times New Roman" pitchFamily="18" charset="0"/>
              </a:rPr>
              <a:t>g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Times New Roman" pitchFamily="18" charset="0"/>
              </a:rPr>
              <a:t>) 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那么 </a:t>
            </a:r>
            <a:r>
              <a:rPr kumimoji="0" lang="en-US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Times New Roman" pitchFamily="18" charset="0"/>
              </a:rPr>
              <a:t>Y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也 是一维随机变量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.</a:t>
            </a:r>
            <a:endParaRPr kumimoji="0" lang="zh-CN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55576" y="2348880"/>
          <a:ext cx="7560840" cy="3931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76200000" imgH="39624000" progId="Equation.DSMT4">
                  <p:embed/>
                </p:oleObj>
              </mc:Choice>
              <mc:Fallback>
                <p:oleObj name="Equation" r:id="rId3" imgW="76200000" imgH="39624000" progId="Equation.DSMT4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755576" y="2348880"/>
                        <a:ext cx="7560840" cy="39316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642910" y="2428868"/>
          <a:ext cx="7715304" cy="2094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3" imgW="85344000" imgH="23164800" progId="Equation.DSMT4">
                  <p:embed/>
                </p:oleObj>
              </mc:Choice>
              <mc:Fallback>
                <p:oleObj name="Equation" r:id="rId3" imgW="85344000" imgH="23164800" progId="Equation.DSMT4">
                  <p:embed/>
                  <p:pic>
                    <p:nvPicPr>
                      <p:cNvPr id="0" name="图片 1024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642910" y="2428868"/>
                        <a:ext cx="7715304" cy="209415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2516188" y="4714875"/>
          <a:ext cx="330200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5" imgW="36271200" imgH="17373600" progId="Equation.DSMT4">
                  <p:embed/>
                </p:oleObj>
              </mc:Choice>
              <mc:Fallback>
                <p:oleObj name="Equation" r:id="rId5" imgW="36271200" imgH="17373600" progId="Equation.DSMT4">
                  <p:embed/>
                  <p:pic>
                    <p:nvPicPr>
                      <p:cNvPr id="0" name="图片 1024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2516188" y="4714875"/>
                        <a:ext cx="3302000" cy="1581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500034" y="642918"/>
          <a:ext cx="7715250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7" imgW="86258400" imgH="15240000" progId="Equation.DSMT4">
                  <p:embed/>
                </p:oleObj>
              </mc:Choice>
              <mc:Fallback>
                <p:oleObj name="Equation" r:id="rId7" imgW="86258400" imgH="15240000" progId="Equation.DSMT4">
                  <p:embed/>
                  <p:pic>
                    <p:nvPicPr>
                      <p:cNvPr id="0" name="图片 1024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500034" y="642918"/>
                        <a:ext cx="7715250" cy="13636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二维</a:t>
            </a:r>
            <a:r>
              <a:rPr lang="zh-CN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随机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变量的函数及其分布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1554" y="1412776"/>
            <a:ext cx="8013732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algn="l"/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设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i="1" dirty="0" smtClean="0">
                <a:latin typeface="+mn-lt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US" altLang="zh-CN" dirty="0" smtClean="0">
                <a:latin typeface="+mn-lt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i="1" dirty="0" smtClean="0">
                <a:latin typeface="+mn-lt"/>
                <a:ea typeface="宋体" pitchFamily="2" charset="-122"/>
                <a:cs typeface="Times New Roman" pitchFamily="18" charset="0"/>
              </a:rPr>
              <a:t>Y</a:t>
            </a:r>
            <a:r>
              <a:rPr kumimoji="0" lang="en-US" altLang="zh-CN" dirty="0" smtClean="0">
                <a:latin typeface="+mn-lt"/>
                <a:ea typeface="宋体" pitchFamily="2" charset="-122"/>
                <a:cs typeface="Times New Roman" pitchFamily="18" charset="0"/>
              </a:rPr>
              <a:t> )</a:t>
            </a:r>
            <a:r>
              <a:rPr kumimoji="0" lang="zh-CN" altLang="en-US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是二维随机变量</a:t>
            </a:r>
            <a:r>
              <a:rPr kumimoji="0" lang="en-US" altLang="zh-CN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i="1" dirty="0" smtClean="0">
                <a:latin typeface="+mn-lt"/>
                <a:ea typeface="+mn-ea"/>
                <a:cs typeface="Times New Roman" pitchFamily="18" charset="0"/>
              </a:rPr>
              <a:t>z 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Times New Roman" pitchFamily="18" charset="0"/>
              </a:rPr>
              <a:t>= </a:t>
            </a:r>
            <a:r>
              <a:rPr kumimoji="0" lang="en-US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Times New Roman" pitchFamily="18" charset="0"/>
              </a:rPr>
              <a:t>g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Times New Roman" pitchFamily="18" charset="0"/>
              </a:rPr>
              <a:t>( </a:t>
            </a:r>
            <a:r>
              <a:rPr kumimoji="0" lang="en-US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Times New Roman" pitchFamily="18" charset="0"/>
              </a:rPr>
              <a:t>x</a:t>
            </a:r>
            <a:r>
              <a:rPr kumimoji="0" lang="en-US" altLang="zh-CN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Times New Roman" pitchFamily="18" charset="0"/>
              </a:rPr>
              <a:t>, </a:t>
            </a:r>
            <a:r>
              <a:rPr kumimoji="0" lang="en-US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Times New Roman" pitchFamily="18" charset="0"/>
              </a:rPr>
              <a:t>y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Times New Roman" pitchFamily="18" charset="0"/>
              </a:rPr>
              <a:t> ) 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为 二元连 续</a:t>
            </a:r>
            <a:endParaRPr kumimoji="0" lang="en-US" altLang="zh-CN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lvl="0" algn="l"/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函数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令</a:t>
            </a:r>
            <a:r>
              <a:rPr kumimoji="0" lang="en-US" altLang="zh-CN" i="1" dirty="0" smtClean="0">
                <a:latin typeface="+mn-lt"/>
                <a:ea typeface="宋体" pitchFamily="2" charset="-122"/>
                <a:cs typeface="Times New Roman" pitchFamily="18" charset="0"/>
              </a:rPr>
              <a:t>Z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Times New Roman" pitchFamily="18" charset="0"/>
              </a:rPr>
              <a:t> = </a:t>
            </a:r>
            <a:r>
              <a:rPr kumimoji="0" lang="en-US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Times New Roman" pitchFamily="18" charset="0"/>
              </a:rPr>
              <a:t>g</a:t>
            </a:r>
            <a:r>
              <a:rPr kumimoji="0" lang="en-US" altLang="zh-CN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US" altLang="zh-CN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Times New Roman" pitchFamily="18" charset="0"/>
              </a:rPr>
              <a:t>Y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Times New Roman" pitchFamily="18" charset="0"/>
              </a:rPr>
              <a:t>) 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那么 </a:t>
            </a:r>
            <a:r>
              <a:rPr kumimoji="0" lang="en-US" altLang="zh-CN" i="1" dirty="0" smtClean="0">
                <a:latin typeface="+mn-lt"/>
                <a:ea typeface="宋体" pitchFamily="2" charset="-122"/>
                <a:cs typeface="Times New Roman" pitchFamily="18" charset="0"/>
              </a:rPr>
              <a:t>Z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也是随机变量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.</a:t>
            </a:r>
            <a:endParaRPr kumimoji="0" lang="zh-CN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711200" y="2420888"/>
          <a:ext cx="7651750" cy="408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3" imgW="77114400" imgH="41148000" progId="Equation.DSMT4">
                  <p:embed/>
                </p:oleObj>
              </mc:Choice>
              <mc:Fallback>
                <p:oleObj name="Equation" r:id="rId3" imgW="77114400" imgH="41148000" progId="Equation.DSMT4">
                  <p:embed/>
                  <p:pic>
                    <p:nvPicPr>
                      <p:cNvPr id="0" name="图片 1126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711200" y="2420888"/>
                        <a:ext cx="7651750" cy="40814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2015-04-01_181751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00034" y="500042"/>
            <a:ext cx="8286808" cy="2214578"/>
          </a:xfrm>
          <a:prstGeom prst="rect">
            <a:avLst/>
          </a:prstGeom>
        </p:spPr>
      </p:pic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571472" y="3214686"/>
          <a:ext cx="8001056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4" imgW="76809600" imgH="10972800" progId="Equation.DSMT4">
                  <p:embed/>
                </p:oleObj>
              </mc:Choice>
              <mc:Fallback>
                <p:oleObj name="Equation" r:id="rId4" imgW="76809600" imgH="10972800" progId="Equation.DSMT4">
                  <p:embed/>
                  <p:pic>
                    <p:nvPicPr>
                      <p:cNvPr id="0" name="图片 12288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571472" y="3214686"/>
                        <a:ext cx="8001056" cy="114300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 descr="2015-04-01_212727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285852" y="428604"/>
            <a:ext cx="7286676" cy="793598"/>
          </a:xfrm>
          <a:prstGeom prst="rect">
            <a:avLst/>
          </a:prstGeom>
        </p:spPr>
      </p:pic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714348" y="1285860"/>
          <a:ext cx="6429420" cy="2012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4" imgW="65227200" imgH="20421600" progId="Equation.DSMT4">
                  <p:embed/>
                </p:oleObj>
              </mc:Choice>
              <mc:Fallback>
                <p:oleObj name="Equation" r:id="rId4" imgW="65227200" imgH="20421600" progId="Equation.DSMT4">
                  <p:embed/>
                  <p:pic>
                    <p:nvPicPr>
                      <p:cNvPr id="0" name="图片 13312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714348" y="1285860"/>
                        <a:ext cx="6429420" cy="201294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928662" y="3357562"/>
          <a:ext cx="6215106" cy="52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6" imgW="61569600" imgH="5181600" progId="Equation.DSMT4">
                  <p:embed/>
                </p:oleObj>
              </mc:Choice>
              <mc:Fallback>
                <p:oleObj name="Equation" r:id="rId6" imgW="61569600" imgH="5181600" progId="Equation.DSMT4">
                  <p:embed/>
                  <p:pic>
                    <p:nvPicPr>
                      <p:cNvPr id="0" name="图片 13313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928662" y="3357562"/>
                        <a:ext cx="6215106" cy="5240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714348" y="5286388"/>
          <a:ext cx="3214710" cy="1038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8" imgW="31089600" imgH="10058400" progId="Equation.DSMT4">
                  <p:embed/>
                </p:oleObj>
              </mc:Choice>
              <mc:Fallback>
                <p:oleObj name="Equation" r:id="rId8" imgW="31089600" imgH="10058400" progId="Equation.DSMT4">
                  <p:embed/>
                  <p:pic>
                    <p:nvPicPr>
                      <p:cNvPr id="0" name="图片 13314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>
                      <a:xfrm>
                        <a:off x="714348" y="5286388"/>
                        <a:ext cx="3214710" cy="103874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714348" y="4071942"/>
          <a:ext cx="7572428" cy="1011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10" imgW="79857600" imgH="10668000" progId="Equation.DSMT4">
                  <p:embed/>
                </p:oleObj>
              </mc:Choice>
              <mc:Fallback>
                <p:oleObj name="Equation" r:id="rId10" imgW="79857600" imgH="10668000" progId="Equation.DSMT4">
                  <p:embed/>
                  <p:pic>
                    <p:nvPicPr>
                      <p:cNvPr id="0" name="图片 13315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>
                      <a:xfrm>
                        <a:off x="714348" y="4071942"/>
                        <a:ext cx="7572428" cy="101158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4238625" y="5572125"/>
          <a:ext cx="3016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12" imgW="28956000" imgH="5486400" progId="Equation.DSMT4">
                  <p:embed/>
                </p:oleObj>
              </mc:Choice>
              <mc:Fallback>
                <p:oleObj name="Equation" r:id="rId12" imgW="28956000" imgH="5486400" progId="Equation.DSMT4">
                  <p:embed/>
                  <p:pic>
                    <p:nvPicPr>
                      <p:cNvPr id="0" name="图片 13316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>
                      <a:xfrm>
                        <a:off x="4238625" y="5572125"/>
                        <a:ext cx="3016250" cy="571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" name="图片 6" descr="2015-04-01_213116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28596" y="428604"/>
            <a:ext cx="8136660" cy="2428892"/>
          </a:xfrm>
          <a:prstGeom prst="rect">
            <a:avLst/>
          </a:prstGeom>
        </p:spPr>
      </p:pic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785786" y="3000372"/>
          <a:ext cx="3000396" cy="48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4" imgW="30175200" imgH="4876800" progId="Equation.DSMT4">
                  <p:embed/>
                </p:oleObj>
              </mc:Choice>
              <mc:Fallback>
                <p:oleObj name="Equation" r:id="rId4" imgW="30175200" imgH="4876800" progId="Equation.DSMT4">
                  <p:embed/>
                  <p:pic>
                    <p:nvPicPr>
                      <p:cNvPr id="0" name="图片 14336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785786" y="3000372"/>
                        <a:ext cx="3000396" cy="4849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500166" y="3643314"/>
          <a:ext cx="4857784" cy="529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6" imgW="50292000" imgH="5486400" progId="Equation.DSMT4">
                  <p:embed/>
                </p:oleObj>
              </mc:Choice>
              <mc:Fallback>
                <p:oleObj name="Equation" r:id="rId6" imgW="50292000" imgH="5486400" progId="Equation.DSMT4">
                  <p:embed/>
                  <p:pic>
                    <p:nvPicPr>
                      <p:cNvPr id="0" name="图片 14337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1500166" y="3643314"/>
                        <a:ext cx="4857784" cy="5299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428728" y="4286256"/>
          <a:ext cx="464026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8" imgW="45110400" imgH="5486400" progId="Equation.DSMT4">
                  <p:embed/>
                </p:oleObj>
              </mc:Choice>
              <mc:Fallback>
                <p:oleObj name="Equation" r:id="rId8" imgW="45110400" imgH="5486400" progId="Equation.DSMT4">
                  <p:embed/>
                  <p:pic>
                    <p:nvPicPr>
                      <p:cNvPr id="0" name="图片 14338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>
                      <a:xfrm>
                        <a:off x="1428728" y="4286256"/>
                        <a:ext cx="4640263" cy="563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198573" y="5072078"/>
          <a:ext cx="48736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10" imgW="49377600" imgH="5791200" progId="Equation.DSMT4">
                  <p:embed/>
                </p:oleObj>
              </mc:Choice>
              <mc:Fallback>
                <p:oleObj name="Equation" r:id="rId10" imgW="49377600" imgH="5791200" progId="Equation.DSMT4">
                  <p:embed/>
                  <p:pic>
                    <p:nvPicPr>
                      <p:cNvPr id="0" name="图片 14339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>
                      <a:xfrm>
                        <a:off x="1198573" y="5072078"/>
                        <a:ext cx="4873625" cy="571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6215074" y="5072074"/>
          <a:ext cx="2255937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12" imgW="22860000" imgH="5791200" progId="Equation.DSMT4">
                  <p:embed/>
                </p:oleObj>
              </mc:Choice>
              <mc:Fallback>
                <p:oleObj name="Equation" r:id="rId12" imgW="22860000" imgH="5791200" progId="Equation.DSMT4">
                  <p:embed/>
                  <p:pic>
                    <p:nvPicPr>
                      <p:cNvPr id="0" name="图片 14340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>
                      <a:xfrm>
                        <a:off x="6215074" y="5072074"/>
                        <a:ext cx="2255937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714348" y="714356"/>
          <a:ext cx="7715304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3" imgW="74066400" imgH="5486400" progId="Equation.DSMT4">
                  <p:embed/>
                </p:oleObj>
              </mc:Choice>
              <mc:Fallback>
                <p:oleObj name="Equation" r:id="rId3" imgW="74066400" imgH="5486400" progId="Equation.DSMT4">
                  <p:embed/>
                  <p:pic>
                    <p:nvPicPr>
                      <p:cNvPr id="0" name="图片 1536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714348" y="714356"/>
                        <a:ext cx="7715304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785786" y="1500174"/>
          <a:ext cx="7080300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5" imgW="67970400" imgH="5486400" progId="Equation.DSMT4">
                  <p:embed/>
                </p:oleObj>
              </mc:Choice>
              <mc:Fallback>
                <p:oleObj name="Equation" r:id="rId5" imgW="67970400" imgH="5486400" progId="Equation.DSMT4">
                  <p:embed/>
                  <p:pic>
                    <p:nvPicPr>
                      <p:cNvPr id="0" name="图片 1536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785786" y="1500174"/>
                        <a:ext cx="7080300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714348" y="2214554"/>
          <a:ext cx="5822197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7" imgW="49682400" imgH="4876800" progId="Equation.DSMT4">
                  <p:embed/>
                </p:oleObj>
              </mc:Choice>
              <mc:Fallback>
                <p:oleObj name="Equation" r:id="rId7" imgW="49682400" imgH="4876800" progId="Equation.DSMT4">
                  <p:embed/>
                  <p:pic>
                    <p:nvPicPr>
                      <p:cNvPr id="0" name="图片 1536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714348" y="2214554"/>
                        <a:ext cx="5822197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785786" y="2928934"/>
          <a:ext cx="2417528" cy="620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9" imgW="22555200" imgH="5791200" progId="Equation.DSMT4">
                  <p:embed/>
                </p:oleObj>
              </mc:Choice>
              <mc:Fallback>
                <p:oleObj name="Equation" r:id="rId9" imgW="22555200" imgH="5791200" progId="Equation.DSMT4">
                  <p:embed/>
                  <p:pic>
                    <p:nvPicPr>
                      <p:cNvPr id="0" name="图片 15363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785786" y="2928934"/>
                        <a:ext cx="2417528" cy="62071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714348" y="3786190"/>
          <a:ext cx="53975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11" imgW="51816000" imgH="5791200" progId="Equation.DSMT4">
                  <p:embed/>
                </p:oleObj>
              </mc:Choice>
              <mc:Fallback>
                <p:oleObj name="Equation" r:id="rId11" imgW="51816000" imgH="5791200" progId="Equation.DSMT4">
                  <p:embed/>
                  <p:pic>
                    <p:nvPicPr>
                      <p:cNvPr id="0" name="图片 15364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714348" y="3786190"/>
                        <a:ext cx="5397500" cy="603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6072198" y="3786190"/>
          <a:ext cx="2537929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13" imgW="22860000" imgH="5791200" progId="Equation.DSMT4">
                  <p:embed/>
                </p:oleObj>
              </mc:Choice>
              <mc:Fallback>
                <p:oleObj name="Equation" r:id="rId13" imgW="22860000" imgH="5791200" progId="Equation.DSMT4">
                  <p:embed/>
                  <p:pic>
                    <p:nvPicPr>
                      <p:cNvPr id="0" name="图片 15365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>
                      <a:xfrm>
                        <a:off x="6072198" y="3786190"/>
                        <a:ext cx="2537929" cy="64294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785786" y="4572008"/>
          <a:ext cx="3556025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15" imgW="34137600" imgH="5486400" progId="Equation.DSMT4">
                  <p:embed/>
                </p:oleObj>
              </mc:Choice>
              <mc:Fallback>
                <p:oleObj name="Equation" r:id="rId15" imgW="34137600" imgH="5486400" progId="Equation.DSMT4">
                  <p:embed/>
                  <p:pic>
                    <p:nvPicPr>
                      <p:cNvPr id="0" name="图片 15366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>
                      <a:xfrm>
                        <a:off x="785786" y="4572008"/>
                        <a:ext cx="3556025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785786" y="5214950"/>
          <a:ext cx="4948131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17" imgW="47853600" imgH="10363200" progId="Equation.DSMT4">
                  <p:embed/>
                </p:oleObj>
              </mc:Choice>
              <mc:Fallback>
                <p:oleObj name="Equation" r:id="rId17" imgW="47853600" imgH="10363200" progId="Equation.DSMT4">
                  <p:embed/>
                  <p:pic>
                    <p:nvPicPr>
                      <p:cNvPr id="0" name="图片 15367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>
                      <a:xfrm>
                        <a:off x="785786" y="5214950"/>
                        <a:ext cx="4948131" cy="10715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571472" y="428604"/>
          <a:ext cx="7706898" cy="100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3" imgW="79857600" imgH="10363200" progId="Equation.DSMT4">
                  <p:embed/>
                </p:oleObj>
              </mc:Choice>
              <mc:Fallback>
                <p:oleObj name="Equation" r:id="rId3" imgW="79857600" imgH="10363200" progId="Equation.DSMT4">
                  <p:embed/>
                  <p:pic>
                    <p:nvPicPr>
                      <p:cNvPr id="0" name="图片 1638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571472" y="428604"/>
                        <a:ext cx="7706898" cy="10001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571472" y="1428737"/>
          <a:ext cx="5572164" cy="2020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5" imgW="58826400" imgH="21336000" progId="Equation.DSMT4">
                  <p:embed/>
                </p:oleObj>
              </mc:Choice>
              <mc:Fallback>
                <p:oleObj name="Equation" r:id="rId5" imgW="58826400" imgH="21336000" progId="Equation.DSMT4">
                  <p:embed/>
                  <p:pic>
                    <p:nvPicPr>
                      <p:cNvPr id="0" name="图片 1638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571472" y="1428737"/>
                        <a:ext cx="5572164" cy="202099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4572000" y="2643182"/>
          <a:ext cx="4313261" cy="542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7" imgW="43586400" imgH="5486400" progId="Equation.DSMT4">
                  <p:embed/>
                </p:oleObj>
              </mc:Choice>
              <mc:Fallback>
                <p:oleObj name="Equation" r:id="rId7" imgW="43586400" imgH="5486400" progId="Equation.DSMT4">
                  <p:embed/>
                  <p:pic>
                    <p:nvPicPr>
                      <p:cNvPr id="0" name="图片 1638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4572000" y="2643182"/>
                        <a:ext cx="4313261" cy="54292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717545" y="3557588"/>
          <a:ext cx="306863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9" imgW="32004000" imgH="5181600" progId="Equation.DSMT4">
                  <p:embed/>
                </p:oleObj>
              </mc:Choice>
              <mc:Fallback>
                <p:oleObj name="Equation" r:id="rId9" imgW="32004000" imgH="5181600" progId="Equation.DSMT4">
                  <p:embed/>
                  <p:pic>
                    <p:nvPicPr>
                      <p:cNvPr id="0" name="图片 16387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717545" y="3557588"/>
                        <a:ext cx="3068637" cy="4968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642910" y="4143380"/>
          <a:ext cx="5286412" cy="1937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11" imgW="58216800" imgH="21336000" progId="Equation.DSMT4">
                  <p:embed/>
                </p:oleObj>
              </mc:Choice>
              <mc:Fallback>
                <p:oleObj name="Equation" r:id="rId11" imgW="58216800" imgH="21336000" progId="Equation.DSMT4">
                  <p:embed/>
                  <p:pic>
                    <p:nvPicPr>
                      <p:cNvPr id="0" name="图片 16388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642910" y="4143380"/>
                        <a:ext cx="5286412" cy="193742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428596" y="785794"/>
          <a:ext cx="8405812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3" imgW="88392000" imgH="10363200" progId="Equation.DSMT4">
                  <p:embed/>
                </p:oleObj>
              </mc:Choice>
              <mc:Fallback>
                <p:oleObj name="Equation" r:id="rId3" imgW="88392000" imgH="10363200" progId="Equation.DSMT4">
                  <p:embed/>
                  <p:pic>
                    <p:nvPicPr>
                      <p:cNvPr id="0" name="图片 1740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428596" y="785794"/>
                        <a:ext cx="8405812" cy="985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357158" y="2000240"/>
          <a:ext cx="7715305" cy="623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5" imgW="71628000" imgH="5791200" progId="Equation.DSMT4">
                  <p:embed/>
                </p:oleObj>
              </mc:Choice>
              <mc:Fallback>
                <p:oleObj name="Equation" r:id="rId5" imgW="71628000" imgH="5791200" progId="Equation.DSMT4">
                  <p:embed/>
                  <p:pic>
                    <p:nvPicPr>
                      <p:cNvPr id="0" name="图片 1740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357158" y="2000240"/>
                        <a:ext cx="7715305" cy="62379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428596" y="3929066"/>
          <a:ext cx="7604124" cy="631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7" imgW="69799200" imgH="5791200" progId="Equation.DSMT4">
                  <p:embed/>
                </p:oleObj>
              </mc:Choice>
              <mc:Fallback>
                <p:oleObj name="Equation" r:id="rId7" imgW="69799200" imgH="5791200" progId="Equation.DSMT4">
                  <p:embed/>
                  <p:pic>
                    <p:nvPicPr>
                      <p:cNvPr id="0" name="图片 1741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428596" y="3929066"/>
                        <a:ext cx="7604124" cy="6310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357158" y="3000372"/>
          <a:ext cx="4786346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9" imgW="41452800" imgH="5791200" progId="Equation.DSMT4">
                  <p:embed/>
                </p:oleObj>
              </mc:Choice>
              <mc:Fallback>
                <p:oleObj name="Equation" r:id="rId9" imgW="41452800" imgH="5791200" progId="Equation.DSMT4">
                  <p:embed/>
                  <p:pic>
                    <p:nvPicPr>
                      <p:cNvPr id="0" name="图片 1741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357158" y="3000372"/>
                        <a:ext cx="4786346" cy="64294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571472" y="4857760"/>
          <a:ext cx="4097180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11" imgW="39624000" imgH="10363200" progId="Equation.DSMT4">
                  <p:embed/>
                </p:oleObj>
              </mc:Choice>
              <mc:Fallback>
                <p:oleObj name="Equation" r:id="rId11" imgW="39624000" imgH="10363200" progId="Equation.DSMT4">
                  <p:embed/>
                  <p:pic>
                    <p:nvPicPr>
                      <p:cNvPr id="0" name="图片 17412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571472" y="4857760"/>
                        <a:ext cx="4097180" cy="10715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395536" y="1340768"/>
          <a:ext cx="8467725" cy="329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3" imgW="85344000" imgH="33223200" progId="Equation.DSMT4">
                  <p:embed/>
                </p:oleObj>
              </mc:Choice>
              <mc:Fallback>
                <p:oleObj name="Equation" r:id="rId3" imgW="85344000" imgH="33223200" progId="Equation.DSMT4">
                  <p:embed/>
                  <p:pic>
                    <p:nvPicPr>
                      <p:cNvPr id="0" name="图片 1843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95536" y="1340768"/>
                        <a:ext cx="8467725" cy="32940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algn="ctr"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几种特殊形式的连续型随机变量函数的分布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557212" y="1412875"/>
          <a:ext cx="39433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公式" r:id="rId3" imgW="36880800" imgH="5181600" progId="">
                  <p:embed/>
                </p:oleObj>
              </mc:Choice>
              <mc:Fallback>
                <p:oleObj name="公式" r:id="rId3" imgW="36880800" imgH="5181600" progId="">
                  <p:embed/>
                  <p:pic>
                    <p:nvPicPr>
                      <p:cNvPr id="0" name="图片 1945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557212" y="1412875"/>
                        <a:ext cx="3943350" cy="534988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954099" y="2127250"/>
          <a:ext cx="52609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公式" r:id="rId5" imgW="51816000" imgH="5181600" progId="">
                  <p:embed/>
                </p:oleObj>
              </mc:Choice>
              <mc:Fallback>
                <p:oleObj name="公式" r:id="rId5" imgW="51816000" imgH="5181600" progId="">
                  <p:embed/>
                  <p:pic>
                    <p:nvPicPr>
                      <p:cNvPr id="0" name="图片 1945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954099" y="2127250"/>
                        <a:ext cx="5260975" cy="52387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723894" y="2795588"/>
          <a:ext cx="299085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公式" r:id="rId7" imgW="28956000" imgH="9753600" progId="">
                  <p:embed/>
                </p:oleObj>
              </mc:Choice>
              <mc:Fallback>
                <p:oleObj name="公式" r:id="rId7" imgW="28956000" imgH="9753600" progId="">
                  <p:embed/>
                  <p:pic>
                    <p:nvPicPr>
                      <p:cNvPr id="0" name="图片 1945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723894" y="2795588"/>
                        <a:ext cx="2990850" cy="100488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/>
          <p:cNvGraphicFramePr>
            <a:graphicFrameLocks noChangeAspect="1"/>
          </p:cNvGraphicFramePr>
          <p:nvPr/>
        </p:nvGraphicFramePr>
        <p:xfrm>
          <a:off x="4929190" y="3022615"/>
          <a:ext cx="3284538" cy="26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BMP 图象" r:id="rId9" imgW="3055620" imgH="2438400" progId="PBrush">
                  <p:embed/>
                </p:oleObj>
              </mc:Choice>
              <mc:Fallback>
                <p:oleObj name="BMP 图象" r:id="rId9" imgW="3055620" imgH="2438400" progId="PBrush">
                  <p:embed/>
                  <p:pic>
                    <p:nvPicPr>
                      <p:cNvPr id="0" name="图片 19459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4929190" y="3022615"/>
                        <a:ext cx="3284538" cy="2620963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4"/>
          <p:cNvSpPr>
            <a:spLocks noChangeShapeType="1"/>
          </p:cNvSpPr>
          <p:nvPr/>
        </p:nvSpPr>
        <p:spPr bwMode="auto">
          <a:xfrm>
            <a:off x="5614990" y="4613307"/>
            <a:ext cx="251142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6" name="Line 5"/>
          <p:cNvSpPr>
            <a:spLocks noChangeShapeType="1"/>
          </p:cNvSpPr>
          <p:nvPr/>
        </p:nvSpPr>
        <p:spPr bwMode="auto">
          <a:xfrm flipV="1">
            <a:off x="6834190" y="3089307"/>
            <a:ext cx="0" cy="2057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7" name="AutoShape 6"/>
          <p:cNvSpPr/>
          <p:nvPr/>
        </p:nvSpPr>
        <p:spPr bwMode="auto">
          <a:xfrm>
            <a:off x="7772400" y="3286124"/>
            <a:ext cx="1085880" cy="500066"/>
          </a:xfrm>
          <a:prstGeom prst="borderCallout1">
            <a:avLst>
              <a:gd name="adj1" fmla="val 18750"/>
              <a:gd name="adj2" fmla="val -5556"/>
              <a:gd name="adj3" fmla="val 142891"/>
              <a:gd name="adj4" fmla="val -56589"/>
            </a:avLst>
          </a:prstGeom>
          <a:noFill/>
          <a:ln w="22225">
            <a:solidFill>
              <a:srgbClr val="FF0066"/>
            </a:solidFill>
            <a:miter lim="800000"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zh-CN" altLang="zh-CN" sz="2800">
              <a:solidFill>
                <a:schemeClr val="tx2"/>
              </a:solidFill>
              <a:ea typeface="黑体" pitchFamily="2" charset="-122"/>
            </a:endParaRPr>
          </a:p>
        </p:txBody>
      </p:sp>
      <p:graphicFrame>
        <p:nvGraphicFramePr>
          <p:cNvPr id="28" name="Object 7"/>
          <p:cNvGraphicFramePr>
            <a:graphicFrameLocks noChangeAspect="1"/>
          </p:cNvGraphicFramePr>
          <p:nvPr/>
        </p:nvGraphicFramePr>
        <p:xfrm>
          <a:off x="7643834" y="3340102"/>
          <a:ext cx="12852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公式" r:id="rId11" imgW="14630400" imgH="4267200" progId="">
                  <p:embed/>
                </p:oleObj>
              </mc:Choice>
              <mc:Fallback>
                <p:oleObj name="公式" r:id="rId11" imgW="14630400" imgH="4267200" progId="">
                  <p:embed/>
                  <p:pic>
                    <p:nvPicPr>
                      <p:cNvPr id="0" name="图片 19460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7643834" y="3340102"/>
                        <a:ext cx="1285275" cy="374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8001024" y="4537107"/>
            <a:ext cx="533400" cy="519113"/>
          </a:xfrm>
          <a:prstGeom prst="rect">
            <a:avLst/>
          </a:prstGeom>
          <a:noFill/>
          <a:ln w="22225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 dirty="0">
                <a:ea typeface="黑体" pitchFamily="2" charset="-122"/>
              </a:rPr>
              <a:t>x</a:t>
            </a: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715140" y="2784507"/>
            <a:ext cx="838200" cy="519113"/>
          </a:xfrm>
          <a:prstGeom prst="rect">
            <a:avLst/>
          </a:prstGeom>
          <a:noFill/>
          <a:ln w="22225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 dirty="0">
                <a:ea typeface="黑体" pitchFamily="2" charset="-122"/>
              </a:rPr>
              <a:t>y</a:t>
            </a:r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 flipH="1" flipV="1">
            <a:off x="6529390" y="3546507"/>
            <a:ext cx="0" cy="205740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round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6572264" y="4643446"/>
          <a:ext cx="296864" cy="31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13" imgW="3962400" imgH="4267200" progId="Equation.DSMT4">
                  <p:embed/>
                </p:oleObj>
              </mc:Choice>
              <mc:Fallback>
                <p:oleObj name="Equation" r:id="rId13" imgW="3962400" imgH="4267200" progId="Equation.DSMT4">
                  <p:embed/>
                  <p:pic>
                    <p:nvPicPr>
                      <p:cNvPr id="0" name="图片 19461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>
                      <a:xfrm>
                        <a:off x="6572264" y="4643446"/>
                        <a:ext cx="296864" cy="319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708025" y="3770313"/>
          <a:ext cx="352425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公式" r:id="rId15" imgW="34137600" imgH="7924800" progId="">
                  <p:embed/>
                </p:oleObj>
              </mc:Choice>
              <mc:Fallback>
                <p:oleObj name="公式" r:id="rId15" imgW="34137600" imgH="7924800" progId="">
                  <p:embed/>
                  <p:pic>
                    <p:nvPicPr>
                      <p:cNvPr id="0" name="图片 19462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>
                      <a:xfrm>
                        <a:off x="708025" y="3770313"/>
                        <a:ext cx="3524250" cy="817562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2"/>
          <p:cNvGraphicFramePr>
            <a:graphicFrameLocks noChangeAspect="1"/>
          </p:cNvGraphicFramePr>
          <p:nvPr/>
        </p:nvGraphicFramePr>
        <p:xfrm>
          <a:off x="514350" y="4695825"/>
          <a:ext cx="171608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公式" r:id="rId17" imgW="17983200" imgH="6705600" progId="">
                  <p:embed/>
                </p:oleObj>
              </mc:Choice>
              <mc:Fallback>
                <p:oleObj name="公式" r:id="rId17" imgW="17983200" imgH="6705600" progId="">
                  <p:embed/>
                  <p:pic>
                    <p:nvPicPr>
                      <p:cNvPr id="0" name="图片 19463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>
                      <a:xfrm>
                        <a:off x="514350" y="4695825"/>
                        <a:ext cx="1716088" cy="630238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2287598" y="4772025"/>
          <a:ext cx="37131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公式" r:id="rId19" imgW="35966400" imgH="7924800" progId="">
                  <p:embed/>
                </p:oleObj>
              </mc:Choice>
              <mc:Fallback>
                <p:oleObj name="公式" r:id="rId19" imgW="35966400" imgH="7924800" progId="">
                  <p:embed/>
                  <p:pic>
                    <p:nvPicPr>
                      <p:cNvPr id="0" name="图片 19464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>
                      <a:xfrm>
                        <a:off x="2287598" y="4772025"/>
                        <a:ext cx="3713162" cy="81597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4"/>
          <p:cNvGraphicFramePr>
            <a:graphicFrameLocks noChangeAspect="1"/>
          </p:cNvGraphicFramePr>
          <p:nvPr/>
        </p:nvGraphicFramePr>
        <p:xfrm>
          <a:off x="620713" y="5627688"/>
          <a:ext cx="418465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公式" r:id="rId21" imgW="40538400" imgH="7924800" progId="">
                  <p:embed/>
                </p:oleObj>
              </mc:Choice>
              <mc:Fallback>
                <p:oleObj name="公式" r:id="rId21" imgW="40538400" imgH="7924800" progId="">
                  <p:embed/>
                  <p:pic>
                    <p:nvPicPr>
                      <p:cNvPr id="0" name="图片 19465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>
                      <a:xfrm>
                        <a:off x="620713" y="5627688"/>
                        <a:ext cx="4184650" cy="817562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 autoUpdateAnimBg="0"/>
      <p:bldP spid="29" grpId="0" autoUpdateAnimBg="0"/>
      <p:bldP spid="30" grpId="0" autoUpdateAnimBg="0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2015-04-01_164134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28596" y="857232"/>
            <a:ext cx="8215338" cy="2000264"/>
          </a:xfrm>
          <a:prstGeom prst="rect">
            <a:avLst/>
          </a:prstGeom>
        </p:spPr>
      </p:pic>
      <p:graphicFrame>
        <p:nvGraphicFramePr>
          <p:cNvPr id="245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949021"/>
              </p:ext>
            </p:extLst>
          </p:nvPr>
        </p:nvGraphicFramePr>
        <p:xfrm>
          <a:off x="642909" y="3000372"/>
          <a:ext cx="531926" cy="500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4" imgW="5181600" imgH="4876800" progId="Equation.DSMT4">
                  <p:embed/>
                </p:oleObj>
              </mc:Choice>
              <mc:Fallback>
                <p:oleObj name="Equation" r:id="rId4" imgW="5181600" imgH="4876800" progId="Equation.DSMT4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642909" y="3000372"/>
                        <a:ext cx="531926" cy="5006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71604" y="3143248"/>
          <a:ext cx="4071966" cy="1218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  <a:gridCol w="2286016"/>
              </a:tblGrid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Y=X</a:t>
                      </a:r>
                      <a:r>
                        <a:rPr lang="en-US" altLang="zh-CN" sz="2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sym typeface="Symbol"/>
                        </a:rPr>
                        <a:t>1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0      3      8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754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 smtClean="0"/>
                        <a:t>p</a:t>
                      </a:r>
                      <a:r>
                        <a:rPr lang="en-US" altLang="zh-CN" sz="2800" b="1" i="1" baseline="-25000" dirty="0" smtClean="0"/>
                        <a:t>i</a:t>
                      </a:r>
                      <a:endParaRPr lang="zh-CN" altLang="en-US" sz="28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1/3   1/3   1/3</a:t>
                      </a:r>
                      <a:endParaRPr lang="zh-CN" altLang="en-US" sz="2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571472" y="4714883"/>
          <a:ext cx="562575" cy="500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6" imgW="5486400" imgH="4876800" progId="Equation.DSMT4">
                  <p:embed/>
                </p:oleObj>
              </mc:Choice>
              <mc:Fallback>
                <p:oleObj name="Equation" r:id="rId6" imgW="5486400" imgH="4876800" progId="Equation.DSMT4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571472" y="4714883"/>
                        <a:ext cx="562575" cy="50006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724004" y="4643446"/>
          <a:ext cx="4276756" cy="150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054"/>
                <a:gridCol w="2071702"/>
              </a:tblGrid>
              <a:tr h="924754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           </a:t>
                      </a:r>
                      <a:r>
                        <a:rPr lang="en-US" altLang="zh-CN" sz="280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754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 smtClean="0"/>
                        <a:t>p</a:t>
                      </a:r>
                      <a:r>
                        <a:rPr lang="en-US" altLang="zh-CN" sz="2800" b="1" i="1" baseline="-25000" dirty="0" smtClean="0"/>
                        <a:t>i</a:t>
                      </a:r>
                      <a:endParaRPr lang="zh-CN" altLang="en-US" sz="28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 2/3      1/3</a:t>
                      </a:r>
                      <a:endParaRPr lang="zh-CN" altLang="en-US" sz="2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887538" y="4603750"/>
          <a:ext cx="18700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8" imgW="20116800" imgH="9448800" progId="Equation.DSMT4">
                  <p:embed/>
                </p:oleObj>
              </mc:Choice>
              <mc:Fallback>
                <p:oleObj name="Equation" r:id="rId8" imgW="20116800" imgH="9448800" progId="Equation.DSMT4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>
                      <a:xfrm>
                        <a:off x="1887538" y="4603750"/>
                        <a:ext cx="1870075" cy="876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4000496" y="4572008"/>
          <a:ext cx="690566" cy="920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10" imgW="4572000" imgH="6096000" progId="Equation.DSMT4">
                  <p:embed/>
                </p:oleObj>
              </mc:Choice>
              <mc:Fallback>
                <p:oleObj name="Equation" r:id="rId10" imgW="4572000" imgH="6096000" progId="Equation.DSMT4">
                  <p:embed/>
                  <p:pic>
                    <p:nvPicPr>
                      <p:cNvPr id="0" name="图片 2051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>
                      <a:xfrm>
                        <a:off x="4000496" y="4572008"/>
                        <a:ext cx="690566" cy="92075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993775" y="1292225"/>
          <a:ext cx="28622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公式" r:id="rId3" imgW="27736800" imgH="5181600" progId="">
                  <p:embed/>
                </p:oleObj>
              </mc:Choice>
              <mc:Fallback>
                <p:oleObj name="公式" r:id="rId3" imgW="27736800" imgH="5181600" progId="">
                  <p:embed/>
                  <p:pic>
                    <p:nvPicPr>
                      <p:cNvPr id="0" name="图片 2048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993775" y="1292225"/>
                        <a:ext cx="2862263" cy="53340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3870325" y="1111250"/>
          <a:ext cx="31940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公式" r:id="rId5" imgW="29870400" imgH="7924800" progId="">
                  <p:embed/>
                </p:oleObj>
              </mc:Choice>
              <mc:Fallback>
                <p:oleObj name="公式" r:id="rId5" imgW="29870400" imgH="7924800" progId="">
                  <p:embed/>
                  <p:pic>
                    <p:nvPicPr>
                      <p:cNvPr id="0" name="图片 2048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3870325" y="1111250"/>
                        <a:ext cx="3194050" cy="81915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857224" y="2214554"/>
          <a:ext cx="26082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7" imgW="24384000" imgH="4876800" progId="">
                  <p:embed/>
                </p:oleObj>
              </mc:Choice>
              <mc:Fallback>
                <p:oleObj name="Equation" r:id="rId7" imgW="24384000" imgH="4876800" progId="">
                  <p:embed/>
                  <p:pic>
                    <p:nvPicPr>
                      <p:cNvPr id="0" name="图片 2048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857224" y="2214554"/>
                        <a:ext cx="2608263" cy="503238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1500166" y="4429132"/>
          <a:ext cx="4887912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公式" r:id="rId9" imgW="45720000" imgH="7924800" progId="">
                  <p:embed/>
                </p:oleObj>
              </mc:Choice>
              <mc:Fallback>
                <p:oleObj name="公式" r:id="rId9" imgW="45720000" imgH="7924800" progId="">
                  <p:embed/>
                  <p:pic>
                    <p:nvPicPr>
                      <p:cNvPr id="0" name="图片 20483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1500166" y="4429132"/>
                        <a:ext cx="4887912" cy="817562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1428728" y="2786058"/>
          <a:ext cx="495458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公式" r:id="rId11" imgW="46329600" imgH="7924800" progId="">
                  <p:embed/>
                </p:oleObj>
              </mc:Choice>
              <mc:Fallback>
                <p:oleObj name="公式" r:id="rId11" imgW="46329600" imgH="7924800" progId="">
                  <p:embed/>
                  <p:pic>
                    <p:nvPicPr>
                      <p:cNvPr id="0" name="图片 20484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1428728" y="2786058"/>
                        <a:ext cx="4954587" cy="817562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857224" y="3786190"/>
          <a:ext cx="1643074" cy="505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13" imgW="15849600" imgH="4876800" progId="Equation.DSMT4">
                  <p:embed/>
                </p:oleObj>
              </mc:Choice>
              <mc:Fallback>
                <p:oleObj name="Equation" r:id="rId13" imgW="15849600" imgH="4876800" progId="Equation.DSMT4">
                  <p:embed/>
                  <p:pic>
                    <p:nvPicPr>
                      <p:cNvPr id="0" name="图片 20485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>
                      <a:xfrm>
                        <a:off x="857224" y="3786190"/>
                        <a:ext cx="1643074" cy="50556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1000100" y="5429264"/>
          <a:ext cx="4375578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15" imgW="42672000" imgH="4876800" progId="Equation.DSMT4">
                  <p:embed/>
                </p:oleObj>
              </mc:Choice>
              <mc:Fallback>
                <p:oleObj name="Equation" r:id="rId15" imgW="42672000" imgH="4876800" progId="Equation.DSMT4">
                  <p:embed/>
                  <p:pic>
                    <p:nvPicPr>
                      <p:cNvPr id="0" name="图片 20486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>
                      <a:xfrm>
                        <a:off x="1000100" y="5429264"/>
                        <a:ext cx="4375578" cy="50006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26"/>
          <p:cNvSpPr txBox="1">
            <a:spLocks noChangeArrowheads="1"/>
          </p:cNvSpPr>
          <p:nvPr/>
        </p:nvSpPr>
        <p:spPr bwMode="auto">
          <a:xfrm>
            <a:off x="850900" y="357166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4E0DD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例</a:t>
            </a:r>
            <a:endParaRPr kumimoji="1" lang="en-US" altLang="zh-CN" sz="4400" i="0" u="none" strike="noStrike" kern="0" cap="none" spc="0" normalizeH="0" baseline="0" noProof="0" dirty="0">
              <a:ln>
                <a:noFill/>
              </a:ln>
              <a:solidFill>
                <a:srgbClr val="4E0DD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838200" y="714356"/>
            <a:ext cx="7910513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</a:pPr>
            <a:r>
              <a:rPr lang="en-US" altLang="zh-CN" sz="2800" dirty="0"/>
              <a:t>        </a:t>
            </a:r>
            <a:r>
              <a:rPr lang="zh-CN" altLang="en-US" sz="2800" dirty="0">
                <a:latin typeface="+mn-ea"/>
                <a:ea typeface="+mn-ea"/>
              </a:rPr>
              <a:t>设两个独立的随机变量 </a:t>
            </a:r>
            <a:r>
              <a:rPr lang="en-US" altLang="zh-CN" sz="2800" i="1" dirty="0">
                <a:latin typeface="+mn-lt"/>
                <a:ea typeface="+mn-ea"/>
              </a:rPr>
              <a:t>X </a:t>
            </a:r>
            <a:r>
              <a:rPr lang="zh-CN" altLang="en-US" sz="2800" dirty="0">
                <a:latin typeface="+mn-ea"/>
                <a:ea typeface="+mn-ea"/>
              </a:rPr>
              <a:t>与</a:t>
            </a:r>
            <a:r>
              <a:rPr lang="en-US" altLang="zh-CN" sz="2800" i="1" dirty="0">
                <a:latin typeface="+mn-lt"/>
                <a:ea typeface="+mn-ea"/>
              </a:rPr>
              <a:t>Y </a:t>
            </a:r>
            <a:r>
              <a:rPr lang="zh-CN" altLang="en-US" sz="2800" dirty="0">
                <a:latin typeface="+mn-ea"/>
                <a:ea typeface="+mn-ea"/>
              </a:rPr>
              <a:t>都服从标准正态分布</a:t>
            </a:r>
            <a:r>
              <a:rPr lang="en-US" altLang="zh-CN" sz="2800" dirty="0">
                <a:latin typeface="+mn-ea"/>
                <a:ea typeface="+mn-ea"/>
              </a:rPr>
              <a:t>,</a:t>
            </a:r>
            <a:r>
              <a:rPr lang="zh-CN" altLang="en-US" sz="2800" dirty="0">
                <a:latin typeface="+mn-ea"/>
                <a:ea typeface="+mn-ea"/>
              </a:rPr>
              <a:t>求 </a:t>
            </a:r>
            <a:r>
              <a:rPr lang="en-US" altLang="zh-CN" sz="2800" i="1" dirty="0">
                <a:latin typeface="+mn-lt"/>
                <a:ea typeface="+mn-ea"/>
              </a:rPr>
              <a:t>Z</a:t>
            </a:r>
            <a:r>
              <a:rPr lang="en-US" altLang="zh-CN" sz="2800" dirty="0">
                <a:latin typeface="+mn-lt"/>
                <a:ea typeface="+mn-ea"/>
              </a:rPr>
              <a:t>=</a:t>
            </a:r>
            <a:r>
              <a:rPr lang="en-US" altLang="zh-CN" sz="2800" i="1" dirty="0">
                <a:latin typeface="+mn-lt"/>
                <a:ea typeface="+mn-ea"/>
              </a:rPr>
              <a:t>X</a:t>
            </a:r>
            <a:r>
              <a:rPr lang="en-US" altLang="zh-CN" sz="2800" dirty="0">
                <a:latin typeface="+mn-lt"/>
                <a:ea typeface="+mn-ea"/>
              </a:rPr>
              <a:t>+</a:t>
            </a:r>
            <a:r>
              <a:rPr lang="en-US" altLang="zh-CN" sz="2800" i="1" dirty="0">
                <a:latin typeface="+mn-lt"/>
                <a:ea typeface="+mn-ea"/>
              </a:rPr>
              <a:t>Y </a:t>
            </a:r>
            <a:r>
              <a:rPr lang="zh-CN" altLang="en-US" sz="2800" dirty="0">
                <a:latin typeface="+mn-ea"/>
                <a:ea typeface="+mn-ea"/>
              </a:rPr>
              <a:t>的概率密度</a:t>
            </a:r>
            <a:r>
              <a:rPr lang="en-US" altLang="zh-CN" sz="2800" dirty="0">
                <a:latin typeface="+mn-ea"/>
                <a:ea typeface="+mn-ea"/>
              </a:rPr>
              <a:t>.</a:t>
            </a:r>
          </a:p>
        </p:txBody>
      </p:sp>
      <p:sp>
        <p:nvSpPr>
          <p:cNvPr id="6" name="Text Box 27"/>
          <p:cNvSpPr txBox="1">
            <a:spLocks noChangeArrowheads="1"/>
          </p:cNvSpPr>
          <p:nvPr/>
        </p:nvSpPr>
        <p:spPr bwMode="auto">
          <a:xfrm>
            <a:off x="785786" y="1857364"/>
            <a:ext cx="838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4786314" y="2428868"/>
          <a:ext cx="3357586" cy="1149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公式" r:id="rId3" imgW="32918400" imgH="11277600" progId="">
                  <p:embed/>
                </p:oleObj>
              </mc:Choice>
              <mc:Fallback>
                <p:oleObj name="公式" r:id="rId3" imgW="32918400" imgH="11277600" progId="">
                  <p:embed/>
                  <p:pic>
                    <p:nvPicPr>
                      <p:cNvPr id="0" name="图片 2150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4786314" y="2428868"/>
                        <a:ext cx="3357586" cy="114927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643042" y="1928802"/>
          <a:ext cx="3598862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公式" r:id="rId5" imgW="37795200" imgH="17068800" progId="">
                  <p:embed/>
                </p:oleObj>
              </mc:Choice>
              <mc:Fallback>
                <p:oleObj name="公式" r:id="rId5" imgW="37795200" imgH="17068800" progId="">
                  <p:embed/>
                  <p:pic>
                    <p:nvPicPr>
                      <p:cNvPr id="0" name="图片 2150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1643042" y="1928802"/>
                        <a:ext cx="3598862" cy="16224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474788" y="3714750"/>
          <a:ext cx="60452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公式" r:id="rId7" imgW="60350400" imgH="7924800" progId="">
                  <p:embed/>
                </p:oleObj>
              </mc:Choice>
              <mc:Fallback>
                <p:oleObj name="公式" r:id="rId7" imgW="60350400" imgH="7924800" progId="">
                  <p:embed/>
                  <p:pic>
                    <p:nvPicPr>
                      <p:cNvPr id="0" name="图片 2150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1474788" y="3714750"/>
                        <a:ext cx="6045200" cy="7858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1897063" y="4786313"/>
          <a:ext cx="53498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公式" r:id="rId9" imgW="43891200" imgH="10668000" progId="">
                  <p:embed/>
                </p:oleObj>
              </mc:Choice>
              <mc:Fallback>
                <p:oleObj name="公式" r:id="rId9" imgW="43891200" imgH="10668000" progId="">
                  <p:embed/>
                  <p:pic>
                    <p:nvPicPr>
                      <p:cNvPr id="0" name="图片 21507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1897063" y="4786313"/>
                        <a:ext cx="5349875" cy="1071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838200" y="5122890"/>
            <a:ext cx="6635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dirty="0">
                <a:latin typeface="+mn-ea"/>
                <a:ea typeface="+mn-ea"/>
              </a:rPr>
              <a:t>得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571868" y="5072074"/>
          <a:ext cx="3500462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公式" r:id="rId3" imgW="36271200" imgH="5181600" progId="">
                  <p:embed/>
                </p:oleObj>
              </mc:Choice>
              <mc:Fallback>
                <p:oleObj name="公式" r:id="rId3" imgW="36271200" imgH="5181600" progId="">
                  <p:embed/>
                  <p:pic>
                    <p:nvPicPr>
                      <p:cNvPr id="0" name="图片 2252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571868" y="5072074"/>
                        <a:ext cx="3500462" cy="50006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5"/>
          <p:cNvGrpSpPr/>
          <p:nvPr/>
        </p:nvGrpSpPr>
        <p:grpSpPr bwMode="auto">
          <a:xfrm>
            <a:off x="914400" y="3357562"/>
            <a:ext cx="1905000" cy="914400"/>
            <a:chOff x="576" y="2160"/>
            <a:chExt cx="1200" cy="576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76" y="2688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576" y="2736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" name="Object 9"/>
            <p:cNvGraphicFramePr>
              <a:graphicFrameLocks noChangeAspect="1"/>
            </p:cNvGraphicFramePr>
            <p:nvPr/>
          </p:nvGraphicFramePr>
          <p:xfrm>
            <a:off x="760" y="2160"/>
            <a:ext cx="824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0" name="Equation" r:id="rId5" imgW="31394400" imgH="19812000" progId="">
                    <p:embed/>
                  </p:oleObj>
                </mc:Choice>
                <mc:Fallback>
                  <p:oleObj name="Equation" r:id="rId5" imgW="31394400" imgH="19812000" progId="">
                    <p:embed/>
                    <p:pic>
                      <p:nvPicPr>
                        <p:cNvPr id="0" name="图片 2252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760" y="2160"/>
                          <a:ext cx="824" cy="52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3143240" y="3643314"/>
          <a:ext cx="3214710" cy="1035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公式" r:id="rId7" imgW="26517600" imgH="10668000" progId="">
                  <p:embed/>
                </p:oleObj>
              </mc:Choice>
              <mc:Fallback>
                <p:oleObj name="公式" r:id="rId7" imgW="26517600" imgH="10668000" progId="">
                  <p:embed/>
                  <p:pic>
                    <p:nvPicPr>
                      <p:cNvPr id="0" name="图片 2253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3143240" y="3643314"/>
                        <a:ext cx="3214710" cy="10358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6307138" y="3665538"/>
          <a:ext cx="20320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9" imgW="22250400" imgH="10668000" progId="Equation.DSMT4">
                  <p:embed/>
                </p:oleObj>
              </mc:Choice>
              <mc:Fallback>
                <p:oleObj name="Equation" r:id="rId9" imgW="22250400" imgH="10668000" progId="Equation.DSMT4">
                  <p:embed/>
                  <p:pic>
                    <p:nvPicPr>
                      <p:cNvPr id="0" name="图片 2253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6307138" y="3665538"/>
                        <a:ext cx="2032000" cy="974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4237038" y="1928813"/>
          <a:ext cx="44354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公式" r:id="rId11" imgW="35966400" imgH="11582400" progId="">
                  <p:embed/>
                </p:oleObj>
              </mc:Choice>
              <mc:Fallback>
                <p:oleObj name="公式" r:id="rId11" imgW="35966400" imgH="11582400" progId="">
                  <p:embed/>
                  <p:pic>
                    <p:nvPicPr>
                      <p:cNvPr id="0" name="图片 22532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4237038" y="1928813"/>
                        <a:ext cx="4435475" cy="1143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828675" y="857250"/>
          <a:ext cx="549592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公式" r:id="rId13" imgW="43891200" imgH="10668000" progId="">
                  <p:embed/>
                </p:oleObj>
              </mc:Choice>
              <mc:Fallback>
                <p:oleObj name="公式" r:id="rId13" imgW="43891200" imgH="10668000" progId="">
                  <p:embed/>
                  <p:pic>
                    <p:nvPicPr>
                      <p:cNvPr id="0" name="图片 22533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>
                      <a:xfrm>
                        <a:off x="828675" y="857250"/>
                        <a:ext cx="5495925" cy="1071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504825" y="2071688"/>
          <a:ext cx="3581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公式" r:id="rId15" imgW="35661600" imgH="10363200" progId="">
                  <p:embed/>
                </p:oleObj>
              </mc:Choice>
              <mc:Fallback>
                <p:oleObj name="公式" r:id="rId15" imgW="35661600" imgH="10363200" progId="">
                  <p:embed/>
                  <p:pic>
                    <p:nvPicPr>
                      <p:cNvPr id="0" name="图片 22534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>
                      <a:xfrm>
                        <a:off x="504825" y="2071688"/>
                        <a:ext cx="3581400" cy="1041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512763" y="4729163"/>
          <a:ext cx="261778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公式" r:id="rId17" imgW="28651200" imgH="11887200" progId="">
                  <p:embed/>
                </p:oleObj>
              </mc:Choice>
              <mc:Fallback>
                <p:oleObj name="公式" r:id="rId17" imgW="28651200" imgH="11887200" progId="">
                  <p:embed/>
                  <p:pic>
                    <p:nvPicPr>
                      <p:cNvPr id="0" name="图片 22535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>
                      <a:xfrm>
                        <a:off x="512763" y="4729163"/>
                        <a:ext cx="2617787" cy="1085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865188" y="720725"/>
            <a:ext cx="8985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ea typeface="黑体" pitchFamily="2" charset="-122"/>
              </a:rPr>
              <a:t>说明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912813" y="3784600"/>
            <a:ext cx="7705725" cy="9823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       </a:t>
            </a:r>
            <a:r>
              <a:rPr lang="zh-CN" altLang="en-US" sz="2800" dirty="0">
                <a:solidFill>
                  <a:schemeClr val="tx2"/>
                </a:solidFill>
                <a:latin typeface="+mn-ea"/>
                <a:ea typeface="+mn-ea"/>
              </a:rPr>
              <a:t>有限个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相互独立</a:t>
            </a:r>
            <a:r>
              <a:rPr lang="zh-CN" altLang="en-US" sz="2800" dirty="0">
                <a:solidFill>
                  <a:schemeClr val="tx2"/>
                </a:solidFill>
                <a:latin typeface="+mn-ea"/>
                <a:ea typeface="+mn-ea"/>
              </a:rPr>
              <a:t>的正态随机变量的线性组合仍然服从正态分布</a:t>
            </a:r>
            <a:r>
              <a:rPr lang="en-US" altLang="zh-CN" sz="2800" dirty="0">
                <a:solidFill>
                  <a:schemeClr val="tx2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>
            <a:off x="4648200" y="3200400"/>
            <a:ext cx="457200" cy="609600"/>
          </a:xfrm>
          <a:prstGeom prst="down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0" scaled="1"/>
          </a:gradFill>
          <a:ln w="38100">
            <a:solidFill>
              <a:srgbClr val="00CCFF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rgbClr val="4E0DDF"/>
              </a:solidFill>
            </a:endParaRP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685800" y="4800600"/>
            <a:ext cx="7772400" cy="111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2"/>
                </a:solidFill>
              </a:rPr>
              <a:t> </a:t>
            </a:r>
            <a:r>
              <a:rPr lang="zh-CN" altLang="zh-CN" sz="2800" dirty="0">
                <a:solidFill>
                  <a:schemeClr val="tx2"/>
                </a:solidFill>
                <a:latin typeface="+mn-ea"/>
                <a:ea typeface="+mn-ea"/>
              </a:rPr>
              <a:t>例如，设</a:t>
            </a:r>
            <a:r>
              <a:rPr lang="en-US" altLang="zh-CN" sz="2800" i="1" dirty="0">
                <a:solidFill>
                  <a:schemeClr val="tx2"/>
                </a:solidFill>
              </a:rPr>
              <a:t>X</a:t>
            </a:r>
            <a:r>
              <a:rPr lang="zh-CN" altLang="en-US" sz="2800" dirty="0">
                <a:solidFill>
                  <a:schemeClr val="tx2"/>
                </a:solidFill>
              </a:rPr>
              <a:t>、</a:t>
            </a:r>
            <a:r>
              <a:rPr lang="en-US" altLang="zh-CN" sz="2800" i="1" dirty="0">
                <a:solidFill>
                  <a:schemeClr val="tx2"/>
                </a:solidFill>
              </a:rPr>
              <a:t>Y</a:t>
            </a:r>
            <a:r>
              <a:rPr lang="zh-CN" altLang="en-US" sz="2800" dirty="0">
                <a:solidFill>
                  <a:schemeClr val="tx2"/>
                </a:solidFill>
                <a:latin typeface="+mn-ea"/>
                <a:ea typeface="+mn-ea"/>
              </a:rPr>
              <a:t>独立，都具有正态分布，则</a:t>
            </a:r>
            <a:r>
              <a:rPr lang="zh-CN" altLang="en-US" sz="2800" dirty="0">
                <a:solidFill>
                  <a:schemeClr val="tx2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en-US" altLang="zh-CN" sz="2800" i="1" dirty="0">
                <a:solidFill>
                  <a:srgbClr val="FF0000"/>
                </a:solidFill>
              </a:rPr>
              <a:t>X</a:t>
            </a:r>
            <a:r>
              <a:rPr lang="en-US" altLang="zh-CN" sz="2800" dirty="0">
                <a:solidFill>
                  <a:srgbClr val="FF0000"/>
                </a:solidFill>
              </a:rPr>
              <a:t>+4</a:t>
            </a:r>
            <a:r>
              <a:rPr lang="en-US" altLang="zh-CN" sz="2800" i="1" dirty="0">
                <a:solidFill>
                  <a:srgbClr val="FF0000"/>
                </a:solidFill>
              </a:rPr>
              <a:t>Y</a:t>
            </a:r>
            <a:r>
              <a:rPr lang="en-US" altLang="zh-CN" sz="2800" dirty="0">
                <a:solidFill>
                  <a:srgbClr val="FF0000"/>
                </a:solidFill>
              </a:rPr>
              <a:t>+1</a:t>
            </a:r>
            <a:r>
              <a:rPr lang="zh-CN" altLang="en-US" sz="2800" dirty="0">
                <a:solidFill>
                  <a:schemeClr val="tx2"/>
                </a:solidFill>
                <a:latin typeface="+mn-ea"/>
                <a:ea typeface="+mn-ea"/>
              </a:rPr>
              <a:t>也具有正态分布</a:t>
            </a:r>
            <a:r>
              <a:rPr lang="en-US" altLang="zh-CN" sz="2800" dirty="0">
                <a:solidFill>
                  <a:schemeClr val="tx2"/>
                </a:solidFill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179200" name="Object 1024" descr="A-2-048"/>
          <p:cNvGraphicFramePr>
            <a:graphicFrameLocks noChangeAspect="1"/>
          </p:cNvGraphicFramePr>
          <p:nvPr/>
        </p:nvGraphicFramePr>
        <p:xfrm>
          <a:off x="1066800" y="1473200"/>
          <a:ext cx="74168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3" imgW="178003200" imgH="39928800" progId="">
                  <p:embed/>
                </p:oleObj>
              </mc:Choice>
              <mc:Fallback>
                <p:oleObj name="Equation" r:id="rId3" imgW="178003200" imgH="39928800" progId="">
                  <p:embed/>
                  <p:pic>
                    <p:nvPicPr>
                      <p:cNvPr id="0" name="图片 23552"/>
                      <p:cNvPicPr preferRelativeResize="0"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066800" y="1473200"/>
                        <a:ext cx="7416800" cy="158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utoUpdateAnimBg="0"/>
      <p:bldP spid="116741" grpId="0" animBg="1" autoUpdateAnimBg="0"/>
      <p:bldP spid="11674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2015-04-05_115648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42910" y="500042"/>
            <a:ext cx="8001056" cy="1514294"/>
          </a:xfrm>
          <a:prstGeom prst="rect">
            <a:avLst/>
          </a:prstGeom>
        </p:spPr>
      </p:pic>
      <p:pic>
        <p:nvPicPr>
          <p:cNvPr id="5" name="图片 4" descr="2015-04-05_120033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28662" y="3286124"/>
            <a:ext cx="5072098" cy="2681799"/>
          </a:xfrm>
          <a:prstGeom prst="rect">
            <a:avLst/>
          </a:prstGeom>
        </p:spPr>
      </p:pic>
      <p:pic>
        <p:nvPicPr>
          <p:cNvPr id="6" name="图片 5" descr="2015-04-05_120807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285852" y="1643050"/>
            <a:ext cx="6715125" cy="1181100"/>
          </a:xfrm>
          <a:prstGeom prst="rect">
            <a:avLst/>
          </a:prstGeom>
        </p:spPr>
      </p:pic>
      <p:pic>
        <p:nvPicPr>
          <p:cNvPr id="7" name="图片 6" descr="2015-04-05_120819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500562" y="3357562"/>
            <a:ext cx="4152900" cy="70485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928662" y="785794"/>
          <a:ext cx="6500858" cy="138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3" imgW="72847200" imgH="15544800" progId="Equation.DSMT4">
                  <p:embed/>
                </p:oleObj>
              </mc:Choice>
              <mc:Fallback>
                <p:oleObj name="Equation" r:id="rId3" imgW="72847200" imgH="15544800" progId="Equation.DSMT4">
                  <p:embed/>
                  <p:pic>
                    <p:nvPicPr>
                      <p:cNvPr id="0" name="图片 2457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928662" y="785794"/>
                        <a:ext cx="6500858" cy="13872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827110" y="2351088"/>
          <a:ext cx="6959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5" imgW="79857600" imgH="9753600" progId="Equation.DSMT4">
                  <p:embed/>
                </p:oleObj>
              </mc:Choice>
              <mc:Fallback>
                <p:oleObj name="Equation" r:id="rId5" imgW="79857600" imgH="9753600" progId="Equation.DSMT4">
                  <p:embed/>
                  <p:pic>
                    <p:nvPicPr>
                      <p:cNvPr id="0" name="图片 2457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827110" y="2351088"/>
                        <a:ext cx="6959600" cy="850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642910" y="500042"/>
          <a:ext cx="500066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7" imgW="4876800" imgH="4876800" progId="Equation.DSMT4">
                  <p:embed/>
                </p:oleObj>
              </mc:Choice>
              <mc:Fallback>
                <p:oleObj name="Equation" r:id="rId7" imgW="4876800" imgH="4876800" progId="Equation.DSMT4">
                  <p:embed/>
                  <p:pic>
                    <p:nvPicPr>
                      <p:cNvPr id="0" name="图片 2457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642910" y="500042"/>
                        <a:ext cx="500066" cy="50006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785786" y="3429000"/>
          <a:ext cx="3210300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9" imgW="31699200" imgH="11277600" progId="Equation.DSMT4">
                  <p:embed/>
                </p:oleObj>
              </mc:Choice>
              <mc:Fallback>
                <p:oleObj name="Equation" r:id="rId9" imgW="31699200" imgH="11277600" progId="Equation.DSMT4">
                  <p:embed/>
                  <p:pic>
                    <p:nvPicPr>
                      <p:cNvPr id="0" name="图片 24579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785786" y="3429000"/>
                        <a:ext cx="3210300" cy="114300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785786" y="4929198"/>
          <a:ext cx="3778274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11" imgW="36271200" imgH="5486400" progId="Equation.DSMT4">
                  <p:embed/>
                </p:oleObj>
              </mc:Choice>
              <mc:Fallback>
                <p:oleObj name="Equation" r:id="rId11" imgW="36271200" imgH="5486400" progId="Equation.DSMT4">
                  <p:embed/>
                  <p:pic>
                    <p:nvPicPr>
                      <p:cNvPr id="0" name="图片 24580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785786" y="4929198"/>
                        <a:ext cx="3778274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 descr="无标题1.png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643438" y="3214686"/>
            <a:ext cx="3923810" cy="3095238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无标题2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572132" y="857232"/>
            <a:ext cx="2953944" cy="3020646"/>
          </a:xfrm>
          <a:prstGeom prst="rect">
            <a:avLst/>
          </a:prstGeom>
        </p:spPr>
      </p:pic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857224" y="1500174"/>
          <a:ext cx="4092058" cy="2786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4" imgW="42976800" imgH="29260800" progId="Equation.DSMT4">
                  <p:embed/>
                </p:oleObj>
              </mc:Choice>
              <mc:Fallback>
                <p:oleObj name="Equation" r:id="rId4" imgW="42976800" imgH="29260800" progId="Equation.DSMT4">
                  <p:embed/>
                  <p:pic>
                    <p:nvPicPr>
                      <p:cNvPr id="0" name="图片 25600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857224" y="1500174"/>
                        <a:ext cx="4092058" cy="278608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963617" y="4592638"/>
          <a:ext cx="42513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6" imgW="46634400" imgH="9753600" progId="Equation.DSMT4">
                  <p:embed/>
                </p:oleObj>
              </mc:Choice>
              <mc:Fallback>
                <p:oleObj name="Equation" r:id="rId6" imgW="46634400" imgH="9753600" progId="Equation.DSMT4">
                  <p:embed/>
                  <p:pic>
                    <p:nvPicPr>
                      <p:cNvPr id="0" name="图片 25601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963617" y="4592638"/>
                        <a:ext cx="4251325" cy="889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1000100" y="785794"/>
          <a:ext cx="21240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8" imgW="20726400" imgH="4876800" progId="Equation.DSMT4">
                  <p:embed/>
                </p:oleObj>
              </mc:Choice>
              <mc:Fallback>
                <p:oleObj name="Equation" r:id="rId8" imgW="20726400" imgH="4876800" progId="Equation.DSMT4">
                  <p:embed/>
                  <p:pic>
                    <p:nvPicPr>
                      <p:cNvPr id="0" name="图片 25602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>
                      <a:xfrm>
                        <a:off x="1000100" y="785794"/>
                        <a:ext cx="2124075" cy="5000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857224" y="785794"/>
          <a:ext cx="21558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3" imgW="21031200" imgH="4876800" progId="Equation.DSMT4">
                  <p:embed/>
                </p:oleObj>
              </mc:Choice>
              <mc:Fallback>
                <p:oleObj name="Equation" r:id="rId3" imgW="21031200" imgH="4876800" progId="Equation.DSMT4">
                  <p:embed/>
                  <p:pic>
                    <p:nvPicPr>
                      <p:cNvPr id="0" name="图片 2662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857224" y="785794"/>
                        <a:ext cx="2155825" cy="5000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 descr="无标题3.pn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942306" y="2071678"/>
            <a:ext cx="3201694" cy="3115934"/>
          </a:xfrm>
          <a:prstGeom prst="rect">
            <a:avLst/>
          </a:prstGeom>
        </p:spPr>
      </p:pic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363538" y="1238262"/>
          <a:ext cx="6500812" cy="39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6" imgW="64922400" imgH="39014400" progId="Equation.DSMT4">
                  <p:embed/>
                </p:oleObj>
              </mc:Choice>
              <mc:Fallback>
                <p:oleObj name="Equation" r:id="rId6" imgW="64922400" imgH="39014400" progId="Equation.DSMT4">
                  <p:embed/>
                  <p:pic>
                    <p:nvPicPr>
                      <p:cNvPr id="0" name="图片 26625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363538" y="1238262"/>
                        <a:ext cx="6500812" cy="3905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857224" y="5357826"/>
          <a:ext cx="42513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8" imgW="46634400" imgH="9753600" progId="Equation.DSMT4">
                  <p:embed/>
                </p:oleObj>
              </mc:Choice>
              <mc:Fallback>
                <p:oleObj name="Equation" r:id="rId8" imgW="46634400" imgH="9753600" progId="Equation.DSMT4">
                  <p:embed/>
                  <p:pic>
                    <p:nvPicPr>
                      <p:cNvPr id="0" name="图片 26626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>
                      <a:xfrm>
                        <a:off x="857224" y="5357826"/>
                        <a:ext cx="4251325" cy="889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/>
              <a:t>综上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1785918" y="1071546"/>
          <a:ext cx="4572032" cy="3048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3" imgW="43891200" imgH="29260800" progId="Equation.DSMT4">
                  <p:embed/>
                </p:oleObj>
              </mc:Choice>
              <mc:Fallback>
                <p:oleObj name="Equation" r:id="rId3" imgW="43891200" imgH="29260800" progId="Equation.DSMT4">
                  <p:embed/>
                  <p:pic>
                    <p:nvPicPr>
                      <p:cNvPr id="0" name="图片 2764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785918" y="1071546"/>
                        <a:ext cx="4572032" cy="304802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85786" y="500042"/>
            <a:ext cx="7772400" cy="5486400"/>
          </a:xfrm>
        </p:spPr>
        <p:txBody>
          <a:bodyPr/>
          <a:lstStyle/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714348" y="729691"/>
          <a:ext cx="6357982" cy="69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3" imgW="58216800" imgH="6400800" progId="Equation.DSMT4">
                  <p:embed/>
                </p:oleObj>
              </mc:Choice>
              <mc:Fallback>
                <p:oleObj name="Equation" r:id="rId3" imgW="58216800" imgH="6400800" progId="Equation.DSMT4">
                  <p:embed/>
                  <p:pic>
                    <p:nvPicPr>
                      <p:cNvPr id="0" name="图片 2867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714348" y="729691"/>
                        <a:ext cx="6357982" cy="6990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785786" y="1571612"/>
          <a:ext cx="7790502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5" imgW="78943200" imgH="11582400" progId="Equation.DSMT4">
                  <p:embed/>
                </p:oleObj>
              </mc:Choice>
              <mc:Fallback>
                <p:oleObj name="Equation" r:id="rId5" imgW="78943200" imgH="11582400" progId="Equation.DSMT4">
                  <p:embed/>
                  <p:pic>
                    <p:nvPicPr>
                      <p:cNvPr id="0" name="图片 2867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785786" y="1571612"/>
                        <a:ext cx="7790502" cy="114300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766300" y="3000372"/>
          <a:ext cx="6948972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7" imgW="65227200" imgH="6705600" progId="Equation.DSMT4">
                  <p:embed/>
                </p:oleObj>
              </mc:Choice>
              <mc:Fallback>
                <p:oleObj name="Equation" r:id="rId7" imgW="65227200" imgH="6705600" progId="Equation.DSMT4">
                  <p:embed/>
                  <p:pic>
                    <p:nvPicPr>
                      <p:cNvPr id="0" name="图片 2867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766300" y="3000372"/>
                        <a:ext cx="6948972" cy="7143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857224" y="3920699"/>
          <a:ext cx="6572296" cy="651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9" imgW="67665600" imgH="6705600" progId="Equation.DSMT4">
                  <p:embed/>
                </p:oleObj>
              </mc:Choice>
              <mc:Fallback>
                <p:oleObj name="Equation" r:id="rId9" imgW="67665600" imgH="6705600" progId="Equation.DSMT4">
                  <p:embed/>
                  <p:pic>
                    <p:nvPicPr>
                      <p:cNvPr id="0" name="图片 28675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857224" y="3920699"/>
                        <a:ext cx="6572296" cy="65130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993775" y="4826000"/>
          <a:ext cx="6956425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11" imgW="64312800" imgH="12496800" progId="Equation.DSMT4">
                  <p:embed/>
                </p:oleObj>
              </mc:Choice>
              <mc:Fallback>
                <p:oleObj name="Equation" r:id="rId11" imgW="64312800" imgH="12496800" progId="Equation.DSMT4">
                  <p:embed/>
                  <p:pic>
                    <p:nvPicPr>
                      <p:cNvPr id="0" name="图片 28676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993775" y="4826000"/>
                        <a:ext cx="6956425" cy="13509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827088" y="548680"/>
          <a:ext cx="7348537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74066400" imgH="16764000" progId="Equation.DSMT4">
                  <p:embed/>
                </p:oleObj>
              </mc:Choice>
              <mc:Fallback>
                <p:oleObj name="Equation" r:id="rId3" imgW="74066400" imgH="167640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827088" y="548680"/>
                        <a:ext cx="7348537" cy="1663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827584" y="2204864"/>
          <a:ext cx="7416824" cy="275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5" imgW="75590400" imgH="28041600" progId="Equation.DSMT4">
                  <p:embed/>
                </p:oleObj>
              </mc:Choice>
              <mc:Fallback>
                <p:oleObj name="Equation" r:id="rId5" imgW="75590400" imgH="28041600" progId="Equation.DSMT4">
                  <p:embed/>
                  <p:pic>
                    <p:nvPicPr>
                      <p:cNvPr id="0" name="图片 307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827584" y="2204864"/>
                        <a:ext cx="7416824" cy="275140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83568" y="5085184"/>
            <a:ext cx="7776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dirty="0" smtClean="0">
                <a:solidFill>
                  <a:schemeClr val="accent2"/>
                </a:solidFill>
                <a:latin typeface="+mn-ea"/>
                <a:ea typeface="+mn-ea"/>
              </a:rPr>
              <a:t>计算的关键是给出式中的积分区间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, </a:t>
            </a:r>
            <a:r>
              <a:rPr lang="zh-CN" altLang="zh-CN" dirty="0" smtClean="0">
                <a:solidFill>
                  <a:schemeClr val="accent2"/>
                </a:solidFill>
                <a:latin typeface="+mn-ea"/>
                <a:ea typeface="+mn-ea"/>
              </a:rPr>
              <a:t>即将事件</a:t>
            </a:r>
            <a:endParaRPr lang="en-US" altLang="zh-CN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just"/>
            <a:r>
              <a:rPr lang="en-US" altLang="zh-CN" dirty="0" smtClean="0">
                <a:solidFill>
                  <a:schemeClr val="accent2"/>
                </a:solidFill>
              </a:rPr>
              <a:t>{ </a:t>
            </a:r>
            <a:r>
              <a:rPr lang="en-US" altLang="zh-CN" i="1" dirty="0" smtClean="0">
                <a:solidFill>
                  <a:schemeClr val="accent2"/>
                </a:solidFill>
              </a:rPr>
              <a:t>Y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zh-CN" altLang="zh-CN" dirty="0" smtClean="0">
                <a:solidFill>
                  <a:schemeClr val="accent2"/>
                </a:solidFill>
              </a:rPr>
              <a:t>≤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en-US" altLang="zh-CN" i="1" dirty="0" smtClean="0">
                <a:solidFill>
                  <a:schemeClr val="accent2"/>
                </a:solidFill>
              </a:rPr>
              <a:t>y </a:t>
            </a:r>
            <a:r>
              <a:rPr lang="en-US" altLang="zh-CN" dirty="0" smtClean="0">
                <a:solidFill>
                  <a:schemeClr val="accent2"/>
                </a:solidFill>
              </a:rPr>
              <a:t>}</a:t>
            </a:r>
            <a:r>
              <a:rPr lang="zh-CN" altLang="zh-CN" dirty="0" smtClean="0">
                <a:solidFill>
                  <a:schemeClr val="accent2"/>
                </a:solidFill>
                <a:latin typeface="+mn-ea"/>
                <a:ea typeface="+mn-ea"/>
              </a:rPr>
              <a:t>转化为用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en-US" altLang="zh-CN" i="1" dirty="0" smtClean="0">
                <a:solidFill>
                  <a:schemeClr val="accent2"/>
                </a:solidFill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zh-CN" altLang="zh-CN" dirty="0" smtClean="0">
                <a:solidFill>
                  <a:schemeClr val="accent2"/>
                </a:solidFill>
                <a:latin typeface="+mn-ea"/>
                <a:ea typeface="+mn-ea"/>
              </a:rPr>
              <a:t>表示的事件</a:t>
            </a:r>
            <a:r>
              <a:rPr lang="en-US" altLang="zh-CN" dirty="0" smtClean="0">
                <a:solidFill>
                  <a:schemeClr val="accent2"/>
                </a:solidFill>
              </a:rPr>
              <a:t>{ </a:t>
            </a:r>
            <a:r>
              <a:rPr lang="en-US" altLang="zh-CN" i="1" dirty="0" smtClean="0">
                <a:solidFill>
                  <a:schemeClr val="accent2"/>
                </a:solidFill>
              </a:rPr>
              <a:t>X</a:t>
            </a:r>
            <a:r>
              <a:rPr lang="zh-CN" altLang="zh-CN" dirty="0" smtClean="0">
                <a:solidFill>
                  <a:schemeClr val="accent2"/>
                </a:solidFill>
              </a:rPr>
              <a:t>∈</a:t>
            </a:r>
            <a:r>
              <a:rPr lang="en-US" altLang="zh-CN" dirty="0" smtClean="0">
                <a:solidFill>
                  <a:schemeClr val="accent2"/>
                </a:solidFill>
              </a:rPr>
              <a:t> I </a:t>
            </a:r>
            <a:r>
              <a:rPr lang="en-US" altLang="zh-CN" i="1" baseline="-25000" dirty="0" smtClean="0">
                <a:solidFill>
                  <a:schemeClr val="accent2"/>
                </a:solidFill>
              </a:rPr>
              <a:t>y</a:t>
            </a:r>
            <a:r>
              <a:rPr lang="en-US" altLang="zh-CN" dirty="0" smtClean="0">
                <a:solidFill>
                  <a:schemeClr val="accent2"/>
                </a:solidFill>
              </a:rPr>
              <a:t> } . </a:t>
            </a:r>
            <a:r>
              <a:rPr lang="zh-CN" altLang="zh-CN" dirty="0" smtClean="0">
                <a:solidFill>
                  <a:schemeClr val="accent2"/>
                </a:solidFill>
                <a:latin typeface="+mn-ea"/>
                <a:ea typeface="+mn-ea"/>
              </a:rPr>
              <a:t>其中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</a:p>
          <a:p>
            <a:pPr algn="just"/>
            <a:r>
              <a:rPr lang="en-US" altLang="zh-CN" dirty="0" smtClean="0">
                <a:solidFill>
                  <a:schemeClr val="accent2"/>
                </a:solidFill>
              </a:rPr>
              <a:t>I </a:t>
            </a:r>
            <a:r>
              <a:rPr lang="en-US" altLang="zh-CN" i="1" baseline="-25000" dirty="0" smtClean="0">
                <a:solidFill>
                  <a:schemeClr val="accent2"/>
                </a:solidFill>
              </a:rPr>
              <a:t>y</a:t>
            </a:r>
            <a:r>
              <a:rPr lang="en-US" altLang="zh-CN" dirty="0" smtClean="0">
                <a:solidFill>
                  <a:schemeClr val="accent2"/>
                </a:solidFill>
              </a:rPr>
              <a:t> = { </a:t>
            </a:r>
            <a:r>
              <a:rPr lang="en-US" altLang="zh-CN" i="1" dirty="0" smtClean="0">
                <a:solidFill>
                  <a:schemeClr val="accent2"/>
                </a:solidFill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</a:rPr>
              <a:t> | </a:t>
            </a:r>
            <a:r>
              <a:rPr lang="en-US" altLang="zh-CN" i="1" dirty="0" smtClean="0">
                <a:solidFill>
                  <a:schemeClr val="accent2"/>
                </a:solidFill>
              </a:rPr>
              <a:t>g</a:t>
            </a:r>
            <a:r>
              <a:rPr lang="en-US" altLang="zh-CN" dirty="0" smtClean="0">
                <a:solidFill>
                  <a:schemeClr val="accent2"/>
                </a:solidFill>
              </a:rPr>
              <a:t>( </a:t>
            </a:r>
            <a:r>
              <a:rPr lang="en-US" altLang="zh-CN" i="1" dirty="0" smtClean="0">
                <a:solidFill>
                  <a:schemeClr val="accent2"/>
                </a:solidFill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</a:rPr>
              <a:t> )</a:t>
            </a:r>
            <a:r>
              <a:rPr lang="zh-CN" altLang="zh-CN" dirty="0" smtClean="0">
                <a:solidFill>
                  <a:schemeClr val="accent2"/>
                </a:solidFill>
              </a:rPr>
              <a:t>≤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en-US" altLang="zh-CN" i="1" dirty="0" smtClean="0">
                <a:solidFill>
                  <a:schemeClr val="accent2"/>
                </a:solidFill>
              </a:rPr>
              <a:t>y</a:t>
            </a:r>
            <a:r>
              <a:rPr lang="en-US" altLang="zh-CN" dirty="0" smtClean="0">
                <a:solidFill>
                  <a:schemeClr val="accent2"/>
                </a:solidFill>
              </a:rPr>
              <a:t>} .</a:t>
            </a:r>
            <a:endParaRPr lang="zh-CN" altLang="zh-CN" dirty="0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/>
          </p:nvPr>
        </p:nvSpPr>
        <p:spPr>
          <a:xfrm>
            <a:off x="785786" y="500042"/>
            <a:ext cx="7772400" cy="5486400"/>
          </a:xfrm>
        </p:spPr>
        <p:txBody>
          <a:bodyPr/>
          <a:lstStyle/>
          <a:p>
            <a:pPr>
              <a:buNone/>
            </a:pPr>
            <a:endParaRPr lang="en-US" altLang="zh-CN" sz="2800" b="1" dirty="0" smtClean="0">
              <a:latin typeface="+mn-ea"/>
            </a:endParaRPr>
          </a:p>
          <a:p>
            <a:pPr>
              <a:buNone/>
            </a:pPr>
            <a:endParaRPr lang="en-US" altLang="zh-CN" sz="2800" b="1" dirty="0" smtClean="0">
              <a:latin typeface="+mn-ea"/>
            </a:endParaRPr>
          </a:p>
          <a:p>
            <a:pPr>
              <a:buNone/>
            </a:pPr>
            <a:endParaRPr lang="en-US" altLang="zh-CN" sz="2800" b="1" dirty="0" smtClean="0">
              <a:latin typeface="+mn-ea"/>
            </a:endParaRPr>
          </a:p>
          <a:p>
            <a:pPr>
              <a:buNone/>
            </a:pPr>
            <a:endParaRPr lang="en-US" altLang="zh-CN" sz="2800" b="1" dirty="0" smtClean="0">
              <a:latin typeface="+mn-ea"/>
            </a:endParaRPr>
          </a:p>
          <a:p>
            <a:pPr>
              <a:buNone/>
            </a:pPr>
            <a:r>
              <a:rPr lang="zh-CN" altLang="en-US" sz="2800" b="1" dirty="0" smtClean="0">
                <a:latin typeface="+mn-ea"/>
              </a:rPr>
              <a:t>所以</a:t>
            </a:r>
            <a:endParaRPr lang="en-US" altLang="zh-CN" sz="2800" b="1" dirty="0" smtClean="0">
              <a:latin typeface="+mn-ea"/>
            </a:endParaRPr>
          </a:p>
          <a:p>
            <a:pPr>
              <a:buNone/>
            </a:pPr>
            <a:endParaRPr lang="en-US" altLang="zh-CN" sz="2800" b="1" dirty="0" smtClean="0">
              <a:latin typeface="+mn-ea"/>
            </a:endParaRP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1500166" y="3143248"/>
          <a:ext cx="5159066" cy="1571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Equation" r:id="rId3" imgW="46024800" imgH="14020800" progId="Equation.DSMT4">
                  <p:embed/>
                </p:oleObj>
              </mc:Choice>
              <mc:Fallback>
                <p:oleObj name="Equation" r:id="rId3" imgW="46024800" imgH="14020800" progId="Equation.DSMT4">
                  <p:embed/>
                  <p:pic>
                    <p:nvPicPr>
                      <p:cNvPr id="0" name="图片 2969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500166" y="3143248"/>
                        <a:ext cx="5159066" cy="15716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928688" y="928670"/>
          <a:ext cx="6072187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5" imgW="53644800" imgH="10058400" progId="Equation.DSMT4">
                  <p:embed/>
                </p:oleObj>
              </mc:Choice>
              <mc:Fallback>
                <p:oleObj name="Equation" r:id="rId5" imgW="53644800" imgH="10058400" progId="Equation.DSMT4">
                  <p:embed/>
                  <p:pic>
                    <p:nvPicPr>
                      <p:cNvPr id="0" name="图片 2969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928688" y="928670"/>
                        <a:ext cx="6072187" cy="11382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674712" y="642918"/>
          <a:ext cx="74691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公式" r:id="rId4" imgW="69189600" imgH="5181600" progId="">
                  <p:embed/>
                </p:oleObj>
              </mc:Choice>
              <mc:Fallback>
                <p:oleObj name="公式" r:id="rId4" imgW="69189600" imgH="5181600" progId="">
                  <p:embed/>
                  <p:pic>
                    <p:nvPicPr>
                      <p:cNvPr id="0" name="图片 30720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674712" y="642918"/>
                        <a:ext cx="7469188" cy="53975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776288" y="1535103"/>
          <a:ext cx="30972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公式" r:id="rId6" imgW="28956000" imgH="5181600" progId="">
                  <p:embed/>
                </p:oleObj>
              </mc:Choice>
              <mc:Fallback>
                <p:oleObj name="公式" r:id="rId6" imgW="28956000" imgH="5181600" progId="">
                  <p:embed/>
                  <p:pic>
                    <p:nvPicPr>
                      <p:cNvPr id="0" name="图片 30721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776288" y="1535103"/>
                        <a:ext cx="3097212" cy="53657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3924327" y="1550966"/>
          <a:ext cx="44338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公式" r:id="rId8" imgW="41452800" imgH="4876800" progId="">
                  <p:embed/>
                </p:oleObj>
              </mc:Choice>
              <mc:Fallback>
                <p:oleObj name="公式" r:id="rId8" imgW="41452800" imgH="4876800" progId="">
                  <p:embed/>
                  <p:pic>
                    <p:nvPicPr>
                      <p:cNvPr id="0" name="图片 30722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>
                      <a:xfrm>
                        <a:off x="3924327" y="1550966"/>
                        <a:ext cx="4433887" cy="5048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857224" y="2363777"/>
          <a:ext cx="29987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公式" r:id="rId10" imgW="28041600" imgH="5181600" progId="">
                  <p:embed/>
                </p:oleObj>
              </mc:Choice>
              <mc:Fallback>
                <p:oleObj name="公式" r:id="rId10" imgW="28041600" imgH="5181600" progId="">
                  <p:embed/>
                  <p:pic>
                    <p:nvPicPr>
                      <p:cNvPr id="0" name="图片 30723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>
                      <a:xfrm>
                        <a:off x="857224" y="2363777"/>
                        <a:ext cx="2998787" cy="53657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3776663" y="2424109"/>
          <a:ext cx="24431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公式" r:id="rId12" imgW="22860000" imgH="4876800" progId="">
                  <p:embed/>
                </p:oleObj>
              </mc:Choice>
              <mc:Fallback>
                <p:oleObj name="公式" r:id="rId12" imgW="22860000" imgH="4876800" progId="">
                  <p:embed/>
                  <p:pic>
                    <p:nvPicPr>
                      <p:cNvPr id="0" name="图片 30724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>
                      <a:xfrm>
                        <a:off x="3776663" y="2424109"/>
                        <a:ext cx="2443162" cy="5048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860449" y="3209927"/>
          <a:ext cx="71405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公式" r:id="rId14" imgW="66751200" imgH="4876800" progId="">
                  <p:embed/>
                </p:oleObj>
              </mc:Choice>
              <mc:Fallback>
                <p:oleObj name="公式" r:id="rId14" imgW="66751200" imgH="4876800" progId="">
                  <p:embed/>
                  <p:pic>
                    <p:nvPicPr>
                      <p:cNvPr id="0" name="图片 30725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>
                      <a:xfrm>
                        <a:off x="860449" y="3209927"/>
                        <a:ext cx="7140575" cy="5048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857224" y="4643446"/>
          <a:ext cx="41402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公式" r:id="rId16" imgW="38709600" imgH="5181600" progId="">
                  <p:embed/>
                </p:oleObj>
              </mc:Choice>
              <mc:Fallback>
                <p:oleObj name="公式" r:id="rId16" imgW="38709600" imgH="5181600" progId="">
                  <p:embed/>
                  <p:pic>
                    <p:nvPicPr>
                      <p:cNvPr id="0" name="图片 30726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>
                      <a:xfrm>
                        <a:off x="857224" y="4643446"/>
                        <a:ext cx="4140200" cy="53657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17"/>
          <p:cNvGraphicFramePr>
            <a:graphicFrameLocks noChangeAspect="1"/>
          </p:cNvGraphicFramePr>
          <p:nvPr/>
        </p:nvGraphicFramePr>
        <p:xfrm>
          <a:off x="857224" y="3924300"/>
          <a:ext cx="65547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公式" r:id="rId18" imgW="61264800" imgH="4876800" progId="">
                  <p:embed/>
                </p:oleObj>
              </mc:Choice>
              <mc:Fallback>
                <p:oleObj name="公式" r:id="rId18" imgW="61264800" imgH="4876800" progId="">
                  <p:embed/>
                  <p:pic>
                    <p:nvPicPr>
                      <p:cNvPr id="0" name="图片 30727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>
                      <a:xfrm>
                        <a:off x="857224" y="3924300"/>
                        <a:ext cx="6554788" cy="5048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857250" y="1214422"/>
          <a:ext cx="36433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3" imgW="35356800" imgH="5181600" progId="Equation.DSMT4">
                  <p:embed/>
                </p:oleObj>
              </mc:Choice>
              <mc:Fallback>
                <p:oleObj name="Equation" r:id="rId3" imgW="35356800" imgH="5181600" progId="Equation.DSMT4">
                  <p:embed/>
                  <p:pic>
                    <p:nvPicPr>
                      <p:cNvPr id="0" name="图片 3174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857250" y="1214422"/>
                        <a:ext cx="3643313" cy="533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857250" y="1928802"/>
          <a:ext cx="62150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5" imgW="62484000" imgH="5486400" progId="Equation.DSMT4">
                  <p:embed/>
                </p:oleObj>
              </mc:Choice>
              <mc:Fallback>
                <p:oleObj name="Equation" r:id="rId5" imgW="62484000" imgH="5486400" progId="Equation.DSMT4">
                  <p:embed/>
                  <p:pic>
                    <p:nvPicPr>
                      <p:cNvPr id="0" name="图片 3174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857250" y="1928802"/>
                        <a:ext cx="6215063" cy="546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857224" y="2643182"/>
          <a:ext cx="4762533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7" imgW="45720000" imgH="5486400" progId="Equation.DSMT4">
                  <p:embed/>
                </p:oleObj>
              </mc:Choice>
              <mc:Fallback>
                <p:oleObj name="Equation" r:id="rId7" imgW="45720000" imgH="5486400" progId="Equation.DSMT4">
                  <p:embed/>
                  <p:pic>
                    <p:nvPicPr>
                      <p:cNvPr id="0" name="图片 3174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857224" y="2643182"/>
                        <a:ext cx="4762533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928662" y="4044011"/>
          <a:ext cx="4429156" cy="599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9" imgW="40538400" imgH="5486400" progId="Equation.DSMT4">
                  <p:embed/>
                </p:oleObj>
              </mc:Choice>
              <mc:Fallback>
                <p:oleObj name="Equation" r:id="rId9" imgW="40538400" imgH="5486400" progId="Equation.DSMT4">
                  <p:embed/>
                  <p:pic>
                    <p:nvPicPr>
                      <p:cNvPr id="0" name="图片 31747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928662" y="4044011"/>
                        <a:ext cx="4429156" cy="5994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928662" y="4786322"/>
          <a:ext cx="5072099" cy="6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11" imgW="45415200" imgH="5486400" progId="Equation.DSMT4">
                  <p:embed/>
                </p:oleObj>
              </mc:Choice>
              <mc:Fallback>
                <p:oleObj name="Equation" r:id="rId11" imgW="45415200" imgH="5486400" progId="Equation.DSMT4">
                  <p:embed/>
                  <p:pic>
                    <p:nvPicPr>
                      <p:cNvPr id="0" name="图片 31748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928662" y="4786322"/>
                        <a:ext cx="5072099" cy="6127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928662" y="3357563"/>
          <a:ext cx="51577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Equation" r:id="rId13" imgW="50292000" imgH="4876800" progId="Equation.DSMT4">
                  <p:embed/>
                </p:oleObj>
              </mc:Choice>
              <mc:Fallback>
                <p:oleObj name="Equation" r:id="rId13" imgW="50292000" imgH="4876800" progId="Equation.DSMT4">
                  <p:embed/>
                  <p:pic>
                    <p:nvPicPr>
                      <p:cNvPr id="0" name="图片 31749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>
                      <a:xfrm>
                        <a:off x="928662" y="3357563"/>
                        <a:ext cx="5157787" cy="5000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806450" y="2651125"/>
          <a:ext cx="68786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Equation" r:id="rId3" imgW="64312800" imgH="5486400" progId="Equation.DSMT4">
                  <p:embed/>
                </p:oleObj>
              </mc:Choice>
              <mc:Fallback>
                <p:oleObj name="Equation" r:id="rId3" imgW="64312800" imgH="5486400" progId="Equation.DSMT4">
                  <p:embed/>
                  <p:pic>
                    <p:nvPicPr>
                      <p:cNvPr id="0" name="图片 3276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806450" y="2651125"/>
                        <a:ext cx="6878638" cy="566738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159000" y="762000"/>
            <a:ext cx="2514600" cy="519113"/>
          </a:xfrm>
          <a:prstGeom prst="rect">
            <a:avLst/>
          </a:prstGeom>
          <a:noFill/>
          <a:ln w="22225" cap="rnd">
            <a:noFill/>
            <a:prstDash val="sysDot"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 marL="0" marR="0" lvl="0" indent="0" defTabSz="914400" eaLnBrk="1" latinLnBrk="0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itchFamily="2" charset="-122"/>
              </a:rPr>
              <a:t>一般地，设</a:t>
            </a:r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985838" y="3352800"/>
          <a:ext cx="32258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Equation" r:id="rId5" imgW="30175200" imgH="5791200" progId="Equation.DSMT4">
                  <p:embed/>
                </p:oleObj>
              </mc:Choice>
              <mc:Fallback>
                <p:oleObj name="Equation" r:id="rId5" imgW="30175200" imgH="5791200" progId="Equation.DSMT4">
                  <p:embed/>
                  <p:pic>
                    <p:nvPicPr>
                      <p:cNvPr id="0" name="图片 3276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985838" y="3352800"/>
                        <a:ext cx="3225800" cy="60007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/>
        </p:nvGraphicFramePr>
        <p:xfrm>
          <a:off x="1747838" y="4038600"/>
          <a:ext cx="36480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Equation" r:id="rId7" imgW="34137600" imgH="5791200" progId="Equation.DSMT4">
                  <p:embed/>
                </p:oleObj>
              </mc:Choice>
              <mc:Fallback>
                <p:oleObj name="Equation" r:id="rId7" imgW="34137600" imgH="5791200" progId="Equation.DSMT4">
                  <p:embed/>
                  <p:pic>
                    <p:nvPicPr>
                      <p:cNvPr id="0" name="图片 3277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1747838" y="4038600"/>
                        <a:ext cx="3648075" cy="60007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/>
        </p:nvGraphicFramePr>
        <p:xfrm>
          <a:off x="885845" y="4784725"/>
          <a:ext cx="66151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Equation" r:id="rId9" imgW="61874400" imgH="5486400" progId="Equation.DSMT4">
                  <p:embed/>
                </p:oleObj>
              </mc:Choice>
              <mc:Fallback>
                <p:oleObj name="Equation" r:id="rId9" imgW="61874400" imgH="5486400" progId="Equation.DSMT4">
                  <p:embed/>
                  <p:pic>
                    <p:nvPicPr>
                      <p:cNvPr id="0" name="图片 3277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885845" y="4784725"/>
                        <a:ext cx="6615113" cy="5683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016000" y="428604"/>
            <a:ext cx="45466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黑体"/>
                <a:cs typeface="+mj-cs"/>
              </a:rPr>
              <a:t>推广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黑体"/>
                <a:cs typeface="+mj-cs"/>
              </a:rPr>
              <a:t>:</a:t>
            </a:r>
            <a:endParaRPr kumimoji="1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Times New Roman"/>
              <a:ea typeface="黑体"/>
              <a:cs typeface="+mj-cs"/>
            </a:endParaRPr>
          </a:p>
        </p:txBody>
      </p:sp>
      <p:graphicFrame>
        <p:nvGraphicFramePr>
          <p:cNvPr id="54287" name="Object 15"/>
          <p:cNvGraphicFramePr>
            <a:graphicFrameLocks noChangeAspect="1"/>
          </p:cNvGraphicFramePr>
          <p:nvPr/>
        </p:nvGraphicFramePr>
        <p:xfrm>
          <a:off x="1714500" y="1447800"/>
          <a:ext cx="42703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公式" r:id="rId11" imgW="39928800" imgH="10972800" progId="">
                  <p:embed/>
                </p:oleObj>
              </mc:Choice>
              <mc:Fallback>
                <p:oleObj name="公式" r:id="rId11" imgW="39928800" imgH="10972800" progId="">
                  <p:embed/>
                  <p:pic>
                    <p:nvPicPr>
                      <p:cNvPr id="0" name="图片 32772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1714500" y="1447800"/>
                        <a:ext cx="4270375" cy="113347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82" name="Object 30"/>
          <p:cNvGraphicFramePr>
            <a:graphicFrameLocks noChangeAspect="1"/>
          </p:cNvGraphicFramePr>
          <p:nvPr/>
        </p:nvGraphicFramePr>
        <p:xfrm>
          <a:off x="925513" y="857232"/>
          <a:ext cx="7504112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公式" r:id="rId3" imgW="176784000" imgH="49072800" progId="">
                  <p:embed/>
                </p:oleObj>
              </mc:Choice>
              <mc:Fallback>
                <p:oleObj name="公式" r:id="rId3" imgW="176784000" imgH="49072800" progId="">
                  <p:embed/>
                  <p:pic>
                    <p:nvPicPr>
                      <p:cNvPr id="0" name="图片 33792"/>
                      <p:cNvPicPr preferRelativeResize="0"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925513" y="857232"/>
                        <a:ext cx="7504112" cy="204470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8"/>
          <p:cNvGrpSpPr/>
          <p:nvPr/>
        </p:nvGrpSpPr>
        <p:grpSpPr bwMode="auto">
          <a:xfrm>
            <a:off x="1370013" y="3111500"/>
            <a:ext cx="2209800" cy="800100"/>
            <a:chOff x="684" y="2192"/>
            <a:chExt cx="1392" cy="504"/>
          </a:xfrm>
        </p:grpSpPr>
        <p:sp>
          <p:nvSpPr>
            <p:cNvPr id="74783" name="Rectangle 31"/>
            <p:cNvSpPr>
              <a:spLocks noChangeArrowheads="1"/>
            </p:cNvSpPr>
            <p:nvPr/>
          </p:nvSpPr>
          <p:spPr bwMode="auto">
            <a:xfrm>
              <a:off x="972" y="2192"/>
              <a:ext cx="384" cy="1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4" name="Rectangle 32"/>
            <p:cNvSpPr>
              <a:spLocks noChangeArrowheads="1"/>
            </p:cNvSpPr>
            <p:nvPr/>
          </p:nvSpPr>
          <p:spPr bwMode="auto">
            <a:xfrm>
              <a:off x="1548" y="2192"/>
              <a:ext cx="384" cy="1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>
              <a:off x="684" y="228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>
              <a:off x="1356" y="228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>
              <a:off x="1932" y="228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4795" name="Object 43"/>
            <p:cNvGraphicFramePr>
              <a:graphicFrameLocks noChangeAspect="1"/>
            </p:cNvGraphicFramePr>
            <p:nvPr/>
          </p:nvGraphicFramePr>
          <p:xfrm>
            <a:off x="1068" y="2192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2" name="公式" r:id="rId5" imgW="8534400" imgH="7010400" progId="">
                    <p:embed/>
                  </p:oleObj>
                </mc:Choice>
                <mc:Fallback>
                  <p:oleObj name="公式" r:id="rId5" imgW="8534400" imgH="7010400" progId="">
                    <p:embed/>
                    <p:pic>
                      <p:nvPicPr>
                        <p:cNvPr id="0" name="图片 3379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068" y="2192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98" name="Object 46"/>
            <p:cNvGraphicFramePr>
              <a:graphicFrameLocks noChangeAspect="1"/>
            </p:cNvGraphicFramePr>
            <p:nvPr/>
          </p:nvGraphicFramePr>
          <p:xfrm>
            <a:off x="1644" y="2192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3" name="Equation" r:id="rId7" imgW="6705600" imgH="7010400" progId="">
                    <p:embed/>
                  </p:oleObj>
                </mc:Choice>
                <mc:Fallback>
                  <p:oleObj name="Equation" r:id="rId7" imgW="6705600" imgH="7010400" progId="">
                    <p:embed/>
                    <p:pic>
                      <p:nvPicPr>
                        <p:cNvPr id="0" name="图片 3379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644" y="2192"/>
                          <a:ext cx="176" cy="18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01" name="Object 49"/>
            <p:cNvGraphicFramePr>
              <a:graphicFrameLocks noChangeAspect="1"/>
            </p:cNvGraphicFramePr>
            <p:nvPr/>
          </p:nvGraphicFramePr>
          <p:xfrm>
            <a:off x="1068" y="2432"/>
            <a:ext cx="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4" name="Equation" r:id="rId9" imgW="7924800" imgH="10058400" progId="">
                    <p:embed/>
                  </p:oleObj>
                </mc:Choice>
                <mc:Fallback>
                  <p:oleObj name="Equation" r:id="rId9" imgW="7924800" imgH="10058400" progId="">
                    <p:embed/>
                    <p:pic>
                      <p:nvPicPr>
                        <p:cNvPr id="0" name="图片 3379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068" y="2432"/>
                          <a:ext cx="208" cy="26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02" name="Object 50"/>
            <p:cNvGraphicFramePr>
              <a:graphicFrameLocks noChangeAspect="1"/>
            </p:cNvGraphicFramePr>
            <p:nvPr/>
          </p:nvGraphicFramePr>
          <p:xfrm>
            <a:off x="1644" y="2432"/>
            <a:ext cx="2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5" name="Equation" r:id="rId11" imgW="8534400" imgH="10058400" progId="">
                    <p:embed/>
                  </p:oleObj>
                </mc:Choice>
                <mc:Fallback>
                  <p:oleObj name="Equation" r:id="rId11" imgW="8534400" imgH="10058400" progId="">
                    <p:embed/>
                    <p:pic>
                      <p:nvPicPr>
                        <p:cNvPr id="0" name="图片 3379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644" y="2432"/>
                          <a:ext cx="224" cy="26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9"/>
          <p:cNvGrpSpPr/>
          <p:nvPr/>
        </p:nvGrpSpPr>
        <p:grpSpPr bwMode="auto">
          <a:xfrm>
            <a:off x="4418013" y="2768600"/>
            <a:ext cx="1524000" cy="1485900"/>
            <a:chOff x="2604" y="1808"/>
            <a:chExt cx="960" cy="936"/>
          </a:xfrm>
        </p:grpSpPr>
        <p:grpSp>
          <p:nvGrpSpPr>
            <p:cNvPr id="4" name="Group 39"/>
            <p:cNvGrpSpPr/>
            <p:nvPr/>
          </p:nvGrpSpPr>
          <p:grpSpPr bwMode="auto">
            <a:xfrm>
              <a:off x="2892" y="2000"/>
              <a:ext cx="384" cy="576"/>
              <a:chOff x="4752" y="288"/>
              <a:chExt cx="384" cy="576"/>
            </a:xfrm>
          </p:grpSpPr>
          <p:sp>
            <p:nvSpPr>
              <p:cNvPr id="74789" name="Rectangle 37"/>
              <p:cNvSpPr>
                <a:spLocks noChangeArrowheads="1"/>
              </p:cNvSpPr>
              <p:nvPr/>
            </p:nvSpPr>
            <p:spPr bwMode="auto">
              <a:xfrm>
                <a:off x="4752" y="288"/>
                <a:ext cx="384" cy="19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90" name="Rectangle 38"/>
              <p:cNvSpPr>
                <a:spLocks noChangeArrowheads="1"/>
              </p:cNvSpPr>
              <p:nvPr/>
            </p:nvSpPr>
            <p:spPr bwMode="auto">
              <a:xfrm>
                <a:off x="4752" y="672"/>
                <a:ext cx="384" cy="19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74797" name="Object 45"/>
            <p:cNvGraphicFramePr>
              <a:graphicFrameLocks noChangeAspect="1"/>
            </p:cNvGraphicFramePr>
            <p:nvPr/>
          </p:nvGraphicFramePr>
          <p:xfrm>
            <a:off x="2988" y="2000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6" name="Equation" r:id="rId13" imgW="8534400" imgH="7010400" progId="">
                    <p:embed/>
                  </p:oleObj>
                </mc:Choice>
                <mc:Fallback>
                  <p:oleObj name="Equation" r:id="rId13" imgW="8534400" imgH="7010400" progId="">
                    <p:embed/>
                    <p:pic>
                      <p:nvPicPr>
                        <p:cNvPr id="0" name="图片 3379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2988" y="2000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99" name="Object 47"/>
            <p:cNvGraphicFramePr>
              <a:graphicFrameLocks noChangeAspect="1"/>
            </p:cNvGraphicFramePr>
            <p:nvPr/>
          </p:nvGraphicFramePr>
          <p:xfrm>
            <a:off x="2988" y="2384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7" name="Equation" r:id="rId15" imgW="6705600" imgH="7010400" progId="">
                    <p:embed/>
                  </p:oleObj>
                </mc:Choice>
                <mc:Fallback>
                  <p:oleObj name="Equation" r:id="rId15" imgW="6705600" imgH="7010400" progId="">
                    <p:embed/>
                    <p:pic>
                      <p:nvPicPr>
                        <p:cNvPr id="0" name="图片 3379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2988" y="2384"/>
                          <a:ext cx="176" cy="18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803" name="Line 51"/>
            <p:cNvSpPr>
              <a:spLocks noChangeShapeType="1"/>
            </p:cNvSpPr>
            <p:nvPr/>
          </p:nvSpPr>
          <p:spPr bwMode="auto">
            <a:xfrm>
              <a:off x="2604" y="209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04" name="Line 52"/>
            <p:cNvSpPr>
              <a:spLocks noChangeShapeType="1"/>
            </p:cNvSpPr>
            <p:nvPr/>
          </p:nvSpPr>
          <p:spPr bwMode="auto">
            <a:xfrm>
              <a:off x="3276" y="209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05" name="Line 53"/>
            <p:cNvSpPr>
              <a:spLocks noChangeShapeType="1"/>
            </p:cNvSpPr>
            <p:nvPr/>
          </p:nvSpPr>
          <p:spPr bwMode="auto">
            <a:xfrm>
              <a:off x="2748" y="209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06" name="Line 54"/>
            <p:cNvSpPr>
              <a:spLocks noChangeShapeType="1"/>
            </p:cNvSpPr>
            <p:nvPr/>
          </p:nvSpPr>
          <p:spPr bwMode="auto">
            <a:xfrm>
              <a:off x="2748" y="248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07" name="Line 55"/>
            <p:cNvSpPr>
              <a:spLocks noChangeShapeType="1"/>
            </p:cNvSpPr>
            <p:nvPr/>
          </p:nvSpPr>
          <p:spPr bwMode="auto">
            <a:xfrm>
              <a:off x="3468" y="209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08" name="Line 56"/>
            <p:cNvSpPr>
              <a:spLocks noChangeShapeType="1"/>
            </p:cNvSpPr>
            <p:nvPr/>
          </p:nvSpPr>
          <p:spPr bwMode="auto">
            <a:xfrm>
              <a:off x="3276" y="248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4819" name="Object 67"/>
            <p:cNvGraphicFramePr>
              <a:graphicFrameLocks noChangeAspect="1"/>
            </p:cNvGraphicFramePr>
            <p:nvPr/>
          </p:nvGraphicFramePr>
          <p:xfrm>
            <a:off x="2652" y="2480"/>
            <a:ext cx="2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8" name="Equation" r:id="rId17" imgW="8534400" imgH="10058400" progId="">
                    <p:embed/>
                  </p:oleObj>
                </mc:Choice>
                <mc:Fallback>
                  <p:oleObj name="Equation" r:id="rId17" imgW="8534400" imgH="10058400" progId="">
                    <p:embed/>
                    <p:pic>
                      <p:nvPicPr>
                        <p:cNvPr id="0" name="图片 3379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2652" y="2480"/>
                          <a:ext cx="224" cy="26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21" name="Object 69"/>
            <p:cNvGraphicFramePr>
              <a:graphicFrameLocks noChangeAspect="1"/>
            </p:cNvGraphicFramePr>
            <p:nvPr/>
          </p:nvGraphicFramePr>
          <p:xfrm>
            <a:off x="2604" y="1808"/>
            <a:ext cx="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9" name="Equation" r:id="rId19" imgW="7924800" imgH="10058400" progId="">
                    <p:embed/>
                  </p:oleObj>
                </mc:Choice>
                <mc:Fallback>
                  <p:oleObj name="Equation" r:id="rId19" imgW="7924800" imgH="10058400" progId="">
                    <p:embed/>
                    <p:pic>
                      <p:nvPicPr>
                        <p:cNvPr id="0" name="图片 3380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2604" y="1808"/>
                          <a:ext cx="208" cy="26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90"/>
          <p:cNvGrpSpPr/>
          <p:nvPr/>
        </p:nvGrpSpPr>
        <p:grpSpPr bwMode="auto">
          <a:xfrm>
            <a:off x="6780213" y="2730500"/>
            <a:ext cx="1524000" cy="1562100"/>
            <a:chOff x="4092" y="1808"/>
            <a:chExt cx="960" cy="984"/>
          </a:xfrm>
        </p:grpSpPr>
        <p:grpSp>
          <p:nvGrpSpPr>
            <p:cNvPr id="6" name="Group 40"/>
            <p:cNvGrpSpPr/>
            <p:nvPr/>
          </p:nvGrpSpPr>
          <p:grpSpPr bwMode="auto">
            <a:xfrm>
              <a:off x="4380" y="2000"/>
              <a:ext cx="384" cy="576"/>
              <a:chOff x="4752" y="288"/>
              <a:chExt cx="384" cy="576"/>
            </a:xfrm>
          </p:grpSpPr>
          <p:sp>
            <p:nvSpPr>
              <p:cNvPr id="74793" name="Rectangle 41"/>
              <p:cNvSpPr>
                <a:spLocks noChangeArrowheads="1"/>
              </p:cNvSpPr>
              <p:nvPr/>
            </p:nvSpPr>
            <p:spPr bwMode="auto">
              <a:xfrm>
                <a:off x="4752" y="288"/>
                <a:ext cx="384" cy="19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94" name="Rectangle 42"/>
              <p:cNvSpPr>
                <a:spLocks noChangeArrowheads="1"/>
              </p:cNvSpPr>
              <p:nvPr/>
            </p:nvSpPr>
            <p:spPr bwMode="auto">
              <a:xfrm>
                <a:off x="4752" y="672"/>
                <a:ext cx="384" cy="19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74796" name="Object 44"/>
            <p:cNvGraphicFramePr>
              <a:graphicFrameLocks noChangeAspect="1"/>
            </p:cNvGraphicFramePr>
            <p:nvPr/>
          </p:nvGraphicFramePr>
          <p:xfrm>
            <a:off x="4476" y="2000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0" name="Equation" r:id="rId21" imgW="8534400" imgH="7010400" progId="">
                    <p:embed/>
                  </p:oleObj>
                </mc:Choice>
                <mc:Fallback>
                  <p:oleObj name="Equation" r:id="rId21" imgW="8534400" imgH="7010400" progId="">
                    <p:embed/>
                    <p:pic>
                      <p:nvPicPr>
                        <p:cNvPr id="0" name="图片 3380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4476" y="2000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00" name="Object 48"/>
            <p:cNvGraphicFramePr>
              <a:graphicFrameLocks noChangeAspect="1"/>
            </p:cNvGraphicFramePr>
            <p:nvPr/>
          </p:nvGraphicFramePr>
          <p:xfrm>
            <a:off x="4476" y="2384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1" name="Equation" r:id="rId22" imgW="6705600" imgH="7010400" progId="">
                    <p:embed/>
                  </p:oleObj>
                </mc:Choice>
                <mc:Fallback>
                  <p:oleObj name="Equation" r:id="rId22" imgW="6705600" imgH="7010400" progId="">
                    <p:embed/>
                    <p:pic>
                      <p:nvPicPr>
                        <p:cNvPr id="0" name="图片 3380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4476" y="2384"/>
                          <a:ext cx="176" cy="18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809" name="Line 57"/>
            <p:cNvSpPr>
              <a:spLocks noChangeShapeType="1"/>
            </p:cNvSpPr>
            <p:nvPr/>
          </p:nvSpPr>
          <p:spPr bwMode="auto">
            <a:xfrm>
              <a:off x="4092" y="209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10" name="Line 58"/>
            <p:cNvSpPr>
              <a:spLocks noChangeShapeType="1"/>
            </p:cNvSpPr>
            <p:nvPr/>
          </p:nvSpPr>
          <p:spPr bwMode="auto">
            <a:xfrm>
              <a:off x="4764" y="209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11" name="Line 59"/>
            <p:cNvSpPr>
              <a:spLocks noChangeShapeType="1"/>
            </p:cNvSpPr>
            <p:nvPr/>
          </p:nvSpPr>
          <p:spPr bwMode="auto">
            <a:xfrm>
              <a:off x="4188" y="209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4812" name="Object 60"/>
            <p:cNvGraphicFramePr>
              <a:graphicFrameLocks noChangeAspect="1"/>
            </p:cNvGraphicFramePr>
            <p:nvPr/>
          </p:nvGraphicFramePr>
          <p:xfrm>
            <a:off x="4140" y="2202"/>
            <a:ext cx="10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2" name="Equation" r:id="rId23" imgW="3962400" imgH="3962400" progId="">
                    <p:embed/>
                  </p:oleObj>
                </mc:Choice>
                <mc:Fallback>
                  <p:oleObj name="Equation" r:id="rId23" imgW="3962400" imgH="3962400" progId="">
                    <p:embed/>
                    <p:pic>
                      <p:nvPicPr>
                        <p:cNvPr id="0" name="图片 3380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4140" y="2202"/>
                          <a:ext cx="104" cy="10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813" name="Line 61"/>
            <p:cNvSpPr>
              <a:spLocks noChangeShapeType="1"/>
            </p:cNvSpPr>
            <p:nvPr/>
          </p:nvSpPr>
          <p:spPr bwMode="auto">
            <a:xfrm>
              <a:off x="4188" y="2432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4814" name="Object 62"/>
            <p:cNvGraphicFramePr>
              <a:graphicFrameLocks noChangeAspect="1"/>
            </p:cNvGraphicFramePr>
            <p:nvPr/>
          </p:nvGraphicFramePr>
          <p:xfrm>
            <a:off x="4140" y="2346"/>
            <a:ext cx="10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3" name="公式" r:id="rId25" imgW="3962400" imgH="3962400" progId="">
                    <p:embed/>
                  </p:oleObj>
                </mc:Choice>
                <mc:Fallback>
                  <p:oleObj name="公式" r:id="rId25" imgW="3962400" imgH="3962400" progId="">
                    <p:embed/>
                    <p:pic>
                      <p:nvPicPr>
                        <p:cNvPr id="0" name="图片 3380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4140" y="2346"/>
                          <a:ext cx="104" cy="10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815" name="Line 63"/>
            <p:cNvSpPr>
              <a:spLocks noChangeShapeType="1"/>
            </p:cNvSpPr>
            <p:nvPr/>
          </p:nvSpPr>
          <p:spPr bwMode="auto">
            <a:xfrm flipV="1">
              <a:off x="4188" y="2251"/>
              <a:ext cx="98" cy="1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16" name="Line 64"/>
            <p:cNvSpPr>
              <a:spLocks noChangeShapeType="1"/>
            </p:cNvSpPr>
            <p:nvPr/>
          </p:nvSpPr>
          <p:spPr bwMode="auto">
            <a:xfrm>
              <a:off x="4188" y="252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17" name="Line 65"/>
            <p:cNvSpPr>
              <a:spLocks noChangeShapeType="1"/>
            </p:cNvSpPr>
            <p:nvPr/>
          </p:nvSpPr>
          <p:spPr bwMode="auto">
            <a:xfrm>
              <a:off x="4908" y="209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18" name="Line 66"/>
            <p:cNvSpPr>
              <a:spLocks noChangeShapeType="1"/>
            </p:cNvSpPr>
            <p:nvPr/>
          </p:nvSpPr>
          <p:spPr bwMode="auto">
            <a:xfrm>
              <a:off x="4764" y="25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4820" name="Object 68"/>
            <p:cNvGraphicFramePr>
              <a:graphicFrameLocks noChangeAspect="1"/>
            </p:cNvGraphicFramePr>
            <p:nvPr/>
          </p:nvGraphicFramePr>
          <p:xfrm>
            <a:off x="4140" y="2528"/>
            <a:ext cx="2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4" name="Equation" r:id="rId27" imgW="8534400" imgH="10058400" progId="">
                    <p:embed/>
                  </p:oleObj>
                </mc:Choice>
                <mc:Fallback>
                  <p:oleObj name="Equation" r:id="rId27" imgW="8534400" imgH="10058400" progId="">
                    <p:embed/>
                    <p:pic>
                      <p:nvPicPr>
                        <p:cNvPr id="0" name="图片 3380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4140" y="2528"/>
                          <a:ext cx="224" cy="26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22" name="Object 70"/>
            <p:cNvGraphicFramePr>
              <a:graphicFrameLocks noChangeAspect="1"/>
            </p:cNvGraphicFramePr>
            <p:nvPr/>
          </p:nvGraphicFramePr>
          <p:xfrm>
            <a:off x="4092" y="1808"/>
            <a:ext cx="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5" name="Equation" r:id="rId28" imgW="7924800" imgH="10058400" progId="">
                    <p:embed/>
                  </p:oleObj>
                </mc:Choice>
                <mc:Fallback>
                  <p:oleObj name="Equation" r:id="rId28" imgW="7924800" imgH="10058400" progId="">
                    <p:embed/>
                    <p:pic>
                      <p:nvPicPr>
                        <p:cNvPr id="0" name="图片 3380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4092" y="1808"/>
                          <a:ext cx="208" cy="26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837" name="Rectangle 85"/>
          <p:cNvSpPr>
            <a:spLocks noChangeArrowheads="1"/>
          </p:cNvSpPr>
          <p:nvPr/>
        </p:nvSpPr>
        <p:spPr bwMode="auto">
          <a:xfrm>
            <a:off x="838200" y="765175"/>
            <a:ext cx="54534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endParaRPr lang="en-US" altLang="zh-CN" sz="2800" dirty="0">
              <a:solidFill>
                <a:schemeClr val="accent2"/>
              </a:solidFill>
              <a:ea typeface="黑体" pitchFamily="2" charset="-122"/>
            </a:endParaRPr>
          </a:p>
        </p:txBody>
      </p:sp>
      <p:graphicFrame>
        <p:nvGraphicFramePr>
          <p:cNvPr id="74838" name="Object 86"/>
          <p:cNvGraphicFramePr>
            <a:graphicFrameLocks noChangeAspect="1"/>
          </p:cNvGraphicFramePr>
          <p:nvPr/>
        </p:nvGraphicFramePr>
        <p:xfrm>
          <a:off x="900112" y="4364038"/>
          <a:ext cx="7529539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公式" r:id="rId29" imgW="176174400" imgH="22860000" progId="">
                  <p:embed/>
                </p:oleObj>
              </mc:Choice>
              <mc:Fallback>
                <p:oleObj name="公式" r:id="rId29" imgW="176174400" imgH="22860000" progId="">
                  <p:embed/>
                  <p:pic>
                    <p:nvPicPr>
                      <p:cNvPr id="0" name="图片 33807"/>
                      <p:cNvPicPr preferRelativeResize="0">
                        <a:picLocks noChangeAspect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>
                      <a:xfrm>
                        <a:off x="900112" y="4364038"/>
                        <a:ext cx="7529539" cy="95250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785786" y="5000636"/>
          <a:ext cx="3496702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公式" r:id="rId3" imgW="37795200" imgH="11582400" progId="">
                  <p:embed/>
                </p:oleObj>
              </mc:Choice>
              <mc:Fallback>
                <p:oleObj name="公式" r:id="rId3" imgW="37795200" imgH="11582400" progId="">
                  <p:embed/>
                  <p:pic>
                    <p:nvPicPr>
                      <p:cNvPr id="0" name="图片 3481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785786" y="5000636"/>
                        <a:ext cx="3496702" cy="10715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857250" y="3116263"/>
            <a:ext cx="54133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1635125" y="3206750"/>
          <a:ext cx="179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公式" r:id="rId5" imgW="42976800" imgH="10058400" progId="">
                  <p:embed/>
                </p:oleObj>
              </mc:Choice>
              <mc:Fallback>
                <p:oleObj name="公式" r:id="rId5" imgW="42976800" imgH="10058400" progId="">
                  <p:embed/>
                  <p:pic>
                    <p:nvPicPr>
                      <p:cNvPr id="0" name="图片 3481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1635125" y="3206750"/>
                        <a:ext cx="1790700" cy="419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914400" y="3810000"/>
          <a:ext cx="7772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Equation" r:id="rId7" imgW="182880000" imgH="10668000" progId="">
                  <p:embed/>
                </p:oleObj>
              </mc:Choice>
              <mc:Fallback>
                <p:oleObj name="Equation" r:id="rId7" imgW="182880000" imgH="10668000" progId="">
                  <p:embed/>
                  <p:pic>
                    <p:nvPicPr>
                      <p:cNvPr id="0" name="图片 3481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914400" y="3810000"/>
                        <a:ext cx="77724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Object 8"/>
          <p:cNvGraphicFramePr>
            <a:graphicFrameLocks noChangeAspect="1"/>
          </p:cNvGraphicFramePr>
          <p:nvPr/>
        </p:nvGraphicFramePr>
        <p:xfrm>
          <a:off x="914400" y="4419600"/>
          <a:ext cx="325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Equation" r:id="rId9" imgW="78028800" imgH="10363200" progId="">
                  <p:embed/>
                </p:oleObj>
              </mc:Choice>
              <mc:Fallback>
                <p:oleObj name="Equation" r:id="rId9" imgW="78028800" imgH="10363200" progId="">
                  <p:embed/>
                  <p:pic>
                    <p:nvPicPr>
                      <p:cNvPr id="0" name="图片 34819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914400" y="4419600"/>
                        <a:ext cx="32512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7" name="Object 9"/>
          <p:cNvGraphicFramePr>
            <a:graphicFrameLocks noChangeAspect="1"/>
          </p:cNvGraphicFramePr>
          <p:nvPr/>
        </p:nvGraphicFramePr>
        <p:xfrm>
          <a:off x="4832350" y="4419600"/>
          <a:ext cx="229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Equation" r:id="rId11" imgW="55168800" imgH="9448800" progId="">
                  <p:embed/>
                </p:oleObj>
              </mc:Choice>
              <mc:Fallback>
                <p:oleObj name="Equation" r:id="rId11" imgW="55168800" imgH="9448800" progId="">
                  <p:embed/>
                  <p:pic>
                    <p:nvPicPr>
                      <p:cNvPr id="0" name="图片 34820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4832350" y="4419600"/>
                        <a:ext cx="2298700" cy="393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933450" y="2000250"/>
          <a:ext cx="75755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Equation" r:id="rId13" imgW="173736000" imgH="23469600" progId="">
                  <p:embed/>
                </p:oleObj>
              </mc:Choice>
              <mc:Fallback>
                <p:oleObj name="Equation" r:id="rId13" imgW="173736000" imgH="23469600" progId="">
                  <p:embed/>
                  <p:pic>
                    <p:nvPicPr>
                      <p:cNvPr id="0" name="图片 34821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>
                      <a:xfrm>
                        <a:off x="933450" y="2000250"/>
                        <a:ext cx="7575550" cy="977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/>
          <p:nvPr/>
        </p:nvGrpSpPr>
        <p:grpSpPr bwMode="auto">
          <a:xfrm>
            <a:off x="4524376" y="5072068"/>
            <a:ext cx="3759201" cy="1000126"/>
            <a:chOff x="2850" y="3195"/>
            <a:chExt cx="2368" cy="630"/>
          </a:xfrm>
        </p:grpSpPr>
        <p:graphicFrame>
          <p:nvGraphicFramePr>
            <p:cNvPr id="89099" name="Object 11"/>
            <p:cNvGraphicFramePr>
              <a:graphicFrameLocks noChangeAspect="1"/>
            </p:cNvGraphicFramePr>
            <p:nvPr/>
          </p:nvGraphicFramePr>
          <p:xfrm>
            <a:off x="2850" y="3403"/>
            <a:ext cx="24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5" name="Equation" r:id="rId15" imgW="9448800" imgH="5791200" progId="">
                    <p:embed/>
                  </p:oleObj>
                </mc:Choice>
                <mc:Fallback>
                  <p:oleObj name="Equation" r:id="rId15" imgW="9448800" imgH="5791200" progId="">
                    <p:embed/>
                    <p:pic>
                      <p:nvPicPr>
                        <p:cNvPr id="0" name="图片 3482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2850" y="3403"/>
                          <a:ext cx="248" cy="15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00" name="Object 12"/>
            <p:cNvGraphicFramePr>
              <a:graphicFrameLocks noChangeAspect="1"/>
            </p:cNvGraphicFramePr>
            <p:nvPr/>
          </p:nvGraphicFramePr>
          <p:xfrm>
            <a:off x="3195" y="3195"/>
            <a:ext cx="2023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6" name="公式" r:id="rId17" imgW="37185600" imgH="11582400" progId="">
                    <p:embed/>
                  </p:oleObj>
                </mc:Choice>
                <mc:Fallback>
                  <p:oleObj name="公式" r:id="rId17" imgW="37185600" imgH="11582400" progId="">
                    <p:embed/>
                    <p:pic>
                      <p:nvPicPr>
                        <p:cNvPr id="0" name="图片 3482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3195" y="3195"/>
                          <a:ext cx="2023" cy="63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102" name="Object 14"/>
          <p:cNvGraphicFramePr>
            <a:graphicFrameLocks noChangeAspect="1"/>
          </p:cNvGraphicFramePr>
          <p:nvPr/>
        </p:nvGraphicFramePr>
        <p:xfrm>
          <a:off x="1214414" y="714356"/>
          <a:ext cx="3429024" cy="1163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公式" r:id="rId19" imgW="34137600" imgH="11582400" progId="">
                  <p:embed/>
                </p:oleObj>
              </mc:Choice>
              <mc:Fallback>
                <p:oleObj name="公式" r:id="rId19" imgW="34137600" imgH="11582400" progId="">
                  <p:embed/>
                  <p:pic>
                    <p:nvPicPr>
                      <p:cNvPr id="0" name="图片 34824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>
                      <a:xfrm>
                        <a:off x="1214414" y="714356"/>
                        <a:ext cx="3429024" cy="116341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3" name="Object 15"/>
          <p:cNvGraphicFramePr>
            <a:graphicFrameLocks noChangeAspect="1"/>
          </p:cNvGraphicFramePr>
          <p:nvPr/>
        </p:nvGraphicFramePr>
        <p:xfrm>
          <a:off x="5072066" y="785794"/>
          <a:ext cx="3130115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公式" r:id="rId21" imgW="33832800" imgH="11582400" progId="">
                  <p:embed/>
                </p:oleObj>
              </mc:Choice>
              <mc:Fallback>
                <p:oleObj name="公式" r:id="rId21" imgW="33832800" imgH="11582400" progId="">
                  <p:embed/>
                  <p:pic>
                    <p:nvPicPr>
                      <p:cNvPr id="0" name="图片 34825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>
                      <a:xfrm>
                        <a:off x="5072066" y="785794"/>
                        <a:ext cx="3130115" cy="10715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928662" y="1071546"/>
          <a:ext cx="3496701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公式" r:id="rId3" imgW="37795200" imgH="11582400" progId="">
                  <p:embed/>
                </p:oleObj>
              </mc:Choice>
              <mc:Fallback>
                <p:oleObj name="公式" r:id="rId3" imgW="37795200" imgH="11582400" progId="">
                  <p:embed/>
                  <p:pic>
                    <p:nvPicPr>
                      <p:cNvPr id="0" name="图片 3584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928662" y="1071546"/>
                        <a:ext cx="3496701" cy="10715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4714876" y="1214422"/>
          <a:ext cx="3429024" cy="917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公式" r:id="rId5" imgW="43281600" imgH="11582400" progId="">
                  <p:embed/>
                </p:oleObj>
              </mc:Choice>
              <mc:Fallback>
                <p:oleObj name="公式" r:id="rId5" imgW="43281600" imgH="11582400" progId="">
                  <p:embed/>
                  <p:pic>
                    <p:nvPicPr>
                      <p:cNvPr id="0" name="图片 3584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4714876" y="1214422"/>
                        <a:ext cx="3429024" cy="91762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1293813" y="2643188"/>
          <a:ext cx="562768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公式" r:id="rId7" imgW="55473600" imgH="5181600" progId="">
                  <p:embed/>
                </p:oleObj>
              </mc:Choice>
              <mc:Fallback>
                <p:oleObj name="公式" r:id="rId7" imgW="55473600" imgH="5181600" progId="">
                  <p:embed/>
                  <p:pic>
                    <p:nvPicPr>
                      <p:cNvPr id="0" name="图片 3584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1293813" y="2643188"/>
                        <a:ext cx="5627687" cy="5254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2428860" y="3500437"/>
          <a:ext cx="3071834" cy="1144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公式" r:id="rId9" imgW="31089600" imgH="11582400" progId="">
                  <p:embed/>
                </p:oleObj>
              </mc:Choice>
              <mc:Fallback>
                <p:oleObj name="公式" r:id="rId9" imgW="31089600" imgH="11582400" progId="">
                  <p:embed/>
                  <p:pic>
                    <p:nvPicPr>
                      <p:cNvPr id="0" name="图片 35843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2428860" y="3500437"/>
                        <a:ext cx="3071834" cy="114440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1247796" y="5000625"/>
          <a:ext cx="632460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11" imgW="63093600" imgH="11582400" progId="Equation.DSMT4">
                  <p:embed/>
                </p:oleObj>
              </mc:Choice>
              <mc:Fallback>
                <p:oleObj name="Equation" r:id="rId11" imgW="63093600" imgH="11582400" progId="Equation.DSMT4">
                  <p:embed/>
                  <p:pic>
                    <p:nvPicPr>
                      <p:cNvPr id="0" name="图片 35844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1247796" y="5000625"/>
                        <a:ext cx="6324600" cy="11604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0" name="Object 1024"/>
          <p:cNvGraphicFramePr>
            <a:graphicFrameLocks noChangeAspect="1"/>
          </p:cNvGraphicFramePr>
          <p:nvPr/>
        </p:nvGraphicFramePr>
        <p:xfrm>
          <a:off x="914400" y="2133600"/>
          <a:ext cx="325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Equation" r:id="rId3" imgW="78028800" imgH="10363200" progId="">
                  <p:embed/>
                </p:oleObj>
              </mc:Choice>
              <mc:Fallback>
                <p:oleObj name="Equation" r:id="rId3" imgW="78028800" imgH="10363200" progId="">
                  <p:embed/>
                  <p:pic>
                    <p:nvPicPr>
                      <p:cNvPr id="0" name="图片 3686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914400" y="2133600"/>
                        <a:ext cx="32512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1" name="Object 1025"/>
          <p:cNvGraphicFramePr>
            <a:graphicFrameLocks noChangeAspect="1"/>
          </p:cNvGraphicFramePr>
          <p:nvPr/>
        </p:nvGraphicFramePr>
        <p:xfrm>
          <a:off x="4343400" y="2133600"/>
          <a:ext cx="233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Equation" r:id="rId5" imgW="56083200" imgH="9448800" progId="">
                  <p:embed/>
                </p:oleObj>
              </mc:Choice>
              <mc:Fallback>
                <p:oleObj name="Equation" r:id="rId5" imgW="56083200" imgH="9448800" progId="">
                  <p:embed/>
                  <p:pic>
                    <p:nvPicPr>
                      <p:cNvPr id="0" name="图片 3686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4343400" y="2133600"/>
                        <a:ext cx="2336800" cy="393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2" name="Object 1026"/>
          <p:cNvGraphicFramePr>
            <a:graphicFrameLocks noChangeAspect="1"/>
          </p:cNvGraphicFramePr>
          <p:nvPr/>
        </p:nvGraphicFramePr>
        <p:xfrm>
          <a:off x="990600" y="2971800"/>
          <a:ext cx="481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Equation" r:id="rId7" imgW="115519200" imgH="10363200" progId="">
                  <p:embed/>
                </p:oleObj>
              </mc:Choice>
              <mc:Fallback>
                <p:oleObj name="Equation" r:id="rId7" imgW="115519200" imgH="10363200" progId="">
                  <p:embed/>
                  <p:pic>
                    <p:nvPicPr>
                      <p:cNvPr id="0" name="图片 3686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990600" y="2971800"/>
                        <a:ext cx="48133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3" name="Object 1027"/>
          <p:cNvGraphicFramePr>
            <a:graphicFrameLocks noChangeAspect="1"/>
          </p:cNvGraphicFramePr>
          <p:nvPr/>
        </p:nvGraphicFramePr>
        <p:xfrm>
          <a:off x="928662" y="3857628"/>
          <a:ext cx="3176890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公式" r:id="rId9" imgW="32918400" imgH="5181600" progId="">
                  <p:embed/>
                </p:oleObj>
              </mc:Choice>
              <mc:Fallback>
                <p:oleObj name="公式" r:id="rId9" imgW="32918400" imgH="5181600" progId="">
                  <p:embed/>
                  <p:pic>
                    <p:nvPicPr>
                      <p:cNvPr id="0" name="图片 36867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928662" y="3857628"/>
                        <a:ext cx="3176890" cy="50006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4" name="Object 1028"/>
          <p:cNvGraphicFramePr>
            <a:graphicFrameLocks noChangeAspect="1"/>
          </p:cNvGraphicFramePr>
          <p:nvPr/>
        </p:nvGraphicFramePr>
        <p:xfrm>
          <a:off x="4143372" y="3643313"/>
          <a:ext cx="3857652" cy="1062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公式" r:id="rId11" imgW="42062400" imgH="11582400" progId="">
                  <p:embed/>
                </p:oleObj>
              </mc:Choice>
              <mc:Fallback>
                <p:oleObj name="公式" r:id="rId11" imgW="42062400" imgH="11582400" progId="">
                  <p:embed/>
                  <p:pic>
                    <p:nvPicPr>
                      <p:cNvPr id="0" name="图片 36868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4143372" y="3643313"/>
                        <a:ext cx="3857652" cy="106225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5" name="Object 1029"/>
          <p:cNvGraphicFramePr>
            <a:graphicFrameLocks noChangeAspect="1"/>
          </p:cNvGraphicFramePr>
          <p:nvPr/>
        </p:nvGraphicFramePr>
        <p:xfrm>
          <a:off x="1357290" y="5000636"/>
          <a:ext cx="6767811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公式" r:id="rId13" imgW="68580000" imgH="11582400" progId="">
                  <p:embed/>
                </p:oleObj>
              </mc:Choice>
              <mc:Fallback>
                <p:oleObj name="公式" r:id="rId13" imgW="68580000" imgH="11582400" progId="">
                  <p:embed/>
                  <p:pic>
                    <p:nvPicPr>
                      <p:cNvPr id="0" name="图片 36869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>
                      <a:xfrm>
                        <a:off x="1357290" y="5000636"/>
                        <a:ext cx="6767811" cy="114300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6" name="Object 1030"/>
          <p:cNvGraphicFramePr>
            <a:graphicFrameLocks noChangeAspect="1"/>
          </p:cNvGraphicFramePr>
          <p:nvPr/>
        </p:nvGraphicFramePr>
        <p:xfrm>
          <a:off x="1022350" y="768350"/>
          <a:ext cx="1905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公式" r:id="rId15" imgW="45720000" imgH="10058400" progId="">
                  <p:embed/>
                </p:oleObj>
              </mc:Choice>
              <mc:Fallback>
                <p:oleObj name="公式" r:id="rId15" imgW="45720000" imgH="10058400" progId="">
                  <p:embed/>
                  <p:pic>
                    <p:nvPicPr>
                      <p:cNvPr id="0" name="图片 36870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>
                      <a:xfrm>
                        <a:off x="1022350" y="768350"/>
                        <a:ext cx="1905000" cy="419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7" name="Object 1031"/>
          <p:cNvGraphicFramePr>
            <a:graphicFrameLocks noChangeAspect="1"/>
          </p:cNvGraphicFramePr>
          <p:nvPr/>
        </p:nvGraphicFramePr>
        <p:xfrm>
          <a:off x="914400" y="1371600"/>
          <a:ext cx="770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Equation" r:id="rId17" imgW="185013600" imgH="10363200" progId="">
                  <p:embed/>
                </p:oleObj>
              </mc:Choice>
              <mc:Fallback>
                <p:oleObj name="Equation" r:id="rId17" imgW="185013600" imgH="10363200" progId="">
                  <p:embed/>
                  <p:pic>
                    <p:nvPicPr>
                      <p:cNvPr id="0" name="图片 36871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7089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990600" y="1600200"/>
          <a:ext cx="722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Equation" r:id="rId4" imgW="173431200" imgH="10363200" progId="">
                  <p:embed/>
                </p:oleObj>
              </mc:Choice>
              <mc:Fallback>
                <p:oleObj name="Equation" r:id="rId4" imgW="173431200" imgH="10363200" progId="">
                  <p:embed/>
                  <p:pic>
                    <p:nvPicPr>
                      <p:cNvPr id="0" name="图片 37888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2263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990600" y="2209800"/>
          <a:ext cx="721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Equation" r:id="rId6" imgW="173126400" imgH="10668000" progId="">
                  <p:embed/>
                </p:oleObj>
              </mc:Choice>
              <mc:Fallback>
                <p:oleObj name="Equation" r:id="rId6" imgW="173126400" imgH="10668000" progId="">
                  <p:embed/>
                  <p:pic>
                    <p:nvPicPr>
                      <p:cNvPr id="0" name="图片 37889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990600" y="2209800"/>
                        <a:ext cx="72136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1000100" y="2786057"/>
          <a:ext cx="6143668" cy="743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公式" r:id="rId8" imgW="65532000" imgH="7924800" progId="">
                  <p:embed/>
                </p:oleObj>
              </mc:Choice>
              <mc:Fallback>
                <p:oleObj name="公式" r:id="rId8" imgW="65532000" imgH="7924800" progId="">
                  <p:embed/>
                  <p:pic>
                    <p:nvPicPr>
                      <p:cNvPr id="0" name="图片 37890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>
                      <a:xfrm>
                        <a:off x="1000100" y="2786057"/>
                        <a:ext cx="6143668" cy="74316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939800" y="3581400"/>
          <a:ext cx="5632464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Equation" r:id="rId10" imgW="131064000" imgH="10668000" progId="">
                  <p:embed/>
                </p:oleObj>
              </mc:Choice>
              <mc:Fallback>
                <p:oleObj name="Equation" r:id="rId10" imgW="131064000" imgH="10668000" progId="">
                  <p:embed/>
                  <p:pic>
                    <p:nvPicPr>
                      <p:cNvPr id="0" name="图片 37891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>
                      <a:xfrm>
                        <a:off x="939800" y="3581400"/>
                        <a:ext cx="5632464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6"/>
          <p:cNvGraphicFramePr>
            <a:graphicFrameLocks noChangeAspect="1"/>
          </p:cNvGraphicFramePr>
          <p:nvPr/>
        </p:nvGraphicFramePr>
        <p:xfrm>
          <a:off x="857224" y="4286256"/>
          <a:ext cx="4286280" cy="747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公式" r:id="rId12" imgW="45415200" imgH="7924800" progId="">
                  <p:embed/>
                </p:oleObj>
              </mc:Choice>
              <mc:Fallback>
                <p:oleObj name="公式" r:id="rId12" imgW="45415200" imgH="7924800" progId="">
                  <p:embed/>
                  <p:pic>
                    <p:nvPicPr>
                      <p:cNvPr id="0" name="图片 37892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>
                      <a:xfrm>
                        <a:off x="857224" y="4286256"/>
                        <a:ext cx="4286280" cy="74794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7" name="Object 7"/>
          <p:cNvGraphicFramePr>
            <a:graphicFrameLocks noChangeAspect="1"/>
          </p:cNvGraphicFramePr>
          <p:nvPr/>
        </p:nvGraphicFramePr>
        <p:xfrm>
          <a:off x="5214942" y="4286256"/>
          <a:ext cx="3294389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公式" r:id="rId14" imgW="33223200" imgH="7924800" progId="">
                  <p:embed/>
                </p:oleObj>
              </mc:Choice>
              <mc:Fallback>
                <p:oleObj name="公式" r:id="rId14" imgW="33223200" imgH="7924800" progId="">
                  <p:embed/>
                  <p:pic>
                    <p:nvPicPr>
                      <p:cNvPr id="0" name="图片 37893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>
                      <a:xfrm>
                        <a:off x="5214942" y="4286256"/>
                        <a:ext cx="3294389" cy="78581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8" name="Object 8"/>
          <p:cNvGraphicFramePr>
            <a:graphicFrameLocks noChangeAspect="1"/>
          </p:cNvGraphicFramePr>
          <p:nvPr/>
        </p:nvGraphicFramePr>
        <p:xfrm>
          <a:off x="1123950" y="5286375"/>
          <a:ext cx="377031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公式" r:id="rId16" imgW="32004000" imgH="7924800" progId="">
                  <p:embed/>
                </p:oleObj>
              </mc:Choice>
              <mc:Fallback>
                <p:oleObj name="公式" r:id="rId16" imgW="32004000" imgH="7924800" progId="">
                  <p:embed/>
                  <p:pic>
                    <p:nvPicPr>
                      <p:cNvPr id="0" name="图片 37894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>
                      <a:xfrm>
                        <a:off x="1123950" y="5286375"/>
                        <a:ext cx="3770313" cy="857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9" name="Object 9"/>
          <p:cNvGraphicFramePr>
            <a:graphicFrameLocks noChangeAspect="1"/>
          </p:cNvGraphicFramePr>
          <p:nvPr/>
        </p:nvGraphicFramePr>
        <p:xfrm>
          <a:off x="971550" y="831850"/>
          <a:ext cx="236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公式" r:id="rId18" imgW="56692800" imgH="10363200" progId="">
                  <p:embed/>
                </p:oleObj>
              </mc:Choice>
              <mc:Fallback>
                <p:oleObj name="公式" r:id="rId18" imgW="56692800" imgH="10363200" progId="">
                  <p:embed/>
                  <p:pic>
                    <p:nvPicPr>
                      <p:cNvPr id="0" name="图片 37895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>
                      <a:xfrm>
                        <a:off x="971550" y="831850"/>
                        <a:ext cx="23622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5000628" y="5286388"/>
          <a:ext cx="2921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Equation" r:id="rId20" imgW="70104000" imgH="21945600" progId="">
                  <p:embed/>
                </p:oleObj>
              </mc:Choice>
              <mc:Fallback>
                <p:oleObj name="Equation" r:id="rId20" imgW="70104000" imgH="21945600" progId="">
                  <p:embed/>
                  <p:pic>
                    <p:nvPicPr>
                      <p:cNvPr id="0" name="图片 37896"/>
                      <p:cNvPicPr>
                        <a:picLocks noChangeAspect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>
                      <a:xfrm>
                        <a:off x="5000628" y="5286388"/>
                        <a:ext cx="2921000" cy="914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3214678" y="2571744"/>
          <a:ext cx="1643074" cy="527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公式" r:id="rId3" imgW="16154400" imgH="5181600" progId="">
                  <p:embed/>
                </p:oleObj>
              </mc:Choice>
              <mc:Fallback>
                <p:oleObj name="公式" r:id="rId3" imgW="16154400" imgH="5181600" progId="">
                  <p:embed/>
                  <p:pic>
                    <p:nvPicPr>
                      <p:cNvPr id="0" name="图片 3891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214678" y="2571744"/>
                        <a:ext cx="1643074" cy="5270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1428728" y="3429000"/>
          <a:ext cx="5286412" cy="525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公式" r:id="rId5" imgW="52120800" imgH="5181600" progId="">
                  <p:embed/>
                </p:oleObj>
              </mc:Choice>
              <mc:Fallback>
                <p:oleObj name="公式" r:id="rId5" imgW="52120800" imgH="5181600" progId="">
                  <p:embed/>
                  <p:pic>
                    <p:nvPicPr>
                      <p:cNvPr id="0" name="图片 3891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1428728" y="3429000"/>
                        <a:ext cx="5286412" cy="52554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1593850" y="4184650"/>
          <a:ext cx="47244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Equation" r:id="rId7" imgW="113385600" imgH="32308800" progId="">
                  <p:embed/>
                </p:oleObj>
              </mc:Choice>
              <mc:Fallback>
                <p:oleObj name="Equation" r:id="rId7" imgW="113385600" imgH="32308800" progId="">
                  <p:embed/>
                  <p:pic>
                    <p:nvPicPr>
                      <p:cNvPr id="0" name="图片 3891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1593850" y="4184650"/>
                        <a:ext cx="4724400" cy="1346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785786" y="1142984"/>
          <a:ext cx="7677480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Equation" r:id="rId9" imgW="79552800" imgH="5181600" progId="Equation.DSMT4">
                  <p:embed/>
                </p:oleObj>
              </mc:Choice>
              <mc:Fallback>
                <p:oleObj name="Equation" r:id="rId9" imgW="79552800" imgH="5181600" progId="Equation.DSMT4">
                  <p:embed/>
                  <p:pic>
                    <p:nvPicPr>
                      <p:cNvPr id="0" name="图片 38915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785786" y="1142984"/>
                        <a:ext cx="7677480" cy="50006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1928794" y="1857364"/>
          <a:ext cx="3659187" cy="51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公式" r:id="rId11" imgW="37185600" imgH="5181600" progId="">
                  <p:embed/>
                </p:oleObj>
              </mc:Choice>
              <mc:Fallback>
                <p:oleObj name="公式" r:id="rId11" imgW="37185600" imgH="5181600" progId="">
                  <p:embed/>
                  <p:pic>
                    <p:nvPicPr>
                      <p:cNvPr id="0" name="图片 38916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1928794" y="1857364"/>
                        <a:ext cx="3659187" cy="51004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2015-04-01_171051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42910" y="571480"/>
            <a:ext cx="6500858" cy="714380"/>
          </a:xfrm>
          <a:prstGeom prst="rect">
            <a:avLst/>
          </a:prstGeom>
        </p:spPr>
      </p:pic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762023" y="1500188"/>
          <a:ext cx="70961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5" imgW="71932800" imgH="5791200" progId="Equation.DSMT4">
                  <p:embed/>
                </p:oleObj>
              </mc:Choice>
              <mc:Fallback>
                <p:oleObj name="Equation" r:id="rId5" imgW="71932800" imgH="5791200" progId="Equation.DSMT4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762023" y="1500188"/>
                        <a:ext cx="7096125" cy="571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642910" y="2127250"/>
          <a:ext cx="76835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7" imgW="73761600" imgH="5791200" progId="Equation.DSMT4">
                  <p:embed/>
                </p:oleObj>
              </mc:Choice>
              <mc:Fallback>
                <p:oleObj name="Equation" r:id="rId7" imgW="73761600" imgH="5791200" progId="Equation.DSMT4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642910" y="2127250"/>
                        <a:ext cx="7683500" cy="603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666750" y="2647950"/>
          <a:ext cx="765175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9" imgW="72542400" imgH="10058400" progId="Equation.DSMT4">
                  <p:embed/>
                </p:oleObj>
              </mc:Choice>
              <mc:Fallback>
                <p:oleObj name="Equation" r:id="rId9" imgW="72542400" imgH="10058400" progId="Equation.DSMT4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666750" y="2647950"/>
                        <a:ext cx="7651750" cy="10620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692179" y="3581400"/>
          <a:ext cx="8094663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11" imgW="79857600" imgH="12496800" progId="Equation.DSMT4">
                  <p:embed/>
                </p:oleObj>
              </mc:Choice>
              <mc:Fallback>
                <p:oleObj name="Equation" r:id="rId11" imgW="79857600" imgH="12496800" progId="Equation.DSMT4">
                  <p:embed/>
                  <p:pic>
                    <p:nvPicPr>
                      <p:cNvPr id="0" name="图片 4099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692179" y="3581400"/>
                        <a:ext cx="8094663" cy="1266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968375" y="4857750"/>
          <a:ext cx="6137275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13" imgW="64922400" imgH="17678400" progId="Equation.DSMT4">
                  <p:embed/>
                </p:oleObj>
              </mc:Choice>
              <mc:Fallback>
                <p:oleObj name="Equation" r:id="rId13" imgW="64922400" imgH="17678400" progId="Equation.DSMT4">
                  <p:embed/>
                  <p:pic>
                    <p:nvPicPr>
                      <p:cNvPr id="0" name="图片 4100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>
                      <a:xfrm>
                        <a:off x="968375" y="4857750"/>
                        <a:ext cx="6137275" cy="1670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03" name="Object 3"/>
          <p:cNvGraphicFramePr>
            <a:graphicFrameLocks noChangeAspect="1"/>
          </p:cNvGraphicFramePr>
          <p:nvPr/>
        </p:nvGraphicFramePr>
        <p:xfrm>
          <a:off x="958864" y="1319213"/>
          <a:ext cx="5327648" cy="785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Equation" r:id="rId3" imgW="51816000" imgH="7924800" progId="Equation.DSMT4">
                  <p:embed/>
                </p:oleObj>
              </mc:Choice>
              <mc:Fallback>
                <p:oleObj name="Equation" r:id="rId3" imgW="51816000" imgH="7924800" progId="Equation.DSMT4">
                  <p:embed/>
                  <p:pic>
                    <p:nvPicPr>
                      <p:cNvPr id="0" name="图片 3993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958864" y="1319213"/>
                        <a:ext cx="5327648" cy="785946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4" name="Object 4"/>
          <p:cNvGraphicFramePr>
            <a:graphicFrameLocks noChangeAspect="1"/>
          </p:cNvGraphicFramePr>
          <p:nvPr/>
        </p:nvGraphicFramePr>
        <p:xfrm>
          <a:off x="1073152" y="2462213"/>
          <a:ext cx="3784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Equation" r:id="rId5" imgW="36880800" imgH="5181600" progId="Equation.DSMT4">
                  <p:embed/>
                </p:oleObj>
              </mc:Choice>
              <mc:Fallback>
                <p:oleObj name="Equation" r:id="rId5" imgW="36880800" imgH="5181600" progId="Equation.DSMT4">
                  <p:embed/>
                  <p:pic>
                    <p:nvPicPr>
                      <p:cNvPr id="0" name="图片 3993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1073152" y="2462213"/>
                        <a:ext cx="3784600" cy="51117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1250950" y="3054350"/>
          <a:ext cx="49863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Equation" r:id="rId7" imgW="46634400" imgH="7924800" progId="Equation.DSMT4">
                  <p:embed/>
                </p:oleObj>
              </mc:Choice>
              <mc:Fallback>
                <p:oleObj name="Equation" r:id="rId7" imgW="46634400" imgH="7924800" progId="Equation.DSMT4">
                  <p:embed/>
                  <p:pic>
                    <p:nvPicPr>
                      <p:cNvPr id="0" name="图片 3993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1250950" y="3054350"/>
                        <a:ext cx="4986338" cy="81915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863600" y="4305300"/>
            <a:ext cx="1219200" cy="525401"/>
          </a:xfrm>
          <a:prstGeom prst="rect">
            <a:avLst/>
          </a:prstGeom>
          <a:noFill/>
          <a:ln w="22225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dirty="0">
                <a:solidFill>
                  <a:srgbClr val="009900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153607" name="Object 7"/>
          <p:cNvGraphicFramePr>
            <a:graphicFrameLocks noChangeAspect="1"/>
          </p:cNvGraphicFramePr>
          <p:nvPr/>
        </p:nvGraphicFramePr>
        <p:xfrm>
          <a:off x="1473200" y="4381500"/>
          <a:ext cx="13858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Equation" r:id="rId9" imgW="13411200" imgH="4572000" progId="">
                  <p:embed/>
                </p:oleObj>
              </mc:Choice>
              <mc:Fallback>
                <p:oleObj name="Equation" r:id="rId9" imgW="13411200" imgH="4572000" progId="">
                  <p:embed/>
                  <p:pic>
                    <p:nvPicPr>
                      <p:cNvPr id="0" name="图片 39939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1473200" y="4381500"/>
                        <a:ext cx="1385888" cy="46990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8" name="Object 8"/>
          <p:cNvGraphicFramePr>
            <a:graphicFrameLocks noChangeAspect="1"/>
          </p:cNvGraphicFramePr>
          <p:nvPr/>
        </p:nvGraphicFramePr>
        <p:xfrm>
          <a:off x="2921000" y="4152900"/>
          <a:ext cx="277018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Equation" r:id="rId11" imgW="26822400" imgH="9448800" progId="">
                  <p:embed/>
                </p:oleObj>
              </mc:Choice>
              <mc:Fallback>
                <p:oleObj name="Equation" r:id="rId11" imgW="26822400" imgH="9448800" progId="">
                  <p:embed/>
                  <p:pic>
                    <p:nvPicPr>
                      <p:cNvPr id="0" name="图片 39940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2921000" y="4152900"/>
                        <a:ext cx="2770188" cy="97155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9" name="Object 9"/>
          <p:cNvGraphicFramePr>
            <a:graphicFrameLocks noChangeAspect="1"/>
          </p:cNvGraphicFramePr>
          <p:nvPr/>
        </p:nvGraphicFramePr>
        <p:xfrm>
          <a:off x="801688" y="5281613"/>
          <a:ext cx="28956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公式" r:id="rId13" imgW="28041600" imgH="5181600" progId="">
                  <p:embed/>
                </p:oleObj>
              </mc:Choice>
              <mc:Fallback>
                <p:oleObj name="公式" r:id="rId13" imgW="28041600" imgH="5181600" progId="">
                  <p:embed/>
                  <p:pic>
                    <p:nvPicPr>
                      <p:cNvPr id="0" name="图片 39941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>
                      <a:xfrm>
                        <a:off x="801688" y="5281613"/>
                        <a:ext cx="2895600" cy="531812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0" name="Object 10"/>
          <p:cNvGraphicFramePr>
            <a:graphicFrameLocks noChangeAspect="1"/>
          </p:cNvGraphicFramePr>
          <p:nvPr/>
        </p:nvGraphicFramePr>
        <p:xfrm>
          <a:off x="3649669" y="5021263"/>
          <a:ext cx="19224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公式" r:id="rId15" imgW="18592800" imgH="9753600" progId="">
                  <p:embed/>
                </p:oleObj>
              </mc:Choice>
              <mc:Fallback>
                <p:oleObj name="公式" r:id="rId15" imgW="18592800" imgH="9753600" progId="">
                  <p:embed/>
                  <p:pic>
                    <p:nvPicPr>
                      <p:cNvPr id="0" name="图片 39942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>
                      <a:xfrm>
                        <a:off x="3649669" y="5021263"/>
                        <a:ext cx="1922463" cy="100330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1" name="Object 11"/>
          <p:cNvGraphicFramePr>
            <a:graphicFrameLocks noChangeAspect="1"/>
          </p:cNvGraphicFramePr>
          <p:nvPr/>
        </p:nvGraphicFramePr>
        <p:xfrm>
          <a:off x="5510213" y="5214950"/>
          <a:ext cx="283210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公式" r:id="rId17" imgW="27432000" imgH="9144000" progId="">
                  <p:embed/>
                </p:oleObj>
              </mc:Choice>
              <mc:Fallback>
                <p:oleObj name="公式" r:id="rId17" imgW="27432000" imgH="9144000" progId="">
                  <p:embed/>
                  <p:pic>
                    <p:nvPicPr>
                      <p:cNvPr id="0" name="图片 39943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>
                      <a:xfrm>
                        <a:off x="5510213" y="5214950"/>
                        <a:ext cx="2832100" cy="94138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684213" y="371475"/>
          <a:ext cx="312896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6" name="公式" r:id="rId19" imgW="29260800" imgH="9753600" progId="">
                  <p:embed/>
                </p:oleObj>
              </mc:Choice>
              <mc:Fallback>
                <p:oleObj name="公式" r:id="rId19" imgW="29260800" imgH="9753600" progId="">
                  <p:embed/>
                  <p:pic>
                    <p:nvPicPr>
                      <p:cNvPr id="0" name="图片 39944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>
                      <a:xfrm>
                        <a:off x="684213" y="371475"/>
                        <a:ext cx="3128962" cy="100806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26" name="Object 2"/>
          <p:cNvGraphicFramePr>
            <a:graphicFrameLocks noChangeAspect="1"/>
          </p:cNvGraphicFramePr>
          <p:nvPr/>
        </p:nvGraphicFramePr>
        <p:xfrm>
          <a:off x="1763713" y="1508125"/>
          <a:ext cx="251936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公式" r:id="rId3" imgW="24384000" imgH="9144000" progId="">
                  <p:embed/>
                </p:oleObj>
              </mc:Choice>
              <mc:Fallback>
                <p:oleObj name="公式" r:id="rId3" imgW="24384000" imgH="9144000" progId="">
                  <p:embed/>
                  <p:pic>
                    <p:nvPicPr>
                      <p:cNvPr id="0" name="图片 4096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763713" y="1508125"/>
                        <a:ext cx="2519362" cy="94297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838200" y="762000"/>
            <a:ext cx="685800" cy="519113"/>
          </a:xfrm>
          <a:prstGeom prst="rect">
            <a:avLst/>
          </a:prstGeom>
          <a:noFill/>
          <a:ln w="22225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①</a:t>
            </a:r>
            <a:endParaRPr lang="en-US" altLang="zh-CN" sz="2800">
              <a:solidFill>
                <a:schemeClr val="tx2"/>
              </a:solidFill>
              <a:ea typeface="黑体" pitchFamily="2" charset="-122"/>
            </a:endParaRPr>
          </a:p>
        </p:txBody>
      </p:sp>
      <p:graphicFrame>
        <p:nvGraphicFramePr>
          <p:cNvPr id="154628" name="Object 4"/>
          <p:cNvGraphicFramePr>
            <a:graphicFrameLocks noChangeAspect="1"/>
          </p:cNvGraphicFramePr>
          <p:nvPr/>
        </p:nvGraphicFramePr>
        <p:xfrm>
          <a:off x="1371600" y="838200"/>
          <a:ext cx="15430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Equation" r:id="rId5" imgW="14935200" imgH="4572000" progId="">
                  <p:embed/>
                </p:oleObj>
              </mc:Choice>
              <mc:Fallback>
                <p:oleObj name="Equation" r:id="rId5" imgW="14935200" imgH="4572000" progId="">
                  <p:embed/>
                  <p:pic>
                    <p:nvPicPr>
                      <p:cNvPr id="0" name="图片 4096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1371600" y="838200"/>
                        <a:ext cx="1543050" cy="471488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0" name="Line 6"/>
          <p:cNvSpPr>
            <a:spLocks noChangeShapeType="1"/>
          </p:cNvSpPr>
          <p:nvPr/>
        </p:nvSpPr>
        <p:spPr bwMode="auto">
          <a:xfrm flipV="1">
            <a:off x="6705600" y="2057400"/>
            <a:ext cx="0" cy="236220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154631" name="Object 7"/>
          <p:cNvGraphicFramePr>
            <a:graphicFrameLocks noChangeAspect="1"/>
          </p:cNvGraphicFramePr>
          <p:nvPr/>
        </p:nvGraphicFramePr>
        <p:xfrm>
          <a:off x="4572000" y="762000"/>
          <a:ext cx="277018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Equation" r:id="rId7" imgW="26822400" imgH="9448800" progId="">
                  <p:embed/>
                </p:oleObj>
              </mc:Choice>
              <mc:Fallback>
                <p:oleObj name="Equation" r:id="rId7" imgW="26822400" imgH="9448800" progId="">
                  <p:embed/>
                  <p:pic>
                    <p:nvPicPr>
                      <p:cNvPr id="0" name="图片 4096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4572000" y="762000"/>
                        <a:ext cx="2770188" cy="971550"/>
                      </a:xfrm>
                      <a:prstGeom prst="rect">
                        <a:avLst/>
                      </a:prstGeom>
                      <a:gradFill rotWithShape="0">
                        <a:path path="shape">
                          <a:fillToRect l="50000" t="50000" r="50000" b="50000"/>
                        </a:path>
                        <a:tileRect/>
                      </a:gradFill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2" name="AutoShape 8"/>
          <p:cNvSpPr/>
          <p:nvPr/>
        </p:nvSpPr>
        <p:spPr bwMode="auto">
          <a:xfrm>
            <a:off x="6870700" y="2362200"/>
            <a:ext cx="1371600" cy="609600"/>
          </a:xfrm>
          <a:prstGeom prst="borderCallout1">
            <a:avLst>
              <a:gd name="adj1" fmla="val 18750"/>
              <a:gd name="adj2" fmla="val -5556"/>
              <a:gd name="adj3" fmla="val 107032"/>
              <a:gd name="adj4" fmla="val -36806"/>
            </a:avLst>
          </a:prstGeom>
          <a:noFill/>
          <a:ln w="22225">
            <a:solidFill>
              <a:srgbClr val="FF00FF"/>
            </a:solidFill>
            <a:miter lim="800000"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zh-CN" altLang="zh-CN" sz="2800">
              <a:solidFill>
                <a:schemeClr val="tx2"/>
              </a:solidFill>
              <a:ea typeface="黑体" pitchFamily="2" charset="-122"/>
            </a:endParaRPr>
          </a:p>
        </p:txBody>
      </p:sp>
      <p:graphicFrame>
        <p:nvGraphicFramePr>
          <p:cNvPr id="154633" name="Object 9"/>
          <p:cNvGraphicFramePr>
            <a:graphicFrameLocks noChangeAspect="1"/>
          </p:cNvGraphicFramePr>
          <p:nvPr/>
        </p:nvGraphicFramePr>
        <p:xfrm>
          <a:off x="7000892" y="2285992"/>
          <a:ext cx="928694" cy="764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公式" r:id="rId9" imgW="12192000" imgH="10058400" progId="">
                  <p:embed/>
                </p:oleObj>
              </mc:Choice>
              <mc:Fallback>
                <p:oleObj name="公式" r:id="rId9" imgW="12192000" imgH="10058400" progId="">
                  <p:embed/>
                  <p:pic>
                    <p:nvPicPr>
                      <p:cNvPr id="0" name="图片 40963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7000892" y="2285992"/>
                        <a:ext cx="928694" cy="76487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4" name="Text Box 10"/>
          <p:cNvSpPr txBox="1">
            <a:spLocks noChangeArrowheads="1"/>
          </p:cNvSpPr>
          <p:nvPr/>
        </p:nvSpPr>
        <p:spPr bwMode="auto">
          <a:xfrm>
            <a:off x="8153400" y="3352800"/>
            <a:ext cx="609600" cy="519113"/>
          </a:xfrm>
          <a:prstGeom prst="rect">
            <a:avLst/>
          </a:prstGeom>
          <a:noFill/>
          <a:ln w="22225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>
                <a:solidFill>
                  <a:schemeClr val="tx2"/>
                </a:solidFill>
                <a:ea typeface="黑体" pitchFamily="2" charset="-122"/>
              </a:rPr>
              <a:t>x</a:t>
            </a:r>
          </a:p>
        </p:txBody>
      </p:sp>
      <p:sp>
        <p:nvSpPr>
          <p:cNvPr id="154635" name="Text Box 11"/>
          <p:cNvSpPr txBox="1">
            <a:spLocks noChangeArrowheads="1"/>
          </p:cNvSpPr>
          <p:nvPr/>
        </p:nvSpPr>
        <p:spPr bwMode="auto">
          <a:xfrm>
            <a:off x="6705600" y="1905000"/>
            <a:ext cx="685800" cy="519113"/>
          </a:xfrm>
          <a:prstGeom prst="rect">
            <a:avLst/>
          </a:prstGeom>
          <a:noFill/>
          <a:ln w="22225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>
                <a:solidFill>
                  <a:schemeClr val="tx2"/>
                </a:solidFill>
                <a:ea typeface="黑体" pitchFamily="2" charset="-122"/>
              </a:rPr>
              <a:t>y</a:t>
            </a:r>
          </a:p>
        </p:txBody>
      </p:sp>
      <p:sp>
        <p:nvSpPr>
          <p:cNvPr id="154636" name="AutoShape 12"/>
          <p:cNvSpPr>
            <a:spLocks noChangeArrowheads="1"/>
          </p:cNvSpPr>
          <p:nvPr/>
        </p:nvSpPr>
        <p:spPr bwMode="auto">
          <a:xfrm>
            <a:off x="5181600" y="1828800"/>
            <a:ext cx="1524000" cy="1524000"/>
          </a:xfrm>
          <a:prstGeom prst="rtTriangle">
            <a:avLst/>
          </a:prstGeom>
          <a:solidFill>
            <a:srgbClr val="00FF00"/>
          </a:solidFill>
          <a:ln w="22225">
            <a:noFill/>
            <a:miter lim="800000"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54637" name="Line 13"/>
          <p:cNvSpPr>
            <a:spLocks noChangeShapeType="1"/>
          </p:cNvSpPr>
          <p:nvPr/>
        </p:nvSpPr>
        <p:spPr bwMode="auto">
          <a:xfrm>
            <a:off x="5181600" y="1828800"/>
            <a:ext cx="2895600" cy="28956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</a:ln>
          <a:effectLst/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54638" name="AutoShape 14"/>
          <p:cNvSpPr>
            <a:spLocks noChangeArrowheads="1"/>
          </p:cNvSpPr>
          <p:nvPr/>
        </p:nvSpPr>
        <p:spPr bwMode="auto">
          <a:xfrm rot="16200000" flipH="1">
            <a:off x="6724650" y="3371850"/>
            <a:ext cx="1358900" cy="1346200"/>
          </a:xfrm>
          <a:prstGeom prst="rtTriangle">
            <a:avLst/>
          </a:prstGeom>
          <a:solidFill>
            <a:srgbClr val="66FF33"/>
          </a:solidFill>
          <a:ln w="22225">
            <a:noFill/>
            <a:miter lim="800000"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154639" name="Object 15"/>
          <p:cNvGraphicFramePr>
            <a:graphicFrameLocks noChangeAspect="1"/>
          </p:cNvGraphicFramePr>
          <p:nvPr/>
        </p:nvGraphicFramePr>
        <p:xfrm>
          <a:off x="7162800" y="3771900"/>
          <a:ext cx="9858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Equation" r:id="rId11" imgW="26212800" imgH="9448800" progId="">
                  <p:embed/>
                </p:oleObj>
              </mc:Choice>
              <mc:Fallback>
                <p:oleObj name="Equation" r:id="rId11" imgW="26212800" imgH="9448800" progId="">
                  <p:embed/>
                  <p:pic>
                    <p:nvPicPr>
                      <p:cNvPr id="0" name="图片 40964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7162800" y="3771900"/>
                        <a:ext cx="985838" cy="355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0" name="Text Box 16"/>
          <p:cNvSpPr txBox="1">
            <a:spLocks noChangeArrowheads="1"/>
          </p:cNvSpPr>
          <p:nvPr/>
        </p:nvSpPr>
        <p:spPr bwMode="auto">
          <a:xfrm>
            <a:off x="6324600" y="3276600"/>
            <a:ext cx="685800" cy="525401"/>
          </a:xfrm>
          <a:prstGeom prst="rect">
            <a:avLst/>
          </a:prstGeom>
          <a:noFill/>
          <a:ln w="22225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i="1" dirty="0" smtClean="0">
                <a:solidFill>
                  <a:schemeClr val="tx2"/>
                </a:solidFill>
                <a:ea typeface="黑体" pitchFamily="2" charset="-122"/>
              </a:rPr>
              <a:t>O</a:t>
            </a:r>
            <a:endParaRPr lang="en-US" altLang="zh-CN" sz="2800" i="1" dirty="0">
              <a:solidFill>
                <a:schemeClr val="tx2"/>
              </a:solidFill>
              <a:ea typeface="黑体" pitchFamily="2" charset="-122"/>
            </a:endParaRPr>
          </a:p>
        </p:txBody>
      </p:sp>
      <p:graphicFrame>
        <p:nvGraphicFramePr>
          <p:cNvPr id="154641" name="Object 17"/>
          <p:cNvGraphicFramePr>
            <a:graphicFrameLocks noChangeAspect="1"/>
          </p:cNvGraphicFramePr>
          <p:nvPr/>
        </p:nvGraphicFramePr>
        <p:xfrm>
          <a:off x="5334000" y="3009900"/>
          <a:ext cx="8382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Equation" r:id="rId13" imgW="26212800" imgH="9448800" progId="">
                  <p:embed/>
                </p:oleObj>
              </mc:Choice>
              <mc:Fallback>
                <p:oleObj name="Equation" r:id="rId13" imgW="26212800" imgH="9448800" progId="">
                  <p:embed/>
                  <p:pic>
                    <p:nvPicPr>
                      <p:cNvPr id="0" name="图片 40965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>
                      <a:xfrm>
                        <a:off x="5334000" y="3009900"/>
                        <a:ext cx="838200" cy="3032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42" name="Object 18"/>
          <p:cNvGraphicFramePr>
            <a:graphicFrameLocks noChangeAspect="1"/>
          </p:cNvGraphicFramePr>
          <p:nvPr/>
        </p:nvGraphicFramePr>
        <p:xfrm>
          <a:off x="739775" y="2514600"/>
          <a:ext cx="3856038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公式" r:id="rId15" imgW="35661600" imgH="8229600" progId="">
                  <p:embed/>
                </p:oleObj>
              </mc:Choice>
              <mc:Fallback>
                <p:oleObj name="公式" r:id="rId15" imgW="35661600" imgH="8229600" progId="">
                  <p:embed/>
                  <p:pic>
                    <p:nvPicPr>
                      <p:cNvPr id="0" name="图片 40966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>
                      <a:xfrm>
                        <a:off x="739775" y="2514600"/>
                        <a:ext cx="3856038" cy="84931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3" name="Line 19"/>
          <p:cNvSpPr>
            <a:spLocks noChangeShapeType="1"/>
          </p:cNvSpPr>
          <p:nvPr/>
        </p:nvSpPr>
        <p:spPr bwMode="auto">
          <a:xfrm>
            <a:off x="6148388" y="4265613"/>
            <a:ext cx="1446212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54644" name="Line 20"/>
          <p:cNvSpPr>
            <a:spLocks noChangeShapeType="1"/>
          </p:cNvSpPr>
          <p:nvPr/>
        </p:nvSpPr>
        <p:spPr bwMode="auto">
          <a:xfrm>
            <a:off x="7594600" y="4267200"/>
            <a:ext cx="9144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154645" name="Object 21"/>
          <p:cNvGraphicFramePr>
            <a:graphicFrameLocks noChangeAspect="1"/>
          </p:cNvGraphicFramePr>
          <p:nvPr/>
        </p:nvGraphicFramePr>
        <p:xfrm>
          <a:off x="922338" y="3581400"/>
          <a:ext cx="36417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4" name="公式" r:id="rId17" imgW="32613600" imgH="7924800" progId="">
                  <p:embed/>
                </p:oleObj>
              </mc:Choice>
              <mc:Fallback>
                <p:oleObj name="公式" r:id="rId17" imgW="32613600" imgH="7924800" progId="">
                  <p:embed/>
                  <p:pic>
                    <p:nvPicPr>
                      <p:cNvPr id="0" name="图片 40967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>
                      <a:xfrm>
                        <a:off x="922338" y="3581400"/>
                        <a:ext cx="3641725" cy="81915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6" name="Line 22"/>
          <p:cNvSpPr>
            <a:spLocks noChangeShapeType="1"/>
          </p:cNvSpPr>
          <p:nvPr/>
        </p:nvSpPr>
        <p:spPr bwMode="auto">
          <a:xfrm>
            <a:off x="4876800" y="2438400"/>
            <a:ext cx="9144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154647" name="Object 23"/>
          <p:cNvGraphicFramePr>
            <a:graphicFrameLocks noChangeAspect="1"/>
          </p:cNvGraphicFramePr>
          <p:nvPr/>
        </p:nvGraphicFramePr>
        <p:xfrm>
          <a:off x="609600" y="4495800"/>
          <a:ext cx="1193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name="Equation" r:id="rId19" imgW="12496800" imgH="10668000" progId="">
                  <p:embed/>
                </p:oleObj>
              </mc:Choice>
              <mc:Fallback>
                <p:oleObj name="Equation" r:id="rId19" imgW="12496800" imgH="10668000" progId="">
                  <p:embed/>
                  <p:pic>
                    <p:nvPicPr>
                      <p:cNvPr id="0" name="图片 40968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>
                      <a:xfrm>
                        <a:off x="609600" y="4495800"/>
                        <a:ext cx="1193800" cy="100330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48" name="Object 24"/>
          <p:cNvGraphicFramePr>
            <a:graphicFrameLocks noChangeAspect="1"/>
          </p:cNvGraphicFramePr>
          <p:nvPr/>
        </p:nvGraphicFramePr>
        <p:xfrm>
          <a:off x="1665288" y="4953000"/>
          <a:ext cx="3681412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6" name="公式" r:id="rId21" imgW="38404800" imgH="7924800" progId="">
                  <p:embed/>
                </p:oleObj>
              </mc:Choice>
              <mc:Fallback>
                <p:oleObj name="公式" r:id="rId21" imgW="38404800" imgH="7924800" progId="">
                  <p:embed/>
                  <p:pic>
                    <p:nvPicPr>
                      <p:cNvPr id="0" name="图片 40969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>
                      <a:xfrm>
                        <a:off x="1665288" y="4953000"/>
                        <a:ext cx="3681412" cy="81756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49" name="Object 25"/>
          <p:cNvGraphicFramePr>
            <a:graphicFrameLocks noChangeAspect="1"/>
          </p:cNvGraphicFramePr>
          <p:nvPr/>
        </p:nvGraphicFramePr>
        <p:xfrm>
          <a:off x="5260975" y="4953000"/>
          <a:ext cx="341788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7" name="公式" r:id="rId23" imgW="35661600" imgH="7924800" progId="">
                  <p:embed/>
                </p:oleObj>
              </mc:Choice>
              <mc:Fallback>
                <p:oleObj name="公式" r:id="rId23" imgW="35661600" imgH="7924800" progId="">
                  <p:embed/>
                  <p:pic>
                    <p:nvPicPr>
                      <p:cNvPr id="0" name="图片 40970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>
                      <a:xfrm>
                        <a:off x="5260975" y="4953000"/>
                        <a:ext cx="3417888" cy="81756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0" name="Object 26"/>
          <p:cNvGraphicFramePr>
            <a:graphicFrameLocks noChangeAspect="1"/>
          </p:cNvGraphicFramePr>
          <p:nvPr/>
        </p:nvGraphicFramePr>
        <p:xfrm>
          <a:off x="533400" y="1600200"/>
          <a:ext cx="13858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8" name="Equation" r:id="rId25" imgW="13411200" imgH="5181600" progId="">
                  <p:embed/>
                </p:oleObj>
              </mc:Choice>
              <mc:Fallback>
                <p:oleObj name="Equation" r:id="rId25" imgW="13411200" imgH="5181600" progId="">
                  <p:embed/>
                  <p:pic>
                    <p:nvPicPr>
                      <p:cNvPr id="0" name="图片 40971"/>
                      <p:cNvPicPr>
                        <a:picLocks noChangeAspect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>
                      <a:xfrm>
                        <a:off x="533400" y="1600200"/>
                        <a:ext cx="1385888" cy="53340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51" name="Line 27"/>
          <p:cNvSpPr>
            <a:spLocks noChangeShapeType="1"/>
          </p:cNvSpPr>
          <p:nvPr/>
        </p:nvSpPr>
        <p:spPr bwMode="auto">
          <a:xfrm>
            <a:off x="5257800" y="3352800"/>
            <a:ext cx="3200400" cy="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154652" name="Object 28"/>
          <p:cNvGraphicFramePr>
            <a:graphicFrameLocks noChangeAspect="1"/>
          </p:cNvGraphicFramePr>
          <p:nvPr/>
        </p:nvGraphicFramePr>
        <p:xfrm>
          <a:off x="5181600" y="2590800"/>
          <a:ext cx="952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9" name="Equation" r:id="rId27" imgW="22860000" imgH="8839200" progId="">
                  <p:embed/>
                </p:oleObj>
              </mc:Choice>
              <mc:Fallback>
                <p:oleObj name="Equation" r:id="rId27" imgW="22860000" imgH="8839200" progId="">
                  <p:embed/>
                  <p:pic>
                    <p:nvPicPr>
                      <p:cNvPr id="0" name="图片 40972"/>
                      <p:cNvPicPr>
                        <a:picLocks noChangeAspect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>
                      <a:xfrm>
                        <a:off x="5181600" y="2590800"/>
                        <a:ext cx="952500" cy="368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3" name="Object 29"/>
          <p:cNvGraphicFramePr>
            <a:graphicFrameLocks noChangeAspect="1"/>
          </p:cNvGraphicFramePr>
          <p:nvPr/>
        </p:nvGraphicFramePr>
        <p:xfrm>
          <a:off x="7086600" y="3416300"/>
          <a:ext cx="952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Equation" r:id="rId29" imgW="22860000" imgH="8839200" progId="">
                  <p:embed/>
                </p:oleObj>
              </mc:Choice>
              <mc:Fallback>
                <p:oleObj name="Equation" r:id="rId29" imgW="22860000" imgH="8839200" progId="">
                  <p:embed/>
                  <p:pic>
                    <p:nvPicPr>
                      <p:cNvPr id="0" name="图片 40973"/>
                      <p:cNvPicPr>
                        <a:picLocks noChangeAspect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>
                      <a:xfrm>
                        <a:off x="7086600" y="3416300"/>
                        <a:ext cx="952500" cy="368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5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5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5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0" grpId="0" animBg="1"/>
      <p:bldP spid="154632" grpId="0" animBg="1" autoUpdateAnimBg="0"/>
      <p:bldP spid="154634" grpId="0" autoUpdateAnimBg="0"/>
      <p:bldP spid="154635" grpId="0" autoUpdateAnimBg="0"/>
      <p:bldP spid="154636" grpId="0" animBg="1"/>
      <p:bldP spid="154637" grpId="0" animBg="1"/>
      <p:bldP spid="154638" grpId="0" animBg="1"/>
      <p:bldP spid="154640" grpId="0" autoUpdateAnimBg="0"/>
      <p:bldP spid="154643" grpId="0" animBg="1"/>
      <p:bldP spid="154644" grpId="0" animBg="1"/>
      <p:bldP spid="154646" grpId="0" animBg="1"/>
      <p:bldP spid="15465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650" name="Object 2"/>
          <p:cNvGraphicFramePr>
            <a:graphicFrameLocks noChangeAspect="1"/>
          </p:cNvGraphicFramePr>
          <p:nvPr/>
        </p:nvGraphicFramePr>
        <p:xfrm>
          <a:off x="885825" y="990600"/>
          <a:ext cx="409733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公式" r:id="rId3" imgW="41452800" imgH="7924800" progId="">
                  <p:embed/>
                </p:oleObj>
              </mc:Choice>
              <mc:Fallback>
                <p:oleObj name="公式" r:id="rId3" imgW="41452800" imgH="7924800" progId="">
                  <p:embed/>
                  <p:pic>
                    <p:nvPicPr>
                      <p:cNvPr id="0" name="图片 4198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885825" y="990600"/>
                        <a:ext cx="4097338" cy="81756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1" name="Object 3"/>
          <p:cNvGraphicFramePr>
            <a:graphicFrameLocks noChangeAspect="1"/>
          </p:cNvGraphicFramePr>
          <p:nvPr/>
        </p:nvGraphicFramePr>
        <p:xfrm>
          <a:off x="4803775" y="990600"/>
          <a:ext cx="341788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公式" r:id="rId5" imgW="35661600" imgH="7924800" progId="">
                  <p:embed/>
                </p:oleObj>
              </mc:Choice>
              <mc:Fallback>
                <p:oleObj name="公式" r:id="rId5" imgW="35661600" imgH="7924800" progId="">
                  <p:embed/>
                  <p:pic>
                    <p:nvPicPr>
                      <p:cNvPr id="0" name="图片 4198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4803775" y="990600"/>
                        <a:ext cx="3417888" cy="81756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2" name="Object 4"/>
          <p:cNvGraphicFramePr>
            <a:graphicFrameLocks noChangeAspect="1"/>
          </p:cNvGraphicFramePr>
          <p:nvPr/>
        </p:nvGraphicFramePr>
        <p:xfrm>
          <a:off x="889000" y="2057400"/>
          <a:ext cx="3973513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公式" r:id="rId7" imgW="41452800" imgH="7924800" progId="">
                  <p:embed/>
                </p:oleObj>
              </mc:Choice>
              <mc:Fallback>
                <p:oleObj name="公式" r:id="rId7" imgW="41452800" imgH="7924800" progId="">
                  <p:embed/>
                  <p:pic>
                    <p:nvPicPr>
                      <p:cNvPr id="0" name="图片 4198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889000" y="2057400"/>
                        <a:ext cx="3973513" cy="81756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3" name="Object 5"/>
          <p:cNvGraphicFramePr>
            <a:graphicFrameLocks noChangeAspect="1"/>
          </p:cNvGraphicFramePr>
          <p:nvPr/>
        </p:nvGraphicFramePr>
        <p:xfrm>
          <a:off x="4727575" y="2057400"/>
          <a:ext cx="341788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公式" r:id="rId9" imgW="35661600" imgH="7924800" progId="">
                  <p:embed/>
                </p:oleObj>
              </mc:Choice>
              <mc:Fallback>
                <p:oleObj name="公式" r:id="rId9" imgW="35661600" imgH="7924800" progId="">
                  <p:embed/>
                  <p:pic>
                    <p:nvPicPr>
                      <p:cNvPr id="0" name="图片 41987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4727575" y="2057400"/>
                        <a:ext cx="3417888" cy="81756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4" name="Object 6"/>
          <p:cNvGraphicFramePr>
            <a:graphicFrameLocks noChangeAspect="1"/>
          </p:cNvGraphicFramePr>
          <p:nvPr/>
        </p:nvGraphicFramePr>
        <p:xfrm>
          <a:off x="792163" y="3168650"/>
          <a:ext cx="31146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公式" r:id="rId11" imgW="30175200" imgH="10058400" progId="">
                  <p:embed/>
                </p:oleObj>
              </mc:Choice>
              <mc:Fallback>
                <p:oleObj name="公式" r:id="rId11" imgW="30175200" imgH="10058400" progId="">
                  <p:embed/>
                  <p:pic>
                    <p:nvPicPr>
                      <p:cNvPr id="0" name="图片 41988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792163" y="3168650"/>
                        <a:ext cx="3114675" cy="10382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5" name="Object 7"/>
          <p:cNvGraphicFramePr>
            <a:graphicFrameLocks noChangeAspect="1"/>
          </p:cNvGraphicFramePr>
          <p:nvPr/>
        </p:nvGraphicFramePr>
        <p:xfrm>
          <a:off x="2209800" y="4100513"/>
          <a:ext cx="32734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公式" r:id="rId13" imgW="34137600" imgH="7924800" progId="">
                  <p:embed/>
                </p:oleObj>
              </mc:Choice>
              <mc:Fallback>
                <p:oleObj name="公式" r:id="rId13" imgW="34137600" imgH="7924800" progId="">
                  <p:embed/>
                  <p:pic>
                    <p:nvPicPr>
                      <p:cNvPr id="0" name="图片 41989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>
                      <a:xfrm>
                        <a:off x="2209800" y="4100513"/>
                        <a:ext cx="3273425" cy="81597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6" name="Object 8"/>
          <p:cNvGraphicFramePr>
            <a:graphicFrameLocks noChangeAspect="1"/>
          </p:cNvGraphicFramePr>
          <p:nvPr/>
        </p:nvGraphicFramePr>
        <p:xfrm>
          <a:off x="5286375" y="4114800"/>
          <a:ext cx="254158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公式" r:id="rId15" imgW="26517600" imgH="7924800" progId="">
                  <p:embed/>
                </p:oleObj>
              </mc:Choice>
              <mc:Fallback>
                <p:oleObj name="公式" r:id="rId15" imgW="26517600" imgH="7924800" progId="">
                  <p:embed/>
                  <p:pic>
                    <p:nvPicPr>
                      <p:cNvPr id="0" name="图片 41990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>
                      <a:xfrm>
                        <a:off x="5286375" y="4114800"/>
                        <a:ext cx="2541588" cy="81756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4522" name="Object 10"/>
          <p:cNvGraphicFramePr>
            <a:graphicFrameLocks noChangeAspect="1"/>
          </p:cNvGraphicFramePr>
          <p:nvPr/>
        </p:nvGraphicFramePr>
        <p:xfrm>
          <a:off x="2357422" y="5286388"/>
          <a:ext cx="3022377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Equation" r:id="rId17" imgW="30480000" imgH="7924800" progId="Equation.DSMT4">
                  <p:embed/>
                </p:oleObj>
              </mc:Choice>
              <mc:Fallback>
                <p:oleObj name="Equation" r:id="rId17" imgW="30480000" imgH="7924800" progId="Equation.DSMT4">
                  <p:embed/>
                  <p:pic>
                    <p:nvPicPr>
                      <p:cNvPr id="0" name="图片 41991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>
                      <a:xfrm>
                        <a:off x="2357422" y="5286388"/>
                        <a:ext cx="3022377" cy="78581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838200" y="762000"/>
            <a:ext cx="685800" cy="519113"/>
          </a:xfrm>
          <a:prstGeom prst="rect">
            <a:avLst/>
          </a:prstGeom>
          <a:noFill/>
          <a:ln w="22225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②</a:t>
            </a:r>
            <a:endParaRPr lang="en-US" altLang="zh-CN" sz="2800">
              <a:solidFill>
                <a:schemeClr val="tx2"/>
              </a:solidFill>
              <a:ea typeface="黑体" pitchFamily="2" charset="-122"/>
            </a:endParaRPr>
          </a:p>
        </p:txBody>
      </p:sp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1371600" y="838200"/>
          <a:ext cx="15430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Equation" r:id="rId3" imgW="14935200" imgH="4572000" progId="">
                  <p:embed/>
                </p:oleObj>
              </mc:Choice>
              <mc:Fallback>
                <p:oleObj name="Equation" r:id="rId3" imgW="14935200" imgH="4572000" progId="">
                  <p:embed/>
                  <p:pic>
                    <p:nvPicPr>
                      <p:cNvPr id="0" name="图片 4300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371600" y="838200"/>
                        <a:ext cx="1543050" cy="471488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6" name="Object 4"/>
          <p:cNvGraphicFramePr>
            <a:graphicFrameLocks noChangeAspect="1"/>
          </p:cNvGraphicFramePr>
          <p:nvPr/>
        </p:nvGraphicFramePr>
        <p:xfrm>
          <a:off x="1763713" y="1508125"/>
          <a:ext cx="251936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公式" r:id="rId5" imgW="24384000" imgH="9144000" progId="">
                  <p:embed/>
                </p:oleObj>
              </mc:Choice>
              <mc:Fallback>
                <p:oleObj name="公式" r:id="rId5" imgW="24384000" imgH="9144000" progId="">
                  <p:embed/>
                  <p:pic>
                    <p:nvPicPr>
                      <p:cNvPr id="0" name="图片 4300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1763713" y="1508125"/>
                        <a:ext cx="2519362" cy="94297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5105400" y="609600"/>
          <a:ext cx="28956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Equation" r:id="rId7" imgW="26822400" imgH="9448800" progId="">
                  <p:embed/>
                </p:oleObj>
              </mc:Choice>
              <mc:Fallback>
                <p:oleObj name="Equation" r:id="rId7" imgW="26822400" imgH="9448800" progId="">
                  <p:embed/>
                  <p:pic>
                    <p:nvPicPr>
                      <p:cNvPr id="0" name="图片 4301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5105400" y="609600"/>
                        <a:ext cx="2895600" cy="923925"/>
                      </a:xfrm>
                      <a:prstGeom prst="rect">
                        <a:avLst/>
                      </a:prstGeom>
                      <a:gradFill rotWithShape="0">
                        <a:path path="shape">
                          <a:fillToRect l="50000" t="50000" r="50000" b="50000"/>
                        </a:path>
                        <a:tileRect/>
                      </a:gradFill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8" name="Object 6"/>
          <p:cNvGraphicFramePr>
            <a:graphicFrameLocks noChangeAspect="1"/>
          </p:cNvGraphicFramePr>
          <p:nvPr/>
        </p:nvGraphicFramePr>
        <p:xfrm>
          <a:off x="6643702" y="4286256"/>
          <a:ext cx="809644" cy="685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name="Equation" r:id="rId9" imgW="10972800" imgH="9144000" progId="">
                  <p:embed/>
                </p:oleObj>
              </mc:Choice>
              <mc:Fallback>
                <p:oleObj name="Equation" r:id="rId9" imgW="10972800" imgH="9144000" progId="">
                  <p:embed/>
                  <p:pic>
                    <p:nvPicPr>
                      <p:cNvPr id="0" name="图片 4301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6643702" y="4286256"/>
                        <a:ext cx="809644" cy="68508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8229600" y="2971800"/>
            <a:ext cx="609600" cy="519113"/>
          </a:xfrm>
          <a:prstGeom prst="rect">
            <a:avLst/>
          </a:prstGeom>
          <a:noFill/>
          <a:ln w="22225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>
                <a:solidFill>
                  <a:schemeClr val="tx2"/>
                </a:solidFill>
                <a:ea typeface="黑体" pitchFamily="2" charset="-122"/>
              </a:rPr>
              <a:t>x</a:t>
            </a:r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6781800" y="1524000"/>
            <a:ext cx="685800" cy="519113"/>
          </a:xfrm>
          <a:prstGeom prst="rect">
            <a:avLst/>
          </a:prstGeom>
          <a:noFill/>
          <a:ln w="22225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>
                <a:solidFill>
                  <a:schemeClr val="tx2"/>
                </a:solidFill>
                <a:ea typeface="黑体" pitchFamily="2" charset="-122"/>
              </a:rPr>
              <a:t>y</a:t>
            </a:r>
          </a:p>
        </p:txBody>
      </p:sp>
      <p:sp>
        <p:nvSpPr>
          <p:cNvPr id="156681" name="AutoShape 9"/>
          <p:cNvSpPr>
            <a:spLocks noChangeArrowheads="1"/>
          </p:cNvSpPr>
          <p:nvPr/>
        </p:nvSpPr>
        <p:spPr bwMode="auto">
          <a:xfrm flipV="1">
            <a:off x="6705600" y="2057400"/>
            <a:ext cx="838200" cy="914400"/>
          </a:xfrm>
          <a:prstGeom prst="rtTriangle">
            <a:avLst/>
          </a:prstGeom>
          <a:solidFill>
            <a:srgbClr val="00FF00"/>
          </a:solidFill>
          <a:ln w="22225">
            <a:noFill/>
            <a:miter lim="800000"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156682" name="Object 10"/>
          <p:cNvGraphicFramePr>
            <a:graphicFrameLocks noChangeAspect="1"/>
          </p:cNvGraphicFramePr>
          <p:nvPr/>
        </p:nvGraphicFramePr>
        <p:xfrm>
          <a:off x="6629400" y="3429000"/>
          <a:ext cx="68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8" name="Equation" r:id="rId11" imgW="8839200" imgH="4572000" progId="">
                  <p:embed/>
                </p:oleObj>
              </mc:Choice>
              <mc:Fallback>
                <p:oleObj name="Equation" r:id="rId11" imgW="8839200" imgH="4572000" progId="">
                  <p:embed/>
                  <p:pic>
                    <p:nvPicPr>
                      <p:cNvPr id="0" name="图片 43012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6629400" y="3429000"/>
                        <a:ext cx="6858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3" name="Object 11"/>
          <p:cNvGraphicFramePr>
            <a:graphicFrameLocks noChangeAspect="1"/>
          </p:cNvGraphicFramePr>
          <p:nvPr/>
        </p:nvGraphicFramePr>
        <p:xfrm>
          <a:off x="739775" y="2514600"/>
          <a:ext cx="3856038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公式" r:id="rId13" imgW="35661600" imgH="8229600" progId="">
                  <p:embed/>
                </p:oleObj>
              </mc:Choice>
              <mc:Fallback>
                <p:oleObj name="公式" r:id="rId13" imgW="35661600" imgH="8229600" progId="">
                  <p:embed/>
                  <p:pic>
                    <p:nvPicPr>
                      <p:cNvPr id="0" name="图片 43013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>
                      <a:xfrm>
                        <a:off x="739775" y="2514600"/>
                        <a:ext cx="3856038" cy="84931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4" name="Object 12"/>
          <p:cNvGraphicFramePr>
            <a:graphicFrameLocks noChangeAspect="1"/>
          </p:cNvGraphicFramePr>
          <p:nvPr/>
        </p:nvGraphicFramePr>
        <p:xfrm>
          <a:off x="922338" y="3505200"/>
          <a:ext cx="36417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0" name="公式" r:id="rId15" imgW="32613600" imgH="7924800" progId="">
                  <p:embed/>
                </p:oleObj>
              </mc:Choice>
              <mc:Fallback>
                <p:oleObj name="公式" r:id="rId15" imgW="32613600" imgH="7924800" progId="">
                  <p:embed/>
                  <p:pic>
                    <p:nvPicPr>
                      <p:cNvPr id="0" name="图片 43014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>
                      <a:xfrm>
                        <a:off x="922338" y="3505200"/>
                        <a:ext cx="3641725" cy="81915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5" name="Line 13"/>
          <p:cNvSpPr>
            <a:spLocks noChangeShapeType="1"/>
          </p:cNvSpPr>
          <p:nvPr/>
        </p:nvSpPr>
        <p:spPr bwMode="auto">
          <a:xfrm>
            <a:off x="5257800" y="3505200"/>
            <a:ext cx="9144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156686" name="Object 14"/>
          <p:cNvGraphicFramePr>
            <a:graphicFrameLocks noChangeAspect="1"/>
          </p:cNvGraphicFramePr>
          <p:nvPr/>
        </p:nvGraphicFramePr>
        <p:xfrm>
          <a:off x="609600" y="4572000"/>
          <a:ext cx="1193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Equation" r:id="rId17" imgW="12496800" imgH="10668000" progId="">
                  <p:embed/>
                </p:oleObj>
              </mc:Choice>
              <mc:Fallback>
                <p:oleObj name="Equation" r:id="rId17" imgW="12496800" imgH="10668000" progId="">
                  <p:embed/>
                  <p:pic>
                    <p:nvPicPr>
                      <p:cNvPr id="0" name="图片 43015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>
                      <a:xfrm>
                        <a:off x="609600" y="4572000"/>
                        <a:ext cx="1193800" cy="100330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7" name="Object 15"/>
          <p:cNvGraphicFramePr>
            <a:graphicFrameLocks noChangeAspect="1"/>
          </p:cNvGraphicFramePr>
          <p:nvPr/>
        </p:nvGraphicFramePr>
        <p:xfrm>
          <a:off x="1665288" y="5029200"/>
          <a:ext cx="3681412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公式" r:id="rId19" imgW="38404800" imgH="7924800" progId="">
                  <p:embed/>
                </p:oleObj>
              </mc:Choice>
              <mc:Fallback>
                <p:oleObj name="公式" r:id="rId19" imgW="38404800" imgH="7924800" progId="">
                  <p:embed/>
                  <p:pic>
                    <p:nvPicPr>
                      <p:cNvPr id="0" name="图片 43016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>
                      <a:xfrm>
                        <a:off x="1665288" y="5029200"/>
                        <a:ext cx="3681412" cy="81756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8" name="Object 16"/>
          <p:cNvGraphicFramePr>
            <a:graphicFrameLocks noChangeAspect="1"/>
          </p:cNvGraphicFramePr>
          <p:nvPr/>
        </p:nvGraphicFramePr>
        <p:xfrm>
          <a:off x="5260975" y="5029200"/>
          <a:ext cx="341788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公式" r:id="rId21" imgW="35661600" imgH="7924800" progId="">
                  <p:embed/>
                </p:oleObj>
              </mc:Choice>
              <mc:Fallback>
                <p:oleObj name="公式" r:id="rId21" imgW="35661600" imgH="7924800" progId="">
                  <p:embed/>
                  <p:pic>
                    <p:nvPicPr>
                      <p:cNvPr id="0" name="图片 43017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>
                      <a:xfrm>
                        <a:off x="5260975" y="5029200"/>
                        <a:ext cx="3417888" cy="81756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9" name="Object 17"/>
          <p:cNvGraphicFramePr>
            <a:graphicFrameLocks noChangeAspect="1"/>
          </p:cNvGraphicFramePr>
          <p:nvPr/>
        </p:nvGraphicFramePr>
        <p:xfrm>
          <a:off x="533400" y="1600200"/>
          <a:ext cx="13858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4" name="Equation" r:id="rId23" imgW="13411200" imgH="5181600" progId="">
                  <p:embed/>
                </p:oleObj>
              </mc:Choice>
              <mc:Fallback>
                <p:oleObj name="Equation" r:id="rId23" imgW="13411200" imgH="5181600" progId="">
                  <p:embed/>
                  <p:pic>
                    <p:nvPicPr>
                      <p:cNvPr id="0" name="图片 43018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>
                      <a:xfrm>
                        <a:off x="533400" y="1600200"/>
                        <a:ext cx="1385888" cy="53340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90" name="AutoShape 18"/>
          <p:cNvSpPr>
            <a:spLocks noChangeArrowheads="1"/>
          </p:cNvSpPr>
          <p:nvPr/>
        </p:nvSpPr>
        <p:spPr bwMode="auto">
          <a:xfrm rot="-5400000">
            <a:off x="5619750" y="2990850"/>
            <a:ext cx="1066800" cy="1028700"/>
          </a:xfrm>
          <a:prstGeom prst="rtTriangle">
            <a:avLst/>
          </a:prstGeom>
          <a:solidFill>
            <a:srgbClr val="66FF33"/>
          </a:solidFill>
          <a:ln w="22225" cap="rnd">
            <a:noFill/>
            <a:prstDash val="sysDot"/>
            <a:miter lim="800000"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56691" name="Rectangle 19"/>
          <p:cNvSpPr>
            <a:spLocks noChangeArrowheads="1"/>
          </p:cNvSpPr>
          <p:nvPr/>
        </p:nvSpPr>
        <p:spPr bwMode="auto">
          <a:xfrm>
            <a:off x="6629400" y="2971800"/>
            <a:ext cx="1447800" cy="1066800"/>
          </a:xfrm>
          <a:prstGeom prst="rect">
            <a:avLst/>
          </a:prstGeom>
          <a:solidFill>
            <a:srgbClr val="66FF33"/>
          </a:solidFill>
          <a:ln w="22225" cap="rnd">
            <a:noFill/>
            <a:prstDash val="sysDot"/>
            <a:miter lim="800000"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56692" name="Line 20"/>
          <p:cNvSpPr>
            <a:spLocks noChangeShapeType="1"/>
          </p:cNvSpPr>
          <p:nvPr/>
        </p:nvSpPr>
        <p:spPr bwMode="auto">
          <a:xfrm flipH="1">
            <a:off x="5257800" y="1600200"/>
            <a:ext cx="2743200" cy="28194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</a:ln>
          <a:effectLst/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56693" name="Rectangle 21"/>
          <p:cNvSpPr>
            <a:spLocks noChangeArrowheads="1"/>
          </p:cNvSpPr>
          <p:nvPr/>
        </p:nvSpPr>
        <p:spPr bwMode="auto">
          <a:xfrm>
            <a:off x="5257800" y="2057400"/>
            <a:ext cx="1447800" cy="914400"/>
          </a:xfrm>
          <a:prstGeom prst="rect">
            <a:avLst/>
          </a:prstGeom>
          <a:solidFill>
            <a:srgbClr val="66FF33"/>
          </a:solidFill>
          <a:ln w="22225" cap="rnd">
            <a:noFill/>
            <a:prstDash val="sysDot"/>
            <a:miter lim="800000"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56694" name="Line 22"/>
          <p:cNvSpPr>
            <a:spLocks noChangeShapeType="1"/>
          </p:cNvSpPr>
          <p:nvPr/>
        </p:nvSpPr>
        <p:spPr bwMode="auto">
          <a:xfrm flipV="1">
            <a:off x="6705600" y="1676400"/>
            <a:ext cx="0" cy="259080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56695" name="Line 23"/>
          <p:cNvSpPr>
            <a:spLocks noChangeShapeType="1"/>
          </p:cNvSpPr>
          <p:nvPr/>
        </p:nvSpPr>
        <p:spPr bwMode="auto">
          <a:xfrm>
            <a:off x="5257800" y="2971800"/>
            <a:ext cx="3200400" cy="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56696" name="Text Box 24"/>
          <p:cNvSpPr txBox="1">
            <a:spLocks noChangeArrowheads="1"/>
          </p:cNvSpPr>
          <p:nvPr/>
        </p:nvSpPr>
        <p:spPr bwMode="auto">
          <a:xfrm>
            <a:off x="6705600" y="2895600"/>
            <a:ext cx="685800" cy="525401"/>
          </a:xfrm>
          <a:prstGeom prst="rect">
            <a:avLst/>
          </a:prstGeom>
          <a:noFill/>
          <a:ln w="22225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i="1" dirty="0" smtClean="0">
                <a:solidFill>
                  <a:srgbClr val="000000"/>
                </a:solidFill>
                <a:ea typeface="黑体" pitchFamily="2" charset="-122"/>
              </a:rPr>
              <a:t>O</a:t>
            </a:r>
            <a:endParaRPr lang="en-US" altLang="zh-CN" i="1" dirty="0">
              <a:solidFill>
                <a:srgbClr val="000000"/>
              </a:solidFill>
              <a:ea typeface="黑体" pitchFamily="2" charset="-122"/>
            </a:endParaRPr>
          </a:p>
        </p:txBody>
      </p:sp>
      <p:graphicFrame>
        <p:nvGraphicFramePr>
          <p:cNvPr id="156697" name="Object 25"/>
          <p:cNvGraphicFramePr>
            <a:graphicFrameLocks noChangeAspect="1"/>
          </p:cNvGraphicFramePr>
          <p:nvPr/>
        </p:nvGraphicFramePr>
        <p:xfrm>
          <a:off x="5257800" y="1981200"/>
          <a:ext cx="186531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5" name="Equation" r:id="rId25" imgW="21640800" imgH="9144000" progId="">
                  <p:embed/>
                </p:oleObj>
              </mc:Choice>
              <mc:Fallback>
                <p:oleObj name="Equation" r:id="rId25" imgW="21640800" imgH="9144000" progId="">
                  <p:embed/>
                  <p:pic>
                    <p:nvPicPr>
                      <p:cNvPr id="0" name="图片 43019"/>
                      <p:cNvPicPr>
                        <a:picLocks noChangeAspect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>
                      <a:xfrm>
                        <a:off x="5257800" y="1981200"/>
                        <a:ext cx="1865313" cy="7905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8" name="Object 26"/>
          <p:cNvGraphicFramePr>
            <a:graphicFrameLocks noChangeAspect="1"/>
          </p:cNvGraphicFramePr>
          <p:nvPr/>
        </p:nvGraphicFramePr>
        <p:xfrm>
          <a:off x="6019800" y="3276600"/>
          <a:ext cx="18669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name="Equation" r:id="rId27" imgW="21640800" imgH="9144000" progId="">
                  <p:embed/>
                </p:oleObj>
              </mc:Choice>
              <mc:Fallback>
                <p:oleObj name="Equation" r:id="rId27" imgW="21640800" imgH="9144000" progId="">
                  <p:embed/>
                  <p:pic>
                    <p:nvPicPr>
                      <p:cNvPr id="0" name="图片 43020"/>
                      <p:cNvPicPr>
                        <a:picLocks noChangeAspect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>
                      <a:xfrm>
                        <a:off x="6019800" y="3276600"/>
                        <a:ext cx="1866900" cy="7905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99" name="Line 27"/>
          <p:cNvSpPr>
            <a:spLocks noChangeShapeType="1"/>
          </p:cNvSpPr>
          <p:nvPr/>
        </p:nvSpPr>
        <p:spPr bwMode="auto">
          <a:xfrm>
            <a:off x="6172200" y="3505200"/>
            <a:ext cx="21336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56700" name="Line 28"/>
          <p:cNvSpPr>
            <a:spLocks noChangeShapeType="1"/>
          </p:cNvSpPr>
          <p:nvPr/>
        </p:nvSpPr>
        <p:spPr bwMode="auto">
          <a:xfrm>
            <a:off x="4953000" y="2667000"/>
            <a:ext cx="19812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56701" name="AutoShape 29"/>
          <p:cNvSpPr/>
          <p:nvPr/>
        </p:nvSpPr>
        <p:spPr bwMode="auto">
          <a:xfrm flipH="1" flipV="1">
            <a:off x="6477000" y="4267200"/>
            <a:ext cx="1143000" cy="762000"/>
          </a:xfrm>
          <a:prstGeom prst="borderCallout1">
            <a:avLst>
              <a:gd name="adj1" fmla="val 85000"/>
              <a:gd name="adj2" fmla="val 106667"/>
              <a:gd name="adj3" fmla="val 122500"/>
              <a:gd name="adj4" fmla="val 182083"/>
            </a:avLst>
          </a:prstGeom>
          <a:noFill/>
          <a:ln w="22225">
            <a:solidFill>
              <a:srgbClr val="FF00FF"/>
            </a:solidFill>
            <a:miter lim="800000"/>
            <a:tailEnd type="triangle" w="med" len="med"/>
          </a:ln>
          <a:effectLst/>
        </p:spPr>
        <p:txBody>
          <a:bodyPr rot="10800000" lIns="90000" tIns="46800" rIns="90000" bIns="46800"/>
          <a:lstStyle/>
          <a:p>
            <a:endParaRPr lang="zh-CN" altLang="zh-CN" sz="2800">
              <a:solidFill>
                <a:schemeClr val="tx2"/>
              </a:solidFill>
              <a:ea typeface="黑体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5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5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5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5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9" grpId="0" autoUpdateAnimBg="0"/>
      <p:bldP spid="156680" grpId="0" autoUpdateAnimBg="0"/>
      <p:bldP spid="156681" grpId="0" animBg="1"/>
      <p:bldP spid="156685" grpId="0" animBg="1"/>
      <p:bldP spid="156690" grpId="0" animBg="1"/>
      <p:bldP spid="156691" grpId="0" animBg="1"/>
      <p:bldP spid="156692" grpId="0" animBg="1"/>
      <p:bldP spid="156693" grpId="0" animBg="1"/>
      <p:bldP spid="156694" grpId="0" animBg="1"/>
      <p:bldP spid="156695" grpId="0" animBg="1"/>
      <p:bldP spid="156696" grpId="0" autoUpdateAnimBg="0"/>
      <p:bldP spid="156699" grpId="0" animBg="1"/>
      <p:bldP spid="156700" grpId="0" animBg="1"/>
      <p:bldP spid="156701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698" name="Object 2"/>
          <p:cNvGraphicFramePr>
            <a:graphicFrameLocks noChangeAspect="1"/>
          </p:cNvGraphicFramePr>
          <p:nvPr/>
        </p:nvGraphicFramePr>
        <p:xfrm>
          <a:off x="885825" y="990600"/>
          <a:ext cx="409733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公式" r:id="rId3" imgW="41452800" imgH="7924800" progId="">
                  <p:embed/>
                </p:oleObj>
              </mc:Choice>
              <mc:Fallback>
                <p:oleObj name="公式" r:id="rId3" imgW="41452800" imgH="7924800" progId="">
                  <p:embed/>
                  <p:pic>
                    <p:nvPicPr>
                      <p:cNvPr id="0" name="图片 4403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885825" y="990600"/>
                        <a:ext cx="4097338" cy="81756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4868888" y="990600"/>
          <a:ext cx="341788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公式" r:id="rId5" imgW="35661600" imgH="7924800" progId="">
                  <p:embed/>
                </p:oleObj>
              </mc:Choice>
              <mc:Fallback>
                <p:oleObj name="公式" r:id="rId5" imgW="35661600" imgH="7924800" progId="">
                  <p:embed/>
                  <p:pic>
                    <p:nvPicPr>
                      <p:cNvPr id="0" name="图片 4403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4868888" y="990600"/>
                        <a:ext cx="3417888" cy="81756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0" name="Object 4"/>
          <p:cNvGraphicFramePr>
            <a:graphicFrameLocks noChangeAspect="1"/>
          </p:cNvGraphicFramePr>
          <p:nvPr/>
        </p:nvGraphicFramePr>
        <p:xfrm>
          <a:off x="889000" y="2057400"/>
          <a:ext cx="3973513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公式" r:id="rId7" imgW="41452800" imgH="7924800" progId="">
                  <p:embed/>
                </p:oleObj>
              </mc:Choice>
              <mc:Fallback>
                <p:oleObj name="公式" r:id="rId7" imgW="41452800" imgH="7924800" progId="">
                  <p:embed/>
                  <p:pic>
                    <p:nvPicPr>
                      <p:cNvPr id="0" name="图片 4403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889000" y="2057400"/>
                        <a:ext cx="3973513" cy="81756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1" name="Object 5"/>
          <p:cNvGraphicFramePr>
            <a:graphicFrameLocks noChangeAspect="1"/>
          </p:cNvGraphicFramePr>
          <p:nvPr/>
        </p:nvGraphicFramePr>
        <p:xfrm>
          <a:off x="4727575" y="2057400"/>
          <a:ext cx="341788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公式" r:id="rId9" imgW="35661600" imgH="7924800" progId="">
                  <p:embed/>
                </p:oleObj>
              </mc:Choice>
              <mc:Fallback>
                <p:oleObj name="公式" r:id="rId9" imgW="35661600" imgH="7924800" progId="">
                  <p:embed/>
                  <p:pic>
                    <p:nvPicPr>
                      <p:cNvPr id="0" name="图片 44035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4727575" y="2057400"/>
                        <a:ext cx="3417888" cy="81756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2" name="Object 6"/>
          <p:cNvGraphicFramePr>
            <a:graphicFrameLocks noChangeAspect="1"/>
          </p:cNvGraphicFramePr>
          <p:nvPr/>
        </p:nvGraphicFramePr>
        <p:xfrm>
          <a:off x="792163" y="3168650"/>
          <a:ext cx="31146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公式" r:id="rId11" imgW="30175200" imgH="10058400" progId="">
                  <p:embed/>
                </p:oleObj>
              </mc:Choice>
              <mc:Fallback>
                <p:oleObj name="公式" r:id="rId11" imgW="30175200" imgH="10058400" progId="">
                  <p:embed/>
                  <p:pic>
                    <p:nvPicPr>
                      <p:cNvPr id="0" name="图片 44036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792163" y="3168650"/>
                        <a:ext cx="3114675" cy="10382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3" name="Object 7"/>
          <p:cNvGraphicFramePr>
            <a:graphicFrameLocks noChangeAspect="1"/>
          </p:cNvGraphicFramePr>
          <p:nvPr/>
        </p:nvGraphicFramePr>
        <p:xfrm>
          <a:off x="2184400" y="4252913"/>
          <a:ext cx="32734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公式" r:id="rId13" imgW="34137600" imgH="7924800" progId="">
                  <p:embed/>
                </p:oleObj>
              </mc:Choice>
              <mc:Fallback>
                <p:oleObj name="公式" r:id="rId13" imgW="34137600" imgH="7924800" progId="">
                  <p:embed/>
                  <p:pic>
                    <p:nvPicPr>
                      <p:cNvPr id="0" name="图片 44037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>
                      <a:xfrm>
                        <a:off x="2184400" y="4252913"/>
                        <a:ext cx="3273425" cy="81597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4" name="Object 8"/>
          <p:cNvGraphicFramePr>
            <a:graphicFrameLocks noChangeAspect="1"/>
          </p:cNvGraphicFramePr>
          <p:nvPr/>
        </p:nvGraphicFramePr>
        <p:xfrm>
          <a:off x="5316560" y="4267200"/>
          <a:ext cx="254158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公式" r:id="rId15" imgW="26517600" imgH="7924800" progId="">
                  <p:embed/>
                </p:oleObj>
              </mc:Choice>
              <mc:Fallback>
                <p:oleObj name="公式" r:id="rId15" imgW="26517600" imgH="7924800" progId="">
                  <p:embed/>
                  <p:pic>
                    <p:nvPicPr>
                      <p:cNvPr id="0" name="图片 44038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>
                      <a:xfrm>
                        <a:off x="5316560" y="4267200"/>
                        <a:ext cx="2541588" cy="81756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6570" name="Object 10"/>
          <p:cNvGraphicFramePr>
            <a:graphicFrameLocks noChangeAspect="1"/>
          </p:cNvGraphicFramePr>
          <p:nvPr/>
        </p:nvGraphicFramePr>
        <p:xfrm>
          <a:off x="2214546" y="5429264"/>
          <a:ext cx="3297139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Equation" r:id="rId17" imgW="30480000" imgH="7924800" progId="Equation.DSMT4">
                  <p:embed/>
                </p:oleObj>
              </mc:Choice>
              <mc:Fallback>
                <p:oleObj name="Equation" r:id="rId17" imgW="30480000" imgH="7924800" progId="Equation.DSMT4">
                  <p:embed/>
                  <p:pic>
                    <p:nvPicPr>
                      <p:cNvPr id="0" name="图片 44039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>
                      <a:xfrm>
                        <a:off x="2214546" y="5429264"/>
                        <a:ext cx="3297139" cy="85725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857232"/>
            <a:ext cx="7772400" cy="5238768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 descr="2015-04-06_100700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285852" y="785794"/>
            <a:ext cx="7615221" cy="3429024"/>
          </a:xfrm>
          <a:prstGeom prst="rect">
            <a:avLst/>
          </a:prstGeom>
        </p:spPr>
      </p:pic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785786" y="4143380"/>
          <a:ext cx="6618521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Equation" r:id="rId4" imgW="68580000" imgH="5181600" progId="Equation.DSMT4">
                  <p:embed/>
                </p:oleObj>
              </mc:Choice>
              <mc:Fallback>
                <p:oleObj name="Equation" r:id="rId4" imgW="68580000" imgH="5181600" progId="Equation.DSMT4">
                  <p:embed/>
                  <p:pic>
                    <p:nvPicPr>
                      <p:cNvPr id="0" name="图片 45056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785786" y="4143380"/>
                        <a:ext cx="6618521" cy="50006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850925" y="4714884"/>
          <a:ext cx="7221537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Equation" r:id="rId6" imgW="78943200" imgH="16764000" progId="Equation.DSMT4">
                  <p:embed/>
                </p:oleObj>
              </mc:Choice>
              <mc:Fallback>
                <p:oleObj name="Equation" r:id="rId6" imgW="78943200" imgH="16764000" progId="Equation.DSMT4">
                  <p:embed/>
                  <p:pic>
                    <p:nvPicPr>
                      <p:cNvPr id="0" name="图片 45057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850925" y="4714884"/>
                        <a:ext cx="7221537" cy="1533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785786" y="642918"/>
          <a:ext cx="7429552" cy="1442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Equation" r:id="rId3" imgW="72237600" imgH="14020800" progId="Equation.DSMT4">
                  <p:embed/>
                </p:oleObj>
              </mc:Choice>
              <mc:Fallback>
                <p:oleObj name="Equation" r:id="rId3" imgW="72237600" imgH="14020800" progId="Equation.DSMT4">
                  <p:embed/>
                  <p:pic>
                    <p:nvPicPr>
                      <p:cNvPr id="0" name="图片 4608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785786" y="642918"/>
                        <a:ext cx="7429552" cy="144202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738214" y="2071679"/>
          <a:ext cx="7048496" cy="1047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Equation" r:id="rId5" imgW="75895200" imgH="11277600" progId="Equation.DSMT4">
                  <p:embed/>
                </p:oleObj>
              </mc:Choice>
              <mc:Fallback>
                <p:oleObj name="Equation" r:id="rId5" imgW="75895200" imgH="11277600" progId="Equation.DSMT4">
                  <p:embed/>
                  <p:pic>
                    <p:nvPicPr>
                      <p:cNvPr id="0" name="图片 4608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738214" y="2071679"/>
                        <a:ext cx="7048496" cy="10474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714348" y="3286124"/>
          <a:ext cx="5929354" cy="468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Equation" r:id="rId7" imgW="65532000" imgH="5181600" progId="Equation.DSMT4">
                  <p:embed/>
                </p:oleObj>
              </mc:Choice>
              <mc:Fallback>
                <p:oleObj name="Equation" r:id="rId7" imgW="65532000" imgH="5181600" progId="Equation.DSMT4">
                  <p:embed/>
                  <p:pic>
                    <p:nvPicPr>
                      <p:cNvPr id="0" name="图片 4608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714348" y="3286124"/>
                        <a:ext cx="5929354" cy="46883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 descr="graph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448300" y="3743325"/>
            <a:ext cx="3695700" cy="3114675"/>
          </a:xfrm>
          <a:prstGeom prst="rect">
            <a:avLst/>
          </a:prstGeom>
        </p:spPr>
      </p:pic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714348" y="4357694"/>
          <a:ext cx="4745524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Equation" r:id="rId10" imgW="47244000" imgH="10668000" progId="Equation.DSMT4">
                  <p:embed/>
                </p:oleObj>
              </mc:Choice>
              <mc:Fallback>
                <p:oleObj name="Equation" r:id="rId10" imgW="47244000" imgH="10668000" progId="Equation.DSMT4">
                  <p:embed/>
                  <p:pic>
                    <p:nvPicPr>
                      <p:cNvPr id="0" name="图片 46083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>
                      <a:xfrm>
                        <a:off x="714348" y="4357694"/>
                        <a:ext cx="4745524" cy="10715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571473" y="714356"/>
          <a:ext cx="5857915" cy="507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Equation" r:id="rId3" imgW="59740800" imgH="5181600" progId="Equation.DSMT4">
                  <p:embed/>
                </p:oleObj>
              </mc:Choice>
              <mc:Fallback>
                <p:oleObj name="Equation" r:id="rId3" imgW="59740800" imgH="5181600" progId="Equation.DSMT4">
                  <p:embed/>
                  <p:pic>
                    <p:nvPicPr>
                      <p:cNvPr id="0" name="图片 4710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571473" y="714356"/>
                        <a:ext cx="5857915" cy="50751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graph2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838700" y="1428736"/>
            <a:ext cx="4305300" cy="3581400"/>
          </a:xfrm>
          <a:prstGeom prst="rect">
            <a:avLst/>
          </a:prstGeom>
        </p:spPr>
      </p:pic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642910" y="1500174"/>
          <a:ext cx="4474060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Equation" r:id="rId6" imgW="41757600" imgH="10668000" progId="Equation.DSMT4">
                  <p:embed/>
                </p:oleObj>
              </mc:Choice>
              <mc:Fallback>
                <p:oleObj name="Equation" r:id="rId6" imgW="41757600" imgH="10668000" progId="Equation.DSMT4">
                  <p:embed/>
                  <p:pic>
                    <p:nvPicPr>
                      <p:cNvPr id="0" name="图片 47105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642910" y="1500174"/>
                        <a:ext cx="4474060" cy="114300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1571604" y="2643182"/>
          <a:ext cx="1357322" cy="104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Equation" r:id="rId8" imgW="13106400" imgH="10058400" progId="Equation.DSMT4">
                  <p:embed/>
                </p:oleObj>
              </mc:Choice>
              <mc:Fallback>
                <p:oleObj name="Equation" r:id="rId8" imgW="13106400" imgH="10058400" progId="Equation.DSMT4">
                  <p:embed/>
                  <p:pic>
                    <p:nvPicPr>
                      <p:cNvPr id="0" name="图片 47106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>
                      <a:xfrm>
                        <a:off x="1571604" y="2643182"/>
                        <a:ext cx="1357322" cy="104166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571472" y="3571876"/>
          <a:ext cx="4786346" cy="287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Equation" r:id="rId10" imgW="49682400" imgH="29870400" progId="Equation.DSMT4">
                  <p:embed/>
                </p:oleObj>
              </mc:Choice>
              <mc:Fallback>
                <p:oleObj name="Equation" r:id="rId10" imgW="49682400" imgH="29870400" progId="Equation.DSMT4">
                  <p:embed/>
                  <p:pic>
                    <p:nvPicPr>
                      <p:cNvPr id="0" name="图片 47107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>
                      <a:xfrm>
                        <a:off x="571472" y="3571876"/>
                        <a:ext cx="4786346" cy="28776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887413" y="568325"/>
          <a:ext cx="7296150" cy="502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74371200" imgH="51206400" progId="Equation.DSMT4">
                  <p:embed/>
                </p:oleObj>
              </mc:Choice>
              <mc:Fallback>
                <p:oleObj name="Equation" r:id="rId3" imgW="74371200" imgH="51206400" progId="Equation.DSMT4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887413" y="568325"/>
                        <a:ext cx="7296150" cy="5021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 descr="2015-04-01_173204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42910" y="500042"/>
            <a:ext cx="7420002" cy="819154"/>
          </a:xfrm>
          <a:prstGeom prst="rect">
            <a:avLst/>
          </a:prstGeom>
        </p:spPr>
      </p:pic>
      <p:pic>
        <p:nvPicPr>
          <p:cNvPr id="6" name="图片 5" descr="2015-04-01_173748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28596" y="2714620"/>
            <a:ext cx="6858048" cy="2928958"/>
          </a:xfrm>
          <a:prstGeom prst="rect">
            <a:avLst/>
          </a:prstGeom>
        </p:spPr>
      </p:pic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500034" y="1785926"/>
          <a:ext cx="7856563" cy="487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5" imgW="83515200" imgH="5181600" progId="Equation.DSMT4">
                  <p:embed/>
                </p:oleObj>
              </mc:Choice>
              <mc:Fallback>
                <p:oleObj name="Equation" r:id="rId5" imgW="83515200" imgH="5181600" progId="Equation.DSMT4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500034" y="1785926"/>
                        <a:ext cx="7856563" cy="4871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解 </a:t>
            </a:r>
            <a:r>
              <a:rPr lang="en-US" altLang="zh-CN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785786" y="642938"/>
          <a:ext cx="72866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77724000" imgH="10972800" progId="Equation.DSMT4">
                  <p:embed/>
                </p:oleObj>
              </mc:Choice>
              <mc:Fallback>
                <p:oleObj name="Equation" r:id="rId3" imgW="77724000" imgH="10972800" progId="Equation.DSMT4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785786" y="642938"/>
                        <a:ext cx="7286625" cy="1028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928663" y="2928934"/>
          <a:ext cx="7643866" cy="528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5" imgW="79248000" imgH="5486400" progId="Equation.DSMT4">
                  <p:embed/>
                </p:oleObj>
              </mc:Choice>
              <mc:Fallback>
                <p:oleObj name="Equation" r:id="rId5" imgW="79248000" imgH="5486400" progId="Equation.DSMT4">
                  <p:embed/>
                  <p:pic>
                    <p:nvPicPr>
                      <p:cNvPr id="0" name="图片 716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928663" y="2928934"/>
                        <a:ext cx="7643866" cy="52840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584207" y="3643313"/>
          <a:ext cx="5130801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7" imgW="53035200" imgH="5181600" progId="Equation.DSMT4">
                  <p:embed/>
                </p:oleObj>
              </mc:Choice>
              <mc:Fallback>
                <p:oleObj name="Equation" r:id="rId7" imgW="53035200" imgH="5181600" progId="Equation.DSMT4">
                  <p:embed/>
                  <p:pic>
                    <p:nvPicPr>
                      <p:cNvPr id="0" name="图片 717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584207" y="3643313"/>
                        <a:ext cx="5130801" cy="5000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 descr="2d1173b22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000596" y="4357694"/>
            <a:ext cx="4143404" cy="21027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857224" y="1714488"/>
          <a:ext cx="72929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10" imgW="74676000" imgH="10972800" progId="Equation.DSMT4">
                  <p:embed/>
                </p:oleObj>
              </mc:Choice>
              <mc:Fallback>
                <p:oleObj name="Equation" r:id="rId10" imgW="74676000" imgH="10972800" progId="Equation.DSMT4">
                  <p:embed/>
                  <p:pic>
                    <p:nvPicPr>
                      <p:cNvPr id="0" name="图片 7171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>
                      <a:xfrm>
                        <a:off x="857224" y="1714488"/>
                        <a:ext cx="7292975" cy="1071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5" name="Object 9"/>
          <p:cNvGraphicFramePr>
            <a:graphicFrameLocks noChangeAspect="1"/>
          </p:cNvGraphicFramePr>
          <p:nvPr/>
        </p:nvGraphicFramePr>
        <p:xfrm>
          <a:off x="714348" y="4214818"/>
          <a:ext cx="3929090" cy="2452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12" imgW="42976800" imgH="26822400" progId="Equation.DSMT4">
                  <p:embed/>
                </p:oleObj>
              </mc:Choice>
              <mc:Fallback>
                <p:oleObj name="Equation" r:id="rId12" imgW="42976800" imgH="26822400" progId="Equation.DSMT4">
                  <p:embed/>
                  <p:pic>
                    <p:nvPicPr>
                      <p:cNvPr id="0" name="图片 7172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>
                      <a:xfrm>
                        <a:off x="714348" y="4214818"/>
                        <a:ext cx="3929090" cy="245219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642910" y="714356"/>
          <a:ext cx="7507763" cy="2214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3" imgW="84734400" imgH="24993600" progId="Equation.DSMT4">
                  <p:embed/>
                </p:oleObj>
              </mc:Choice>
              <mc:Fallback>
                <p:oleObj name="Equation" r:id="rId3" imgW="84734400" imgH="24993600" progId="Equation.DSMT4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642910" y="714356"/>
                        <a:ext cx="7507763" cy="221457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1928794" y="3429000"/>
          <a:ext cx="466090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5" imgW="51206400" imgH="17373600" progId="Equation.DSMT4">
                  <p:embed/>
                </p:oleObj>
              </mc:Choice>
              <mc:Fallback>
                <p:oleObj name="Equation" r:id="rId5" imgW="51206400" imgH="17373600" progId="Equation.DSMT4">
                  <p:embed/>
                  <p:pic>
                    <p:nvPicPr>
                      <p:cNvPr id="0" name="图片 819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1928794" y="3429000"/>
                        <a:ext cx="4660900" cy="1581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解 </a:t>
            </a:r>
            <a:r>
              <a:rPr lang="en-US" altLang="zh-CN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92806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2-4</a:t>
            </a:r>
            <a:r>
              <a:rPr lang="zh-CN" altLang="en-US" dirty="0" smtClean="0">
                <a:solidFill>
                  <a:srgbClr val="FF0000"/>
                </a:solidFill>
              </a:rPr>
              <a:t>随机变量函数的分布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1643042" y="642918"/>
          <a:ext cx="2214578" cy="470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24384000" imgH="5181600" progId="Equation.DSMT4">
                  <p:embed/>
                </p:oleObj>
              </mc:Choice>
              <mc:Fallback>
                <p:oleObj name="Equation" r:id="rId3" imgW="24384000" imgH="5181600" progId="Equation.DSMT4">
                  <p:embed/>
                  <p:pic>
                    <p:nvPicPr>
                      <p:cNvPr id="0" name="图片 921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643042" y="642918"/>
                        <a:ext cx="2214578" cy="47059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785786" y="1428736"/>
          <a:ext cx="7139337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5" imgW="74980800" imgH="9753600" progId="Equation.DSMT4">
                  <p:embed/>
                </p:oleObj>
              </mc:Choice>
              <mc:Fallback>
                <p:oleObj name="Equation" r:id="rId5" imgW="74980800" imgH="9753600" progId="Equation.DSMT4">
                  <p:embed/>
                  <p:pic>
                    <p:nvPicPr>
                      <p:cNvPr id="0" name="图片 921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785786" y="1428736"/>
                        <a:ext cx="7139337" cy="92869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785786" y="2357430"/>
          <a:ext cx="6667549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7" imgW="68275200" imgH="10972800" progId="Equation.DSMT4">
                  <p:embed/>
                </p:oleObj>
              </mc:Choice>
              <mc:Fallback>
                <p:oleObj name="Equation" r:id="rId7" imgW="68275200" imgH="10972800" progId="Equation.DSMT4">
                  <p:embed/>
                  <p:pic>
                    <p:nvPicPr>
                      <p:cNvPr id="0" name="图片 921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785786" y="2357430"/>
                        <a:ext cx="6667549" cy="10715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714347" y="4429131"/>
          <a:ext cx="3918569" cy="157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9" imgW="40233600" imgH="16154400" progId="Equation.DSMT4">
                  <p:embed/>
                </p:oleObj>
              </mc:Choice>
              <mc:Fallback>
                <p:oleObj name="Equation" r:id="rId9" imgW="40233600" imgH="16154400" progId="Equation.DSMT4">
                  <p:embed/>
                  <p:pic>
                    <p:nvPicPr>
                      <p:cNvPr id="0" name="图片 9219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714347" y="4429131"/>
                        <a:ext cx="3918569" cy="1571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 descr="2d1173b22.jpg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000596" y="4572008"/>
            <a:ext cx="4143404" cy="21027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785495" y="3642995"/>
          <a:ext cx="7019290" cy="50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12" imgW="3200400" imgH="228600" progId="Equation.DSMT4">
                  <p:embed/>
                </p:oleObj>
              </mc:Choice>
              <mc:Fallback>
                <p:oleObj name="Equation" r:id="rId12" imgW="3200400" imgH="228600" progId="Equation.DSMT4">
                  <p:embed/>
                  <p:pic>
                    <p:nvPicPr>
                      <p:cNvPr id="0" name="图片 9220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>
                      <a:xfrm>
                        <a:off x="785495" y="3642995"/>
                        <a:ext cx="7019290" cy="50228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三章">
  <a:themeElements>
    <a:clrScheme name="第三章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第三章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第三章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三章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D:\数学文献检索&amp;论文写作\第三章.ppt</Template>
  <TotalTime>3</TotalTime>
  <Words>530</Words>
  <Application>Microsoft Office PowerPoint</Application>
  <PresentationFormat>全屏显示(4:3)</PresentationFormat>
  <Paragraphs>131</Paragraphs>
  <Slides>47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47</vt:i4>
      </vt:variant>
    </vt:vector>
  </HeadingPairs>
  <TitlesOfParts>
    <vt:vector size="51" baseType="lpstr">
      <vt:lpstr>第三章</vt:lpstr>
      <vt:lpstr>Equation</vt:lpstr>
      <vt:lpstr>公式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恒基用户</dc:creator>
  <cp:lastModifiedBy>Lenovo</cp:lastModifiedBy>
  <cp:revision>530</cp:revision>
  <dcterms:created xsi:type="dcterms:W3CDTF">2002-02-05T15:49:00Z</dcterms:created>
  <dcterms:modified xsi:type="dcterms:W3CDTF">2015-11-08T01:17:05Z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2052-10.1.0.5329</vt:lpwstr>
  </property>
</Properties>
</file>