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58" r:id="rId5"/>
    <p:sldId id="262" r:id="rId6"/>
    <p:sldId id="270" r:id="rId7"/>
    <p:sldId id="263" r:id="rId8"/>
    <p:sldId id="272" r:id="rId9"/>
    <p:sldId id="265" r:id="rId10"/>
    <p:sldId id="266" r:id="rId11"/>
    <p:sldId id="268" r:id="rId12"/>
    <p:sldId id="269" r:id="rId13"/>
    <p:sldId id="271" r:id="rId14"/>
    <p:sldId id="273" r:id="rId15"/>
    <p:sldId id="274" r:id="rId16"/>
    <p:sldId id="277" r:id="rId17"/>
    <p:sldId id="278" r:id="rId18"/>
    <p:sldId id="275" r:id="rId19"/>
    <p:sldId id="279" r:id="rId20"/>
    <p:sldId id="276" r:id="rId21"/>
    <p:sldId id="280" r:id="rId22"/>
    <p:sldId id="281" r:id="rId23"/>
  </p:sldIdLst>
  <p:sldSz cx="9144000" cy="6858000" type="screen4x3"/>
  <p:notesSz cx="6858000" cy="9144000"/>
  <p:defaultTextStyle>
    <a:defPPr>
      <a:defRPr lang="zh-CN"/>
    </a:defPPr>
    <a:lvl1pPr algn="ctr" rtl="0" fontAlgn="base">
      <a:spcBef>
        <a:spcPct val="0"/>
      </a:spcBef>
      <a:spcAft>
        <a:spcPct val="0"/>
      </a:spcAft>
      <a:defRPr kumimoji="1" sz="2800" b="1" kern="1200">
        <a:solidFill>
          <a:schemeClr val="tx1"/>
        </a:solidFill>
        <a:latin typeface="Times New Roman" pitchFamily="18" charset="0"/>
        <a:ea typeface="华文新魏" pitchFamily="2" charset="-122"/>
        <a:cs typeface="+mn-cs"/>
      </a:defRPr>
    </a:lvl1pPr>
    <a:lvl2pPr marL="457200" algn="ctr" rtl="0" fontAlgn="base">
      <a:spcBef>
        <a:spcPct val="0"/>
      </a:spcBef>
      <a:spcAft>
        <a:spcPct val="0"/>
      </a:spcAft>
      <a:defRPr kumimoji="1" sz="2800" b="1" kern="1200">
        <a:solidFill>
          <a:schemeClr val="tx1"/>
        </a:solidFill>
        <a:latin typeface="Times New Roman" pitchFamily="18" charset="0"/>
        <a:ea typeface="华文新魏" pitchFamily="2" charset="-122"/>
        <a:cs typeface="+mn-cs"/>
      </a:defRPr>
    </a:lvl2pPr>
    <a:lvl3pPr marL="914400" algn="ctr" rtl="0" fontAlgn="base">
      <a:spcBef>
        <a:spcPct val="0"/>
      </a:spcBef>
      <a:spcAft>
        <a:spcPct val="0"/>
      </a:spcAft>
      <a:defRPr kumimoji="1" sz="2800" b="1" kern="1200">
        <a:solidFill>
          <a:schemeClr val="tx1"/>
        </a:solidFill>
        <a:latin typeface="Times New Roman" pitchFamily="18" charset="0"/>
        <a:ea typeface="华文新魏" pitchFamily="2" charset="-122"/>
        <a:cs typeface="+mn-cs"/>
      </a:defRPr>
    </a:lvl3pPr>
    <a:lvl4pPr marL="1371600" algn="ctr" rtl="0" fontAlgn="base">
      <a:spcBef>
        <a:spcPct val="0"/>
      </a:spcBef>
      <a:spcAft>
        <a:spcPct val="0"/>
      </a:spcAft>
      <a:defRPr kumimoji="1" sz="2800" b="1" kern="1200">
        <a:solidFill>
          <a:schemeClr val="tx1"/>
        </a:solidFill>
        <a:latin typeface="Times New Roman" pitchFamily="18" charset="0"/>
        <a:ea typeface="华文新魏" pitchFamily="2" charset="-122"/>
        <a:cs typeface="+mn-cs"/>
      </a:defRPr>
    </a:lvl4pPr>
    <a:lvl5pPr marL="1828800" algn="ctr" rtl="0" fontAlgn="base">
      <a:spcBef>
        <a:spcPct val="0"/>
      </a:spcBef>
      <a:spcAft>
        <a:spcPct val="0"/>
      </a:spcAft>
      <a:defRPr kumimoji="1" sz="2800" b="1" kern="1200">
        <a:solidFill>
          <a:schemeClr val="tx1"/>
        </a:solidFill>
        <a:latin typeface="Times New Roman" pitchFamily="18" charset="0"/>
        <a:ea typeface="华文新魏" pitchFamily="2" charset="-122"/>
        <a:cs typeface="+mn-cs"/>
      </a:defRPr>
    </a:lvl5pPr>
    <a:lvl6pPr marL="2286000" algn="l" defTabSz="914400" rtl="0" eaLnBrk="1" latinLnBrk="0" hangingPunct="1">
      <a:defRPr kumimoji="1" sz="2800" b="1" kern="1200">
        <a:solidFill>
          <a:schemeClr val="tx1"/>
        </a:solidFill>
        <a:latin typeface="Times New Roman" pitchFamily="18" charset="0"/>
        <a:ea typeface="华文新魏" pitchFamily="2" charset="-122"/>
        <a:cs typeface="+mn-cs"/>
      </a:defRPr>
    </a:lvl6pPr>
    <a:lvl7pPr marL="2743200" algn="l" defTabSz="914400" rtl="0" eaLnBrk="1" latinLnBrk="0" hangingPunct="1">
      <a:defRPr kumimoji="1" sz="2800" b="1" kern="1200">
        <a:solidFill>
          <a:schemeClr val="tx1"/>
        </a:solidFill>
        <a:latin typeface="Times New Roman" pitchFamily="18" charset="0"/>
        <a:ea typeface="华文新魏" pitchFamily="2" charset="-122"/>
        <a:cs typeface="+mn-cs"/>
      </a:defRPr>
    </a:lvl7pPr>
    <a:lvl8pPr marL="3200400" algn="l" defTabSz="914400" rtl="0" eaLnBrk="1" latinLnBrk="0" hangingPunct="1">
      <a:defRPr kumimoji="1" sz="2800" b="1" kern="1200">
        <a:solidFill>
          <a:schemeClr val="tx1"/>
        </a:solidFill>
        <a:latin typeface="Times New Roman" pitchFamily="18" charset="0"/>
        <a:ea typeface="华文新魏" pitchFamily="2" charset="-122"/>
        <a:cs typeface="+mn-cs"/>
      </a:defRPr>
    </a:lvl8pPr>
    <a:lvl9pPr marL="3657600" algn="l" defTabSz="914400" rtl="0" eaLnBrk="1" latinLnBrk="0" hangingPunct="1">
      <a:defRPr kumimoji="1" sz="2800" b="1" kern="1200">
        <a:solidFill>
          <a:schemeClr val="tx1"/>
        </a:solidFill>
        <a:latin typeface="Times New Roman" pitchFamily="18" charset="0"/>
        <a:ea typeface="华文新魏"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CCFF"/>
    <a:srgbClr val="FFFF66"/>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5" autoAdjust="0"/>
    <p:restoredTop sz="83193" autoAdjust="0"/>
  </p:normalViewPr>
  <p:slideViewPr>
    <p:cSldViewPr>
      <p:cViewPr varScale="1">
        <p:scale>
          <a:sx n="58" d="100"/>
          <a:sy n="58" d="100"/>
        </p:scale>
        <p:origin x="-14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e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emf"/><Relationship Id="rId1" Type="http://schemas.openxmlformats.org/officeDocument/2006/relationships/image" Target="../media/image17.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86D4F44-FF49-4D8C-8D47-A8C115741AE7}" type="datetimeFigureOut">
              <a:rPr lang="zh-CN" altLang="en-US"/>
              <a:pPr>
                <a:defRPr/>
              </a:pPr>
              <a:t>2015/12/7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4404B4E-471C-4EAB-B976-A192DD661E76}" type="slidenum">
              <a:rPr lang="zh-CN" altLang="en-US"/>
              <a:pPr>
                <a:defRPr/>
              </a:pPr>
              <a:t>‹#›</a:t>
            </a:fld>
            <a:endParaRPr lang="zh-CN" altLang="en-US"/>
          </a:p>
        </p:txBody>
      </p:sp>
    </p:spTree>
    <p:extLst>
      <p:ext uri="{BB962C8B-B14F-4D97-AF65-F5344CB8AC3E}">
        <p14:creationId xmlns:p14="http://schemas.microsoft.com/office/powerpoint/2010/main" val="12049052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4404B4E-471C-4EAB-B976-A192DD661E76}" type="slidenum">
              <a:rPr lang="zh-CN" altLang="en-US" smtClean="0"/>
              <a:pPr>
                <a:defRPr/>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9C30DAD-D90C-49B1-88D8-DC7AE69984B8}" type="slidenum">
              <a:rPr lang="en-US" altLang="zh-CN"/>
              <a:pPr>
                <a:defRPr/>
              </a:pPr>
              <a:t>‹#›</a:t>
            </a:fld>
            <a:endParaRPr lang="en-US" altLang="zh-CN"/>
          </a:p>
        </p:txBody>
      </p:sp>
    </p:spTree>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69A997-0653-47AA-95EE-F10F3A3902F0}" type="slidenum">
              <a:rPr lang="en-US" altLang="zh-CN"/>
              <a:pPr>
                <a:defRPr/>
              </a:pPr>
              <a:t>‹#›</a:t>
            </a:fld>
            <a:endParaRPr lang="en-US" altLang="zh-CN"/>
          </a:p>
        </p:txBody>
      </p:sp>
    </p:spTree>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206614-2F73-4F09-8CFB-85C0F7ED6EDE}" type="slidenum">
              <a:rPr lang="en-US" altLang="zh-CN"/>
              <a:pPr>
                <a:defRPr/>
              </a:pPr>
              <a:t>‹#›</a:t>
            </a:fld>
            <a:endParaRPr lang="en-US" altLang="zh-CN"/>
          </a:p>
        </p:txBody>
      </p:sp>
    </p:spTree>
  </p:cSld>
  <p:clrMapOvr>
    <a:masterClrMapping/>
  </p:clrMapOvr>
  <p:transition spd="med">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62FFE5E-BB7C-41D4-945B-ECDBD0A98CC1}" type="slidenum">
              <a:rPr lang="en-US" altLang="zh-CN"/>
              <a:pPr>
                <a:defRPr/>
              </a:pPr>
              <a:t>‹#›</a:t>
            </a:fld>
            <a:endParaRPr lang="en-US" altLang="zh-CN"/>
          </a:p>
        </p:txBody>
      </p:sp>
    </p:spTree>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2BD4E5D-BCB2-43A2-A308-9FE3B2AABF23}" type="slidenum">
              <a:rPr lang="en-US" altLang="zh-CN"/>
              <a:pPr>
                <a:defRPr/>
              </a:pPr>
              <a:t>‹#›</a:t>
            </a:fld>
            <a:endParaRPr lang="en-US" altLang="zh-CN"/>
          </a:p>
        </p:txBody>
      </p:sp>
    </p:spTree>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1A68FB2-6DE6-4D14-AF97-133C819D708F}" type="slidenum">
              <a:rPr lang="en-US" altLang="zh-CN"/>
              <a:pPr>
                <a:defRPr/>
              </a:pPr>
              <a:t>‹#›</a:t>
            </a:fld>
            <a:endParaRPr lang="en-US" altLang="zh-CN"/>
          </a:p>
        </p:txBody>
      </p:sp>
    </p:spTree>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E3DE2CD-D2E9-4003-A02C-F73F1BF9FA3F}" type="slidenum">
              <a:rPr lang="en-US" altLang="zh-CN"/>
              <a:pPr>
                <a:defRPr/>
              </a:pPr>
              <a:t>‹#›</a:t>
            </a:fld>
            <a:endParaRPr lang="en-US" altLang="zh-CN"/>
          </a:p>
        </p:txBody>
      </p:sp>
    </p:spTree>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F602DB9-F813-4DEF-88BD-65B033789650}" type="slidenum">
              <a:rPr lang="en-US" altLang="zh-CN"/>
              <a:pPr>
                <a:defRPr/>
              </a:pPr>
              <a:t>‹#›</a:t>
            </a:fld>
            <a:endParaRPr lang="en-US" altLang="zh-CN"/>
          </a:p>
        </p:txBody>
      </p:sp>
    </p:spTree>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ADD5135-8282-4329-B594-9CD7487F17FF}" type="slidenum">
              <a:rPr lang="en-US" altLang="zh-CN"/>
              <a:pPr>
                <a:defRPr/>
              </a:pPr>
              <a:t>‹#›</a:t>
            </a:fld>
            <a:endParaRPr lang="en-US" altLang="zh-CN"/>
          </a:p>
        </p:txBody>
      </p:sp>
    </p:spTree>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CAF18E7-CAA3-46F6-9BF4-3406CCAB1B99}" type="slidenum">
              <a:rPr lang="en-US" altLang="zh-CN"/>
              <a:pPr>
                <a:defRPr/>
              </a:pPr>
              <a:t>‹#›</a:t>
            </a:fld>
            <a:endParaRPr lang="en-US" altLang="zh-CN"/>
          </a:p>
        </p:txBody>
      </p:sp>
    </p:spTree>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536951D-A87B-43D8-A18A-B07BA890904D}" type="slidenum">
              <a:rPr lang="en-US" altLang="zh-CN"/>
              <a:pPr>
                <a:defRPr/>
              </a:pPr>
              <a:t>‹#›</a:t>
            </a:fld>
            <a:endParaRPr lang="en-US" altLang="zh-CN"/>
          </a:p>
        </p:txBody>
      </p:sp>
    </p:spTree>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A199B06-12A2-413D-B6EC-5353A21B8E35}" type="slidenum">
              <a:rPr lang="en-US" altLang="zh-CN"/>
              <a:pPr>
                <a:defRPr/>
              </a:pPr>
              <a:t>‹#›</a:t>
            </a:fld>
            <a:endParaRPr lang="en-US" altLang="zh-CN"/>
          </a:p>
        </p:txBody>
      </p:sp>
    </p:spTree>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mn-ea"/>
              </a:defRPr>
            </a:lvl1pPr>
          </a:lstStyle>
          <a:p>
            <a:pPr>
              <a:defRPr/>
            </a:pPr>
            <a:fld id="{D6D889E3-B06D-4EBF-B88E-C760FFE8D28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wipe/>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31.wmf"/><Relationship Id="rId5" Type="http://schemas.openxmlformats.org/officeDocument/2006/relationships/oleObject" Target="../embeddings/oleObject25.bin"/><Relationship Id="rId4" Type="http://schemas.openxmlformats.org/officeDocument/2006/relationships/image" Target="../media/image30.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6.wmf"/><Relationship Id="rId3" Type="http://schemas.openxmlformats.org/officeDocument/2006/relationships/notesSlide" Target="../notesSlides/notesSlide1.xml"/><Relationship Id="rId7" Type="http://schemas.openxmlformats.org/officeDocument/2006/relationships/image" Target="../media/image33.wmf"/><Relationship Id="rId12"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7.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4.wmf"/></Relationships>
</file>

<file path=ppt/slides/_rels/slide12.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41.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38.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4.bin"/><Relationship Id="rId14" Type="http://schemas.openxmlformats.org/officeDocument/2006/relationships/image" Target="../media/image4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image" Target="../media/image45.jpeg"/><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44.wmf"/><Relationship Id="rId5" Type="http://schemas.openxmlformats.org/officeDocument/2006/relationships/oleObject" Target="../embeddings/oleObject38.bin"/><Relationship Id="rId4" Type="http://schemas.openxmlformats.org/officeDocument/2006/relationships/image" Target="../media/image43.wmf"/></Relationships>
</file>

<file path=ppt/slides/_rels/slide1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47.wmf"/><Relationship Id="rId5" Type="http://schemas.openxmlformats.org/officeDocument/2006/relationships/oleObject" Target="../embeddings/oleObject40.bin"/><Relationship Id="rId4" Type="http://schemas.openxmlformats.org/officeDocument/2006/relationships/image" Target="../media/image46.wmf"/></Relationships>
</file>

<file path=ppt/slides/_rels/slide15.xml.rels><?xml version="1.0" encoding="UTF-8" standalone="yes"?>
<Relationships xmlns="http://schemas.openxmlformats.org/package/2006/relationships"><Relationship Id="rId3" Type="http://schemas.openxmlformats.org/officeDocument/2006/relationships/image" Target="../media/image51.jpeg"/><Relationship Id="rId7" Type="http://schemas.openxmlformats.org/officeDocument/2006/relationships/image" Target="../media/image50.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43.bin"/><Relationship Id="rId5" Type="http://schemas.openxmlformats.org/officeDocument/2006/relationships/image" Target="../media/image49.wmf"/><Relationship Id="rId4" Type="http://schemas.openxmlformats.org/officeDocument/2006/relationships/oleObject" Target="../embeddings/oleObject4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53.wmf"/><Relationship Id="rId5" Type="http://schemas.openxmlformats.org/officeDocument/2006/relationships/oleObject" Target="../embeddings/oleObject45.bin"/><Relationship Id="rId4" Type="http://schemas.openxmlformats.org/officeDocument/2006/relationships/image" Target="../media/image5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55.wmf"/><Relationship Id="rId5" Type="http://schemas.openxmlformats.org/officeDocument/2006/relationships/oleObject" Target="../embeddings/oleObject47.bin"/><Relationship Id="rId4" Type="http://schemas.openxmlformats.org/officeDocument/2006/relationships/image" Target="../media/image5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image" Target="../media/image57.jpeg"/><Relationship Id="rId4" Type="http://schemas.openxmlformats.org/officeDocument/2006/relationships/image" Target="../media/image56.wmf"/></Relationships>
</file>

<file path=ppt/slides/_rels/slide19.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59.wmf"/><Relationship Id="rId5" Type="http://schemas.openxmlformats.org/officeDocument/2006/relationships/oleObject" Target="../embeddings/oleObject50.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2.bin"/></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e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3.bin"/><Relationship Id="rId7" Type="http://schemas.openxmlformats.org/officeDocument/2006/relationships/image" Target="../media/image63.wmf"/><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54.bin"/><Relationship Id="rId5" Type="http://schemas.openxmlformats.org/officeDocument/2006/relationships/image" Target="../media/image64.jpeg"/><Relationship Id="rId4" Type="http://schemas.openxmlformats.org/officeDocument/2006/relationships/image" Target="../media/image6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66.wmf"/><Relationship Id="rId5" Type="http://schemas.openxmlformats.org/officeDocument/2006/relationships/oleObject" Target="../embeddings/oleObject56.bin"/><Relationship Id="rId4" Type="http://schemas.openxmlformats.org/officeDocument/2006/relationships/image" Target="../media/image65.wmf"/></Relationships>
</file>

<file path=ppt/slides/_rels/slide22.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68.wmf"/><Relationship Id="rId5" Type="http://schemas.openxmlformats.org/officeDocument/2006/relationships/oleObject" Target="../embeddings/oleObject58.bin"/><Relationship Id="rId4" Type="http://schemas.openxmlformats.org/officeDocument/2006/relationships/image" Target="../media/image67.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4.wmf"/><Relationship Id="rId2" Type="http://schemas.openxmlformats.org/officeDocument/2006/relationships/slideLayout" Target="../slideLayouts/slideLayout7.xml"/><Relationship Id="rId16" Type="http://schemas.openxmlformats.org/officeDocument/2006/relationships/image" Target="../media/image16.wmf"/><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3.wmf"/><Relationship Id="rId4" Type="http://schemas.openxmlformats.org/officeDocument/2006/relationships/image" Target="../media/image10.emf"/><Relationship Id="rId9" Type="http://schemas.openxmlformats.org/officeDocument/2006/relationships/oleObject" Target="../embeddings/oleObject12.bin"/><Relationship Id="rId14" Type="http://schemas.openxmlformats.org/officeDocument/2006/relationships/image" Target="../media/image15.wmf"/></Relationships>
</file>

<file path=ppt/slides/_rels/slide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8.emf"/><Relationship Id="rId5" Type="http://schemas.openxmlformats.org/officeDocument/2006/relationships/oleObject" Target="../embeddings/oleObject17.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9.bin"/></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22.bin"/><Relationship Id="rId4" Type="http://schemas.openxmlformats.org/officeDocument/2006/relationships/image" Target="../media/image2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内容占位符 4"/>
          <p:cNvSpPr>
            <a:spLocks noGrp="1"/>
          </p:cNvSpPr>
          <p:nvPr>
            <p:ph/>
          </p:nvPr>
        </p:nvSpPr>
        <p:spPr/>
        <p:txBody>
          <a:bodyPr/>
          <a:lstStyle/>
          <a:p>
            <a:pPr>
              <a:spcBef>
                <a:spcPct val="50000"/>
              </a:spcBef>
              <a:buClr>
                <a:srgbClr val="FF0000"/>
              </a:buClr>
              <a:buSzPct val="90000"/>
              <a:buFontTx/>
              <a:buNone/>
              <a:defRPr/>
            </a:pPr>
            <a:r>
              <a:rPr lang="en-US" altLang="zh-CN" b="1" dirty="0" smtClean="0">
                <a:solidFill>
                  <a:schemeClr val="accent2"/>
                </a:solidFill>
                <a:latin typeface="黑体" pitchFamily="49" charset="-122"/>
                <a:ea typeface="黑体" pitchFamily="49" charset="-122"/>
              </a:rPr>
              <a:t>1.</a:t>
            </a:r>
            <a:r>
              <a:rPr lang="zh-CN" altLang="en-US" b="1" dirty="0" smtClean="0">
                <a:solidFill>
                  <a:schemeClr val="accent2"/>
                </a:solidFill>
                <a:latin typeface="黑体" pitchFamily="49" charset="-122"/>
                <a:ea typeface="黑体" pitchFamily="49" charset="-122"/>
              </a:rPr>
              <a:t>参数点估计的概念</a:t>
            </a:r>
            <a:r>
              <a:rPr lang="en-US" altLang="zh-CN" b="1" dirty="0" smtClean="0">
                <a:latin typeface="黑体" pitchFamily="49" charset="-122"/>
                <a:ea typeface="黑体" pitchFamily="49" charset="-122"/>
              </a:rPr>
              <a:t>. </a:t>
            </a:r>
            <a:endParaRPr lang="zh-CN" altLang="en-US" sz="2800" b="1" dirty="0" smtClean="0"/>
          </a:p>
          <a:p>
            <a:pPr>
              <a:defRPr/>
            </a:pPr>
            <a:endParaRPr lang="zh-CN" altLang="en-US" sz="2800" b="1" dirty="0" smtClean="0">
              <a:latin typeface="黑体" pitchFamily="49" charset="-122"/>
              <a:ea typeface="黑体" pitchFamily="49" charset="-122"/>
            </a:endParaRPr>
          </a:p>
        </p:txBody>
      </p:sp>
      <p:sp>
        <p:nvSpPr>
          <p:cNvPr id="3" name="Text Box 10"/>
          <p:cNvSpPr txBox="1">
            <a:spLocks noChangeArrowheads="1"/>
          </p:cNvSpPr>
          <p:nvPr/>
        </p:nvSpPr>
        <p:spPr bwMode="auto">
          <a:xfrm>
            <a:off x="828675" y="1428736"/>
            <a:ext cx="7543800" cy="1758950"/>
          </a:xfrm>
          <a:prstGeom prst="rect">
            <a:avLst/>
          </a:prstGeom>
          <a:noFill/>
          <a:ln w="9525">
            <a:noFill/>
            <a:miter lim="800000"/>
            <a:headEnd/>
            <a:tailEnd/>
          </a:ln>
          <a:effectLst/>
        </p:spPr>
        <p:txBody>
          <a:bodyPr>
            <a:spAutoFit/>
          </a:bodyPr>
          <a:lstStyle/>
          <a:p>
            <a:pPr algn="l">
              <a:lnSpc>
                <a:spcPct val="130000"/>
              </a:lnSpc>
              <a:spcBef>
                <a:spcPct val="50000"/>
              </a:spcBef>
            </a:pPr>
            <a:r>
              <a:rPr lang="zh-CN" altLang="en-US" dirty="0" smtClean="0">
                <a:solidFill>
                  <a:srgbClr val="000000"/>
                </a:solidFill>
                <a:ea typeface="宋体" charset="-122"/>
              </a:rPr>
              <a:t>        设总体</a:t>
            </a:r>
            <a:r>
              <a:rPr lang="en-US" altLang="zh-CN" i="1" dirty="0" smtClean="0">
                <a:solidFill>
                  <a:srgbClr val="000000"/>
                </a:solidFill>
                <a:ea typeface="宋体" charset="-122"/>
              </a:rPr>
              <a:t>X</a:t>
            </a:r>
            <a:r>
              <a:rPr lang="zh-CN" altLang="en-US" dirty="0" smtClean="0">
                <a:solidFill>
                  <a:srgbClr val="000000"/>
                </a:solidFill>
                <a:ea typeface="宋体" charset="-122"/>
              </a:rPr>
              <a:t>的</a:t>
            </a:r>
            <a:r>
              <a:rPr lang="zh-CN" altLang="en-US" dirty="0" smtClean="0">
                <a:solidFill>
                  <a:srgbClr val="3333CC"/>
                </a:solidFill>
                <a:ea typeface="宋体" charset="-122"/>
              </a:rPr>
              <a:t>分布函数</a:t>
            </a:r>
            <a:r>
              <a:rPr lang="zh-CN" altLang="en-US" dirty="0" smtClean="0">
                <a:solidFill>
                  <a:srgbClr val="000000"/>
                </a:solidFill>
                <a:ea typeface="宋体" charset="-122"/>
              </a:rPr>
              <a:t>形式</a:t>
            </a:r>
            <a:r>
              <a:rPr lang="zh-CN" altLang="en-US" dirty="0" smtClean="0">
                <a:solidFill>
                  <a:srgbClr val="FF0000"/>
                </a:solidFill>
                <a:ea typeface="宋体" charset="-122"/>
              </a:rPr>
              <a:t>已知</a:t>
            </a:r>
            <a:r>
              <a:rPr lang="zh-CN" altLang="en-US" dirty="0" smtClean="0">
                <a:solidFill>
                  <a:srgbClr val="000000"/>
                </a:solidFill>
                <a:ea typeface="宋体" charset="-122"/>
              </a:rPr>
              <a:t>, 但它的</a:t>
            </a:r>
            <a:r>
              <a:rPr lang="zh-CN" altLang="en-US" dirty="0" smtClean="0">
                <a:solidFill>
                  <a:srgbClr val="3333CC"/>
                </a:solidFill>
                <a:ea typeface="宋体" charset="-122"/>
              </a:rPr>
              <a:t>一个或多个参数</a:t>
            </a:r>
            <a:r>
              <a:rPr lang="zh-CN" altLang="en-US" dirty="0" smtClean="0">
                <a:solidFill>
                  <a:srgbClr val="000000"/>
                </a:solidFill>
                <a:ea typeface="宋体" charset="-122"/>
              </a:rPr>
              <a:t>为</a:t>
            </a:r>
            <a:r>
              <a:rPr lang="zh-CN" altLang="en-US" dirty="0" smtClean="0">
                <a:solidFill>
                  <a:srgbClr val="FF0000"/>
                </a:solidFill>
                <a:ea typeface="宋体" charset="-122"/>
              </a:rPr>
              <a:t>未知</a:t>
            </a:r>
            <a:r>
              <a:rPr lang="zh-CN" altLang="en-US" dirty="0" smtClean="0">
                <a:solidFill>
                  <a:srgbClr val="000000"/>
                </a:solidFill>
                <a:ea typeface="宋体" charset="-122"/>
              </a:rPr>
              <a:t>, 借助于总体</a:t>
            </a:r>
            <a:r>
              <a:rPr lang="en-US" altLang="zh-CN" i="1" dirty="0" smtClean="0">
                <a:solidFill>
                  <a:srgbClr val="000000"/>
                </a:solidFill>
                <a:ea typeface="宋体" charset="-122"/>
              </a:rPr>
              <a:t>X</a:t>
            </a:r>
            <a:r>
              <a:rPr lang="zh-CN" altLang="en-US" dirty="0" smtClean="0">
                <a:solidFill>
                  <a:srgbClr val="000000"/>
                </a:solidFill>
                <a:ea typeface="宋体" charset="-122"/>
              </a:rPr>
              <a:t>的一个样本来估计总体未知参数的值的问题称为</a:t>
            </a:r>
            <a:r>
              <a:rPr lang="zh-CN" altLang="en-US" dirty="0" smtClean="0">
                <a:solidFill>
                  <a:srgbClr val="FF0000"/>
                </a:solidFill>
                <a:ea typeface="黑体" pitchFamily="2" charset="-122"/>
              </a:rPr>
              <a:t>点估计问题</a:t>
            </a:r>
            <a:r>
              <a:rPr lang="zh-CN" altLang="en-US" dirty="0" smtClean="0">
                <a:solidFill>
                  <a:srgbClr val="000000"/>
                </a:solidFill>
                <a:ea typeface="宋体" charset="-122"/>
              </a:rPr>
              <a:t>.</a:t>
            </a:r>
          </a:p>
        </p:txBody>
      </p:sp>
      <p:sp>
        <p:nvSpPr>
          <p:cNvPr id="4" name="矩形 3"/>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sp>
        <p:nvSpPr>
          <p:cNvPr id="5" name="Text Box 8"/>
          <p:cNvSpPr txBox="1">
            <a:spLocks noChangeArrowheads="1"/>
          </p:cNvSpPr>
          <p:nvPr/>
        </p:nvSpPr>
        <p:spPr bwMode="auto">
          <a:xfrm>
            <a:off x="842963" y="3357562"/>
            <a:ext cx="4953000" cy="519113"/>
          </a:xfrm>
          <a:prstGeom prst="rect">
            <a:avLst/>
          </a:prstGeom>
          <a:noFill/>
          <a:ln w="9525">
            <a:noFill/>
            <a:miter lim="800000"/>
            <a:headEnd/>
            <a:tailEnd/>
          </a:ln>
          <a:effectLst/>
        </p:spPr>
        <p:txBody>
          <a:bodyPr>
            <a:spAutoFit/>
          </a:bodyPr>
          <a:lstStyle/>
          <a:p>
            <a:pPr algn="just">
              <a:spcBef>
                <a:spcPct val="50000"/>
              </a:spcBef>
            </a:pPr>
            <a:r>
              <a:rPr lang="zh-CN" altLang="en-US" dirty="0" smtClean="0">
                <a:solidFill>
                  <a:srgbClr val="FF0000"/>
                </a:solidFill>
                <a:latin typeface="黑体" pitchFamily="2" charset="-122"/>
                <a:ea typeface="黑体" pitchFamily="2" charset="-122"/>
              </a:rPr>
              <a:t>点估</a:t>
            </a:r>
            <a:r>
              <a:rPr lang="zh-CN" altLang="en-US" dirty="0">
                <a:solidFill>
                  <a:srgbClr val="FF0000"/>
                </a:solidFill>
                <a:latin typeface="黑体" pitchFamily="2" charset="-122"/>
                <a:ea typeface="黑体" pitchFamily="2" charset="-122"/>
              </a:rPr>
              <a:t>计问题的一般提法：</a:t>
            </a:r>
          </a:p>
        </p:txBody>
      </p:sp>
      <p:graphicFrame>
        <p:nvGraphicFramePr>
          <p:cNvPr id="6" name="Object 1024"/>
          <p:cNvGraphicFramePr>
            <a:graphicFrameLocks noChangeAspect="1"/>
          </p:cNvGraphicFramePr>
          <p:nvPr/>
        </p:nvGraphicFramePr>
        <p:xfrm>
          <a:off x="933450" y="3998912"/>
          <a:ext cx="7981950" cy="1600200"/>
        </p:xfrm>
        <a:graphic>
          <a:graphicData uri="http://schemas.openxmlformats.org/presentationml/2006/ole">
            <mc:AlternateContent xmlns:mc="http://schemas.openxmlformats.org/markup-compatibility/2006">
              <mc:Choice xmlns:v="urn:schemas-microsoft-com:vml" Requires="v">
                <p:oleObj spid="_x0000_s4098" name="Equation" r:id="rId3" imgW="7708680" imgH="1600200" progId="Equation.3">
                  <p:embed/>
                </p:oleObj>
              </mc:Choice>
              <mc:Fallback>
                <p:oleObj name="Equation" r:id="rId3" imgW="7708680" imgH="16002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3998912"/>
                        <a:ext cx="7981950"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742950" y="604838"/>
            <a:ext cx="50673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just" eaLnBrk="0" hangingPunct="0">
              <a:spcBef>
                <a:spcPct val="20000"/>
              </a:spcBef>
            </a:pPr>
            <a:r>
              <a:rPr kumimoji="1" lang="zh-CN" altLang="en-US" sz="2800" i="0" u="none" strike="noStrike" kern="0" cap="none" spc="0" normalizeH="0" baseline="0" noProof="0" dirty="0" smtClean="0">
                <a:ln>
                  <a:noFill/>
                </a:ln>
                <a:solidFill>
                  <a:srgbClr val="009900"/>
                </a:solidFill>
                <a:effectLst/>
                <a:uLnTx/>
                <a:uFillTx/>
                <a:latin typeface="+mn-lt"/>
                <a:ea typeface="+mn-ea"/>
                <a:cs typeface="+mn-cs"/>
              </a:rPr>
              <a:t>(</a:t>
            </a:r>
            <a:r>
              <a:rPr kumimoji="1" lang="en-US" altLang="zh-CN" sz="2800" i="0" u="none" strike="noStrike" kern="0" cap="none" spc="0" normalizeH="0" baseline="0" noProof="0" dirty="0" smtClean="0">
                <a:ln>
                  <a:noFill/>
                </a:ln>
                <a:solidFill>
                  <a:srgbClr val="009900"/>
                </a:solidFill>
                <a:effectLst/>
                <a:uLnTx/>
                <a:uFillTx/>
                <a:latin typeface="+mn-lt"/>
                <a:ea typeface="+mn-ea"/>
                <a:cs typeface="+mn-cs"/>
              </a:rPr>
              <a:t>2</a:t>
            </a:r>
            <a:r>
              <a:rPr kumimoji="1" lang="zh-CN" altLang="en-US" sz="2800" i="0" u="none" strike="noStrike" kern="0" cap="none" spc="0" normalizeH="0" baseline="0" noProof="0" dirty="0" smtClean="0">
                <a:ln>
                  <a:noFill/>
                </a:ln>
                <a:solidFill>
                  <a:srgbClr val="009900"/>
                </a:solidFill>
                <a:effectLst/>
                <a:uLnTx/>
                <a:uFillTx/>
                <a:latin typeface="+mn-lt"/>
                <a:ea typeface="+mn-ea"/>
                <a:cs typeface="+mn-cs"/>
              </a:rPr>
              <a:t>)</a:t>
            </a:r>
            <a:r>
              <a:rPr kumimoji="1" lang="zh-CN" altLang="en-US" sz="2800" i="0" u="none" strike="noStrike" kern="0" cap="none" spc="0" normalizeH="0" baseline="0" noProof="0" dirty="0" smtClean="0">
                <a:ln>
                  <a:noFill/>
                </a:ln>
                <a:solidFill>
                  <a:srgbClr val="009900"/>
                </a:solidFill>
                <a:effectLst/>
                <a:uLnTx/>
                <a:uFillTx/>
                <a:latin typeface="黑体" pitchFamily="2" charset="-122"/>
                <a:ea typeface="+mn-ea"/>
                <a:cs typeface="+mn-cs"/>
              </a:rPr>
              <a:t> </a:t>
            </a:r>
            <a:r>
              <a:rPr lang="zh-CN" altLang="en-US" kern="0" dirty="0" smtClean="0">
                <a:solidFill>
                  <a:srgbClr val="009900"/>
                </a:solidFill>
                <a:latin typeface="黑体" pitchFamily="49" charset="-122"/>
                <a:ea typeface="黑体" pitchFamily="49" charset="-122"/>
              </a:rPr>
              <a:t>最大似然估计值和估计量</a:t>
            </a:r>
            <a:endParaRPr kumimoji="1" lang="zh-CN" altLang="en-US" sz="2800" i="0" u="none" strike="noStrike" kern="0" cap="none" spc="0" normalizeH="0" baseline="0" noProof="0" dirty="0">
              <a:ln>
                <a:noFill/>
              </a:ln>
              <a:solidFill>
                <a:srgbClr val="009900"/>
              </a:solidFill>
              <a:effectLst/>
              <a:uLnTx/>
              <a:uFillTx/>
              <a:latin typeface="黑体" pitchFamily="49" charset="-122"/>
              <a:ea typeface="黑体" pitchFamily="49" charset="-122"/>
            </a:endParaRPr>
          </a:p>
        </p:txBody>
      </p:sp>
      <p:graphicFrame>
        <p:nvGraphicFramePr>
          <p:cNvPr id="28678" name="Object 6"/>
          <p:cNvGraphicFramePr>
            <a:graphicFrameLocks noChangeAspect="1"/>
          </p:cNvGraphicFramePr>
          <p:nvPr/>
        </p:nvGraphicFramePr>
        <p:xfrm>
          <a:off x="798513" y="1557338"/>
          <a:ext cx="7400925" cy="2303462"/>
        </p:xfrm>
        <a:graphic>
          <a:graphicData uri="http://schemas.openxmlformats.org/presentationml/2006/ole">
            <mc:AlternateContent xmlns:mc="http://schemas.openxmlformats.org/markup-compatibility/2006">
              <mc:Choice xmlns:v="urn:schemas-microsoft-com:vml" Requires="v">
                <p:oleObj spid="_x0000_s28680" name="Equation" r:id="rId3" imgW="3263760" imgH="1015920" progId="Equation.DSMT4">
                  <p:embed/>
                </p:oleObj>
              </mc:Choice>
              <mc:Fallback>
                <p:oleObj name="Equation" r:id="rId3" imgW="3263760" imgH="101592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513" y="1557338"/>
                        <a:ext cx="7400925"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9" name="Object 7"/>
          <p:cNvGraphicFramePr>
            <a:graphicFrameLocks noChangeAspect="1"/>
          </p:cNvGraphicFramePr>
          <p:nvPr/>
        </p:nvGraphicFramePr>
        <p:xfrm>
          <a:off x="827583" y="4149080"/>
          <a:ext cx="7196078" cy="1728192"/>
        </p:xfrm>
        <a:graphic>
          <a:graphicData uri="http://schemas.openxmlformats.org/presentationml/2006/ole">
            <mc:AlternateContent xmlns:mc="http://schemas.openxmlformats.org/markup-compatibility/2006">
              <mc:Choice xmlns:v="urn:schemas-microsoft-com:vml" Requires="v">
                <p:oleObj spid="_x0000_s28681" name="Equation" r:id="rId5" imgW="3225600" imgH="774360" progId="Equation.DSMT4">
                  <p:embed/>
                </p:oleObj>
              </mc:Choice>
              <mc:Fallback>
                <p:oleObj name="Equation" r:id="rId5" imgW="3225600" imgH="77436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3" y="4149080"/>
                        <a:ext cx="719607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 4"/>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wipe(left)">
                                      <p:cBhvr>
                                        <p:cTn id="7" dur="500"/>
                                        <p:tgtEl>
                                          <p:spTgt spid="286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679"/>
                                        </p:tgtEl>
                                        <p:attrNameLst>
                                          <p:attrName>style.visibility</p:attrName>
                                        </p:attrNameLst>
                                      </p:cBhvr>
                                      <p:to>
                                        <p:strVal val="visible"/>
                                      </p:to>
                                    </p:set>
                                    <p:animEffect transition="in" filter="wipe(left)">
                                      <p:cBhvr>
                                        <p:cTn id="12"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5800" y="304800"/>
            <a:ext cx="7772400" cy="1143000"/>
          </a:xfrm>
        </p:spPr>
        <p:txBody>
          <a:bodyPr/>
          <a:lstStyle/>
          <a:p>
            <a:pPr algn="just"/>
            <a:r>
              <a:rPr lang="zh-CN" altLang="en-US" sz="2800" b="1" dirty="0" smtClean="0">
                <a:solidFill>
                  <a:srgbClr val="009900"/>
                </a:solidFill>
              </a:rPr>
              <a:t>(</a:t>
            </a:r>
            <a:r>
              <a:rPr lang="en-US" altLang="zh-CN" sz="2800" b="1" dirty="0" smtClean="0">
                <a:solidFill>
                  <a:srgbClr val="009900"/>
                </a:solidFill>
              </a:rPr>
              <a:t>3</a:t>
            </a:r>
            <a:r>
              <a:rPr lang="zh-CN" altLang="en-US" sz="2800" b="1" dirty="0" smtClean="0">
                <a:solidFill>
                  <a:srgbClr val="009900"/>
                </a:solidFill>
              </a:rPr>
              <a:t>) </a:t>
            </a:r>
            <a:r>
              <a:rPr lang="zh-CN" altLang="en-US" sz="2800" b="1" dirty="0" smtClean="0">
                <a:solidFill>
                  <a:srgbClr val="009900"/>
                </a:solidFill>
                <a:latin typeface="黑体" pitchFamily="49" charset="-122"/>
                <a:ea typeface="黑体" pitchFamily="49" charset="-122"/>
              </a:rPr>
              <a:t>应用最大似然估计法的步骤</a:t>
            </a:r>
            <a:r>
              <a:rPr lang="en-US" altLang="zh-CN" sz="2800" b="1" dirty="0" smtClean="0">
                <a:solidFill>
                  <a:srgbClr val="009900"/>
                </a:solidFill>
                <a:latin typeface="黑体" pitchFamily="49" charset="-122"/>
                <a:ea typeface="黑体" pitchFamily="49" charset="-122"/>
              </a:rPr>
              <a:t>:</a:t>
            </a:r>
            <a:endParaRPr lang="zh-CN" altLang="en-US" b="1" dirty="0">
              <a:solidFill>
                <a:schemeClr val="accent1"/>
              </a:solidFill>
              <a:latin typeface="黑体" pitchFamily="49" charset="-122"/>
              <a:ea typeface="黑体" pitchFamily="49" charset="-122"/>
            </a:endParaRPr>
          </a:p>
        </p:txBody>
      </p:sp>
      <p:graphicFrame>
        <p:nvGraphicFramePr>
          <p:cNvPr id="97284" name="Object 4"/>
          <p:cNvGraphicFramePr>
            <a:graphicFrameLocks noChangeAspect="1"/>
          </p:cNvGraphicFramePr>
          <p:nvPr/>
        </p:nvGraphicFramePr>
        <p:xfrm>
          <a:off x="1214414" y="1428736"/>
          <a:ext cx="2714104" cy="500066"/>
        </p:xfrm>
        <a:graphic>
          <a:graphicData uri="http://schemas.openxmlformats.org/presentationml/2006/ole">
            <mc:AlternateContent xmlns:mc="http://schemas.openxmlformats.org/markup-compatibility/2006">
              <mc:Choice xmlns:v="urn:schemas-microsoft-com:vml" Requires="v">
                <p:oleObj spid="_x0000_s29706" name="Equation" r:id="rId4" imgW="1168200" imgH="215640" progId="Equation.DSMT4">
                  <p:embed/>
                </p:oleObj>
              </mc:Choice>
              <mc:Fallback>
                <p:oleObj name="Equation" r:id="rId4" imgW="1168200" imgH="2156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14" y="1428736"/>
                        <a:ext cx="2714104"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5" name="Object 5"/>
          <p:cNvGraphicFramePr>
            <a:graphicFrameLocks noChangeAspect="1"/>
          </p:cNvGraphicFramePr>
          <p:nvPr/>
        </p:nvGraphicFramePr>
        <p:xfrm>
          <a:off x="1244600" y="3933825"/>
          <a:ext cx="5946775" cy="1008063"/>
        </p:xfrm>
        <a:graphic>
          <a:graphicData uri="http://schemas.openxmlformats.org/presentationml/2006/ole">
            <mc:AlternateContent xmlns:mc="http://schemas.openxmlformats.org/markup-compatibility/2006">
              <mc:Choice xmlns:v="urn:schemas-microsoft-com:vml" Requires="v">
                <p:oleObj spid="_x0000_s29707" name="Equation" r:id="rId6" imgW="2539800" imgH="431640" progId="Equation.DSMT4">
                  <p:embed/>
                </p:oleObj>
              </mc:Choice>
              <mc:Fallback>
                <p:oleObj name="Equation" r:id="rId6" imgW="2539800" imgH="4316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4600" y="3933825"/>
                        <a:ext cx="5946775"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8" name="Object 8"/>
          <p:cNvGraphicFramePr>
            <a:graphicFrameLocks noChangeAspect="1"/>
          </p:cNvGraphicFramePr>
          <p:nvPr/>
        </p:nvGraphicFramePr>
        <p:xfrm>
          <a:off x="1633538" y="1916113"/>
          <a:ext cx="5849937" cy="1008062"/>
        </p:xfrm>
        <a:graphic>
          <a:graphicData uri="http://schemas.openxmlformats.org/presentationml/2006/ole">
            <mc:AlternateContent xmlns:mc="http://schemas.openxmlformats.org/markup-compatibility/2006">
              <mc:Choice xmlns:v="urn:schemas-microsoft-com:vml" Requires="v">
                <p:oleObj spid="_x0000_s29708" name="Equation" r:id="rId8" imgW="2501640" imgH="431640" progId="Equation.DSMT4">
                  <p:embed/>
                </p:oleObj>
              </mc:Choice>
              <mc:Fallback>
                <p:oleObj name="Equation" r:id="rId8" imgW="2501640" imgH="43164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3538" y="1916113"/>
                        <a:ext cx="5849937"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4" name="Object 8"/>
          <p:cNvGraphicFramePr>
            <a:graphicFrameLocks noChangeAspect="1"/>
          </p:cNvGraphicFramePr>
          <p:nvPr/>
        </p:nvGraphicFramePr>
        <p:xfrm>
          <a:off x="4984328" y="2897188"/>
          <a:ext cx="2540000" cy="963612"/>
        </p:xfrm>
        <a:graphic>
          <a:graphicData uri="http://schemas.openxmlformats.org/presentationml/2006/ole">
            <mc:AlternateContent xmlns:mc="http://schemas.openxmlformats.org/markup-compatibility/2006">
              <mc:Choice xmlns:v="urn:schemas-microsoft-com:vml" Requires="v">
                <p:oleObj spid="_x0000_s29709" name="公式" r:id="rId10" imgW="1206360" imgH="457200" progId="Equation.3">
                  <p:embed/>
                </p:oleObj>
              </mc:Choice>
              <mc:Fallback>
                <p:oleObj name="公式" r:id="rId10" imgW="1206360" imgH="457200" progId="Equation.3">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84328" y="2897188"/>
                        <a:ext cx="2540000"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5" name="Object 9"/>
          <p:cNvGraphicFramePr>
            <a:graphicFrameLocks noChangeAspect="1"/>
          </p:cNvGraphicFramePr>
          <p:nvPr/>
        </p:nvGraphicFramePr>
        <p:xfrm>
          <a:off x="4067944" y="5013176"/>
          <a:ext cx="2808287" cy="963613"/>
        </p:xfrm>
        <a:graphic>
          <a:graphicData uri="http://schemas.openxmlformats.org/presentationml/2006/ole">
            <mc:AlternateContent xmlns:mc="http://schemas.openxmlformats.org/markup-compatibility/2006">
              <mc:Choice xmlns:v="urn:schemas-microsoft-com:vml" Requires="v">
                <p:oleObj spid="_x0000_s29710" name="公式" r:id="rId12" imgW="1333440" imgH="457200" progId="Equation.3">
                  <p:embed/>
                </p:oleObj>
              </mc:Choice>
              <mc:Fallback>
                <p:oleObj name="公式" r:id="rId12" imgW="1333440" imgH="457200" progId="Equation.3">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7944" y="5013176"/>
                        <a:ext cx="2808287"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矩形 7"/>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wipe(left)">
                                      <p:cBhvr>
                                        <p:cTn id="7" dur="500"/>
                                        <p:tgtEl>
                                          <p:spTgt spid="972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7288"/>
                                        </p:tgtEl>
                                        <p:attrNameLst>
                                          <p:attrName>style.visibility</p:attrName>
                                        </p:attrNameLst>
                                      </p:cBhvr>
                                      <p:to>
                                        <p:strVal val="visible"/>
                                      </p:to>
                                    </p:set>
                                    <p:animEffect transition="in" filter="wipe(left)">
                                      <p:cBhvr>
                                        <p:cTn id="12" dur="500"/>
                                        <p:tgtEl>
                                          <p:spTgt spid="972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704"/>
                                        </p:tgtEl>
                                        <p:attrNameLst>
                                          <p:attrName>style.visibility</p:attrName>
                                        </p:attrNameLst>
                                      </p:cBhvr>
                                      <p:to>
                                        <p:strVal val="visible"/>
                                      </p:to>
                                    </p:set>
                                    <p:animEffect transition="in" filter="wipe(left)">
                                      <p:cBhvr>
                                        <p:cTn id="17" dur="500"/>
                                        <p:tgtEl>
                                          <p:spTgt spid="297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285"/>
                                        </p:tgtEl>
                                        <p:attrNameLst>
                                          <p:attrName>style.visibility</p:attrName>
                                        </p:attrNameLst>
                                      </p:cBhvr>
                                      <p:to>
                                        <p:strVal val="visible"/>
                                      </p:to>
                                    </p:set>
                                    <p:animEffect transition="in" filter="wipe(left)">
                                      <p:cBhvr>
                                        <p:cTn id="22" dur="500"/>
                                        <p:tgtEl>
                                          <p:spTgt spid="9728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705"/>
                                        </p:tgtEl>
                                        <p:attrNameLst>
                                          <p:attrName>style.visibility</p:attrName>
                                        </p:attrNameLst>
                                      </p:cBhvr>
                                      <p:to>
                                        <p:strVal val="visible"/>
                                      </p:to>
                                    </p:set>
                                    <p:animEffect transition="in" filter="wipe(left)">
                                      <p:cBhvr>
                                        <p:cTn id="27" dur="500"/>
                                        <p:tgtEl>
                                          <p:spTgt spid="29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56" name="Object 16"/>
          <p:cNvGraphicFramePr>
            <a:graphicFrameLocks noChangeAspect="1"/>
          </p:cNvGraphicFramePr>
          <p:nvPr/>
        </p:nvGraphicFramePr>
        <p:xfrm>
          <a:off x="899592" y="1484784"/>
          <a:ext cx="5541962" cy="688975"/>
        </p:xfrm>
        <a:graphic>
          <a:graphicData uri="http://schemas.openxmlformats.org/presentationml/2006/ole">
            <mc:AlternateContent xmlns:mc="http://schemas.openxmlformats.org/markup-compatibility/2006">
              <mc:Choice xmlns:v="urn:schemas-microsoft-com:vml" Requires="v">
                <p:oleObj spid="_x0000_s30729" name="公式" r:id="rId3" imgW="2450880" imgH="304560" progId="Equation.3">
                  <p:embed/>
                </p:oleObj>
              </mc:Choice>
              <mc:Fallback>
                <p:oleObj name="公式" r:id="rId3" imgW="2450880" imgH="30456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484784"/>
                        <a:ext cx="5541962"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8" name="Object 18"/>
          <p:cNvGraphicFramePr>
            <a:graphicFrameLocks noChangeAspect="1"/>
          </p:cNvGraphicFramePr>
          <p:nvPr/>
        </p:nvGraphicFramePr>
        <p:xfrm>
          <a:off x="812800" y="3500438"/>
          <a:ext cx="6870700" cy="601662"/>
        </p:xfrm>
        <a:graphic>
          <a:graphicData uri="http://schemas.openxmlformats.org/presentationml/2006/ole">
            <mc:AlternateContent xmlns:mc="http://schemas.openxmlformats.org/markup-compatibility/2006">
              <mc:Choice xmlns:v="urn:schemas-microsoft-com:vml" Requires="v">
                <p:oleObj spid="_x0000_s30730" name="Equation" r:id="rId5" imgW="2908080" imgH="253800" progId="Equation.DSMT4">
                  <p:embed/>
                </p:oleObj>
              </mc:Choice>
              <mc:Fallback>
                <p:oleObj name="Equation" r:id="rId5" imgW="2908080" imgH="2538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800" y="3500438"/>
                        <a:ext cx="6870700" cy="60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9" name="Object 19"/>
          <p:cNvGraphicFramePr>
            <a:graphicFrameLocks noChangeAspect="1"/>
          </p:cNvGraphicFramePr>
          <p:nvPr/>
        </p:nvGraphicFramePr>
        <p:xfrm>
          <a:off x="899592" y="4221088"/>
          <a:ext cx="6899275" cy="566737"/>
        </p:xfrm>
        <a:graphic>
          <a:graphicData uri="http://schemas.openxmlformats.org/presentationml/2006/ole">
            <mc:AlternateContent xmlns:mc="http://schemas.openxmlformats.org/markup-compatibility/2006">
              <mc:Choice xmlns:v="urn:schemas-microsoft-com:vml" Requires="v">
                <p:oleObj spid="_x0000_s30731" name="公式" r:id="rId7" imgW="3035160" imgH="253800" progId="Equation.3">
                  <p:embed/>
                </p:oleObj>
              </mc:Choice>
              <mc:Fallback>
                <p:oleObj name="公式" r:id="rId7" imgW="3035160" imgH="2538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592" y="4221088"/>
                        <a:ext cx="6899275"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6" name="Object 6"/>
          <p:cNvGraphicFramePr>
            <a:graphicFrameLocks noChangeAspect="1"/>
          </p:cNvGraphicFramePr>
          <p:nvPr/>
        </p:nvGraphicFramePr>
        <p:xfrm>
          <a:off x="854075" y="549275"/>
          <a:ext cx="5691188" cy="933450"/>
        </p:xfrm>
        <a:graphic>
          <a:graphicData uri="http://schemas.openxmlformats.org/presentationml/2006/ole">
            <mc:AlternateContent xmlns:mc="http://schemas.openxmlformats.org/markup-compatibility/2006">
              <mc:Choice xmlns:v="urn:schemas-microsoft-com:vml" Requires="v">
                <p:oleObj spid="_x0000_s30732" name="Equation" r:id="rId9" imgW="2349360" imgH="406080" progId="Equation.DSMT4">
                  <p:embed/>
                </p:oleObj>
              </mc:Choice>
              <mc:Fallback>
                <p:oleObj name="Equation" r:id="rId9" imgW="2349360" imgH="40608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4075" y="549275"/>
                        <a:ext cx="5691188"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7" name="Object 7"/>
          <p:cNvGraphicFramePr>
            <a:graphicFrameLocks noChangeAspect="1"/>
          </p:cNvGraphicFramePr>
          <p:nvPr/>
        </p:nvGraphicFramePr>
        <p:xfrm>
          <a:off x="976313" y="2205038"/>
          <a:ext cx="6565900" cy="1223962"/>
        </p:xfrm>
        <a:graphic>
          <a:graphicData uri="http://schemas.openxmlformats.org/presentationml/2006/ole">
            <mc:AlternateContent xmlns:mc="http://schemas.openxmlformats.org/markup-compatibility/2006">
              <mc:Choice xmlns:v="urn:schemas-microsoft-com:vml" Requires="v">
                <p:oleObj spid="_x0000_s30733" name="Equation" r:id="rId11" imgW="2793960" imgH="520560" progId="Equation.DSMT4">
                  <p:embed/>
                </p:oleObj>
              </mc:Choice>
              <mc:Fallback>
                <p:oleObj name="Equation" r:id="rId11" imgW="2793960" imgH="52056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6313" y="2205038"/>
                        <a:ext cx="6565900" cy="1223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8" name="Object 8"/>
          <p:cNvGraphicFramePr>
            <a:graphicFrameLocks noChangeAspect="1"/>
          </p:cNvGraphicFramePr>
          <p:nvPr/>
        </p:nvGraphicFramePr>
        <p:xfrm>
          <a:off x="827583" y="4941168"/>
          <a:ext cx="6983415" cy="1440160"/>
        </p:xfrm>
        <a:graphic>
          <a:graphicData uri="http://schemas.openxmlformats.org/presentationml/2006/ole">
            <mc:AlternateContent xmlns:mc="http://schemas.openxmlformats.org/markup-compatibility/2006">
              <mc:Choice xmlns:v="urn:schemas-microsoft-com:vml" Requires="v">
                <p:oleObj spid="_x0000_s30734" name="Equation" r:id="rId13" imgW="3263760" imgH="672840" progId="Equation.DSMT4">
                  <p:embed/>
                </p:oleObj>
              </mc:Choice>
              <mc:Fallback>
                <p:oleObj name="Equation" r:id="rId13" imgW="3263760" imgH="672840" progId="Equation.DSMT4">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583" y="4941168"/>
                        <a:ext cx="698341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矩形 7"/>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56"/>
                                        </p:tgtEl>
                                        <p:attrNameLst>
                                          <p:attrName>style.visibility</p:attrName>
                                        </p:attrNameLst>
                                      </p:cBhvr>
                                      <p:to>
                                        <p:strVal val="visible"/>
                                      </p:to>
                                    </p:set>
                                    <p:animEffect transition="in" filter="wipe(left)">
                                      <p:cBhvr>
                                        <p:cTn id="7" dur="500"/>
                                        <p:tgtEl>
                                          <p:spTgt spid="358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727"/>
                                        </p:tgtEl>
                                        <p:attrNameLst>
                                          <p:attrName>style.visibility</p:attrName>
                                        </p:attrNameLst>
                                      </p:cBhvr>
                                      <p:to>
                                        <p:strVal val="visible"/>
                                      </p:to>
                                    </p:set>
                                    <p:animEffect transition="in" filter="wipe(left)">
                                      <p:cBhvr>
                                        <p:cTn id="12" dur="500"/>
                                        <p:tgtEl>
                                          <p:spTgt spid="307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858"/>
                                        </p:tgtEl>
                                        <p:attrNameLst>
                                          <p:attrName>style.visibility</p:attrName>
                                        </p:attrNameLst>
                                      </p:cBhvr>
                                      <p:to>
                                        <p:strVal val="visible"/>
                                      </p:to>
                                    </p:set>
                                    <p:animEffect transition="in" filter="wipe(left)">
                                      <p:cBhvr>
                                        <p:cTn id="17" dur="500"/>
                                        <p:tgtEl>
                                          <p:spTgt spid="358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859"/>
                                        </p:tgtEl>
                                        <p:attrNameLst>
                                          <p:attrName>style.visibility</p:attrName>
                                        </p:attrNameLst>
                                      </p:cBhvr>
                                      <p:to>
                                        <p:strVal val="visible"/>
                                      </p:to>
                                    </p:set>
                                    <p:animEffect transition="in" filter="wipe(left)">
                                      <p:cBhvr>
                                        <p:cTn id="22" dur="500"/>
                                        <p:tgtEl>
                                          <p:spTgt spid="358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728"/>
                                        </p:tgtEl>
                                        <p:attrNameLst>
                                          <p:attrName>style.visibility</p:attrName>
                                        </p:attrNameLst>
                                      </p:cBhvr>
                                      <p:to>
                                        <p:strVal val="visible"/>
                                      </p:to>
                                    </p:set>
                                    <p:animEffect transition="in" filter="wipe(left)">
                                      <p:cBhvr>
                                        <p:cTn id="27"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sp>
        <p:nvSpPr>
          <p:cNvPr id="5" name="内容占位符 1"/>
          <p:cNvSpPr txBox="1">
            <a:spLocks/>
          </p:cNvSpPr>
          <p:nvPr/>
        </p:nvSpPr>
        <p:spPr>
          <a:xfrm>
            <a:off x="685800" y="609600"/>
            <a:ext cx="7772400" cy="54864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zh-CN" altLang="en-US"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rPr>
              <a:t>例</a:t>
            </a:r>
            <a:endParaRPr kumimoji="1" lang="en-US" altLang="zh-CN"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kern="0" dirty="0" smtClean="0">
              <a:solidFill>
                <a:schemeClr val="accent2"/>
              </a:solidFill>
              <a:latin typeface="黑体" pitchFamily="49"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kern="0" dirty="0" smtClean="0">
              <a:solidFill>
                <a:schemeClr val="accent2"/>
              </a:solidFill>
              <a:latin typeface="黑体" pitchFamily="49" charset="-122"/>
              <a:ea typeface="黑体" pitchFamily="49" charset="-122"/>
            </a:endParaRPr>
          </a:p>
          <a:p>
            <a:pPr marL="342900" indent="-342900" algn="l" eaLnBrk="0" hangingPunct="0">
              <a:spcBef>
                <a:spcPct val="20000"/>
              </a:spcBef>
            </a:pPr>
            <a:endParaRPr lang="en-US" altLang="zh-CN" kern="0" dirty="0" smtClean="0">
              <a:solidFill>
                <a:schemeClr val="accent2"/>
              </a:solidFill>
              <a:latin typeface="黑体" pitchFamily="49"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kern="0" dirty="0" smtClean="0">
              <a:solidFill>
                <a:schemeClr val="accent2"/>
              </a:solidFill>
              <a:latin typeface="黑体" pitchFamily="49"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zh-CN" altLang="en-US" sz="2800" b="1" i="0" u="none" strike="noStrike" kern="0" cap="none" spc="0" normalizeH="0" baseline="0" noProof="0" dirty="0">
              <a:ln>
                <a:noFill/>
              </a:ln>
              <a:solidFill>
                <a:schemeClr val="accent2"/>
              </a:solidFill>
              <a:effectLst/>
              <a:uLnTx/>
              <a:uFillTx/>
              <a:latin typeface="黑体" pitchFamily="49" charset="-122"/>
              <a:ea typeface="黑体" pitchFamily="49" charset="-122"/>
              <a:cs typeface="+mn-cs"/>
            </a:endParaRPr>
          </a:p>
        </p:txBody>
      </p:sp>
      <p:graphicFrame>
        <p:nvGraphicFramePr>
          <p:cNvPr id="33794" name="Object 2"/>
          <p:cNvGraphicFramePr>
            <a:graphicFrameLocks noChangeAspect="1"/>
          </p:cNvGraphicFramePr>
          <p:nvPr/>
        </p:nvGraphicFramePr>
        <p:xfrm>
          <a:off x="642910" y="3857628"/>
          <a:ext cx="5072098" cy="1650682"/>
        </p:xfrm>
        <a:graphic>
          <a:graphicData uri="http://schemas.openxmlformats.org/presentationml/2006/ole">
            <mc:AlternateContent xmlns:mc="http://schemas.openxmlformats.org/markup-compatibility/2006">
              <mc:Choice xmlns:v="urn:schemas-microsoft-com:vml" Requires="v">
                <p:oleObj spid="_x0000_s33796" name="Equation" r:id="rId3" imgW="2145960" imgH="698400" progId="Equation.DSMT4">
                  <p:embed/>
                </p:oleObj>
              </mc:Choice>
              <mc:Fallback>
                <p:oleObj name="Equation" r:id="rId3" imgW="2145960" imgH="698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10" y="3857628"/>
                        <a:ext cx="5072098" cy="165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5" name="Object 3"/>
          <p:cNvGraphicFramePr>
            <a:graphicFrameLocks noChangeAspect="1"/>
          </p:cNvGraphicFramePr>
          <p:nvPr/>
        </p:nvGraphicFramePr>
        <p:xfrm>
          <a:off x="5786446" y="4286256"/>
          <a:ext cx="3007199" cy="1214446"/>
        </p:xfrm>
        <a:graphic>
          <a:graphicData uri="http://schemas.openxmlformats.org/presentationml/2006/ole">
            <mc:AlternateContent xmlns:mc="http://schemas.openxmlformats.org/markup-compatibility/2006">
              <mc:Choice xmlns:v="urn:schemas-microsoft-com:vml" Requires="v">
                <p:oleObj spid="_x0000_s33797" name="Equation" r:id="rId5" imgW="1320480" imgH="533160" progId="Equation.DSMT4">
                  <p:embed/>
                </p:oleObj>
              </mc:Choice>
              <mc:Fallback>
                <p:oleObj name="Equation" r:id="rId5" imgW="1320480" imgH="5331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6446" y="4286256"/>
                        <a:ext cx="3007199" cy="121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图片 6" descr="2015-05-20_073705.jpg"/>
          <p:cNvPicPr>
            <a:picLocks noChangeAspect="1"/>
          </p:cNvPicPr>
          <p:nvPr/>
        </p:nvPicPr>
        <p:blipFill>
          <a:blip r:embed="rId7">
            <a:clrChange>
              <a:clrFrom>
                <a:srgbClr val="FFFFFF"/>
              </a:clrFrom>
              <a:clrTo>
                <a:srgbClr val="FFFFFF">
                  <a:alpha val="0"/>
                </a:srgbClr>
              </a:clrTo>
            </a:clrChange>
          </a:blip>
          <a:stretch>
            <a:fillRect/>
          </a:stretch>
        </p:blipFill>
        <p:spPr>
          <a:xfrm>
            <a:off x="500034" y="571480"/>
            <a:ext cx="8215370" cy="3000396"/>
          </a:xfrm>
          <a:prstGeom prst="rect">
            <a:avLst/>
          </a:prstGeom>
        </p:spPr>
      </p:pic>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wipe(left)">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wipe(left)">
                                      <p:cBhvr>
                                        <p:cTn id="12"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graphicFrame>
        <p:nvGraphicFramePr>
          <p:cNvPr id="34818" name="Object 2"/>
          <p:cNvGraphicFramePr>
            <a:graphicFrameLocks noChangeAspect="1"/>
          </p:cNvGraphicFramePr>
          <p:nvPr/>
        </p:nvGraphicFramePr>
        <p:xfrm>
          <a:off x="785786" y="928670"/>
          <a:ext cx="7215238" cy="1662642"/>
        </p:xfrm>
        <a:graphic>
          <a:graphicData uri="http://schemas.openxmlformats.org/presentationml/2006/ole">
            <mc:AlternateContent xmlns:mc="http://schemas.openxmlformats.org/markup-compatibility/2006">
              <mc:Choice xmlns:v="urn:schemas-microsoft-com:vml" Requires="v">
                <p:oleObj spid="_x0000_s34821" name="Equation" r:id="rId3" imgW="2920680" imgH="672840" progId="Equation.DSMT4">
                  <p:embed/>
                </p:oleObj>
              </mc:Choice>
              <mc:Fallback>
                <p:oleObj name="Equation" r:id="rId3" imgW="2920680" imgH="6728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86" y="928670"/>
                        <a:ext cx="7215238" cy="1662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9" name="Object 3"/>
          <p:cNvGraphicFramePr>
            <a:graphicFrameLocks noChangeAspect="1"/>
          </p:cNvGraphicFramePr>
          <p:nvPr/>
        </p:nvGraphicFramePr>
        <p:xfrm>
          <a:off x="820748" y="2857500"/>
          <a:ext cx="5322888" cy="1033463"/>
        </p:xfrm>
        <a:graphic>
          <a:graphicData uri="http://schemas.openxmlformats.org/presentationml/2006/ole">
            <mc:AlternateContent xmlns:mc="http://schemas.openxmlformats.org/markup-compatibility/2006">
              <mc:Choice xmlns:v="urn:schemas-microsoft-com:vml" Requires="v">
                <p:oleObj spid="_x0000_s34822" name="Equation" r:id="rId5" imgW="2222280" imgH="431640" progId="Equation.DSMT4">
                  <p:embed/>
                </p:oleObj>
              </mc:Choice>
              <mc:Fallback>
                <p:oleObj name="Equation" r:id="rId5" imgW="2222280" imgH="431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748" y="2857500"/>
                        <a:ext cx="5322888"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0" name="Object 4"/>
          <p:cNvGraphicFramePr>
            <a:graphicFrameLocks noChangeAspect="1"/>
          </p:cNvGraphicFramePr>
          <p:nvPr/>
        </p:nvGraphicFramePr>
        <p:xfrm>
          <a:off x="928662" y="4286256"/>
          <a:ext cx="3277743" cy="1071570"/>
        </p:xfrm>
        <a:graphic>
          <a:graphicData uri="http://schemas.openxmlformats.org/presentationml/2006/ole">
            <mc:AlternateContent xmlns:mc="http://schemas.openxmlformats.org/markup-compatibility/2006">
              <mc:Choice xmlns:v="urn:schemas-microsoft-com:vml" Requires="v">
                <p:oleObj spid="_x0000_s34823" name="Equation" r:id="rId7" imgW="1320480" imgH="431640" progId="Equation.DSMT4">
                  <p:embed/>
                </p:oleObj>
              </mc:Choice>
              <mc:Fallback>
                <p:oleObj name="Equation" r:id="rId7" imgW="1320480" imgH="4316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8662" y="4286256"/>
                        <a:ext cx="3277743" cy="107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wipe(left)">
                                      <p:cBhvr>
                                        <p:cTn id="7" dur="500"/>
                                        <p:tgtEl>
                                          <p:spTgt spid="348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wipe(left)">
                                      <p:cBhvr>
                                        <p:cTn id="12"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sp>
        <p:nvSpPr>
          <p:cNvPr id="4" name="内容占位符 1"/>
          <p:cNvSpPr txBox="1">
            <a:spLocks/>
          </p:cNvSpPr>
          <p:nvPr/>
        </p:nvSpPr>
        <p:spPr>
          <a:xfrm>
            <a:off x="685800" y="609600"/>
            <a:ext cx="7772400" cy="54864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zh-CN" altLang="en-US"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rPr>
              <a:t>例</a:t>
            </a:r>
            <a:endParaRPr kumimoji="1" lang="en-US" altLang="zh-CN"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kern="0" dirty="0" smtClean="0">
              <a:solidFill>
                <a:schemeClr val="accent2"/>
              </a:solidFill>
              <a:latin typeface="黑体" pitchFamily="49"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kern="0" dirty="0" smtClean="0">
              <a:solidFill>
                <a:schemeClr val="accent2"/>
              </a:solidFill>
              <a:latin typeface="黑体" pitchFamily="49" charset="-122"/>
              <a:ea typeface="黑体" pitchFamily="49" charset="-122"/>
            </a:endParaRPr>
          </a:p>
          <a:p>
            <a:pPr marL="342900" indent="-342900" algn="l" eaLnBrk="0" hangingPunct="0">
              <a:spcBef>
                <a:spcPct val="20000"/>
              </a:spcBef>
            </a:pPr>
            <a:endParaRPr lang="en-US" altLang="zh-CN" kern="0" dirty="0" smtClean="0">
              <a:solidFill>
                <a:schemeClr val="accent2"/>
              </a:solidFill>
              <a:latin typeface="黑体" pitchFamily="49"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kern="0" dirty="0" smtClean="0">
              <a:solidFill>
                <a:schemeClr val="accent2"/>
              </a:solidFill>
              <a:latin typeface="黑体" pitchFamily="49"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zh-CN" altLang="en-US" sz="2800" b="1" i="0" u="none" strike="noStrike" kern="0" cap="none" spc="0" normalizeH="0" baseline="0" noProof="0" dirty="0">
              <a:ln>
                <a:noFill/>
              </a:ln>
              <a:solidFill>
                <a:schemeClr val="accent2"/>
              </a:solidFill>
              <a:effectLst/>
              <a:uLnTx/>
              <a:uFillTx/>
              <a:latin typeface="黑体" pitchFamily="49" charset="-122"/>
              <a:ea typeface="黑体" pitchFamily="49" charset="-122"/>
              <a:cs typeface="+mn-cs"/>
            </a:endParaRPr>
          </a:p>
        </p:txBody>
      </p:sp>
      <p:pic>
        <p:nvPicPr>
          <p:cNvPr id="5" name="图片 4" descr="2015-05-20_072906.jpg"/>
          <p:cNvPicPr>
            <a:picLocks noChangeAspect="1"/>
          </p:cNvPicPr>
          <p:nvPr/>
        </p:nvPicPr>
        <p:blipFill>
          <a:blip r:embed="rId3">
            <a:clrChange>
              <a:clrFrom>
                <a:srgbClr val="FFFFFF"/>
              </a:clrFrom>
              <a:clrTo>
                <a:srgbClr val="FFFFFF">
                  <a:alpha val="0"/>
                </a:srgbClr>
              </a:clrTo>
            </a:clrChange>
          </a:blip>
          <a:stretch>
            <a:fillRect/>
          </a:stretch>
        </p:blipFill>
        <p:spPr>
          <a:xfrm>
            <a:off x="285720" y="428604"/>
            <a:ext cx="8215370" cy="1796441"/>
          </a:xfrm>
          <a:prstGeom prst="rect">
            <a:avLst/>
          </a:prstGeom>
        </p:spPr>
      </p:pic>
      <p:graphicFrame>
        <p:nvGraphicFramePr>
          <p:cNvPr id="38914" name="Object 2"/>
          <p:cNvGraphicFramePr>
            <a:graphicFrameLocks noChangeAspect="1"/>
          </p:cNvGraphicFramePr>
          <p:nvPr/>
        </p:nvGraphicFramePr>
        <p:xfrm>
          <a:off x="714348" y="2428868"/>
          <a:ext cx="7802563" cy="1143000"/>
        </p:xfrm>
        <a:graphic>
          <a:graphicData uri="http://schemas.openxmlformats.org/presentationml/2006/ole">
            <mc:AlternateContent xmlns:mc="http://schemas.openxmlformats.org/markup-compatibility/2006">
              <mc:Choice xmlns:v="urn:schemas-microsoft-com:vml" Requires="v">
                <p:oleObj spid="_x0000_s38916" name="Equation" r:id="rId4" imgW="3301920" imgH="482400" progId="Equation.DSMT4">
                  <p:embed/>
                </p:oleObj>
              </mc:Choice>
              <mc:Fallback>
                <p:oleObj name="Equation" r:id="rId4" imgW="3301920" imgH="482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48" y="2428868"/>
                        <a:ext cx="780256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5" name="Object 3"/>
          <p:cNvGraphicFramePr>
            <a:graphicFrameLocks noChangeAspect="1"/>
          </p:cNvGraphicFramePr>
          <p:nvPr/>
        </p:nvGraphicFramePr>
        <p:xfrm>
          <a:off x="1000100" y="3714752"/>
          <a:ext cx="6783388" cy="2100263"/>
        </p:xfrm>
        <a:graphic>
          <a:graphicData uri="http://schemas.openxmlformats.org/presentationml/2006/ole">
            <mc:AlternateContent xmlns:mc="http://schemas.openxmlformats.org/markup-compatibility/2006">
              <mc:Choice xmlns:v="urn:schemas-microsoft-com:vml" Requires="v">
                <p:oleObj spid="_x0000_s38917" name="Equation" r:id="rId6" imgW="2869920" imgH="888840" progId="Equation.DSMT4">
                  <p:embed/>
                </p:oleObj>
              </mc:Choice>
              <mc:Fallback>
                <p:oleObj name="Equation" r:id="rId6" imgW="2869920" imgH="8888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100" y="3714752"/>
                        <a:ext cx="6783388"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wipe(left)">
                                      <p:cBhvr>
                                        <p:cTn id="7" dur="5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wipe(left)">
                                      <p:cBhvr>
                                        <p:cTn id="12"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p:cNvGraphicFramePr>
            <a:graphicFrameLocks noChangeAspect="1"/>
          </p:cNvGraphicFramePr>
          <p:nvPr/>
        </p:nvGraphicFramePr>
        <p:xfrm>
          <a:off x="928662" y="785794"/>
          <a:ext cx="6929437" cy="1625600"/>
        </p:xfrm>
        <a:graphic>
          <a:graphicData uri="http://schemas.openxmlformats.org/presentationml/2006/ole">
            <mc:AlternateContent xmlns:mc="http://schemas.openxmlformats.org/markup-compatibility/2006">
              <mc:Choice xmlns:v="urn:schemas-microsoft-com:vml" Requires="v">
                <p:oleObj spid="_x0000_s39940" name="Equation" r:id="rId3" imgW="2869920" imgH="672840" progId="Equation.DSMT4">
                  <p:embed/>
                </p:oleObj>
              </mc:Choice>
              <mc:Fallback>
                <p:oleObj name="Equation" r:id="rId3" imgW="2869920" imgH="6728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785794"/>
                        <a:ext cx="6929437"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矩形 3"/>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graphicFrame>
        <p:nvGraphicFramePr>
          <p:cNvPr id="39939" name="Object 3"/>
          <p:cNvGraphicFramePr>
            <a:graphicFrameLocks noChangeAspect="1"/>
          </p:cNvGraphicFramePr>
          <p:nvPr/>
        </p:nvGraphicFramePr>
        <p:xfrm>
          <a:off x="428596" y="2857496"/>
          <a:ext cx="8301038" cy="2219325"/>
        </p:xfrm>
        <a:graphic>
          <a:graphicData uri="http://schemas.openxmlformats.org/presentationml/2006/ole">
            <mc:AlternateContent xmlns:mc="http://schemas.openxmlformats.org/markup-compatibility/2006">
              <mc:Choice xmlns:v="urn:schemas-microsoft-com:vml" Requires="v">
                <p:oleObj spid="_x0000_s39941" name="Equation" r:id="rId5" imgW="3466800" imgH="927000" progId="Equation.DSMT4">
                  <p:embed/>
                </p:oleObj>
              </mc:Choice>
              <mc:Fallback>
                <p:oleObj name="Equation" r:id="rId5" imgW="3466800" imgH="9270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596" y="2857496"/>
                        <a:ext cx="8301038"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wipe(left)">
                                      <p:cBhvr>
                                        <p:cTn id="7"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graphicFrame>
        <p:nvGraphicFramePr>
          <p:cNvPr id="40962" name="Object 2"/>
          <p:cNvGraphicFramePr>
            <a:graphicFrameLocks noChangeAspect="1"/>
          </p:cNvGraphicFramePr>
          <p:nvPr/>
        </p:nvGraphicFramePr>
        <p:xfrm>
          <a:off x="857224" y="1000108"/>
          <a:ext cx="7227887" cy="1143000"/>
        </p:xfrm>
        <a:graphic>
          <a:graphicData uri="http://schemas.openxmlformats.org/presentationml/2006/ole">
            <mc:AlternateContent xmlns:mc="http://schemas.openxmlformats.org/markup-compatibility/2006">
              <mc:Choice xmlns:v="urn:schemas-microsoft-com:vml" Requires="v">
                <p:oleObj spid="_x0000_s40964" name="Equation" r:id="rId3" imgW="2730240" imgH="431640" progId="Equation.DSMT4">
                  <p:embed/>
                </p:oleObj>
              </mc:Choice>
              <mc:Fallback>
                <p:oleObj name="Equation" r:id="rId3" imgW="273024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1000108"/>
                        <a:ext cx="722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3" name="Object 3"/>
          <p:cNvGraphicFramePr>
            <a:graphicFrameLocks noChangeAspect="1"/>
          </p:cNvGraphicFramePr>
          <p:nvPr/>
        </p:nvGraphicFramePr>
        <p:xfrm>
          <a:off x="928662" y="2571750"/>
          <a:ext cx="5943600" cy="1730375"/>
        </p:xfrm>
        <a:graphic>
          <a:graphicData uri="http://schemas.openxmlformats.org/presentationml/2006/ole">
            <mc:AlternateContent xmlns:mc="http://schemas.openxmlformats.org/markup-compatibility/2006">
              <mc:Choice xmlns:v="urn:schemas-microsoft-com:vml" Requires="v">
                <p:oleObj spid="_x0000_s40965" name="Equation" r:id="rId5" imgW="2311200" imgH="672840" progId="Equation.DSMT4">
                  <p:embed/>
                </p:oleObj>
              </mc:Choice>
              <mc:Fallback>
                <p:oleObj name="Equation" r:id="rId5" imgW="2311200" imgH="6728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62" y="2571750"/>
                        <a:ext cx="5943600" cy="173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wipe(left)">
                                      <p:cBhvr>
                                        <p:cTn id="7"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sp>
        <p:nvSpPr>
          <p:cNvPr id="4" name="内容占位符 1"/>
          <p:cNvSpPr txBox="1">
            <a:spLocks/>
          </p:cNvSpPr>
          <p:nvPr/>
        </p:nvSpPr>
        <p:spPr>
          <a:xfrm>
            <a:off x="685800" y="609600"/>
            <a:ext cx="7772400" cy="54864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zh-CN" altLang="en-US"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rPr>
              <a:t>例</a:t>
            </a:r>
            <a:endParaRPr kumimoji="1" lang="en-US" altLang="zh-CN"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kern="0" dirty="0" smtClean="0">
              <a:solidFill>
                <a:schemeClr val="accent2"/>
              </a:solidFill>
              <a:latin typeface="黑体" pitchFamily="49"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kern="0" dirty="0" smtClean="0">
              <a:solidFill>
                <a:schemeClr val="accent2"/>
              </a:solidFill>
              <a:latin typeface="黑体" pitchFamily="49" charset="-122"/>
              <a:ea typeface="黑体" pitchFamily="49" charset="-122"/>
            </a:endParaRPr>
          </a:p>
          <a:p>
            <a:pPr marL="342900" indent="-342900" algn="l" eaLnBrk="0" hangingPunct="0">
              <a:spcBef>
                <a:spcPct val="20000"/>
              </a:spcBef>
            </a:pPr>
            <a:endParaRPr lang="en-US" altLang="zh-CN" kern="0" dirty="0" smtClean="0">
              <a:solidFill>
                <a:schemeClr val="accent2"/>
              </a:solidFill>
              <a:latin typeface="黑体" pitchFamily="49"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kern="0" dirty="0" smtClean="0">
              <a:solidFill>
                <a:schemeClr val="accent2"/>
              </a:solidFill>
              <a:latin typeface="黑体" pitchFamily="49"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zh-CN" altLang="en-US" sz="2800" b="1" i="0" u="none" strike="noStrike" kern="0" cap="none" spc="0" normalizeH="0" baseline="0" noProof="0" dirty="0">
              <a:ln>
                <a:noFill/>
              </a:ln>
              <a:solidFill>
                <a:schemeClr val="accent2"/>
              </a:solidFill>
              <a:effectLst/>
              <a:uLnTx/>
              <a:uFillTx/>
              <a:latin typeface="黑体" pitchFamily="49" charset="-122"/>
              <a:ea typeface="黑体" pitchFamily="49" charset="-122"/>
              <a:cs typeface="+mn-cs"/>
            </a:endParaRPr>
          </a:p>
        </p:txBody>
      </p:sp>
      <p:graphicFrame>
        <p:nvGraphicFramePr>
          <p:cNvPr id="41986" name="Object 2"/>
          <p:cNvGraphicFramePr>
            <a:graphicFrameLocks noChangeAspect="1"/>
          </p:cNvGraphicFramePr>
          <p:nvPr/>
        </p:nvGraphicFramePr>
        <p:xfrm>
          <a:off x="674688" y="3967163"/>
          <a:ext cx="7773987" cy="2676525"/>
        </p:xfrm>
        <a:graphic>
          <a:graphicData uri="http://schemas.openxmlformats.org/presentationml/2006/ole">
            <mc:AlternateContent xmlns:mc="http://schemas.openxmlformats.org/markup-compatibility/2006">
              <mc:Choice xmlns:v="urn:schemas-microsoft-com:vml" Requires="v">
                <p:oleObj spid="_x0000_s41987" name="Equation" r:id="rId3" imgW="3288960" imgH="1130040" progId="Equation.DSMT4">
                  <p:embed/>
                </p:oleObj>
              </mc:Choice>
              <mc:Fallback>
                <p:oleObj name="Equation" r:id="rId3" imgW="3288960" imgH="1130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688" y="3967163"/>
                        <a:ext cx="7773987"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图片 6" descr="2015-05-20_111313.jpg"/>
          <p:cNvPicPr>
            <a:picLocks noChangeAspect="1"/>
          </p:cNvPicPr>
          <p:nvPr/>
        </p:nvPicPr>
        <p:blipFill>
          <a:blip r:embed="rId5">
            <a:clrChange>
              <a:clrFrom>
                <a:srgbClr val="FFFFFF"/>
              </a:clrFrom>
              <a:clrTo>
                <a:srgbClr val="FFFFFF">
                  <a:alpha val="0"/>
                </a:srgbClr>
              </a:clrTo>
            </a:clrChange>
          </a:blip>
          <a:stretch>
            <a:fillRect/>
          </a:stretch>
        </p:blipFill>
        <p:spPr>
          <a:xfrm>
            <a:off x="436888" y="500042"/>
            <a:ext cx="8349954" cy="3643338"/>
          </a:xfrm>
          <a:prstGeom prst="rect">
            <a:avLst/>
          </a:prstGeom>
        </p:spPr>
      </p:pic>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wipe(left)">
                                      <p:cBhvr>
                                        <p:cTn id="7" dur="5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graphicFrame>
        <p:nvGraphicFramePr>
          <p:cNvPr id="44033" name="Object 1"/>
          <p:cNvGraphicFramePr>
            <a:graphicFrameLocks noChangeAspect="1"/>
          </p:cNvGraphicFramePr>
          <p:nvPr/>
        </p:nvGraphicFramePr>
        <p:xfrm>
          <a:off x="642910" y="500042"/>
          <a:ext cx="5357850" cy="535785"/>
        </p:xfrm>
        <a:graphic>
          <a:graphicData uri="http://schemas.openxmlformats.org/presentationml/2006/ole">
            <mc:AlternateContent xmlns:mc="http://schemas.openxmlformats.org/markup-compatibility/2006">
              <mc:Choice xmlns:v="urn:schemas-microsoft-com:vml" Requires="v">
                <p:oleObj spid="_x0000_s44037" name="Equation" r:id="rId3" imgW="2286000" imgH="228600" progId="Equation.DSMT4">
                  <p:embed/>
                </p:oleObj>
              </mc:Choice>
              <mc:Fallback>
                <p:oleObj name="Equation" r:id="rId3" imgW="2286000" imgH="2286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10" y="500042"/>
                        <a:ext cx="5357850" cy="53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4" name="Object 2"/>
          <p:cNvGraphicFramePr>
            <a:graphicFrameLocks noChangeAspect="1"/>
          </p:cNvGraphicFramePr>
          <p:nvPr/>
        </p:nvGraphicFramePr>
        <p:xfrm>
          <a:off x="785786" y="1357298"/>
          <a:ext cx="7188452" cy="1000132"/>
        </p:xfrm>
        <a:graphic>
          <a:graphicData uri="http://schemas.openxmlformats.org/presentationml/2006/ole">
            <mc:AlternateContent xmlns:mc="http://schemas.openxmlformats.org/markup-compatibility/2006">
              <mc:Choice xmlns:v="urn:schemas-microsoft-com:vml" Requires="v">
                <p:oleObj spid="_x0000_s44038" name="Equation" r:id="rId5" imgW="2920680" imgH="406080" progId="Equation.DSMT4">
                  <p:embed/>
                </p:oleObj>
              </mc:Choice>
              <mc:Fallback>
                <p:oleObj name="Equation" r:id="rId5" imgW="2920680" imgH="40608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786" y="1357298"/>
                        <a:ext cx="7188452" cy="100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5" name="Object 3"/>
          <p:cNvGraphicFramePr>
            <a:graphicFrameLocks noChangeAspect="1"/>
          </p:cNvGraphicFramePr>
          <p:nvPr/>
        </p:nvGraphicFramePr>
        <p:xfrm>
          <a:off x="857224" y="1071546"/>
          <a:ext cx="7008813" cy="1714500"/>
        </p:xfrm>
        <a:graphic>
          <a:graphicData uri="http://schemas.openxmlformats.org/presentationml/2006/ole">
            <mc:AlternateContent xmlns:mc="http://schemas.openxmlformats.org/markup-compatibility/2006">
              <mc:Choice xmlns:v="urn:schemas-microsoft-com:vml" Requires="v">
                <p:oleObj spid="_x0000_s44039" name="Equation" r:id="rId7" imgW="2958840" imgH="723600" progId="Equation.DSMT4">
                  <p:embed/>
                </p:oleObj>
              </mc:Choice>
              <mc:Fallback>
                <p:oleObj name="Equation" r:id="rId7" imgW="2958840" imgH="7236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7224" y="1071546"/>
                        <a:ext cx="7008813"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6" name="Object 4"/>
          <p:cNvGraphicFramePr>
            <a:graphicFrameLocks noChangeAspect="1"/>
          </p:cNvGraphicFramePr>
          <p:nvPr/>
        </p:nvGraphicFramePr>
        <p:xfrm>
          <a:off x="854075" y="2827347"/>
          <a:ext cx="7437438" cy="1958975"/>
        </p:xfrm>
        <a:graphic>
          <a:graphicData uri="http://schemas.openxmlformats.org/presentationml/2006/ole">
            <mc:AlternateContent xmlns:mc="http://schemas.openxmlformats.org/markup-compatibility/2006">
              <mc:Choice xmlns:v="urn:schemas-microsoft-com:vml" Requires="v">
                <p:oleObj spid="_x0000_s44040" name="Equation" r:id="rId9" imgW="3136680" imgH="825480" progId="Equation.DSMT4">
                  <p:embed/>
                </p:oleObj>
              </mc:Choice>
              <mc:Fallback>
                <p:oleObj name="Equation" r:id="rId9" imgW="3136680" imgH="82548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4075" y="2827347"/>
                        <a:ext cx="7437438" cy="195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left)">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wipe(left)">
                                      <p:cBhvr>
                                        <p:cTn id="12" dur="500"/>
                                        <p:tgtEl>
                                          <p:spTgt spid="44035"/>
                                        </p:tgtEl>
                                      </p:cBhvr>
                                    </p:animEffect>
                                  </p:childTnLst>
                                </p:cTn>
                              </p:par>
                            </p:childTnLst>
                          </p:cTn>
                        </p:par>
                        <p:par>
                          <p:cTn id="13" fill="hold">
                            <p:stCondLst>
                              <p:cond delay="500"/>
                            </p:stCondLst>
                            <p:childTnLst>
                              <p:par>
                                <p:cTn id="14" presetID="22" presetClass="exit" presetSubtype="4" fill="hold" nodeType="afterEffect">
                                  <p:stCondLst>
                                    <p:cond delay="0"/>
                                  </p:stCondLst>
                                  <p:childTnLst>
                                    <p:animEffect transition="out" filter="wipe(down)">
                                      <p:cBhvr>
                                        <p:cTn id="15" dur="500"/>
                                        <p:tgtEl>
                                          <p:spTgt spid="44034"/>
                                        </p:tgtEl>
                                      </p:cBhvr>
                                    </p:animEffect>
                                    <p:set>
                                      <p:cBhvr>
                                        <p:cTn id="16" dur="1" fill="hold">
                                          <p:stCondLst>
                                            <p:cond delay="499"/>
                                          </p:stCondLst>
                                        </p:cTn>
                                        <p:tgtEl>
                                          <p:spTgt spid="44034"/>
                                        </p:tgtEl>
                                        <p:attrNameLst>
                                          <p:attrName>style.visibility</p:attrName>
                                        </p:attrNameLst>
                                      </p:cBhvr>
                                      <p:to>
                                        <p:strVal val="hidden"/>
                                      </p:to>
                                    </p:set>
                                  </p:childTnLst>
                                </p:cTn>
                              </p:par>
                            </p:childTnLst>
                          </p:cTn>
                        </p:par>
                        <p:par>
                          <p:cTn id="17" fill="hold">
                            <p:stCondLst>
                              <p:cond delay="1000"/>
                            </p:stCondLst>
                            <p:childTnLst>
                              <p:par>
                                <p:cTn id="18" presetID="22" presetClass="exit" presetSubtype="4" fill="hold" nodeType="afterEffect">
                                  <p:stCondLst>
                                    <p:cond delay="0"/>
                                  </p:stCondLst>
                                  <p:childTnLst>
                                    <p:animEffect transition="out" filter="wipe(down)">
                                      <p:cBhvr>
                                        <p:cTn id="19" dur="500"/>
                                        <p:tgtEl>
                                          <p:spTgt spid="44033"/>
                                        </p:tgtEl>
                                      </p:cBhvr>
                                    </p:animEffect>
                                    <p:set>
                                      <p:cBhvr>
                                        <p:cTn id="20" dur="1" fill="hold">
                                          <p:stCondLst>
                                            <p:cond delay="499"/>
                                          </p:stCondLst>
                                        </p:cTn>
                                        <p:tgtEl>
                                          <p:spTgt spid="4403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4036"/>
                                        </p:tgtEl>
                                        <p:attrNameLst>
                                          <p:attrName>style.visibility</p:attrName>
                                        </p:attrNameLst>
                                      </p:cBhvr>
                                      <p:to>
                                        <p:strVal val="visible"/>
                                      </p:to>
                                    </p:set>
                                    <p:animEffect transition="in" filter="wipe(left)">
                                      <p:cBhvr>
                                        <p:cTn id="25" dur="5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25" name="Object 1025"/>
          <p:cNvGraphicFramePr>
            <a:graphicFrameLocks noChangeAspect="1"/>
          </p:cNvGraphicFramePr>
          <p:nvPr/>
        </p:nvGraphicFramePr>
        <p:xfrm>
          <a:off x="914400" y="928670"/>
          <a:ext cx="7924800" cy="1524000"/>
        </p:xfrm>
        <a:graphic>
          <a:graphicData uri="http://schemas.openxmlformats.org/presentationml/2006/ole">
            <mc:AlternateContent xmlns:mc="http://schemas.openxmlformats.org/markup-compatibility/2006">
              <mc:Choice xmlns:v="urn:schemas-microsoft-com:vml" Requires="v">
                <p:oleObj spid="_x0000_s3080" name="Equation" r:id="rId3" imgW="7581600" imgH="1523880" progId="Equation.3">
                  <p:embed/>
                </p:oleObj>
              </mc:Choice>
              <mc:Fallback>
                <p:oleObj name="Equation" r:id="rId3" imgW="7581600" imgH="152388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928670"/>
                        <a:ext cx="79248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26" name="Object 1026"/>
          <p:cNvGraphicFramePr>
            <a:graphicFrameLocks noChangeAspect="1"/>
          </p:cNvGraphicFramePr>
          <p:nvPr/>
        </p:nvGraphicFramePr>
        <p:xfrm>
          <a:off x="1535113" y="2722545"/>
          <a:ext cx="5003800" cy="482600"/>
        </p:xfrm>
        <a:graphic>
          <a:graphicData uri="http://schemas.openxmlformats.org/presentationml/2006/ole">
            <mc:AlternateContent xmlns:mc="http://schemas.openxmlformats.org/markup-compatibility/2006">
              <mc:Choice xmlns:v="urn:schemas-microsoft-com:vml" Requires="v">
                <p:oleObj spid="_x0000_s3081" name="Equation" r:id="rId5" imgW="5003640" imgH="482400" progId="Equation.3">
                  <p:embed/>
                </p:oleObj>
              </mc:Choice>
              <mc:Fallback>
                <p:oleObj name="Equation" r:id="rId5" imgW="5003640" imgH="4824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5113" y="2722545"/>
                        <a:ext cx="5003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7" name="Object 1027"/>
          <p:cNvGraphicFramePr>
            <a:graphicFrameLocks noChangeAspect="1"/>
          </p:cNvGraphicFramePr>
          <p:nvPr/>
        </p:nvGraphicFramePr>
        <p:xfrm>
          <a:off x="1558925" y="3360720"/>
          <a:ext cx="4749800" cy="482600"/>
        </p:xfrm>
        <a:graphic>
          <a:graphicData uri="http://schemas.openxmlformats.org/presentationml/2006/ole">
            <mc:AlternateContent xmlns:mc="http://schemas.openxmlformats.org/markup-compatibility/2006">
              <mc:Choice xmlns:v="urn:schemas-microsoft-com:vml" Requires="v">
                <p:oleObj spid="_x0000_s3082" name="Equation" r:id="rId7" imgW="4749480" imgH="482400" progId="Equation.3">
                  <p:embed/>
                </p:oleObj>
              </mc:Choice>
              <mc:Fallback>
                <p:oleObj name="Equation" r:id="rId7" imgW="4749480" imgH="4824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8925" y="3360720"/>
                        <a:ext cx="4749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8" name="Object 1028"/>
          <p:cNvGraphicFramePr>
            <a:graphicFrameLocks noChangeAspect="1"/>
          </p:cNvGraphicFramePr>
          <p:nvPr/>
        </p:nvGraphicFramePr>
        <p:xfrm>
          <a:off x="6361113" y="2833670"/>
          <a:ext cx="1955800" cy="977900"/>
        </p:xfrm>
        <a:graphic>
          <a:graphicData uri="http://schemas.openxmlformats.org/presentationml/2006/ole">
            <mc:AlternateContent xmlns:mc="http://schemas.openxmlformats.org/markup-compatibility/2006">
              <mc:Choice xmlns:v="urn:schemas-microsoft-com:vml" Requires="v">
                <p:oleObj spid="_x0000_s3083" name="公式" r:id="rId9" imgW="1955520" imgH="977760" progId="Equation.3">
                  <p:embed/>
                </p:oleObj>
              </mc:Choice>
              <mc:Fallback>
                <p:oleObj name="公式" r:id="rId9" imgW="1955520" imgH="97776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1113" y="2833670"/>
                        <a:ext cx="19558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graphicFrame>
        <p:nvGraphicFramePr>
          <p:cNvPr id="3079" name="Object 7"/>
          <p:cNvGraphicFramePr>
            <a:graphicFrameLocks noChangeAspect="1"/>
          </p:cNvGraphicFramePr>
          <p:nvPr/>
        </p:nvGraphicFramePr>
        <p:xfrm>
          <a:off x="1000100" y="4357694"/>
          <a:ext cx="7286676" cy="1108842"/>
        </p:xfrm>
        <a:graphic>
          <a:graphicData uri="http://schemas.openxmlformats.org/presentationml/2006/ole">
            <mc:AlternateContent xmlns:mc="http://schemas.openxmlformats.org/markup-compatibility/2006">
              <mc:Choice xmlns:v="urn:schemas-microsoft-com:vml" Requires="v">
                <p:oleObj spid="_x0000_s3084" name="Equation" r:id="rId11" imgW="2920680" imgH="444240" progId="Equation.DSMT4">
                  <p:embed/>
                </p:oleObj>
              </mc:Choice>
              <mc:Fallback>
                <p:oleObj name="Equation" r:id="rId11" imgW="2920680" imgH="44424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0100" y="4357694"/>
                        <a:ext cx="7286676" cy="1108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wipe(left)">
                                      <p:cBhvr>
                                        <p:cTn id="7" dur="500"/>
                                        <p:tgtEl>
                                          <p:spTgt spid="1034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427"/>
                                        </p:tgtEl>
                                        <p:attrNameLst>
                                          <p:attrName>style.visibility</p:attrName>
                                        </p:attrNameLst>
                                      </p:cBhvr>
                                      <p:to>
                                        <p:strVal val="visible"/>
                                      </p:to>
                                    </p:set>
                                    <p:animEffect transition="in" filter="wipe(left)">
                                      <p:cBhvr>
                                        <p:cTn id="12" dur="500"/>
                                        <p:tgtEl>
                                          <p:spTgt spid="1034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3428"/>
                                        </p:tgtEl>
                                        <p:attrNameLst>
                                          <p:attrName>style.visibility</p:attrName>
                                        </p:attrNameLst>
                                      </p:cBhvr>
                                      <p:to>
                                        <p:strVal val="visible"/>
                                      </p:to>
                                    </p:set>
                                    <p:animEffect transition="in" filter="wipe(left)">
                                      <p:cBhvr>
                                        <p:cTn id="17" dur="500"/>
                                        <p:tgtEl>
                                          <p:spTgt spid="1034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79"/>
                                        </p:tgtEl>
                                        <p:attrNameLst>
                                          <p:attrName>style.visibility</p:attrName>
                                        </p:attrNameLst>
                                      </p:cBhvr>
                                      <p:to>
                                        <p:strVal val="visible"/>
                                      </p:to>
                                    </p:set>
                                    <p:animEffect transition="in" filter="wipe(left)">
                                      <p:cBhvr>
                                        <p:cTn id="22" dur="50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sp>
        <p:nvSpPr>
          <p:cNvPr id="4" name="内容占位符 1"/>
          <p:cNvSpPr txBox="1">
            <a:spLocks/>
          </p:cNvSpPr>
          <p:nvPr/>
        </p:nvSpPr>
        <p:spPr>
          <a:xfrm>
            <a:off x="685800" y="609600"/>
            <a:ext cx="7772400" cy="54864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zh-CN" altLang="en-US"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rPr>
              <a:t>例</a:t>
            </a:r>
            <a:endParaRPr kumimoji="1" lang="en-US" altLang="zh-CN"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kern="0" dirty="0" smtClean="0">
              <a:solidFill>
                <a:schemeClr val="accent2"/>
              </a:solidFill>
              <a:latin typeface="黑体" pitchFamily="49"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kern="0" dirty="0" smtClean="0">
              <a:solidFill>
                <a:schemeClr val="accent2"/>
              </a:solidFill>
              <a:latin typeface="黑体" pitchFamily="49" charset="-122"/>
              <a:ea typeface="黑体" pitchFamily="49" charset="-122"/>
            </a:endParaRPr>
          </a:p>
          <a:p>
            <a:pPr marL="342900" indent="-342900" algn="l" eaLnBrk="0" hangingPunct="0">
              <a:spcBef>
                <a:spcPct val="20000"/>
              </a:spcBef>
            </a:pPr>
            <a:endParaRPr lang="en-US" altLang="zh-CN" kern="0" dirty="0" smtClean="0">
              <a:solidFill>
                <a:schemeClr val="accent2"/>
              </a:solidFill>
              <a:latin typeface="黑体" pitchFamily="49"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kern="0" dirty="0" smtClean="0">
              <a:solidFill>
                <a:schemeClr val="accent2"/>
              </a:solidFill>
              <a:latin typeface="黑体" pitchFamily="49"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zh-CN" altLang="en-US" sz="2800" b="1" i="0" u="none" strike="noStrike" kern="0" cap="none" spc="0" normalizeH="0" baseline="0" noProof="0" dirty="0">
              <a:ln>
                <a:noFill/>
              </a:ln>
              <a:solidFill>
                <a:schemeClr val="accent2"/>
              </a:solidFill>
              <a:effectLst/>
              <a:uLnTx/>
              <a:uFillTx/>
              <a:latin typeface="黑体" pitchFamily="49" charset="-122"/>
              <a:ea typeface="黑体" pitchFamily="49" charset="-122"/>
              <a:cs typeface="+mn-cs"/>
            </a:endParaRPr>
          </a:p>
        </p:txBody>
      </p:sp>
      <p:graphicFrame>
        <p:nvGraphicFramePr>
          <p:cNvPr id="43010" name="Object 2"/>
          <p:cNvGraphicFramePr>
            <a:graphicFrameLocks noChangeAspect="1"/>
          </p:cNvGraphicFramePr>
          <p:nvPr/>
        </p:nvGraphicFramePr>
        <p:xfrm>
          <a:off x="714398" y="2500313"/>
          <a:ext cx="7143750" cy="2163762"/>
        </p:xfrm>
        <a:graphic>
          <a:graphicData uri="http://schemas.openxmlformats.org/presentationml/2006/ole">
            <mc:AlternateContent xmlns:mc="http://schemas.openxmlformats.org/markup-compatibility/2006">
              <mc:Choice xmlns:v="urn:schemas-microsoft-com:vml" Requires="v">
                <p:oleObj spid="_x0000_s43013" name="Equation" r:id="rId3" imgW="3022560" imgH="914400" progId="Equation.DSMT4">
                  <p:embed/>
                </p:oleObj>
              </mc:Choice>
              <mc:Fallback>
                <p:oleObj name="Equation" r:id="rId3" imgW="3022560" imgH="914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98" y="2500313"/>
                        <a:ext cx="7143750" cy="216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图片 5" descr="2015-05-20_152559.jpg"/>
          <p:cNvPicPr>
            <a:picLocks noChangeAspect="1"/>
          </p:cNvPicPr>
          <p:nvPr/>
        </p:nvPicPr>
        <p:blipFill>
          <a:blip r:embed="rId5">
            <a:clrChange>
              <a:clrFrom>
                <a:srgbClr val="FFFFFF"/>
              </a:clrFrom>
              <a:clrTo>
                <a:srgbClr val="FFFFFF">
                  <a:alpha val="0"/>
                </a:srgbClr>
              </a:clrTo>
            </a:clrChange>
          </a:blip>
          <a:stretch>
            <a:fillRect/>
          </a:stretch>
        </p:blipFill>
        <p:spPr>
          <a:xfrm>
            <a:off x="428596" y="428604"/>
            <a:ext cx="8143932" cy="1785950"/>
          </a:xfrm>
          <a:prstGeom prst="rect">
            <a:avLst/>
          </a:prstGeom>
        </p:spPr>
      </p:pic>
      <p:graphicFrame>
        <p:nvGraphicFramePr>
          <p:cNvPr id="43012" name="Object 4"/>
          <p:cNvGraphicFramePr>
            <a:graphicFrameLocks noChangeAspect="1"/>
          </p:cNvGraphicFramePr>
          <p:nvPr/>
        </p:nvGraphicFramePr>
        <p:xfrm>
          <a:off x="1214413" y="5000636"/>
          <a:ext cx="4826645" cy="1214446"/>
        </p:xfrm>
        <a:graphic>
          <a:graphicData uri="http://schemas.openxmlformats.org/presentationml/2006/ole">
            <mc:AlternateContent xmlns:mc="http://schemas.openxmlformats.org/markup-compatibility/2006">
              <mc:Choice xmlns:v="urn:schemas-microsoft-com:vml" Requires="v">
                <p:oleObj spid="_x0000_s43014" name="Equation" r:id="rId6" imgW="1968480" imgH="495000" progId="Equation.DSMT4">
                  <p:embed/>
                </p:oleObj>
              </mc:Choice>
              <mc:Fallback>
                <p:oleObj name="Equation" r:id="rId6" imgW="1968480" imgH="4950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13" y="5000636"/>
                        <a:ext cx="4826645" cy="121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wipe(left)">
                                      <p:cBhvr>
                                        <p:cTn id="7" dur="500"/>
                                        <p:tgtEl>
                                          <p:spTgt spid="430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012"/>
                                        </p:tgtEl>
                                        <p:attrNameLst>
                                          <p:attrName>style.visibility</p:attrName>
                                        </p:attrNameLst>
                                      </p:cBhvr>
                                      <p:to>
                                        <p:strVal val="visible"/>
                                      </p:to>
                                    </p:set>
                                    <p:animEffect transition="in" filter="wipe(left)">
                                      <p:cBhvr>
                                        <p:cTn id="12"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graphicFrame>
        <p:nvGraphicFramePr>
          <p:cNvPr id="45058" name="Object 2"/>
          <p:cNvGraphicFramePr>
            <a:graphicFrameLocks noChangeAspect="1"/>
          </p:cNvGraphicFramePr>
          <p:nvPr/>
        </p:nvGraphicFramePr>
        <p:xfrm>
          <a:off x="928661" y="1000108"/>
          <a:ext cx="6647493" cy="1714512"/>
        </p:xfrm>
        <a:graphic>
          <a:graphicData uri="http://schemas.openxmlformats.org/presentationml/2006/ole">
            <mc:AlternateContent xmlns:mc="http://schemas.openxmlformats.org/markup-compatibility/2006">
              <mc:Choice xmlns:v="urn:schemas-microsoft-com:vml" Requires="v">
                <p:oleObj spid="_x0000_s45060" name="Equation" r:id="rId3" imgW="2806560" imgH="723600" progId="Equation.DSMT4">
                  <p:embed/>
                </p:oleObj>
              </mc:Choice>
              <mc:Fallback>
                <p:oleObj name="Equation" r:id="rId3" imgW="2806560" imgH="723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1" y="1000108"/>
                        <a:ext cx="6647493" cy="171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59" name="Object 3"/>
          <p:cNvGraphicFramePr>
            <a:graphicFrameLocks noChangeAspect="1"/>
          </p:cNvGraphicFramePr>
          <p:nvPr/>
        </p:nvGraphicFramePr>
        <p:xfrm>
          <a:off x="857224" y="3143248"/>
          <a:ext cx="7858180" cy="1259745"/>
        </p:xfrm>
        <a:graphic>
          <a:graphicData uri="http://schemas.openxmlformats.org/presentationml/2006/ole">
            <mc:AlternateContent xmlns:mc="http://schemas.openxmlformats.org/markup-compatibility/2006">
              <mc:Choice xmlns:v="urn:schemas-microsoft-com:vml" Requires="v">
                <p:oleObj spid="_x0000_s45061" name="Equation" r:id="rId5" imgW="3327120" imgH="533160" progId="Equation.DSMT4">
                  <p:embed/>
                </p:oleObj>
              </mc:Choice>
              <mc:Fallback>
                <p:oleObj name="Equation" r:id="rId5" imgW="3327120" imgH="5331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24" y="3143248"/>
                        <a:ext cx="7858180" cy="1259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wipe(left)">
                                      <p:cBhvr>
                                        <p:cTn id="7"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graphicFrame>
        <p:nvGraphicFramePr>
          <p:cNvPr id="48130" name="Object 2"/>
          <p:cNvGraphicFramePr>
            <a:graphicFrameLocks noChangeAspect="1"/>
          </p:cNvGraphicFramePr>
          <p:nvPr/>
        </p:nvGraphicFramePr>
        <p:xfrm>
          <a:off x="857224" y="857232"/>
          <a:ext cx="7426749" cy="1571636"/>
        </p:xfrm>
        <a:graphic>
          <a:graphicData uri="http://schemas.openxmlformats.org/presentationml/2006/ole">
            <mc:AlternateContent xmlns:mc="http://schemas.openxmlformats.org/markup-compatibility/2006">
              <mc:Choice xmlns:v="urn:schemas-microsoft-com:vml" Requires="v">
                <p:oleObj spid="_x0000_s48133" name="Equation" r:id="rId3" imgW="3060360" imgH="647640" progId="Equation.DSMT4">
                  <p:embed/>
                </p:oleObj>
              </mc:Choice>
              <mc:Fallback>
                <p:oleObj name="Equation" r:id="rId3" imgW="3060360" imgH="647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857232"/>
                        <a:ext cx="7426749" cy="15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txBox="1">
            <a:spLocks noChangeArrowheads="1"/>
          </p:cNvSpPr>
          <p:nvPr/>
        </p:nvSpPr>
        <p:spPr bwMode="auto">
          <a:xfrm>
            <a:off x="428596" y="1928802"/>
            <a:ext cx="8072494" cy="3713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78F0"/>
              </a:buClr>
              <a:buSzPct val="85000"/>
              <a:buFont typeface="Wingdings" pitchFamily="2" charset="2"/>
              <a:buNone/>
              <a:tabLst/>
              <a:defRPr/>
            </a:pPr>
            <a:r>
              <a:rPr kumimoji="0" lang="en-US" altLang="zh-CN" sz="2800" b="0" i="0" u="none" strike="noStrike" kern="0" cap="none" spc="0" normalizeH="0" baseline="0" noProof="0" dirty="0" smtClean="0">
                <a:ln>
                  <a:noFill/>
                </a:ln>
                <a:solidFill>
                  <a:srgbClr val="FFFFFF"/>
                </a:solidFill>
                <a:effectLst/>
                <a:uLnTx/>
                <a:uFillTx/>
                <a:latin typeface="楷体_GB2312" pitchFamily="49" charset="-122"/>
                <a:ea typeface="楷体_GB2312" pitchFamily="49" charset="-122"/>
                <a:cs typeface="+mn-cs"/>
              </a:rPr>
              <a:t>  </a:t>
            </a:r>
          </a:p>
          <a:p>
            <a:pPr marL="342900" lvl="0" indent="-342900" algn="l">
              <a:lnSpc>
                <a:spcPct val="130000"/>
              </a:lnSpc>
              <a:buClr>
                <a:srgbClr val="0078F0"/>
              </a:buClr>
              <a:buSzPct val="85000"/>
            </a:pPr>
            <a:r>
              <a:rPr kumimoji="0" lang="zh-CN" altLang="en-US" sz="2800" i="0" u="none" strike="noStrike" kern="0" cap="none" spc="0" normalizeH="0" noProof="0" dirty="0" smtClean="0">
                <a:ln>
                  <a:noFill/>
                </a:ln>
                <a:solidFill>
                  <a:srgbClr val="FF0000"/>
                </a:solidFill>
                <a:effectLst/>
                <a:uLnTx/>
                <a:uFillTx/>
                <a:latin typeface="+mn-ea"/>
                <a:ea typeface="+mn-ea"/>
                <a:cs typeface="+mn-cs"/>
              </a:rPr>
              <a:t>  </a:t>
            </a:r>
            <a:r>
              <a:rPr kumimoji="0" lang="zh-CN" altLang="en-US" sz="2800" i="0" u="none" strike="noStrike" kern="0" cap="none" spc="0" normalizeH="0" baseline="0" noProof="0" dirty="0" smtClean="0">
                <a:ln>
                  <a:noFill/>
                </a:ln>
                <a:solidFill>
                  <a:srgbClr val="FF0000"/>
                </a:solidFill>
                <a:effectLst/>
                <a:uLnTx/>
                <a:uFillTx/>
                <a:latin typeface="+mn-ea"/>
                <a:ea typeface="+mn-ea"/>
                <a:cs typeface="+mn-cs"/>
              </a:rPr>
              <a:t>如果   是</a:t>
            </a:r>
            <a:r>
              <a:rPr kumimoji="0" lang="zh-CN" altLang="en-US" sz="2800" i="1"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sym typeface="Symbol" pitchFamily="18" charset="2"/>
              </a:rPr>
              <a:t> </a:t>
            </a:r>
            <a:r>
              <a:rPr kumimoji="0" lang="zh-CN" altLang="en-US" sz="2800" i="0" u="none" strike="noStrike" kern="0" cap="none" spc="0" normalizeH="0" baseline="0" noProof="0" dirty="0" smtClean="0">
                <a:ln>
                  <a:noFill/>
                </a:ln>
                <a:solidFill>
                  <a:srgbClr val="FF0000"/>
                </a:solidFill>
                <a:effectLst/>
                <a:uLnTx/>
                <a:uFillTx/>
                <a:latin typeface="+mn-ea"/>
                <a:ea typeface="+mn-ea"/>
                <a:cs typeface="+mn-cs"/>
              </a:rPr>
              <a:t>的</a:t>
            </a:r>
            <a:r>
              <a:rPr kumimoji="0" lang="en-US" altLang="zh-CN" i="1" kern="0" dirty="0" smtClean="0">
                <a:solidFill>
                  <a:srgbClr val="FF0000"/>
                </a:solidFill>
                <a:latin typeface="+mn-ea"/>
                <a:sym typeface="Symbol" pitchFamily="18" charset="2"/>
              </a:rPr>
              <a:t> </a:t>
            </a:r>
            <a:r>
              <a:rPr kumimoji="0" lang="zh-CN" altLang="en-US" sz="2800" i="0" u="none" strike="noStrike" kern="0" cap="none" spc="0" normalizeH="0" noProof="0" dirty="0" smtClean="0">
                <a:ln>
                  <a:noFill/>
                </a:ln>
                <a:solidFill>
                  <a:srgbClr val="FF0000"/>
                </a:solidFill>
                <a:effectLst/>
                <a:uLnTx/>
                <a:uFillTx/>
                <a:latin typeface="+mn-ea"/>
                <a:ea typeface="+mn-ea"/>
                <a:cs typeface="+mn-cs"/>
              </a:rPr>
              <a:t>最</a:t>
            </a:r>
            <a:r>
              <a:rPr kumimoji="0" lang="zh-CN" altLang="en-US" sz="2800" i="0" u="none" strike="noStrike" kern="0" cap="none" spc="0" normalizeH="0" baseline="0" noProof="0" dirty="0" smtClean="0">
                <a:ln>
                  <a:noFill/>
                </a:ln>
                <a:solidFill>
                  <a:srgbClr val="FF0000"/>
                </a:solidFill>
                <a:effectLst/>
                <a:uLnTx/>
                <a:uFillTx/>
                <a:latin typeface="+mn-ea"/>
                <a:ea typeface="+mn-ea"/>
                <a:cs typeface="+mn-cs"/>
              </a:rPr>
              <a:t>大似然估计，则对任一函数 </a:t>
            </a:r>
            <a:r>
              <a:rPr kumimoji="0" lang="en-US" altLang="zh-CN" sz="2800" i="1" u="none" strike="noStrike" kern="0" cap="none" spc="0" normalizeH="0" baseline="0" noProof="0" dirty="0" smtClean="0">
                <a:ln>
                  <a:noFill/>
                </a:ln>
                <a:solidFill>
                  <a:srgbClr val="FF0000"/>
                </a:solidFill>
                <a:effectLst/>
                <a:uLnTx/>
                <a:uFillTx/>
                <a:latin typeface="+mn-ea"/>
                <a:ea typeface="+mn-ea"/>
                <a:cs typeface="+mn-cs"/>
              </a:rPr>
              <a:t>g</a:t>
            </a:r>
            <a:r>
              <a:rPr kumimoji="0" lang="en-US" altLang="zh-CN" sz="2800" i="0" u="none" strike="noStrike" kern="0" cap="none" spc="0" normalizeH="0" baseline="0" noProof="0" dirty="0" smtClean="0">
                <a:ln>
                  <a:noFill/>
                </a:ln>
                <a:solidFill>
                  <a:srgbClr val="FF0000"/>
                </a:solidFill>
                <a:effectLst/>
                <a:uLnTx/>
                <a:uFillTx/>
                <a:latin typeface="+mn-ea"/>
                <a:ea typeface="+mn-ea"/>
                <a:cs typeface="+mn-cs"/>
              </a:rPr>
              <a:t>(</a:t>
            </a:r>
            <a:r>
              <a:rPr kumimoji="0" lang="en-US" altLang="zh-CN" sz="2800" i="1" u="none" strike="noStrike" kern="0" cap="none" spc="0" normalizeH="0" baseline="0" noProof="0" dirty="0" smtClean="0">
                <a:ln>
                  <a:noFill/>
                </a:ln>
                <a:solidFill>
                  <a:srgbClr val="FF0000"/>
                </a:solidFill>
                <a:uLnTx/>
                <a:uFillTx/>
                <a:latin typeface="+mn-ea"/>
                <a:ea typeface="+mn-ea"/>
                <a:cs typeface="+mn-cs"/>
                <a:sym typeface="Symbol" pitchFamily="18" charset="2"/>
              </a:rPr>
              <a:t> </a:t>
            </a:r>
            <a:r>
              <a:rPr kumimoji="0" lang="en-US" altLang="zh-CN" sz="2800" i="0" u="none" strike="noStrike" kern="0" cap="none" spc="0" normalizeH="0" baseline="0" noProof="0" dirty="0" smtClean="0">
                <a:ln>
                  <a:noFill/>
                </a:ln>
                <a:solidFill>
                  <a:srgbClr val="FF0000"/>
                </a:solidFill>
                <a:effectLst/>
                <a:uLnTx/>
                <a:uFillTx/>
                <a:latin typeface="+mn-ea"/>
                <a:ea typeface="+mn-ea"/>
                <a:cs typeface="+mn-cs"/>
              </a:rPr>
              <a:t>)</a:t>
            </a:r>
            <a:r>
              <a:rPr kumimoji="0" lang="zh-CN" altLang="en-US" sz="2800" i="0" u="none" strike="noStrike" kern="0" cap="none" spc="0" normalizeH="0" baseline="0" noProof="0" dirty="0" smtClean="0">
                <a:ln>
                  <a:noFill/>
                </a:ln>
                <a:solidFill>
                  <a:srgbClr val="FF0000"/>
                </a:solidFill>
                <a:effectLst/>
                <a:uLnTx/>
                <a:uFillTx/>
                <a:latin typeface="+mn-ea"/>
                <a:ea typeface="+mn-ea"/>
                <a:cs typeface="+mn-cs"/>
              </a:rPr>
              <a:t>，其最大似然估计为    。</a:t>
            </a:r>
            <a:r>
              <a:rPr kumimoji="0" lang="zh-CN" altLang="en-US" sz="2800" i="0" u="none" strike="noStrike" kern="0" cap="none" spc="0" normalizeH="0" baseline="0" noProof="0" dirty="0" smtClean="0">
                <a:ln>
                  <a:noFill/>
                </a:ln>
                <a:effectLst/>
                <a:uLnTx/>
                <a:uFillTx/>
                <a:latin typeface="+mn-ea"/>
                <a:ea typeface="+mn-ea"/>
                <a:cs typeface="+mn-cs"/>
              </a:rPr>
              <a:t>该性质可以使一些具有复杂结构的参数的最大似然估计的获得变得容易。 </a:t>
            </a:r>
          </a:p>
        </p:txBody>
      </p:sp>
      <p:graphicFrame>
        <p:nvGraphicFramePr>
          <p:cNvPr id="48131" name="Object 3"/>
          <p:cNvGraphicFramePr>
            <a:graphicFrameLocks noChangeAspect="1"/>
          </p:cNvGraphicFramePr>
          <p:nvPr/>
        </p:nvGraphicFramePr>
        <p:xfrm>
          <a:off x="1714480" y="2357430"/>
          <a:ext cx="342900" cy="533400"/>
        </p:xfrm>
        <a:graphic>
          <a:graphicData uri="http://schemas.openxmlformats.org/presentationml/2006/ole">
            <mc:AlternateContent xmlns:mc="http://schemas.openxmlformats.org/markup-compatibility/2006">
              <mc:Choice xmlns:v="urn:schemas-microsoft-com:vml" Requires="v">
                <p:oleObj spid="_x0000_s48134" name="Equation" r:id="rId5" imgW="139680" imgH="215640" progId="Equation.DSMT4">
                  <p:embed/>
                </p:oleObj>
              </mc:Choice>
              <mc:Fallback>
                <p:oleObj name="Equation" r:id="rId5" imgW="139680" imgH="215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480" y="2357430"/>
                        <a:ext cx="3429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2" name="Object 4"/>
          <p:cNvGraphicFramePr>
            <a:graphicFrameLocks noChangeAspect="1"/>
          </p:cNvGraphicFramePr>
          <p:nvPr/>
        </p:nvGraphicFramePr>
        <p:xfrm>
          <a:off x="4929190" y="2857496"/>
          <a:ext cx="839788" cy="612775"/>
        </p:xfrm>
        <a:graphic>
          <a:graphicData uri="http://schemas.openxmlformats.org/presentationml/2006/ole">
            <mc:AlternateContent xmlns:mc="http://schemas.openxmlformats.org/markup-compatibility/2006">
              <mc:Choice xmlns:v="urn:schemas-microsoft-com:vml" Requires="v">
                <p:oleObj spid="_x0000_s48135" name="Equation" r:id="rId7" imgW="330120" imgH="241200" progId="Equation.DSMT4">
                  <p:embed/>
                </p:oleObj>
              </mc:Choice>
              <mc:Fallback>
                <p:oleObj name="Equation" r:id="rId7" imgW="330120" imgH="241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9190" y="2857496"/>
                        <a:ext cx="839788"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charRg st="4294967295" end="4294967295"/>
                                            </p:txEl>
                                          </p:spTgt>
                                        </p:tgtEl>
                                        <p:attrNameLst>
                                          <p:attrName>style.visibility</p:attrName>
                                        </p:attrNameLst>
                                      </p:cBhvr>
                                      <p:to>
                                        <p:strVal val="visible"/>
                                      </p:to>
                                    </p:set>
                                    <p:animEffect transition="in" filter="dissolve">
                                      <p:cBhvr>
                                        <p:cTn id="7" dur="500"/>
                                        <p:tgtEl>
                                          <p:spTgt spid="6">
                                            <p:txEl>
                                              <p:charRg st="4294967295" end="4294967295"/>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8131"/>
                                        </p:tgtEl>
                                        <p:attrNameLst>
                                          <p:attrName>style.visibility</p:attrName>
                                        </p:attrNameLst>
                                      </p:cBhvr>
                                      <p:to>
                                        <p:strVal val="visible"/>
                                      </p:to>
                                    </p:set>
                                    <p:animEffect transition="in" filter="wipe(up)">
                                      <p:cBhvr>
                                        <p:cTn id="11" dur="500"/>
                                        <p:tgtEl>
                                          <p:spTgt spid="48131"/>
                                        </p:tgtEl>
                                      </p:cBhvr>
                                    </p:animEffect>
                                  </p:childTnLst>
                                </p:cTn>
                              </p:par>
                              <p:par>
                                <p:cTn id="12" presetID="22" presetClass="entr" presetSubtype="1" fill="hold" nodeType="withEffect">
                                  <p:stCondLst>
                                    <p:cond delay="0"/>
                                  </p:stCondLst>
                                  <p:childTnLst>
                                    <p:set>
                                      <p:cBhvr>
                                        <p:cTn id="13" dur="1" fill="hold">
                                          <p:stCondLst>
                                            <p:cond delay="0"/>
                                          </p:stCondLst>
                                        </p:cTn>
                                        <p:tgtEl>
                                          <p:spTgt spid="48132"/>
                                        </p:tgtEl>
                                        <p:attrNameLst>
                                          <p:attrName>style.visibility</p:attrName>
                                        </p:attrNameLst>
                                      </p:cBhvr>
                                      <p:to>
                                        <p:strVal val="visible"/>
                                      </p:to>
                                    </p:set>
                                    <p:animEffect transition="in" filter="wipe(up)">
                                      <p:cBhvr>
                                        <p:cTn id="14"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755576" y="548680"/>
            <a:ext cx="7772400" cy="5486400"/>
          </a:xfrm>
        </p:spPr>
        <p:txBody>
          <a:bodyPr/>
          <a:lstStyle/>
          <a:p>
            <a:pPr>
              <a:buNone/>
            </a:pPr>
            <a:r>
              <a:rPr lang="en-US" altLang="zh-CN" b="1" dirty="0" smtClean="0">
                <a:solidFill>
                  <a:schemeClr val="accent2"/>
                </a:solidFill>
                <a:latin typeface="黑体" pitchFamily="49" charset="-122"/>
                <a:ea typeface="黑体" pitchFamily="49" charset="-122"/>
              </a:rPr>
              <a:t>2.</a:t>
            </a:r>
            <a:r>
              <a:rPr lang="zh-CN" altLang="en-US" b="1" dirty="0" smtClean="0">
                <a:solidFill>
                  <a:schemeClr val="accent2"/>
                </a:solidFill>
                <a:latin typeface="黑体" pitchFamily="49" charset="-122"/>
                <a:ea typeface="黑体" pitchFamily="49" charset="-122"/>
              </a:rPr>
              <a:t>矩估计法</a:t>
            </a:r>
            <a:r>
              <a:rPr lang="en-US" altLang="zh-CN" b="1" dirty="0" smtClean="0">
                <a:latin typeface="黑体" pitchFamily="49" charset="-122"/>
                <a:ea typeface="黑体" pitchFamily="49" charset="-122"/>
              </a:rPr>
              <a:t>. </a:t>
            </a:r>
            <a:endParaRPr lang="zh-CN" altLang="en-US" sz="2800" b="1" dirty="0" smtClean="0"/>
          </a:p>
          <a:p>
            <a:pPr>
              <a:buNone/>
            </a:pPr>
            <a:endParaRPr lang="zh-CN" altLang="en-US" sz="2800" dirty="0">
              <a:solidFill>
                <a:schemeClr val="accent2"/>
              </a:solidFill>
            </a:endParaRPr>
          </a:p>
        </p:txBody>
      </p:sp>
      <p:sp>
        <p:nvSpPr>
          <p:cNvPr id="3" name="Rectangle 3"/>
          <p:cNvSpPr>
            <a:spLocks noChangeArrowheads="1"/>
          </p:cNvSpPr>
          <p:nvPr/>
        </p:nvSpPr>
        <p:spPr bwMode="auto">
          <a:xfrm>
            <a:off x="683568" y="1268760"/>
            <a:ext cx="7774632" cy="954107"/>
          </a:xfrm>
          <a:prstGeom prst="rect">
            <a:avLst/>
          </a:prstGeom>
          <a:noFill/>
          <a:ln w="9525">
            <a:noFill/>
            <a:miter lim="800000"/>
            <a:headEnd/>
            <a:tailEnd/>
          </a:ln>
          <a:effectLst/>
        </p:spPr>
        <p:txBody>
          <a:bodyPr wrap="square" anchor="ctr">
            <a:spAutoFit/>
          </a:bodyPr>
          <a:lstStyle/>
          <a:p>
            <a:pPr algn="l"/>
            <a:r>
              <a:rPr lang="zh-CN" altLang="en-US" dirty="0" smtClean="0">
                <a:solidFill>
                  <a:srgbClr val="000000"/>
                </a:solidFill>
                <a:ea typeface="宋体" charset="-122"/>
              </a:rPr>
              <a:t> </a:t>
            </a:r>
            <a:r>
              <a:rPr lang="zh-CN" altLang="en-US" dirty="0" smtClean="0">
                <a:solidFill>
                  <a:srgbClr val="008000"/>
                </a:solidFill>
                <a:ea typeface="黑体" pitchFamily="2" charset="-122"/>
              </a:rPr>
              <a:t>基本思想</a:t>
            </a:r>
            <a:r>
              <a:rPr lang="zh-CN" altLang="en-US" dirty="0" smtClean="0">
                <a:solidFill>
                  <a:srgbClr val="000000"/>
                </a:solidFill>
                <a:ea typeface="宋体" charset="-122"/>
              </a:rPr>
              <a:t>：</a:t>
            </a:r>
            <a:r>
              <a:rPr lang="zh-CN" altLang="en-US" dirty="0" smtClean="0">
                <a:solidFill>
                  <a:schemeClr val="accent2"/>
                </a:solidFill>
                <a:ea typeface="宋体" charset="-122"/>
              </a:rPr>
              <a:t>用</a:t>
            </a:r>
            <a:r>
              <a:rPr lang="zh-CN" altLang="en-US" dirty="0" smtClean="0">
                <a:solidFill>
                  <a:srgbClr val="3333CC"/>
                </a:solidFill>
                <a:ea typeface="黑体" pitchFamily="2" charset="-122"/>
              </a:rPr>
              <a:t>样本的各阶矩</a:t>
            </a:r>
            <a:r>
              <a:rPr lang="zh-CN" altLang="en-US" dirty="0" smtClean="0">
                <a:solidFill>
                  <a:schemeClr val="accent2"/>
                </a:solidFill>
                <a:ea typeface="黑体" pitchFamily="2" charset="-122"/>
              </a:rPr>
              <a:t>作为</a:t>
            </a:r>
            <a:r>
              <a:rPr lang="zh-CN" altLang="en-US" dirty="0" smtClean="0">
                <a:solidFill>
                  <a:srgbClr val="3333CC"/>
                </a:solidFill>
                <a:ea typeface="黑体" pitchFamily="2" charset="-122"/>
              </a:rPr>
              <a:t>总体的各阶矩 的估计</a:t>
            </a:r>
            <a:r>
              <a:rPr lang="en-US" altLang="zh-CN" dirty="0" smtClean="0">
                <a:solidFill>
                  <a:srgbClr val="3333CC"/>
                </a:solidFill>
                <a:ea typeface="黑体" pitchFamily="2" charset="-122"/>
              </a:rPr>
              <a:t>,</a:t>
            </a:r>
            <a:r>
              <a:rPr lang="zh-CN" altLang="en-US" dirty="0" smtClean="0">
                <a:solidFill>
                  <a:srgbClr val="3333CC"/>
                </a:solidFill>
                <a:ea typeface="黑体" pitchFamily="2" charset="-122"/>
              </a:rPr>
              <a:t>而求得未知参数的估计量.</a:t>
            </a:r>
          </a:p>
        </p:txBody>
      </p:sp>
      <p:sp>
        <p:nvSpPr>
          <p:cNvPr id="4" name="Rectangle 4"/>
          <p:cNvSpPr>
            <a:spLocks noChangeArrowheads="1"/>
          </p:cNvSpPr>
          <p:nvPr/>
        </p:nvSpPr>
        <p:spPr bwMode="auto">
          <a:xfrm>
            <a:off x="609600" y="2492896"/>
            <a:ext cx="2151063" cy="519112"/>
          </a:xfrm>
          <a:prstGeom prst="rect">
            <a:avLst/>
          </a:prstGeom>
          <a:noFill/>
          <a:ln w="9525">
            <a:noFill/>
            <a:miter lim="800000"/>
            <a:headEnd/>
            <a:tailEnd/>
          </a:ln>
          <a:effectLst/>
        </p:spPr>
        <p:txBody>
          <a:bodyPr wrap="none" anchor="ctr">
            <a:spAutoFit/>
          </a:bodyPr>
          <a:lstStyle/>
          <a:p>
            <a:r>
              <a:rPr lang="zh-CN" altLang="en-US" dirty="0" smtClean="0">
                <a:solidFill>
                  <a:srgbClr val="008000"/>
                </a:solidFill>
                <a:latin typeface="黑体" pitchFamily="2" charset="-122"/>
                <a:ea typeface="黑体" pitchFamily="2" charset="-122"/>
              </a:rPr>
              <a:t> 理论依据: </a:t>
            </a:r>
          </a:p>
        </p:txBody>
      </p:sp>
      <p:sp>
        <p:nvSpPr>
          <p:cNvPr id="5" name="Rectangle 8"/>
          <p:cNvSpPr>
            <a:spLocks noChangeArrowheads="1"/>
          </p:cNvSpPr>
          <p:nvPr/>
        </p:nvSpPr>
        <p:spPr bwMode="auto">
          <a:xfrm>
            <a:off x="2590800" y="2492896"/>
            <a:ext cx="2133600" cy="519112"/>
          </a:xfrm>
          <a:prstGeom prst="rect">
            <a:avLst/>
          </a:prstGeom>
          <a:noFill/>
          <a:ln w="9525">
            <a:noFill/>
            <a:miter lim="800000"/>
            <a:headEnd/>
            <a:tailEnd/>
          </a:ln>
          <a:effectLst/>
        </p:spPr>
        <p:txBody>
          <a:bodyPr anchor="ctr">
            <a:spAutoFit/>
          </a:bodyPr>
          <a:lstStyle/>
          <a:p>
            <a:pPr algn="l"/>
            <a:r>
              <a:rPr lang="zh-CN" altLang="en-US" dirty="0" smtClean="0">
                <a:solidFill>
                  <a:srgbClr val="000000"/>
                </a:solidFill>
                <a:ea typeface="宋体" charset="-122"/>
              </a:rPr>
              <a:t>大数定律</a:t>
            </a:r>
          </a:p>
        </p:txBody>
      </p:sp>
      <p:graphicFrame>
        <p:nvGraphicFramePr>
          <p:cNvPr id="5122" name="Object 2"/>
          <p:cNvGraphicFramePr>
            <a:graphicFrameLocks noChangeAspect="1"/>
          </p:cNvGraphicFramePr>
          <p:nvPr/>
        </p:nvGraphicFramePr>
        <p:xfrm>
          <a:off x="2066925" y="3112690"/>
          <a:ext cx="4362450" cy="1084263"/>
        </p:xfrm>
        <a:graphic>
          <a:graphicData uri="http://schemas.openxmlformats.org/presentationml/2006/ole">
            <mc:AlternateContent xmlns:mc="http://schemas.openxmlformats.org/markup-compatibility/2006">
              <mc:Choice xmlns:v="urn:schemas-microsoft-com:vml" Requires="v">
                <p:oleObj spid="_x0000_s5124" name="Equation" r:id="rId3" imgW="1942920" imgH="482400" progId="Equation.DSMT4">
                  <p:embed/>
                </p:oleObj>
              </mc:Choice>
              <mc:Fallback>
                <p:oleObj name="Equation" r:id="rId3" imgW="1942920" imgH="482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6925" y="3112690"/>
                        <a:ext cx="4362450"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矩形 6"/>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graphicFrame>
        <p:nvGraphicFramePr>
          <p:cNvPr id="217097" name="Object 9"/>
          <p:cNvGraphicFramePr>
            <a:graphicFrameLocks noChangeAspect="1"/>
          </p:cNvGraphicFramePr>
          <p:nvPr/>
        </p:nvGraphicFramePr>
        <p:xfrm>
          <a:off x="857225" y="4357694"/>
          <a:ext cx="7286676" cy="1130691"/>
        </p:xfrm>
        <a:graphic>
          <a:graphicData uri="http://schemas.openxmlformats.org/presentationml/2006/ole">
            <mc:AlternateContent xmlns:mc="http://schemas.openxmlformats.org/markup-compatibility/2006">
              <mc:Choice xmlns:v="urn:schemas-microsoft-com:vml" Requires="v">
                <p:oleObj spid="_x0000_s5125" name="Equation" r:id="rId5" imgW="2946240" imgH="457200" progId="Equation.DSMT4">
                  <p:embed/>
                </p:oleObj>
              </mc:Choice>
              <mc:Fallback>
                <p:oleObj name="Equation" r:id="rId5" imgW="2946240" imgH="457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25" y="4357694"/>
                        <a:ext cx="7286676" cy="11306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5122"/>
                                        </p:tgtEl>
                                        <p:attrNameLst>
                                          <p:attrName>style.visibility</p:attrName>
                                        </p:attrNameLst>
                                      </p:cBhvr>
                                      <p:to>
                                        <p:strVal val="visible"/>
                                      </p:to>
                                    </p:set>
                                    <p:animEffect transition="in" filter="wipe(left)">
                                      <p:cBhvr>
                                        <p:cTn id="22" dur="500"/>
                                        <p:tgtEl>
                                          <p:spTgt spid="51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7097"/>
                                        </p:tgtEl>
                                        <p:attrNameLst>
                                          <p:attrName>style.visibility</p:attrName>
                                        </p:attrNameLst>
                                      </p:cBhvr>
                                      <p:to>
                                        <p:strVal val="visible"/>
                                      </p:to>
                                    </p:set>
                                    <p:animEffect transition="in" filter="wipe(left)">
                                      <p:cBhvr>
                                        <p:cTn id="27" dur="500"/>
                                        <p:tgtEl>
                                          <p:spTgt spid="217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4" grpId="0" autoUpdateAnimBg="0"/>
      <p:bldP spid="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3"/>
          <p:cNvSpPr txBox="1">
            <a:spLocks noChangeArrowheads="1"/>
          </p:cNvSpPr>
          <p:nvPr/>
        </p:nvSpPr>
        <p:spPr bwMode="auto">
          <a:xfrm>
            <a:off x="611560" y="620688"/>
            <a:ext cx="3643313" cy="519112"/>
          </a:xfrm>
          <a:prstGeom prst="rect">
            <a:avLst/>
          </a:prstGeom>
          <a:noFill/>
          <a:ln w="9525">
            <a:noFill/>
            <a:miter lim="800000"/>
            <a:headEnd/>
            <a:tailEnd/>
          </a:ln>
          <a:effectLst/>
        </p:spPr>
        <p:txBody>
          <a:bodyPr>
            <a:spAutoFit/>
          </a:bodyPr>
          <a:lstStyle/>
          <a:p>
            <a:pPr algn="l">
              <a:spcBef>
                <a:spcPct val="50000"/>
              </a:spcBef>
            </a:pPr>
            <a:r>
              <a:rPr lang="zh-CN" altLang="en-US" dirty="0" smtClean="0">
                <a:solidFill>
                  <a:srgbClr val="FF0000"/>
                </a:solidFill>
                <a:ea typeface="黑体" pitchFamily="2" charset="-122"/>
              </a:rPr>
              <a:t>矩估计法的具体步骤:</a:t>
            </a:r>
          </a:p>
        </p:txBody>
      </p:sp>
      <p:graphicFrame>
        <p:nvGraphicFramePr>
          <p:cNvPr id="3" name="Object 42"/>
          <p:cNvGraphicFramePr>
            <a:graphicFrameLocks noChangeAspect="1"/>
          </p:cNvGraphicFramePr>
          <p:nvPr/>
        </p:nvGraphicFramePr>
        <p:xfrm>
          <a:off x="835025" y="4292600"/>
          <a:ext cx="7610475" cy="576263"/>
        </p:xfrm>
        <a:graphic>
          <a:graphicData uri="http://schemas.openxmlformats.org/presentationml/2006/ole">
            <mc:AlternateContent xmlns:mc="http://schemas.openxmlformats.org/markup-compatibility/2006">
              <mc:Choice xmlns:v="urn:schemas-microsoft-com:vml" Requires="v">
                <p:oleObj spid="_x0000_s10250" name="Equation" r:id="rId3" imgW="3352680" imgH="241200" progId="Equation.DSMT4">
                  <p:embed/>
                </p:oleObj>
              </mc:Choice>
              <mc:Fallback>
                <p:oleObj name="Equation" r:id="rId3" imgW="335268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4292600"/>
                        <a:ext cx="761047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6"/>
          <p:cNvSpPr txBox="1">
            <a:spLocks noChangeArrowheads="1"/>
          </p:cNvSpPr>
          <p:nvPr/>
        </p:nvSpPr>
        <p:spPr bwMode="auto">
          <a:xfrm>
            <a:off x="467544" y="1340768"/>
            <a:ext cx="7842448" cy="525401"/>
          </a:xfrm>
          <a:prstGeom prst="rect">
            <a:avLst/>
          </a:prstGeom>
          <a:noFill/>
          <a:ln w="9525">
            <a:noFill/>
            <a:miter lim="800000"/>
            <a:headEnd/>
            <a:tailEnd/>
          </a:ln>
          <a:effectLst/>
        </p:spPr>
        <p:txBody>
          <a:bodyPr wrap="square" lIns="90000" tIns="46800" rIns="90000" bIns="46800">
            <a:spAutoFit/>
          </a:bodyPr>
          <a:lstStyle/>
          <a:p>
            <a:pPr algn="l">
              <a:spcBef>
                <a:spcPct val="50000"/>
              </a:spcBef>
            </a:pPr>
            <a:r>
              <a:rPr lang="zh-CN" altLang="en-US" dirty="0" smtClean="0">
                <a:solidFill>
                  <a:srgbClr val="000000"/>
                </a:solidFill>
                <a:ea typeface="宋体" charset="-122"/>
              </a:rPr>
              <a:t>设总体 </a:t>
            </a:r>
            <a:r>
              <a:rPr lang="en-US" altLang="zh-CN" i="1" dirty="0" smtClean="0">
                <a:solidFill>
                  <a:srgbClr val="000000"/>
                </a:solidFill>
                <a:ea typeface="宋体" charset="-122"/>
              </a:rPr>
              <a:t>X </a:t>
            </a:r>
            <a:r>
              <a:rPr lang="zh-CN" altLang="en-US" dirty="0" smtClean="0">
                <a:solidFill>
                  <a:srgbClr val="000000"/>
                </a:solidFill>
                <a:ea typeface="宋体" charset="-122"/>
              </a:rPr>
              <a:t>的分布含有待估的未知参数 </a:t>
            </a:r>
          </a:p>
        </p:txBody>
      </p:sp>
      <p:graphicFrame>
        <p:nvGraphicFramePr>
          <p:cNvPr id="5" name="Object 47"/>
          <p:cNvGraphicFramePr>
            <a:graphicFrameLocks noChangeAspect="1"/>
          </p:cNvGraphicFramePr>
          <p:nvPr/>
        </p:nvGraphicFramePr>
        <p:xfrm>
          <a:off x="6444208" y="1340768"/>
          <a:ext cx="2302892" cy="544936"/>
        </p:xfrm>
        <a:graphic>
          <a:graphicData uri="http://schemas.openxmlformats.org/presentationml/2006/ole">
            <mc:AlternateContent xmlns:mc="http://schemas.openxmlformats.org/markup-compatibility/2006">
              <mc:Choice xmlns:v="urn:schemas-microsoft-com:vml" Requires="v">
                <p:oleObj spid="_x0000_s10251" name="公式" r:id="rId5" imgW="838080" imgH="228600" progId="Equation.3">
                  <p:embed/>
                </p:oleObj>
              </mc:Choice>
              <mc:Fallback>
                <p:oleObj name="公式" r:id="rId5" imgW="83808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4208" y="1340768"/>
                        <a:ext cx="2302892" cy="544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1"/>
          <p:cNvGraphicFramePr>
            <a:graphicFrameLocks noChangeAspect="1"/>
          </p:cNvGraphicFramePr>
          <p:nvPr/>
        </p:nvGraphicFramePr>
        <p:xfrm>
          <a:off x="538807" y="2636912"/>
          <a:ext cx="8176597" cy="523486"/>
        </p:xfrm>
        <a:graphic>
          <a:graphicData uri="http://schemas.openxmlformats.org/presentationml/2006/ole">
            <mc:AlternateContent xmlns:mc="http://schemas.openxmlformats.org/markup-compatibility/2006">
              <mc:Choice xmlns:v="urn:schemas-microsoft-com:vml" Requires="v">
                <p:oleObj spid="_x0000_s10252" name="公式" r:id="rId7" imgW="3365280" imgH="228600" progId="Equation.3">
                  <p:embed/>
                </p:oleObj>
              </mc:Choice>
              <mc:Fallback>
                <p:oleObj name="公式" r:id="rId7" imgW="3365280" imgH="2286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807" y="2636912"/>
                        <a:ext cx="8176597" cy="523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54"/>
          <p:cNvGraphicFramePr>
            <a:graphicFrameLocks noChangeAspect="1"/>
          </p:cNvGraphicFramePr>
          <p:nvPr/>
        </p:nvGraphicFramePr>
        <p:xfrm>
          <a:off x="812800" y="5100638"/>
          <a:ext cx="4067175" cy="555625"/>
        </p:xfrm>
        <a:graphic>
          <a:graphicData uri="http://schemas.openxmlformats.org/presentationml/2006/ole">
            <mc:AlternateContent xmlns:mc="http://schemas.openxmlformats.org/markup-compatibility/2006">
              <mc:Choice xmlns:v="urn:schemas-microsoft-com:vml" Requires="v">
                <p:oleObj spid="_x0000_s10253" name="Equation" r:id="rId9" imgW="1765080" imgH="241200" progId="Equation.DSMT4">
                  <p:embed/>
                </p:oleObj>
              </mc:Choice>
              <mc:Fallback>
                <p:oleObj name="Equation" r:id="rId9" imgW="1765080" imgH="24120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2800" y="5100638"/>
                        <a:ext cx="406717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55"/>
          <p:cNvGraphicFramePr>
            <a:graphicFrameLocks noChangeAspect="1"/>
          </p:cNvGraphicFramePr>
          <p:nvPr/>
        </p:nvGraphicFramePr>
        <p:xfrm>
          <a:off x="755576" y="5805488"/>
          <a:ext cx="7499350" cy="531812"/>
        </p:xfrm>
        <a:graphic>
          <a:graphicData uri="http://schemas.openxmlformats.org/presentationml/2006/ole">
            <mc:AlternateContent xmlns:mc="http://schemas.openxmlformats.org/markup-compatibility/2006">
              <mc:Choice xmlns:v="urn:schemas-microsoft-com:vml" Requires="v">
                <p:oleObj spid="_x0000_s10254" name="公式" r:id="rId11" imgW="3225600" imgH="228600" progId="Equation.3">
                  <p:embed/>
                </p:oleObj>
              </mc:Choice>
              <mc:Fallback>
                <p:oleObj name="公式" r:id="rId11" imgW="3225600" imgH="228600" progId="Equation.3">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576" y="5805488"/>
                        <a:ext cx="749935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nvGraphicFramePr>
        <p:xfrm>
          <a:off x="611560" y="1916832"/>
          <a:ext cx="8112126" cy="601662"/>
        </p:xfrm>
        <a:graphic>
          <a:graphicData uri="http://schemas.openxmlformats.org/presentationml/2006/ole">
            <mc:AlternateContent xmlns:mc="http://schemas.openxmlformats.org/markup-compatibility/2006">
              <mc:Choice xmlns:v="urn:schemas-microsoft-com:vml" Requires="v">
                <p:oleObj spid="_x0000_s10255" name="Equation" r:id="rId13" imgW="3251160" imgH="241200" progId="Equation.DSMT4">
                  <p:embed/>
                </p:oleObj>
              </mc:Choice>
              <mc:Fallback>
                <p:oleObj name="Equation" r:id="rId13" imgW="3251160" imgH="241200" progId="Equation.DSMT4">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560" y="1916832"/>
                        <a:ext cx="8112126"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9"/>
          <p:cNvGraphicFramePr>
            <a:graphicFrameLocks noChangeAspect="1"/>
          </p:cNvGraphicFramePr>
          <p:nvPr/>
        </p:nvGraphicFramePr>
        <p:xfrm>
          <a:off x="611560" y="3140968"/>
          <a:ext cx="6997480" cy="1008112"/>
        </p:xfrm>
        <a:graphic>
          <a:graphicData uri="http://schemas.openxmlformats.org/presentationml/2006/ole">
            <mc:AlternateContent xmlns:mc="http://schemas.openxmlformats.org/markup-compatibility/2006">
              <mc:Choice xmlns:v="urn:schemas-microsoft-com:vml" Requires="v">
                <p:oleObj spid="_x0000_s10256" name="Equation" r:id="rId15" imgW="2997000" imgH="431640" progId="Equation.DSMT4">
                  <p:embed/>
                </p:oleObj>
              </mc:Choice>
              <mc:Fallback>
                <p:oleObj name="Equation" r:id="rId15" imgW="2997000" imgH="431640" progId="Equation.DSMT4">
                  <p:embed/>
                  <p:pic>
                    <p:nvPicPr>
                      <p:cNvPr id="0"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560" y="3140968"/>
                        <a:ext cx="6997480"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矩形 11"/>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48"/>
                                        </p:tgtEl>
                                        <p:attrNameLst>
                                          <p:attrName>style.visibility</p:attrName>
                                        </p:attrNameLst>
                                      </p:cBhvr>
                                      <p:to>
                                        <p:strVal val="visible"/>
                                      </p:to>
                                    </p:set>
                                    <p:animEffect transition="in" filter="wipe(left)">
                                      <p:cBhvr>
                                        <p:cTn id="17" dur="500"/>
                                        <p:tgtEl>
                                          <p:spTgt spid="102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49"/>
                                        </p:tgtEl>
                                        <p:attrNameLst>
                                          <p:attrName>style.visibility</p:attrName>
                                        </p:attrNameLst>
                                      </p:cBhvr>
                                      <p:to>
                                        <p:strVal val="visible"/>
                                      </p:to>
                                    </p:set>
                                    <p:animEffect transition="in" filter="wipe(left)">
                                      <p:cBhvr>
                                        <p:cTn id="27" dur="500"/>
                                        <p:tgtEl>
                                          <p:spTgt spid="102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nvGraphicFramePr>
        <p:xfrm>
          <a:off x="785786" y="765175"/>
          <a:ext cx="4086225" cy="576263"/>
        </p:xfrm>
        <a:graphic>
          <a:graphicData uri="http://schemas.openxmlformats.org/presentationml/2006/ole">
            <mc:AlternateContent xmlns:mc="http://schemas.openxmlformats.org/markup-compatibility/2006">
              <mc:Choice xmlns:v="urn:schemas-microsoft-com:vml" Requires="v">
                <p:oleObj spid="_x0000_s11270" name="Equation" r:id="rId3" imgW="1600200" imgH="241200" progId="Equation.DSMT4">
                  <p:embed/>
                </p:oleObj>
              </mc:Choice>
              <mc:Fallback>
                <p:oleObj name="Equation" r:id="rId3" imgW="160020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86" y="765175"/>
                        <a:ext cx="40862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5"/>
          <p:cNvGraphicFramePr>
            <a:graphicFrameLocks noChangeAspect="1"/>
          </p:cNvGraphicFramePr>
          <p:nvPr/>
        </p:nvGraphicFramePr>
        <p:xfrm>
          <a:off x="5148063" y="764704"/>
          <a:ext cx="3231129" cy="576064"/>
        </p:xfrm>
        <a:graphic>
          <a:graphicData uri="http://schemas.openxmlformats.org/presentationml/2006/ole">
            <mc:AlternateContent xmlns:mc="http://schemas.openxmlformats.org/markup-compatibility/2006">
              <mc:Choice xmlns:v="urn:schemas-microsoft-com:vml" Requires="v">
                <p:oleObj spid="_x0000_s11271" name="公式" r:id="rId5" imgW="1422360" imgH="253800" progId="Equation.3">
                  <p:embed/>
                </p:oleObj>
              </mc:Choice>
              <mc:Fallback>
                <p:oleObj name="公式" r:id="rId5" imgW="1422360" imgH="253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3" y="764704"/>
                        <a:ext cx="3231129"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6"/>
          <p:cNvGraphicFramePr>
            <a:graphicFrameLocks noChangeAspect="1"/>
          </p:cNvGraphicFramePr>
          <p:nvPr/>
        </p:nvGraphicFramePr>
        <p:xfrm>
          <a:off x="785786" y="1557338"/>
          <a:ext cx="7323137" cy="1727200"/>
        </p:xfrm>
        <a:graphic>
          <a:graphicData uri="http://schemas.openxmlformats.org/presentationml/2006/ole">
            <mc:AlternateContent xmlns:mc="http://schemas.openxmlformats.org/markup-compatibility/2006">
              <mc:Choice xmlns:v="urn:schemas-microsoft-com:vml" Requires="v">
                <p:oleObj spid="_x0000_s11272" name="Equation" r:id="rId7" imgW="2628720" imgH="736560" progId="Equation.DSMT4">
                  <p:embed/>
                </p:oleObj>
              </mc:Choice>
              <mc:Fallback>
                <p:oleObj name="Equation" r:id="rId7" imgW="2628720" imgH="7365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786" y="1557338"/>
                        <a:ext cx="7323137"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9"/>
          <p:cNvSpPr>
            <a:spLocks noChangeArrowheads="1"/>
          </p:cNvSpPr>
          <p:nvPr/>
        </p:nvSpPr>
        <p:spPr bwMode="auto">
          <a:xfrm>
            <a:off x="838200" y="3352800"/>
            <a:ext cx="5334000" cy="519113"/>
          </a:xfrm>
          <a:prstGeom prst="rect">
            <a:avLst/>
          </a:prstGeom>
          <a:noFill/>
          <a:ln w="9525">
            <a:noFill/>
            <a:miter lim="800000"/>
            <a:headEnd/>
            <a:tailEnd/>
          </a:ln>
          <a:effectLst/>
        </p:spPr>
        <p:txBody>
          <a:bodyPr>
            <a:spAutoFit/>
          </a:bodyPr>
          <a:lstStyle/>
          <a:p>
            <a:pPr algn="l"/>
            <a:r>
              <a:rPr lang="zh-CN" altLang="en-US" dirty="0" smtClean="0">
                <a:solidFill>
                  <a:srgbClr val="000000"/>
                </a:solidFill>
                <a:ea typeface="宋体" charset="-122"/>
              </a:rPr>
              <a:t>矩估计量的观察值称为</a:t>
            </a:r>
            <a:r>
              <a:rPr lang="zh-CN" altLang="en-US" dirty="0" smtClean="0">
                <a:solidFill>
                  <a:schemeClr val="accent2"/>
                </a:solidFill>
                <a:latin typeface="黑体" pitchFamily="49" charset="-122"/>
                <a:ea typeface="黑体" pitchFamily="49" charset="-122"/>
              </a:rPr>
              <a:t>矩估计值</a:t>
            </a:r>
            <a:r>
              <a:rPr lang="zh-CN" altLang="en-US" dirty="0" smtClean="0">
                <a:solidFill>
                  <a:srgbClr val="000000"/>
                </a:solidFill>
                <a:ea typeface="宋体" charset="-122"/>
              </a:rPr>
              <a:t>.</a:t>
            </a:r>
          </a:p>
        </p:txBody>
      </p:sp>
      <p:sp>
        <p:nvSpPr>
          <p:cNvPr id="6" name="Text Box 10"/>
          <p:cNvSpPr txBox="1">
            <a:spLocks noChangeArrowheads="1"/>
          </p:cNvSpPr>
          <p:nvPr/>
        </p:nvSpPr>
        <p:spPr bwMode="auto">
          <a:xfrm>
            <a:off x="762000" y="4038600"/>
            <a:ext cx="1219200" cy="519113"/>
          </a:xfrm>
          <a:prstGeom prst="rect">
            <a:avLst/>
          </a:prstGeom>
          <a:noFill/>
          <a:ln w="9525">
            <a:noFill/>
            <a:miter lim="800000"/>
            <a:headEnd/>
            <a:tailEnd/>
          </a:ln>
          <a:effectLst/>
        </p:spPr>
        <p:txBody>
          <a:bodyPr lIns="90000" tIns="46800" rIns="90000" bIns="46800">
            <a:spAutoFit/>
          </a:bodyPr>
          <a:lstStyle/>
          <a:p>
            <a:pPr algn="l">
              <a:spcBef>
                <a:spcPct val="50000"/>
              </a:spcBef>
            </a:pPr>
            <a:r>
              <a:rPr lang="zh-CN" altLang="en-US" smtClean="0">
                <a:solidFill>
                  <a:srgbClr val="FF0000"/>
                </a:solidFill>
                <a:ea typeface="黑体" pitchFamily="2" charset="-122"/>
              </a:rPr>
              <a:t>注</a:t>
            </a:r>
          </a:p>
        </p:txBody>
      </p:sp>
      <p:sp>
        <p:nvSpPr>
          <p:cNvPr id="7" name="Text Box 11"/>
          <p:cNvSpPr txBox="1">
            <a:spLocks noChangeArrowheads="1"/>
          </p:cNvSpPr>
          <p:nvPr/>
        </p:nvSpPr>
        <p:spPr bwMode="auto">
          <a:xfrm>
            <a:off x="1447800" y="4038600"/>
            <a:ext cx="3810000" cy="519113"/>
          </a:xfrm>
          <a:prstGeom prst="rect">
            <a:avLst/>
          </a:prstGeom>
          <a:noFill/>
          <a:ln w="9525">
            <a:noFill/>
            <a:miter lim="800000"/>
            <a:headEnd/>
            <a:tailEnd/>
          </a:ln>
          <a:effectLst/>
        </p:spPr>
        <p:txBody>
          <a:bodyPr lIns="90000" tIns="46800" rIns="90000" bIns="46800">
            <a:spAutoFit/>
          </a:bodyPr>
          <a:lstStyle/>
          <a:p>
            <a:pPr algn="l">
              <a:spcBef>
                <a:spcPct val="50000"/>
              </a:spcBef>
            </a:pPr>
            <a:r>
              <a:rPr lang="zh-CN" altLang="en-US" smtClean="0">
                <a:solidFill>
                  <a:srgbClr val="000000"/>
                </a:solidFill>
                <a:ea typeface="宋体" charset="-122"/>
              </a:rPr>
              <a:t>方程组</a:t>
            </a:r>
          </a:p>
        </p:txBody>
      </p:sp>
      <p:sp>
        <p:nvSpPr>
          <p:cNvPr id="8" name="Text Box 13"/>
          <p:cNvSpPr txBox="1">
            <a:spLocks noChangeArrowheads="1"/>
          </p:cNvSpPr>
          <p:nvPr/>
        </p:nvSpPr>
        <p:spPr bwMode="auto">
          <a:xfrm>
            <a:off x="838200" y="5348288"/>
            <a:ext cx="6172200" cy="519112"/>
          </a:xfrm>
          <a:prstGeom prst="rect">
            <a:avLst/>
          </a:prstGeom>
          <a:noFill/>
          <a:ln w="9525">
            <a:noFill/>
            <a:miter lim="800000"/>
            <a:headEnd/>
            <a:tailEnd/>
          </a:ln>
          <a:effectLst/>
        </p:spPr>
        <p:txBody>
          <a:bodyPr lIns="90000" tIns="46800" rIns="90000" bIns="46800">
            <a:spAutoFit/>
          </a:bodyPr>
          <a:lstStyle/>
          <a:p>
            <a:pPr algn="l">
              <a:spcBef>
                <a:spcPct val="50000"/>
              </a:spcBef>
            </a:pPr>
            <a:r>
              <a:rPr lang="zh-CN" altLang="en-US" smtClean="0">
                <a:solidFill>
                  <a:srgbClr val="000000"/>
                </a:solidFill>
                <a:ea typeface="宋体" charset="-122"/>
              </a:rPr>
              <a:t>中方程的个数= 待估参数的个数.</a:t>
            </a:r>
          </a:p>
        </p:txBody>
      </p:sp>
      <p:graphicFrame>
        <p:nvGraphicFramePr>
          <p:cNvPr id="9" name="Object 14"/>
          <p:cNvGraphicFramePr>
            <a:graphicFrameLocks noGrp="1" noChangeAspect="1"/>
          </p:cNvGraphicFramePr>
          <p:nvPr/>
        </p:nvGraphicFramePr>
        <p:xfrm>
          <a:off x="1735138" y="4581525"/>
          <a:ext cx="3727450" cy="600075"/>
        </p:xfrm>
        <a:graphic>
          <a:graphicData uri="http://schemas.openxmlformats.org/presentationml/2006/ole">
            <mc:AlternateContent xmlns:mc="http://schemas.openxmlformats.org/markup-compatibility/2006">
              <mc:Choice xmlns:v="urn:schemas-microsoft-com:vml" Requires="v">
                <p:oleObj spid="_x0000_s11273" name="公式" r:id="rId9" imgW="1422360" imgH="228600" progId="Equation.3">
                  <p:embed/>
                </p:oleObj>
              </mc:Choice>
              <mc:Fallback>
                <p:oleObj name="公式" r:id="rId9" imgW="1422360" imgH="228600" progId="Equation.3">
                  <p:embed/>
                  <p:pic>
                    <p:nvPicPr>
                      <p:cNvPr id="0" name="Picture 5"/>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5138" y="4581525"/>
                        <a:ext cx="37274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矩形 9"/>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ipe(left)">
                                      <p:cBhvr>
                                        <p:cTn id="37" dur="3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build="p" autoUpdateAnimBg="0"/>
      <p:bldP spid="7" grpId="0" build="p" autoUpdateAnimBg="0"/>
      <p:bldP spid="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sp>
        <p:nvSpPr>
          <p:cNvPr id="3" name="内容占位符 1"/>
          <p:cNvSpPr txBox="1">
            <a:spLocks/>
          </p:cNvSpPr>
          <p:nvPr/>
        </p:nvSpPr>
        <p:spPr>
          <a:xfrm>
            <a:off x="685800" y="609600"/>
            <a:ext cx="7772400" cy="54864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zh-CN" altLang="en-US"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rPr>
              <a:t>例</a:t>
            </a:r>
            <a:endParaRPr kumimoji="1" lang="en-US" altLang="zh-CN"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kern="0" dirty="0" smtClean="0">
              <a:solidFill>
                <a:schemeClr val="accent2"/>
              </a:solidFill>
              <a:latin typeface="黑体" pitchFamily="49"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1" i="0" u="none" strike="noStrike" kern="0" cap="none" spc="0" normalizeH="0" baseline="0" noProof="0" dirty="0" smtClean="0">
              <a:ln>
                <a:noFill/>
              </a:ln>
              <a:solidFill>
                <a:schemeClr val="accent2"/>
              </a:solidFill>
              <a:effectLst/>
              <a:uLnTx/>
              <a:uFillTx/>
              <a:latin typeface="黑体" pitchFamily="49" charset="-122"/>
              <a:ea typeface="黑体"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kern="0" dirty="0" smtClean="0">
              <a:solidFill>
                <a:schemeClr val="accent2"/>
              </a:solidFill>
              <a:latin typeface="黑体" pitchFamily="49" charset="-122"/>
              <a:ea typeface="黑体" pitchFamily="49" charset="-122"/>
            </a:endParaRPr>
          </a:p>
          <a:p>
            <a:pPr marL="342900" indent="-342900" algn="l" eaLnBrk="0" hangingPunct="0">
              <a:spcBef>
                <a:spcPct val="20000"/>
              </a:spcBef>
            </a:pPr>
            <a:r>
              <a:rPr lang="zh-CN" altLang="en-US" kern="0" dirty="0" smtClean="0">
                <a:solidFill>
                  <a:schemeClr val="accent2"/>
                </a:solidFill>
                <a:latin typeface="黑体" pitchFamily="49" charset="-122"/>
                <a:ea typeface="黑体" pitchFamily="49" charset="-122"/>
              </a:rPr>
              <a:t>例</a:t>
            </a:r>
            <a:endParaRPr lang="en-US" altLang="zh-CN" kern="0" dirty="0" smtClean="0">
              <a:solidFill>
                <a:schemeClr val="accent2"/>
              </a:solidFill>
              <a:latin typeface="黑体" pitchFamily="49"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kern="0" dirty="0" smtClean="0">
              <a:solidFill>
                <a:schemeClr val="accent2"/>
              </a:solidFill>
              <a:latin typeface="黑体" pitchFamily="49"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zh-CN" altLang="en-US" sz="2800" b="1" i="0" u="none" strike="noStrike" kern="0" cap="none" spc="0" normalizeH="0" baseline="0" noProof="0" dirty="0">
              <a:ln>
                <a:noFill/>
              </a:ln>
              <a:solidFill>
                <a:schemeClr val="accent2"/>
              </a:solidFill>
              <a:effectLst/>
              <a:uLnTx/>
              <a:uFillTx/>
              <a:latin typeface="黑体" pitchFamily="49" charset="-122"/>
              <a:ea typeface="黑体" pitchFamily="49" charset="-122"/>
              <a:cs typeface="+mn-cs"/>
            </a:endParaRPr>
          </a:p>
        </p:txBody>
      </p:sp>
      <p:pic>
        <p:nvPicPr>
          <p:cNvPr id="4" name="图片 3" descr="2015-05-19_100941.jpg"/>
          <p:cNvPicPr>
            <a:picLocks noChangeAspect="1"/>
          </p:cNvPicPr>
          <p:nvPr/>
        </p:nvPicPr>
        <p:blipFill>
          <a:blip r:embed="rId2">
            <a:clrChange>
              <a:clrFrom>
                <a:srgbClr val="FFFFFF"/>
              </a:clrFrom>
              <a:clrTo>
                <a:srgbClr val="FFFFFF">
                  <a:alpha val="0"/>
                </a:srgbClr>
              </a:clrTo>
            </a:clrChange>
          </a:blip>
          <a:stretch>
            <a:fillRect/>
          </a:stretch>
        </p:blipFill>
        <p:spPr>
          <a:xfrm>
            <a:off x="500034" y="285728"/>
            <a:ext cx="7929618" cy="1893708"/>
          </a:xfrm>
          <a:prstGeom prst="rect">
            <a:avLst/>
          </a:prstGeom>
        </p:spPr>
      </p:pic>
      <p:pic>
        <p:nvPicPr>
          <p:cNvPr id="5" name="图片 4" descr="2015-05-19_102424.jpg"/>
          <p:cNvPicPr>
            <a:picLocks noChangeAspect="1"/>
          </p:cNvPicPr>
          <p:nvPr/>
        </p:nvPicPr>
        <p:blipFill>
          <a:blip r:embed="rId3">
            <a:clrChange>
              <a:clrFrom>
                <a:srgbClr val="FFFFFF"/>
              </a:clrFrom>
              <a:clrTo>
                <a:srgbClr val="FFFFFF">
                  <a:alpha val="0"/>
                </a:srgbClr>
              </a:clrTo>
            </a:clrChange>
          </a:blip>
          <a:stretch>
            <a:fillRect/>
          </a:stretch>
        </p:blipFill>
        <p:spPr>
          <a:xfrm>
            <a:off x="428596" y="2357430"/>
            <a:ext cx="8072494" cy="1727498"/>
          </a:xfrm>
          <a:prstGeom prst="rect">
            <a:avLst/>
          </a:prstGeom>
        </p:spPr>
      </p:pic>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pPr>
              <a:buNone/>
            </a:pPr>
            <a:r>
              <a:rPr lang="en-US" altLang="zh-CN" b="1" dirty="0" smtClean="0">
                <a:solidFill>
                  <a:schemeClr val="accent2"/>
                </a:solidFill>
                <a:latin typeface="黑体" pitchFamily="49" charset="-122"/>
                <a:ea typeface="黑体" pitchFamily="49" charset="-122"/>
              </a:rPr>
              <a:t>3.</a:t>
            </a:r>
            <a:r>
              <a:rPr lang="zh-CN" altLang="en-US" b="1" dirty="0" smtClean="0">
                <a:solidFill>
                  <a:schemeClr val="accent2"/>
                </a:solidFill>
                <a:latin typeface="黑体" pitchFamily="49" charset="-122"/>
                <a:ea typeface="黑体" pitchFamily="49" charset="-122"/>
              </a:rPr>
              <a:t>最大似然估计法</a:t>
            </a:r>
            <a:r>
              <a:rPr lang="en-US" altLang="zh-CN" b="1" dirty="0" smtClean="0">
                <a:latin typeface="黑体" pitchFamily="49" charset="-122"/>
                <a:ea typeface="黑体" pitchFamily="49" charset="-122"/>
              </a:rPr>
              <a:t>. </a:t>
            </a:r>
            <a:endParaRPr lang="zh-CN" altLang="en-US" sz="2800" b="1" dirty="0" smtClean="0"/>
          </a:p>
          <a:p>
            <a:pPr>
              <a:buNone/>
            </a:pPr>
            <a:endParaRPr lang="zh-CN" altLang="en-US" sz="2800" dirty="0"/>
          </a:p>
        </p:txBody>
      </p:sp>
      <p:sp>
        <p:nvSpPr>
          <p:cNvPr id="3" name="Rectangle 3"/>
          <p:cNvSpPr>
            <a:spLocks noChangeArrowheads="1"/>
          </p:cNvSpPr>
          <p:nvPr/>
        </p:nvSpPr>
        <p:spPr bwMode="auto">
          <a:xfrm>
            <a:off x="683568" y="3628181"/>
            <a:ext cx="7774632" cy="1384995"/>
          </a:xfrm>
          <a:prstGeom prst="rect">
            <a:avLst/>
          </a:prstGeom>
          <a:noFill/>
          <a:ln w="9525">
            <a:noFill/>
            <a:miter lim="800000"/>
            <a:headEnd/>
            <a:tailEnd/>
          </a:ln>
          <a:effectLst/>
        </p:spPr>
        <p:txBody>
          <a:bodyPr wrap="square" anchor="ctr">
            <a:spAutoFit/>
          </a:bodyPr>
          <a:lstStyle/>
          <a:p>
            <a:pPr algn="l"/>
            <a:r>
              <a:rPr lang="zh-CN" altLang="en-US" dirty="0" smtClean="0">
                <a:solidFill>
                  <a:srgbClr val="000000"/>
                </a:solidFill>
                <a:ea typeface="宋体" charset="-122"/>
              </a:rPr>
              <a:t> </a:t>
            </a:r>
            <a:r>
              <a:rPr lang="zh-CN" altLang="en-US" dirty="0" smtClean="0">
                <a:solidFill>
                  <a:srgbClr val="008000"/>
                </a:solidFill>
                <a:ea typeface="黑体" pitchFamily="2" charset="-122"/>
              </a:rPr>
              <a:t>基本思想</a:t>
            </a:r>
            <a:r>
              <a:rPr lang="zh-CN" altLang="en-US" dirty="0" smtClean="0">
                <a:solidFill>
                  <a:srgbClr val="000000"/>
                </a:solidFill>
                <a:ea typeface="宋体" charset="-122"/>
              </a:rPr>
              <a:t>：</a:t>
            </a:r>
            <a:r>
              <a:rPr lang="zh-CN" altLang="en-US" dirty="0" smtClean="0">
                <a:solidFill>
                  <a:schemeClr val="accent2"/>
                </a:solidFill>
                <a:latin typeface="黑体" pitchFamily="49" charset="-122"/>
                <a:ea typeface="黑体" pitchFamily="49" charset="-122"/>
              </a:rPr>
              <a:t>当从模型总体随机抽取</a:t>
            </a:r>
            <a:r>
              <a:rPr lang="en-US" altLang="zh-CN" i="1" dirty="0" smtClean="0">
                <a:solidFill>
                  <a:schemeClr val="accent2"/>
                </a:solidFill>
                <a:latin typeface="+mn-lt"/>
                <a:ea typeface="黑体" pitchFamily="49" charset="-122"/>
              </a:rPr>
              <a:t>n</a:t>
            </a:r>
            <a:r>
              <a:rPr lang="zh-CN" altLang="en-US" dirty="0" smtClean="0">
                <a:solidFill>
                  <a:schemeClr val="accent2"/>
                </a:solidFill>
                <a:latin typeface="黑体" pitchFamily="49" charset="-122"/>
                <a:ea typeface="黑体" pitchFamily="49" charset="-122"/>
              </a:rPr>
              <a:t>组样本观测</a:t>
            </a:r>
            <a:endParaRPr lang="en-US" altLang="zh-CN" dirty="0" smtClean="0">
              <a:solidFill>
                <a:schemeClr val="accent2"/>
              </a:solidFill>
              <a:latin typeface="黑体" pitchFamily="49" charset="-122"/>
              <a:ea typeface="黑体" pitchFamily="49" charset="-122"/>
            </a:endParaRPr>
          </a:p>
          <a:p>
            <a:pPr algn="l"/>
            <a:r>
              <a:rPr lang="zh-CN" altLang="en-US" dirty="0" smtClean="0">
                <a:solidFill>
                  <a:schemeClr val="accent2"/>
                </a:solidFill>
                <a:latin typeface="黑体" pitchFamily="49" charset="-122"/>
                <a:ea typeface="黑体" pitchFamily="49" charset="-122"/>
              </a:rPr>
              <a:t>值后，最合理的参数估计量应该使得从模型中抽</a:t>
            </a:r>
            <a:endParaRPr lang="en-US" altLang="zh-CN" dirty="0" smtClean="0">
              <a:solidFill>
                <a:schemeClr val="accent2"/>
              </a:solidFill>
              <a:latin typeface="黑体" pitchFamily="49" charset="-122"/>
              <a:ea typeface="黑体" pitchFamily="49" charset="-122"/>
            </a:endParaRPr>
          </a:p>
          <a:p>
            <a:pPr algn="l"/>
            <a:r>
              <a:rPr lang="zh-CN" altLang="en-US" dirty="0" smtClean="0">
                <a:solidFill>
                  <a:schemeClr val="accent2"/>
                </a:solidFill>
                <a:latin typeface="黑体" pitchFamily="49" charset="-122"/>
                <a:ea typeface="黑体" pitchFamily="49" charset="-122"/>
              </a:rPr>
              <a:t>取该</a:t>
            </a:r>
            <a:r>
              <a:rPr lang="en-US" altLang="zh-CN" i="1" dirty="0" smtClean="0">
                <a:solidFill>
                  <a:schemeClr val="accent2"/>
                </a:solidFill>
                <a:latin typeface="+mn-lt"/>
                <a:ea typeface="黑体" pitchFamily="49" charset="-122"/>
              </a:rPr>
              <a:t>n</a:t>
            </a:r>
            <a:r>
              <a:rPr lang="zh-CN" altLang="en-US" dirty="0" smtClean="0">
                <a:solidFill>
                  <a:schemeClr val="accent2"/>
                </a:solidFill>
                <a:latin typeface="黑体" pitchFamily="49" charset="-122"/>
                <a:ea typeface="黑体" pitchFamily="49" charset="-122"/>
              </a:rPr>
              <a:t>组样本观测值的概率最大.</a:t>
            </a:r>
          </a:p>
        </p:txBody>
      </p:sp>
      <p:pic>
        <p:nvPicPr>
          <p:cNvPr id="10" name="Picture 9" descr="打猎1"/>
          <p:cNvPicPr>
            <a:picLocks noChangeAspect="1" noChangeArrowheads="1"/>
          </p:cNvPicPr>
          <p:nvPr/>
        </p:nvPicPr>
        <p:blipFill>
          <a:blip r:embed="rId2" cstate="print"/>
          <a:srcRect/>
          <a:stretch>
            <a:fillRect/>
          </a:stretch>
        </p:blipFill>
        <p:spPr bwMode="auto">
          <a:xfrm>
            <a:off x="4860032" y="1124744"/>
            <a:ext cx="3079750" cy="2192337"/>
          </a:xfrm>
          <a:prstGeom prst="rect">
            <a:avLst/>
          </a:prstGeom>
          <a:noFill/>
        </p:spPr>
      </p:pic>
      <p:pic>
        <p:nvPicPr>
          <p:cNvPr id="11" name="Picture 11" descr="兔子跑"/>
          <p:cNvPicPr>
            <a:picLocks noChangeAspect="1" noChangeArrowheads="1"/>
          </p:cNvPicPr>
          <p:nvPr/>
        </p:nvPicPr>
        <p:blipFill>
          <a:blip r:embed="rId3" cstate="print"/>
          <a:srcRect/>
          <a:stretch>
            <a:fillRect/>
          </a:stretch>
        </p:blipFill>
        <p:spPr bwMode="auto">
          <a:xfrm>
            <a:off x="1187624" y="1628800"/>
            <a:ext cx="2971800" cy="1431925"/>
          </a:xfrm>
          <a:prstGeom prst="rect">
            <a:avLst/>
          </a:prstGeom>
          <a:noFill/>
        </p:spPr>
      </p:pic>
      <p:sp>
        <p:nvSpPr>
          <p:cNvPr id="6" name="矩形 5"/>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pPr>
              <a:buNone/>
            </a:pPr>
            <a:r>
              <a:rPr lang="zh-CN" altLang="en-US" sz="2800" b="1" dirty="0" smtClean="0">
                <a:solidFill>
                  <a:schemeClr val="accent2"/>
                </a:solidFill>
                <a:latin typeface="黑体" pitchFamily="49" charset="-122"/>
                <a:ea typeface="黑体" pitchFamily="49" charset="-122"/>
              </a:rPr>
              <a:t>例 </a:t>
            </a:r>
            <a:endParaRPr lang="zh-CN" altLang="en-US" sz="2800" b="1" dirty="0">
              <a:solidFill>
                <a:schemeClr val="accent2"/>
              </a:solidFill>
              <a:latin typeface="黑体" pitchFamily="49" charset="-122"/>
              <a:ea typeface="黑体" pitchFamily="49" charset="-122"/>
            </a:endParaRPr>
          </a:p>
        </p:txBody>
      </p:sp>
      <p:sp>
        <p:nvSpPr>
          <p:cNvPr id="3" name="矩形 2"/>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pic>
        <p:nvPicPr>
          <p:cNvPr id="4" name="图片 3" descr="2015-05-19_105420.jpg"/>
          <p:cNvPicPr>
            <a:picLocks noChangeAspect="1"/>
          </p:cNvPicPr>
          <p:nvPr/>
        </p:nvPicPr>
        <p:blipFill>
          <a:blip r:embed="rId3">
            <a:clrChange>
              <a:clrFrom>
                <a:srgbClr val="FFFFFF"/>
              </a:clrFrom>
              <a:clrTo>
                <a:srgbClr val="FFFFFF">
                  <a:alpha val="0"/>
                </a:srgbClr>
              </a:clrTo>
            </a:clrChange>
          </a:blip>
          <a:stretch>
            <a:fillRect/>
          </a:stretch>
        </p:blipFill>
        <p:spPr>
          <a:xfrm>
            <a:off x="428596" y="428604"/>
            <a:ext cx="8143932" cy="4857784"/>
          </a:xfrm>
          <a:prstGeom prst="rect">
            <a:avLst/>
          </a:prstGeom>
        </p:spPr>
      </p:pic>
      <p:graphicFrame>
        <p:nvGraphicFramePr>
          <p:cNvPr id="32770" name="Object 2"/>
          <p:cNvGraphicFramePr>
            <a:graphicFrameLocks noChangeAspect="1"/>
          </p:cNvGraphicFramePr>
          <p:nvPr/>
        </p:nvGraphicFramePr>
        <p:xfrm>
          <a:off x="2071670" y="5072074"/>
          <a:ext cx="6088385" cy="1785926"/>
        </p:xfrm>
        <a:graphic>
          <a:graphicData uri="http://schemas.openxmlformats.org/presentationml/2006/ole">
            <mc:AlternateContent xmlns:mc="http://schemas.openxmlformats.org/markup-compatibility/2006">
              <mc:Choice xmlns:v="urn:schemas-microsoft-com:vml" Requires="v">
                <p:oleObj spid="_x0000_s32771" name="Equation" r:id="rId4" imgW="2857320" imgH="838080" progId="Equation.DSMT4">
                  <p:embed/>
                </p:oleObj>
              </mc:Choice>
              <mc:Fallback>
                <p:oleObj name="Equation" r:id="rId4" imgW="2857320" imgH="8380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670" y="5072074"/>
                        <a:ext cx="6088385" cy="178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p:cNvSpPr/>
          <p:nvPr/>
        </p:nvSpPr>
        <p:spPr bwMode="auto">
          <a:xfrm>
            <a:off x="2857488" y="3500438"/>
            <a:ext cx="2357454" cy="1071570"/>
          </a:xfrm>
          <a:prstGeom prst="rect">
            <a:avLst/>
          </a:prstGeom>
          <a:noFill/>
          <a:ln w="3810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pitchFamily="18" charset="0"/>
              <a:ea typeface="华文新魏" pitchFamily="2" charset="-122"/>
            </a:endParaRPr>
          </a:p>
        </p:txBody>
      </p:sp>
      <p:sp>
        <p:nvSpPr>
          <p:cNvPr id="7" name="矩形 6"/>
          <p:cNvSpPr/>
          <p:nvPr/>
        </p:nvSpPr>
        <p:spPr bwMode="auto">
          <a:xfrm>
            <a:off x="5929322" y="4071942"/>
            <a:ext cx="2357454" cy="1071570"/>
          </a:xfrm>
          <a:prstGeom prst="rect">
            <a:avLst/>
          </a:prstGeom>
          <a:noFill/>
          <a:ln w="3810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pitchFamily="18" charset="0"/>
              <a:ea typeface="华文新魏" pitchFamily="2" charset="-122"/>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wipe(left)">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611560" y="2276872"/>
            <a:ext cx="7913688" cy="1384995"/>
          </a:xfrm>
          <a:prstGeom prst="rect">
            <a:avLst/>
          </a:prstGeom>
          <a:noFill/>
          <a:ln w="9525">
            <a:noFill/>
            <a:miter lim="800000"/>
            <a:headEnd/>
            <a:tailEnd/>
          </a:ln>
          <a:effectLst/>
        </p:spPr>
        <p:txBody>
          <a:bodyPr anchor="ctr">
            <a:spAutoFit/>
          </a:bodyPr>
          <a:lstStyle/>
          <a:p>
            <a:pPr algn="l">
              <a:lnSpc>
                <a:spcPct val="150000"/>
              </a:lnSpc>
            </a:pPr>
            <a:r>
              <a:rPr lang="zh-CN" altLang="en-US" dirty="0" smtClean="0">
                <a:solidFill>
                  <a:srgbClr val="000000"/>
                </a:solidFill>
                <a:ea typeface="宋体" charset="-122"/>
              </a:rPr>
              <a:t>                                   为样本(</a:t>
            </a:r>
            <a:r>
              <a:rPr lang="en-US" altLang="zh-CN" i="1" dirty="0" smtClean="0">
                <a:solidFill>
                  <a:srgbClr val="000000"/>
                </a:solidFill>
                <a:ea typeface="宋体" charset="-122"/>
              </a:rPr>
              <a:t>X</a:t>
            </a:r>
            <a:r>
              <a:rPr lang="en-US" altLang="zh-CN" baseline="-25000" dirty="0" smtClean="0">
                <a:solidFill>
                  <a:srgbClr val="000000"/>
                </a:solidFill>
                <a:ea typeface="宋体" charset="-122"/>
              </a:rPr>
              <a:t>1</a:t>
            </a:r>
            <a:r>
              <a:rPr lang="en-US" altLang="zh-CN" dirty="0" smtClean="0">
                <a:solidFill>
                  <a:srgbClr val="000000"/>
                </a:solidFill>
                <a:ea typeface="宋体" charset="-122"/>
              </a:rPr>
              <a:t>,</a:t>
            </a:r>
            <a:r>
              <a:rPr lang="en-US" altLang="zh-CN" i="1" dirty="0" smtClean="0">
                <a:solidFill>
                  <a:srgbClr val="000000"/>
                </a:solidFill>
                <a:ea typeface="宋体" charset="-122"/>
              </a:rPr>
              <a:t>X</a:t>
            </a:r>
            <a:r>
              <a:rPr lang="en-US" altLang="zh-CN" baseline="-25000" dirty="0" smtClean="0">
                <a:solidFill>
                  <a:srgbClr val="000000"/>
                </a:solidFill>
                <a:ea typeface="宋体" charset="-122"/>
              </a:rPr>
              <a:t>2</a:t>
            </a:r>
            <a:r>
              <a:rPr lang="en-US" altLang="zh-CN" dirty="0" smtClean="0">
                <a:solidFill>
                  <a:srgbClr val="000000"/>
                </a:solidFill>
                <a:ea typeface="宋体" charset="-122"/>
              </a:rPr>
              <a:t>,…,</a:t>
            </a:r>
            <a:r>
              <a:rPr lang="en-US" altLang="zh-CN" i="1" dirty="0" err="1" smtClean="0">
                <a:solidFill>
                  <a:srgbClr val="000000"/>
                </a:solidFill>
                <a:ea typeface="宋体" charset="-122"/>
              </a:rPr>
              <a:t>X</a:t>
            </a:r>
            <a:r>
              <a:rPr lang="en-US" altLang="zh-CN" i="1" baseline="-25000" dirty="0" err="1" smtClean="0">
                <a:solidFill>
                  <a:srgbClr val="000000"/>
                </a:solidFill>
                <a:ea typeface="宋体" charset="-122"/>
              </a:rPr>
              <a:t>n</a:t>
            </a:r>
            <a:r>
              <a:rPr lang="en-US" altLang="zh-CN" dirty="0" smtClean="0">
                <a:solidFill>
                  <a:srgbClr val="000000"/>
                </a:solidFill>
                <a:ea typeface="宋体" charset="-122"/>
              </a:rPr>
              <a:t>)</a:t>
            </a:r>
            <a:r>
              <a:rPr lang="zh-CN" altLang="en-US" dirty="0" smtClean="0">
                <a:solidFill>
                  <a:srgbClr val="000000"/>
                </a:solidFill>
                <a:ea typeface="宋体" charset="-122"/>
              </a:rPr>
              <a:t> 的一个观察值</a:t>
            </a:r>
            <a:r>
              <a:rPr lang="en-US" altLang="zh-CN" dirty="0" smtClean="0">
                <a:solidFill>
                  <a:srgbClr val="000000"/>
                </a:solidFill>
                <a:ea typeface="宋体" charset="-122"/>
              </a:rPr>
              <a:t>，</a:t>
            </a:r>
            <a:r>
              <a:rPr lang="zh-CN" altLang="en-US" dirty="0" smtClean="0">
                <a:solidFill>
                  <a:srgbClr val="000000"/>
                </a:solidFill>
                <a:ea typeface="宋体" charset="-122"/>
              </a:rPr>
              <a:t>则称样本的联合密度函数</a:t>
            </a:r>
            <a:r>
              <a:rPr lang="en-US" altLang="zh-CN" dirty="0" smtClean="0">
                <a:solidFill>
                  <a:srgbClr val="000000"/>
                </a:solidFill>
                <a:ea typeface="宋体" charset="-122"/>
              </a:rPr>
              <a:t>(</a:t>
            </a:r>
            <a:r>
              <a:rPr lang="zh-CN" altLang="en-US" dirty="0" smtClean="0">
                <a:solidFill>
                  <a:srgbClr val="000000"/>
                </a:solidFill>
                <a:ea typeface="宋体" charset="-122"/>
              </a:rPr>
              <a:t>或联合分布律</a:t>
            </a:r>
            <a:r>
              <a:rPr lang="en-US" altLang="zh-CN" dirty="0" smtClean="0">
                <a:solidFill>
                  <a:srgbClr val="000000"/>
                </a:solidFill>
                <a:ea typeface="宋体" charset="-122"/>
              </a:rPr>
              <a:t>)</a:t>
            </a:r>
          </a:p>
        </p:txBody>
      </p:sp>
      <p:sp>
        <p:nvSpPr>
          <p:cNvPr id="5" name="Rectangle 14"/>
          <p:cNvSpPr txBox="1">
            <a:spLocks noChangeArrowheads="1"/>
          </p:cNvSpPr>
          <p:nvPr/>
        </p:nvSpPr>
        <p:spPr bwMode="auto">
          <a:xfrm>
            <a:off x="747713" y="304800"/>
            <a:ext cx="618648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800" i="0" u="none" strike="noStrike" kern="0" cap="none" spc="0" normalizeH="0" baseline="0" noProof="0" dirty="0" smtClean="0">
                <a:ln>
                  <a:noFill/>
                </a:ln>
                <a:solidFill>
                  <a:srgbClr val="009900"/>
                </a:solidFill>
                <a:effectLst/>
                <a:uLnTx/>
                <a:uFillTx/>
                <a:latin typeface="+mj-lt"/>
                <a:ea typeface="+mj-ea"/>
                <a:cs typeface="+mj-cs"/>
              </a:rPr>
              <a:t>(</a:t>
            </a:r>
            <a:r>
              <a:rPr kumimoji="1" lang="en-US" altLang="zh-CN" sz="2800" i="0" u="none" strike="noStrike" kern="0" cap="none" spc="0" normalizeH="0" baseline="0" noProof="0" dirty="0" smtClean="0">
                <a:ln>
                  <a:noFill/>
                </a:ln>
                <a:solidFill>
                  <a:srgbClr val="009900"/>
                </a:solidFill>
                <a:effectLst/>
                <a:uLnTx/>
                <a:uFillTx/>
                <a:latin typeface="+mj-lt"/>
                <a:ea typeface="+mj-ea"/>
                <a:cs typeface="+mj-cs"/>
              </a:rPr>
              <a:t>1</a:t>
            </a:r>
            <a:r>
              <a:rPr kumimoji="1" lang="zh-CN" altLang="en-US" sz="2800" i="0" u="none" strike="noStrike" kern="0" cap="none" spc="0" normalizeH="0" baseline="0" noProof="0" dirty="0" smtClean="0">
                <a:ln>
                  <a:noFill/>
                </a:ln>
                <a:solidFill>
                  <a:srgbClr val="009900"/>
                </a:solidFill>
                <a:effectLst/>
                <a:uLnTx/>
                <a:uFillTx/>
                <a:latin typeface="+mj-lt"/>
                <a:ea typeface="+mj-ea"/>
                <a:cs typeface="+mj-cs"/>
              </a:rPr>
              <a:t>)</a:t>
            </a:r>
            <a:r>
              <a:rPr kumimoji="1" lang="zh-CN" altLang="en-US" sz="2800" i="0" u="none" strike="noStrike" kern="0" cap="none" spc="0" normalizeH="0" baseline="0" noProof="0" dirty="0" smtClean="0">
                <a:ln>
                  <a:noFill/>
                </a:ln>
                <a:solidFill>
                  <a:srgbClr val="009900"/>
                </a:solidFill>
                <a:effectLst/>
                <a:uLnTx/>
                <a:uFillTx/>
                <a:latin typeface="黑体" pitchFamily="2" charset="-122"/>
                <a:ea typeface="+mj-ea"/>
                <a:cs typeface="+mj-cs"/>
              </a:rPr>
              <a:t> </a:t>
            </a:r>
            <a:r>
              <a:rPr kumimoji="1" lang="zh-CN" altLang="en-US" sz="2800" i="0" u="none" strike="noStrike" kern="0" cap="none" spc="0" normalizeH="0" baseline="0" noProof="0" dirty="0" smtClean="0">
                <a:ln>
                  <a:noFill/>
                </a:ln>
                <a:solidFill>
                  <a:srgbClr val="009900"/>
                </a:solidFill>
                <a:effectLst/>
                <a:uLnTx/>
                <a:uFillTx/>
                <a:latin typeface="黑体" pitchFamily="49" charset="-122"/>
                <a:ea typeface="黑体" pitchFamily="49" charset="-122"/>
                <a:cs typeface="+mj-cs"/>
              </a:rPr>
              <a:t>似然函数</a:t>
            </a:r>
            <a:endParaRPr kumimoji="1" lang="zh-CN" altLang="en-US" sz="2800" i="0" u="none" strike="noStrike" kern="0" cap="none" spc="0" normalizeH="0" baseline="0" noProof="0" dirty="0">
              <a:ln>
                <a:noFill/>
              </a:ln>
              <a:solidFill>
                <a:srgbClr val="009900"/>
              </a:solidFill>
              <a:effectLst/>
              <a:uLnTx/>
              <a:uFillTx/>
              <a:latin typeface="黑体" pitchFamily="49" charset="-122"/>
              <a:ea typeface="黑体" pitchFamily="49" charset="-122"/>
              <a:cs typeface="+mj-cs"/>
            </a:endParaRPr>
          </a:p>
        </p:txBody>
      </p:sp>
      <p:sp>
        <p:nvSpPr>
          <p:cNvPr id="6" name="Text Box 16"/>
          <p:cNvSpPr txBox="1">
            <a:spLocks noChangeArrowheads="1"/>
          </p:cNvSpPr>
          <p:nvPr/>
        </p:nvSpPr>
        <p:spPr bwMode="auto">
          <a:xfrm>
            <a:off x="539552" y="1219200"/>
            <a:ext cx="8064896" cy="525401"/>
          </a:xfrm>
          <a:prstGeom prst="rect">
            <a:avLst/>
          </a:prstGeom>
          <a:noFill/>
          <a:ln w="9525">
            <a:noFill/>
            <a:miter lim="800000"/>
            <a:headEnd/>
            <a:tailEnd/>
          </a:ln>
          <a:effectLst/>
        </p:spPr>
        <p:txBody>
          <a:bodyPr wrap="square" lIns="90000" tIns="46800" rIns="90000" bIns="46800">
            <a:spAutoFit/>
          </a:bodyPr>
          <a:lstStyle/>
          <a:p>
            <a:pPr algn="l">
              <a:spcBef>
                <a:spcPct val="50000"/>
              </a:spcBef>
            </a:pPr>
            <a:r>
              <a:rPr lang="zh-CN" altLang="en-US" dirty="0" smtClean="0">
                <a:solidFill>
                  <a:srgbClr val="000000"/>
                </a:solidFill>
                <a:ea typeface="宋体" charset="-122"/>
              </a:rPr>
              <a:t>设总体</a:t>
            </a:r>
            <a:r>
              <a:rPr lang="en-US" altLang="zh-CN" i="1" dirty="0" smtClean="0">
                <a:solidFill>
                  <a:srgbClr val="000000"/>
                </a:solidFill>
                <a:ea typeface="宋体" charset="-122"/>
              </a:rPr>
              <a:t>X</a:t>
            </a:r>
            <a:r>
              <a:rPr lang="zh-CN" altLang="en-US" dirty="0" smtClean="0">
                <a:solidFill>
                  <a:srgbClr val="000000"/>
                </a:solidFill>
                <a:ea typeface="宋体" charset="-122"/>
              </a:rPr>
              <a:t>的</a:t>
            </a:r>
            <a:r>
              <a:rPr lang="zh-CN" altLang="en-US" dirty="0" smtClean="0">
                <a:solidFill>
                  <a:srgbClr val="FF3300"/>
                </a:solidFill>
                <a:ea typeface="宋体" charset="-122"/>
              </a:rPr>
              <a:t>分布密度</a:t>
            </a:r>
            <a:r>
              <a:rPr lang="zh-CN" altLang="en-US" dirty="0" smtClean="0">
                <a:solidFill>
                  <a:srgbClr val="000000"/>
                </a:solidFill>
                <a:ea typeface="宋体" charset="-122"/>
              </a:rPr>
              <a:t>(</a:t>
            </a:r>
            <a:r>
              <a:rPr lang="zh-CN" altLang="en-US" dirty="0" smtClean="0">
                <a:solidFill>
                  <a:schemeClr val="accent2"/>
                </a:solidFill>
                <a:ea typeface="宋体" charset="-122"/>
              </a:rPr>
              <a:t>或分布律</a:t>
            </a:r>
            <a:r>
              <a:rPr lang="zh-CN" altLang="en-US" dirty="0" smtClean="0">
                <a:solidFill>
                  <a:srgbClr val="000000"/>
                </a:solidFill>
                <a:ea typeface="宋体" charset="-122"/>
              </a:rPr>
              <a:t>)为 </a:t>
            </a:r>
            <a:r>
              <a:rPr lang="en-US" altLang="zh-CN" i="1" dirty="0" smtClean="0">
                <a:solidFill>
                  <a:srgbClr val="FF3300"/>
                </a:solidFill>
                <a:ea typeface="宋体" charset="-122"/>
              </a:rPr>
              <a:t>f</a:t>
            </a:r>
            <a:r>
              <a:rPr lang="en-US" altLang="zh-CN" dirty="0" smtClean="0">
                <a:solidFill>
                  <a:srgbClr val="FF3300"/>
                </a:solidFill>
                <a:ea typeface="宋体" charset="-122"/>
              </a:rPr>
              <a:t>(</a:t>
            </a:r>
            <a:r>
              <a:rPr lang="en-US" altLang="zh-CN" i="1" dirty="0" smtClean="0">
                <a:solidFill>
                  <a:srgbClr val="FF3300"/>
                </a:solidFill>
                <a:ea typeface="宋体" charset="-122"/>
              </a:rPr>
              <a:t>x</a:t>
            </a:r>
            <a:r>
              <a:rPr lang="en-US" altLang="zh-CN" dirty="0" smtClean="0">
                <a:solidFill>
                  <a:srgbClr val="FF3300"/>
                </a:solidFill>
                <a:ea typeface="宋体" charset="-122"/>
              </a:rPr>
              <a:t>;</a:t>
            </a:r>
            <a:r>
              <a:rPr lang="en-US" altLang="zh-CN" i="1" dirty="0" smtClean="0">
                <a:solidFill>
                  <a:srgbClr val="FF3300"/>
                </a:solidFill>
                <a:ea typeface="宋体" charset="-122"/>
                <a:sym typeface="Symbol" pitchFamily="18" charset="2"/>
              </a:rPr>
              <a:t> </a:t>
            </a:r>
            <a:r>
              <a:rPr lang="en-US" altLang="zh-CN" dirty="0" smtClean="0">
                <a:solidFill>
                  <a:srgbClr val="FF3300"/>
                </a:solidFill>
                <a:ea typeface="宋体" charset="-122"/>
              </a:rPr>
              <a:t>) </a:t>
            </a:r>
            <a:r>
              <a:rPr lang="en-US" altLang="zh-CN" dirty="0" smtClean="0">
                <a:solidFill>
                  <a:srgbClr val="000000"/>
                </a:solidFill>
                <a:ea typeface="宋体" charset="-122"/>
              </a:rPr>
              <a:t>(</a:t>
            </a:r>
            <a:r>
              <a:rPr lang="zh-CN" altLang="en-US" dirty="0" smtClean="0">
                <a:solidFill>
                  <a:schemeClr val="accent2"/>
                </a:solidFill>
                <a:ea typeface="宋体" charset="-122"/>
              </a:rPr>
              <a:t>或</a:t>
            </a:r>
            <a:r>
              <a:rPr lang="en-US" altLang="zh-CN" i="1" dirty="0" smtClean="0">
                <a:solidFill>
                  <a:schemeClr val="accent2"/>
                </a:solidFill>
                <a:ea typeface="宋体" charset="-122"/>
              </a:rPr>
              <a:t>p</a:t>
            </a:r>
            <a:r>
              <a:rPr lang="en-US" altLang="zh-CN" dirty="0" smtClean="0">
                <a:solidFill>
                  <a:schemeClr val="accent2"/>
                </a:solidFill>
                <a:ea typeface="宋体" charset="-122"/>
              </a:rPr>
              <a:t>(</a:t>
            </a:r>
            <a:r>
              <a:rPr lang="en-US" altLang="zh-CN" i="1" dirty="0" smtClean="0">
                <a:solidFill>
                  <a:schemeClr val="accent2"/>
                </a:solidFill>
                <a:ea typeface="宋体" charset="-122"/>
              </a:rPr>
              <a:t>x</a:t>
            </a:r>
            <a:r>
              <a:rPr lang="en-US" altLang="zh-CN" dirty="0" smtClean="0">
                <a:solidFill>
                  <a:schemeClr val="accent2"/>
                </a:solidFill>
                <a:ea typeface="宋体" charset="-122"/>
              </a:rPr>
              <a:t>;</a:t>
            </a:r>
            <a:r>
              <a:rPr lang="en-US" altLang="zh-CN" i="1" dirty="0" smtClean="0">
                <a:solidFill>
                  <a:schemeClr val="accent2"/>
                </a:solidFill>
                <a:ea typeface="宋体" charset="-122"/>
                <a:sym typeface="Symbol" pitchFamily="18" charset="2"/>
              </a:rPr>
              <a:t> </a:t>
            </a:r>
            <a:r>
              <a:rPr lang="en-US" altLang="zh-CN" dirty="0" smtClean="0">
                <a:solidFill>
                  <a:schemeClr val="accent2"/>
                </a:solidFill>
                <a:ea typeface="宋体" charset="-122"/>
                <a:sym typeface="Symbol" pitchFamily="18" charset="2"/>
              </a:rPr>
              <a:t>)</a:t>
            </a:r>
            <a:r>
              <a:rPr lang="en-US" altLang="zh-CN" dirty="0" smtClean="0">
                <a:solidFill>
                  <a:srgbClr val="000000"/>
                </a:solidFill>
                <a:ea typeface="宋体" charset="-122"/>
                <a:sym typeface="Symbol" pitchFamily="18" charset="2"/>
              </a:rPr>
              <a:t>),</a:t>
            </a:r>
            <a:endParaRPr lang="en-US" altLang="zh-CN" i="1" dirty="0" smtClean="0">
              <a:solidFill>
                <a:srgbClr val="000000"/>
              </a:solidFill>
              <a:ea typeface="宋体" charset="-122"/>
            </a:endParaRPr>
          </a:p>
        </p:txBody>
      </p:sp>
      <p:graphicFrame>
        <p:nvGraphicFramePr>
          <p:cNvPr id="7" name="Object 17"/>
          <p:cNvGraphicFramePr>
            <a:graphicFrameLocks noChangeAspect="1"/>
          </p:cNvGraphicFramePr>
          <p:nvPr/>
        </p:nvGraphicFramePr>
        <p:xfrm>
          <a:off x="611560" y="1844824"/>
          <a:ext cx="2952328" cy="483173"/>
        </p:xfrm>
        <a:graphic>
          <a:graphicData uri="http://schemas.openxmlformats.org/presentationml/2006/ole">
            <mc:AlternateContent xmlns:mc="http://schemas.openxmlformats.org/markup-compatibility/2006">
              <mc:Choice xmlns:v="urn:schemas-microsoft-com:vml" Requires="v">
                <p:oleObj spid="_x0000_s25607" name="公式" r:id="rId3" imgW="1295280" imgH="215640" progId="Equation.3">
                  <p:embed/>
                </p:oleObj>
              </mc:Choice>
              <mc:Fallback>
                <p:oleObj name="公式" r:id="rId3" imgW="1295280" imgH="2156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844824"/>
                        <a:ext cx="2952328" cy="4831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8"/>
          <p:cNvSpPr txBox="1">
            <a:spLocks noChangeArrowheads="1"/>
          </p:cNvSpPr>
          <p:nvPr/>
        </p:nvSpPr>
        <p:spPr bwMode="auto">
          <a:xfrm>
            <a:off x="591592" y="2420888"/>
            <a:ext cx="2133600" cy="519112"/>
          </a:xfrm>
          <a:prstGeom prst="rect">
            <a:avLst/>
          </a:prstGeom>
          <a:noFill/>
          <a:ln w="9525">
            <a:noFill/>
            <a:miter lim="800000"/>
            <a:headEnd/>
            <a:tailEnd/>
          </a:ln>
          <a:effectLst/>
        </p:spPr>
        <p:txBody>
          <a:bodyPr lIns="90000" tIns="46800" rIns="90000" bIns="46800">
            <a:spAutoFit/>
          </a:bodyPr>
          <a:lstStyle/>
          <a:p>
            <a:pPr algn="l">
              <a:spcBef>
                <a:spcPct val="50000"/>
              </a:spcBef>
            </a:pPr>
            <a:r>
              <a:rPr lang="zh-CN" altLang="en-US" dirty="0" smtClean="0">
                <a:solidFill>
                  <a:srgbClr val="000000"/>
                </a:solidFill>
                <a:ea typeface="宋体" charset="-122"/>
              </a:rPr>
              <a:t>又设</a:t>
            </a:r>
          </a:p>
        </p:txBody>
      </p:sp>
      <p:graphicFrame>
        <p:nvGraphicFramePr>
          <p:cNvPr id="9" name="Object 19"/>
          <p:cNvGraphicFramePr>
            <a:graphicFrameLocks noChangeAspect="1"/>
          </p:cNvGraphicFramePr>
          <p:nvPr/>
        </p:nvGraphicFramePr>
        <p:xfrm>
          <a:off x="1671712" y="2477840"/>
          <a:ext cx="2108200" cy="444500"/>
        </p:xfrm>
        <a:graphic>
          <a:graphicData uri="http://schemas.openxmlformats.org/presentationml/2006/ole">
            <mc:AlternateContent xmlns:mc="http://schemas.openxmlformats.org/markup-compatibility/2006">
              <mc:Choice xmlns:v="urn:schemas-microsoft-com:vml" Requires="v">
                <p:oleObj spid="_x0000_s25608" name="Equation" r:id="rId5" imgW="2108160" imgH="444240" progId="Equation.3">
                  <p:embed/>
                </p:oleObj>
              </mc:Choice>
              <mc:Fallback>
                <p:oleObj name="Equation" r:id="rId5" imgW="2108160" imgH="44424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1712" y="2477840"/>
                        <a:ext cx="21082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22"/>
          <p:cNvSpPr txBox="1">
            <a:spLocks noChangeArrowheads="1"/>
          </p:cNvSpPr>
          <p:nvPr/>
        </p:nvSpPr>
        <p:spPr bwMode="auto">
          <a:xfrm>
            <a:off x="683568" y="5733256"/>
            <a:ext cx="5472608" cy="525401"/>
          </a:xfrm>
          <a:prstGeom prst="rect">
            <a:avLst/>
          </a:prstGeom>
          <a:noFill/>
          <a:ln w="9525">
            <a:noFill/>
            <a:miter lim="800000"/>
            <a:headEnd/>
            <a:tailEnd/>
          </a:ln>
          <a:effectLst/>
        </p:spPr>
        <p:txBody>
          <a:bodyPr wrap="square" lIns="90000" tIns="46800" rIns="90000" bIns="46800">
            <a:spAutoFit/>
          </a:bodyPr>
          <a:lstStyle/>
          <a:p>
            <a:pPr algn="l">
              <a:spcBef>
                <a:spcPct val="50000"/>
              </a:spcBef>
            </a:pPr>
            <a:r>
              <a:rPr lang="zh-CN" altLang="en-US" dirty="0" smtClean="0">
                <a:solidFill>
                  <a:srgbClr val="000000"/>
                </a:solidFill>
                <a:ea typeface="宋体" charset="-122"/>
              </a:rPr>
              <a:t>为样本(</a:t>
            </a:r>
            <a:r>
              <a:rPr lang="en-US" altLang="zh-CN" i="1" dirty="0" smtClean="0">
                <a:solidFill>
                  <a:srgbClr val="000000"/>
                </a:solidFill>
                <a:ea typeface="宋体" charset="-122"/>
              </a:rPr>
              <a:t>X</a:t>
            </a:r>
            <a:r>
              <a:rPr lang="en-US" altLang="zh-CN" baseline="-25000" dirty="0" smtClean="0">
                <a:solidFill>
                  <a:srgbClr val="000000"/>
                </a:solidFill>
                <a:ea typeface="宋体" charset="-122"/>
              </a:rPr>
              <a:t>1</a:t>
            </a:r>
            <a:r>
              <a:rPr lang="en-US" altLang="zh-CN" dirty="0" smtClean="0">
                <a:solidFill>
                  <a:srgbClr val="000000"/>
                </a:solidFill>
                <a:ea typeface="宋体" charset="-122"/>
              </a:rPr>
              <a:t>,</a:t>
            </a:r>
            <a:r>
              <a:rPr lang="en-US" altLang="zh-CN" i="1" dirty="0" smtClean="0">
                <a:solidFill>
                  <a:srgbClr val="000000"/>
                </a:solidFill>
                <a:ea typeface="宋体" charset="-122"/>
              </a:rPr>
              <a:t>X</a:t>
            </a:r>
            <a:r>
              <a:rPr lang="en-US" altLang="zh-CN" baseline="-25000" dirty="0" smtClean="0">
                <a:solidFill>
                  <a:srgbClr val="000000"/>
                </a:solidFill>
                <a:ea typeface="宋体" charset="-122"/>
              </a:rPr>
              <a:t>2</a:t>
            </a:r>
            <a:r>
              <a:rPr lang="en-US" altLang="zh-CN" dirty="0" smtClean="0">
                <a:solidFill>
                  <a:srgbClr val="000000"/>
                </a:solidFill>
                <a:ea typeface="宋体" charset="-122"/>
              </a:rPr>
              <a:t>,…,</a:t>
            </a:r>
            <a:r>
              <a:rPr lang="en-US" altLang="zh-CN" i="1" dirty="0" err="1" smtClean="0">
                <a:solidFill>
                  <a:srgbClr val="000000"/>
                </a:solidFill>
                <a:ea typeface="宋体" charset="-122"/>
              </a:rPr>
              <a:t>X</a:t>
            </a:r>
            <a:r>
              <a:rPr lang="en-US" altLang="zh-CN" i="1" baseline="-25000" dirty="0" err="1" smtClean="0">
                <a:solidFill>
                  <a:srgbClr val="000000"/>
                </a:solidFill>
                <a:ea typeface="宋体" charset="-122"/>
              </a:rPr>
              <a:t>n</a:t>
            </a:r>
            <a:r>
              <a:rPr lang="en-US" altLang="zh-CN" dirty="0" smtClean="0">
                <a:solidFill>
                  <a:srgbClr val="000000"/>
                </a:solidFill>
                <a:ea typeface="宋体" charset="-122"/>
              </a:rPr>
              <a:t>)</a:t>
            </a:r>
            <a:r>
              <a:rPr lang="zh-CN" altLang="en-US" dirty="0" smtClean="0">
                <a:solidFill>
                  <a:srgbClr val="000000"/>
                </a:solidFill>
                <a:ea typeface="宋体" charset="-122"/>
              </a:rPr>
              <a:t> 的</a:t>
            </a:r>
            <a:r>
              <a:rPr lang="zh-CN" altLang="en-US" dirty="0" smtClean="0">
                <a:solidFill>
                  <a:schemeClr val="accent2"/>
                </a:solidFill>
                <a:ea typeface="黑体" pitchFamily="2" charset="-122"/>
              </a:rPr>
              <a:t>似然函数.</a:t>
            </a:r>
          </a:p>
        </p:txBody>
      </p:sp>
      <p:graphicFrame>
        <p:nvGraphicFramePr>
          <p:cNvPr id="25606" name="Object 6"/>
          <p:cNvGraphicFramePr>
            <a:graphicFrameLocks noChangeAspect="1"/>
          </p:cNvGraphicFramePr>
          <p:nvPr/>
        </p:nvGraphicFramePr>
        <p:xfrm>
          <a:off x="1403648" y="3717032"/>
          <a:ext cx="5688632" cy="1961599"/>
        </p:xfrm>
        <a:graphic>
          <a:graphicData uri="http://schemas.openxmlformats.org/presentationml/2006/ole">
            <mc:AlternateContent xmlns:mc="http://schemas.openxmlformats.org/markup-compatibility/2006">
              <mc:Choice xmlns:v="urn:schemas-microsoft-com:vml" Requires="v">
                <p:oleObj spid="_x0000_s25609" name="Equation" r:id="rId7" imgW="2577960" imgH="888840" progId="Equation.DSMT4">
                  <p:embed/>
                </p:oleObj>
              </mc:Choice>
              <mc:Fallback>
                <p:oleObj name="Equation" r:id="rId7" imgW="2577960" imgH="88884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3717032"/>
                        <a:ext cx="5688632" cy="196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矩形 9"/>
          <p:cNvSpPr/>
          <p:nvPr/>
        </p:nvSpPr>
        <p:spPr>
          <a:xfrm>
            <a:off x="5570024" y="-27384"/>
            <a:ext cx="2818400" cy="523220"/>
          </a:xfrm>
          <a:prstGeom prst="rect">
            <a:avLst/>
          </a:prstGeom>
        </p:spPr>
        <p:txBody>
          <a:bodyPr wrap="none">
            <a:spAutoFit/>
          </a:bodyPr>
          <a:lstStyle/>
          <a:p>
            <a:r>
              <a:rPr lang="en-US" altLang="zh-CN" dirty="0" smtClean="0">
                <a:solidFill>
                  <a:srgbClr val="FF0000"/>
                </a:solidFill>
              </a:rPr>
              <a:t>6-1</a:t>
            </a:r>
            <a:r>
              <a:rPr lang="zh-CN" altLang="en-US" dirty="0" smtClean="0">
                <a:solidFill>
                  <a:srgbClr val="FF0000"/>
                </a:solidFill>
              </a:rPr>
              <a:t>参数的点估计</a:t>
            </a:r>
            <a:endParaRPr lang="zh-CN" altLang="en-US" dirty="0">
              <a:solidFill>
                <a:srgbClr val="FF0000"/>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3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1000"/>
                            </p:stCondLst>
                            <p:childTnLst>
                              <p:par>
                                <p:cTn id="23" presetID="22" presetClass="entr" presetSubtype="8" fill="hold" grpId="0" nodeType="afterEffect">
                                  <p:stCondLst>
                                    <p:cond delay="0"/>
                                  </p:stCondLst>
                                  <p:iterate type="wd">
                                    <p:tmPct val="100000"/>
                                  </p:iterate>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left)">
                                      <p:cBhvr>
                                        <p:cTn id="25" dur="3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5606"/>
                                        </p:tgtEl>
                                        <p:attrNameLst>
                                          <p:attrName>style.visibility</p:attrName>
                                        </p:attrNameLst>
                                      </p:cBhvr>
                                      <p:to>
                                        <p:strVal val="visible"/>
                                      </p:to>
                                    </p:set>
                                    <p:animEffect transition="in" filter="wipe(left)">
                                      <p:cBhvr>
                                        <p:cTn id="30" dur="500"/>
                                        <p:tgtEl>
                                          <p:spTgt spid="2560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wipe(left)">
                                      <p:cBhvr>
                                        <p:cTn id="35"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advAuto="0"/>
      <p:bldP spid="6" grpId="0" build="p" autoUpdateAnimBg="0"/>
      <p:bldP spid="8" grpId="0" build="p" autoUpdateAnimBg="0"/>
      <p:bldP spid="12" grpId="0" build="p" autoUpdateAnimBg="0"/>
    </p:bldLst>
  </p:timing>
</p:sld>
</file>

<file path=ppt/theme/theme1.xml><?xml version="1.0" encoding="utf-8"?>
<a:theme xmlns:a="http://schemas.openxmlformats.org/drawingml/2006/main" name="第三章">
  <a:themeElements>
    <a:clrScheme name="第三章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第三章">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华文新魏"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华文新魏" pitchFamily="2" charset="-122"/>
          </a:defRPr>
        </a:defPPr>
      </a:lstStyle>
    </a:lnDef>
  </a:objectDefaults>
  <a:extraClrSchemeLst>
    <a:extraClrScheme>
      <a:clrScheme name="第三章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第三章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第三章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第三章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第三章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第三章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第三章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D:\数学文献检索&amp;论文写作\第三章.ppt</Template>
  <TotalTime>3776</TotalTime>
  <Words>386</Words>
  <Application>Microsoft Office PowerPoint</Application>
  <PresentationFormat>全屏显示(4:3)</PresentationFormat>
  <Paragraphs>75</Paragraphs>
  <Slides>22</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25" baseType="lpstr">
      <vt:lpstr>第三章</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应用最大似然估计法的步骤: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恒基用户</dc:creator>
  <cp:lastModifiedBy>Lenovo</cp:lastModifiedBy>
  <cp:revision>352</cp:revision>
  <dcterms:created xsi:type="dcterms:W3CDTF">2002-02-05T15:49:25Z</dcterms:created>
  <dcterms:modified xsi:type="dcterms:W3CDTF">2015-12-07T14:19:13Z</dcterms:modified>
</cp:coreProperties>
</file>