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sldIdLst>
    <p:sldId id="258" r:id="rId2"/>
    <p:sldId id="356" r:id="rId3"/>
    <p:sldId id="357" r:id="rId4"/>
    <p:sldId id="335" r:id="rId5"/>
    <p:sldId id="336" r:id="rId6"/>
    <p:sldId id="337" r:id="rId7"/>
    <p:sldId id="363" r:id="rId8"/>
    <p:sldId id="365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59" r:id="rId19"/>
    <p:sldId id="361" r:id="rId20"/>
    <p:sldId id="350" r:id="rId21"/>
    <p:sldId id="362" r:id="rId22"/>
    <p:sldId id="28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356"/>
            <p14:sldId id="357"/>
            <p14:sldId id="335"/>
            <p14:sldId id="336"/>
            <p14:sldId id="337"/>
            <p14:sldId id="363"/>
            <p14:sldId id="36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59"/>
            <p14:sldId id="361"/>
            <p14:sldId id="350"/>
            <p14:sldId id="362"/>
          </p14:sldIdLst>
        </p14:section>
        <p14:section name="无标题节" id="{761DC386-9AB0-4831-8A28-E1AEFD5FA988}">
          <p14:sldIdLst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9C7"/>
    <a:srgbClr val="F381F3"/>
    <a:srgbClr val="0E0E8C"/>
    <a:srgbClr val="2B17E9"/>
    <a:srgbClr val="7A89F6"/>
    <a:srgbClr val="800000"/>
    <a:srgbClr val="14B7F8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7B584398-913C-43B3-9703-3B2C114A211D}" type="presOf" srcId="{4D9CFA63-482F-45EF-8F6E-B8DC3FB95064}" destId="{A757F911-3260-4917-9857-B6209A52A79E}" srcOrd="0" destOrd="0" presId="urn:microsoft.com/office/officeart/2005/8/layout/vList3"/>
    <dgm:cxn modelId="{DFF8D57A-0471-472C-94A4-F4FE6EF24687}" type="presOf" srcId="{379C2193-9A59-4366-BEF9-F679FAF10286}" destId="{D4542585-4E17-4CCD-88FD-04757436128A}" srcOrd="0" destOrd="0" presId="urn:microsoft.com/office/officeart/2005/8/layout/vList3"/>
    <dgm:cxn modelId="{4B8A4E06-444C-42AC-A19C-BAC1FE673200}" type="presParOf" srcId="{A757F911-3260-4917-9857-B6209A52A79E}" destId="{B560076B-2D61-423D-887D-3A34395B90AE}" srcOrd="0" destOrd="0" presId="urn:microsoft.com/office/officeart/2005/8/layout/vList3"/>
    <dgm:cxn modelId="{072EB87B-706E-459D-88A7-1FC893D2E05B}" type="presParOf" srcId="{B560076B-2D61-423D-887D-3A34395B90AE}" destId="{816E9DDE-F7D1-4743-A8B0-033BD089F990}" srcOrd="0" destOrd="0" presId="urn:microsoft.com/office/officeart/2005/8/layout/vList3"/>
    <dgm:cxn modelId="{C25EF9C2-93EE-40E6-828F-CD6B1E517420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分块矩阵</a:t>
          </a:r>
          <a:endParaRPr lang="zh-CN" altLang="en-US" sz="4400" b="1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3.1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分块矩阵的概念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3.2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分块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矩阵的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运算</a:t>
          </a:r>
          <a:endParaRPr lang="zh-CN" sz="28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E3124346-5405-41BC-8B2F-162885D5CFC8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§1.3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.3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特殊矩阵的分块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22605993-E1D8-4EB6-BF95-65CB6B5203C1}" type="parTrans" cxnId="{FB25F414-405F-4DB9-B3DD-DD949D9DC86F}">
      <dgm:prSet/>
      <dgm:spPr/>
      <dgm:t>
        <a:bodyPr/>
        <a:lstStyle/>
        <a:p>
          <a:endParaRPr lang="zh-CN" altLang="en-US"/>
        </a:p>
      </dgm:t>
    </dgm:pt>
    <dgm:pt modelId="{8B6BE873-2C0E-4D8F-9B0F-BB3CB81CFCF9}" type="sibTrans" cxnId="{FB25F414-405F-4DB9-B3DD-DD949D9DC86F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3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3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3"/>
      <dgm:spPr/>
    </dgm:pt>
    <dgm:pt modelId="{567C6B76-B25F-42B0-B25B-26FB6628CC87}" type="pres">
      <dgm:prSet presAssocID="{3413E712-6BED-483E-AD02-821F3AA10C75}" presName="circle2" presStyleLbl="node1" presStyleIdx="1" presStyleCnt="3"/>
      <dgm:spPr/>
    </dgm:pt>
    <dgm:pt modelId="{01A1C9C4-A973-4DC2-8D31-1E2E7A8CD104}" type="pres">
      <dgm:prSet presAssocID="{3413E712-6BED-483E-AD02-821F3AA10C75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4DBCD91E-23EC-406C-946A-7B2575ADC513}" type="pres">
      <dgm:prSet presAssocID="{E3124346-5405-41BC-8B2F-162885D5CFC8}" presName="vertSpace3" presStyleLbl="node1" presStyleIdx="1" presStyleCnt="3"/>
      <dgm:spPr/>
    </dgm:pt>
    <dgm:pt modelId="{A75D3805-BA33-461A-8BD6-D398BC512269}" type="pres">
      <dgm:prSet presAssocID="{E3124346-5405-41BC-8B2F-162885D5CFC8}" presName="circle3" presStyleLbl="node1" presStyleIdx="2" presStyleCnt="3"/>
      <dgm:spPr>
        <a:solidFill>
          <a:schemeClr val="accent1">
            <a:lumMod val="75000"/>
          </a:schemeClr>
        </a:solidFill>
      </dgm:spPr>
    </dgm:pt>
    <dgm:pt modelId="{6583E076-E40E-4C33-B053-B944BD09866C}" type="pres">
      <dgm:prSet presAssocID="{E3124346-5405-41BC-8B2F-162885D5CFC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91455-B064-4D36-BF5D-92D5E1145992}" type="pres">
      <dgm:prSet presAssocID="{E3124346-5405-41BC-8B2F-162885D5CFC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4BE0B2-FF3B-4093-B3BC-23A8F1BBCA3C}" type="presOf" srcId="{E3124346-5405-41BC-8B2F-162885D5CFC8}" destId="{6583E076-E40E-4C33-B053-B944BD09866C}" srcOrd="0" destOrd="0" presId="urn:microsoft.com/office/officeart/2005/8/layout/target3"/>
    <dgm:cxn modelId="{3021AEC1-CA1F-4814-906D-B1809F91F988}" type="presOf" srcId="{416BA28C-94DA-4C20-B24D-CA29855D112B}" destId="{DBFCC008-B722-4809-86AE-2D924BF6ABE5}" srcOrd="1" destOrd="0" presId="urn:microsoft.com/office/officeart/2005/8/layout/target3"/>
    <dgm:cxn modelId="{77E78AC5-6EDF-44F1-9842-89FEA0B55F41}" type="presOf" srcId="{E3124346-5405-41BC-8B2F-162885D5CFC8}" destId="{91291455-B064-4D36-BF5D-92D5E1145992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6DD999F4-E01A-483B-A200-E3F808F2BAE6}" type="presOf" srcId="{A85627CC-1103-451E-BA39-2C3A18F0DA54}" destId="{5FBB8FF2-DEAF-4EB5-83B4-A8082F604FC6}" srcOrd="0" destOrd="0" presId="urn:microsoft.com/office/officeart/2005/8/layout/target3"/>
    <dgm:cxn modelId="{FB25F414-405F-4DB9-B3DD-DD949D9DC86F}" srcId="{A85627CC-1103-451E-BA39-2C3A18F0DA54}" destId="{E3124346-5405-41BC-8B2F-162885D5CFC8}" srcOrd="2" destOrd="0" parTransId="{22605993-E1D8-4EB6-BF95-65CB6B5203C1}" sibTransId="{8B6BE873-2C0E-4D8F-9B0F-BB3CB81CFCF9}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5228E79F-62E1-44B0-97E4-4FA856D31ECD}" type="presOf" srcId="{416BA28C-94DA-4C20-B24D-CA29855D112B}" destId="{5BC4F3E3-C49F-424B-99D1-046FAC852D61}" srcOrd="0" destOrd="0" presId="urn:microsoft.com/office/officeart/2005/8/layout/target3"/>
    <dgm:cxn modelId="{61C8FE97-45B0-4215-AC8E-99D9161C685F}" type="presOf" srcId="{3413E712-6BED-483E-AD02-821F3AA10C75}" destId="{01A1C9C4-A973-4DC2-8D31-1E2E7A8CD104}" srcOrd="0" destOrd="0" presId="urn:microsoft.com/office/officeart/2005/8/layout/target3"/>
    <dgm:cxn modelId="{AE7B3865-6839-4D22-8A1A-C5A8ABA8BA1E}" type="presOf" srcId="{3413E712-6BED-483E-AD02-821F3AA10C75}" destId="{92C7C275-7F29-4EA6-AE07-55DFE6909618}" srcOrd="1" destOrd="0" presId="urn:microsoft.com/office/officeart/2005/8/layout/target3"/>
    <dgm:cxn modelId="{DF76FCCB-88A6-4A27-BF75-A8294D9270B8}" type="presParOf" srcId="{5FBB8FF2-DEAF-4EB5-83B4-A8082F604FC6}" destId="{177EF275-915D-4C9A-968B-39C2F77C4D51}" srcOrd="0" destOrd="0" presId="urn:microsoft.com/office/officeart/2005/8/layout/target3"/>
    <dgm:cxn modelId="{DA08E487-0907-4084-AD4F-D7FCADB41F82}" type="presParOf" srcId="{5FBB8FF2-DEAF-4EB5-83B4-A8082F604FC6}" destId="{051E7F5B-E3AF-4A70-AC56-88A403E50297}" srcOrd="1" destOrd="0" presId="urn:microsoft.com/office/officeart/2005/8/layout/target3"/>
    <dgm:cxn modelId="{2512F53C-8900-4A7D-AF70-E5EA84D4EE19}" type="presParOf" srcId="{5FBB8FF2-DEAF-4EB5-83B4-A8082F604FC6}" destId="{5BC4F3E3-C49F-424B-99D1-046FAC852D61}" srcOrd="2" destOrd="0" presId="urn:microsoft.com/office/officeart/2005/8/layout/target3"/>
    <dgm:cxn modelId="{76A1E4FE-7C8C-4F24-8A02-6DF488042CA9}" type="presParOf" srcId="{5FBB8FF2-DEAF-4EB5-83B4-A8082F604FC6}" destId="{BDCA72D2-9AA2-45FB-A0C9-18D6FD55C152}" srcOrd="3" destOrd="0" presId="urn:microsoft.com/office/officeart/2005/8/layout/target3"/>
    <dgm:cxn modelId="{F50321BC-AC89-4001-BB7C-D087B5E35FCC}" type="presParOf" srcId="{5FBB8FF2-DEAF-4EB5-83B4-A8082F604FC6}" destId="{567C6B76-B25F-42B0-B25B-26FB6628CC87}" srcOrd="4" destOrd="0" presId="urn:microsoft.com/office/officeart/2005/8/layout/target3"/>
    <dgm:cxn modelId="{67D0DD2A-B161-4C9F-BBD2-577AF2B327A2}" type="presParOf" srcId="{5FBB8FF2-DEAF-4EB5-83B4-A8082F604FC6}" destId="{01A1C9C4-A973-4DC2-8D31-1E2E7A8CD104}" srcOrd="5" destOrd="0" presId="urn:microsoft.com/office/officeart/2005/8/layout/target3"/>
    <dgm:cxn modelId="{EA7E8BF3-1AFB-4B6F-9111-670ECABB5D74}" type="presParOf" srcId="{5FBB8FF2-DEAF-4EB5-83B4-A8082F604FC6}" destId="{4DBCD91E-23EC-406C-946A-7B2575ADC513}" srcOrd="6" destOrd="0" presId="urn:microsoft.com/office/officeart/2005/8/layout/target3"/>
    <dgm:cxn modelId="{9E1DED6C-A732-413F-851B-E1139462FAE9}" type="presParOf" srcId="{5FBB8FF2-DEAF-4EB5-83B4-A8082F604FC6}" destId="{A75D3805-BA33-461A-8BD6-D398BC512269}" srcOrd="7" destOrd="0" presId="urn:microsoft.com/office/officeart/2005/8/layout/target3"/>
    <dgm:cxn modelId="{D59B61A2-70E3-4084-92FB-6E8819A72870}" type="presParOf" srcId="{5FBB8FF2-DEAF-4EB5-83B4-A8082F604FC6}" destId="{6583E076-E40E-4C33-B053-B944BD09866C}" srcOrd="8" destOrd="0" presId="urn:microsoft.com/office/officeart/2005/8/layout/target3"/>
    <dgm:cxn modelId="{F97F5CFB-69FE-4C6B-8BEB-816AF85F4636}" type="presParOf" srcId="{5FBB8FF2-DEAF-4EB5-83B4-A8082F604FC6}" destId="{DBFCC008-B722-4809-86AE-2D924BF6ABE5}" srcOrd="9" destOrd="0" presId="urn:microsoft.com/office/officeart/2005/8/layout/target3"/>
    <dgm:cxn modelId="{CCCBF094-5016-4513-97FC-085F2362697C}" type="presParOf" srcId="{5FBB8FF2-DEAF-4EB5-83B4-A8082F604FC6}" destId="{92C7C275-7F29-4EA6-AE07-55DFE6909618}" srcOrd="10" destOrd="0" presId="urn:microsoft.com/office/officeart/2005/8/layout/target3"/>
    <dgm:cxn modelId="{3C29E8B3-CFB9-4B49-BF2C-00B0382B7773}" type="presParOf" srcId="{5FBB8FF2-DEAF-4EB5-83B4-A8082F604FC6}" destId="{91291455-B064-4D36-BF5D-92D5E1145992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2004726" y="0"/>
          <a:ext cx="5472684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分块矩阵</a:t>
          </a:r>
          <a:endParaRPr lang="zh-CN" altLang="en-US" sz="4400" b="1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630994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752189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3.1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分块矩阵的概念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571501"/>
      </dsp:txXfrm>
    </dsp:sp>
    <dsp:sp modelId="{567C6B76-B25F-42B0-B25B-26FB6628CC87}">
      <dsp:nvSpPr>
        <dsp:cNvPr id="0" name=""/>
        <dsp:cNvSpPr/>
      </dsp:nvSpPr>
      <dsp:spPr>
        <a:xfrm>
          <a:off x="333375" y="571501"/>
          <a:ext cx="1238248" cy="123824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571501"/>
          <a:ext cx="6286500" cy="1238248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3.2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分块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矩阵的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运算</a:t>
          </a:r>
          <a:endParaRPr lang="zh-CN" sz="2800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571501"/>
        <a:ext cx="6286500" cy="571499"/>
      </dsp:txXfrm>
    </dsp:sp>
    <dsp:sp modelId="{A75D3805-BA33-461A-8BD6-D398BC512269}">
      <dsp:nvSpPr>
        <dsp:cNvPr id="0" name=""/>
        <dsp:cNvSpPr/>
      </dsp:nvSpPr>
      <dsp:spPr>
        <a:xfrm>
          <a:off x="666750" y="1143000"/>
          <a:ext cx="571499" cy="5714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3E076-E40E-4C33-B053-B944BD09866C}">
      <dsp:nvSpPr>
        <dsp:cNvPr id="0" name=""/>
        <dsp:cNvSpPr/>
      </dsp:nvSpPr>
      <dsp:spPr>
        <a:xfrm>
          <a:off x="952500" y="1143000"/>
          <a:ext cx="6286500" cy="571499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§1.3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.3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特殊矩阵的分块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1143000"/>
        <a:ext cx="6286500" cy="5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w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11" Type="http://schemas.openxmlformats.org/officeDocument/2006/relationships/image" Target="../media/image26.w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9.w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wmf"/><Relationship Id="rId10" Type="http://schemas.openxmlformats.org/officeDocument/2006/relationships/image" Target="../media/image35.emf"/><Relationship Id="rId4" Type="http://schemas.openxmlformats.org/officeDocument/2006/relationships/image" Target="../media/image16.wmf"/><Relationship Id="rId9" Type="http://schemas.openxmlformats.org/officeDocument/2006/relationships/image" Target="../media/image34.emf"/><Relationship Id="rId1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50.wmf"/><Relationship Id="rId7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70.wmf"/><Relationship Id="rId4" Type="http://schemas.openxmlformats.org/officeDocument/2006/relationships/image" Target="../media/image51.wmf"/><Relationship Id="rId9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2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0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39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56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0040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45991-76F2-4BAD-8105-4C4768680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0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48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64157"/>
            <a:ext cx="8229600" cy="57451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85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46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05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115822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6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74786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3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8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0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7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05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5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audio" Target="../media/audio1.wav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3.wmf"/><Relationship Id="rId22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2.w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emf"/><Relationship Id="rId22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8.e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96466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是同型矩阵，且采用相同的分块法，即</a:t>
            </a:r>
          </a:p>
        </p:txBody>
      </p:sp>
      <p:graphicFrame>
        <p:nvGraphicFramePr>
          <p:cNvPr id="1600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2176"/>
              </p:ext>
            </p:extLst>
          </p:nvPr>
        </p:nvGraphicFramePr>
        <p:xfrm>
          <a:off x="1447800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8" name="Equation" r:id="rId4" imgW="2654300" imgH="711200" progId="Equation.DSMT4">
                  <p:embed/>
                </p:oleObj>
              </mc:Choice>
              <mc:Fallback>
                <p:oleObj name="Equation" r:id="rId4" imgW="2654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0516" name="Text Box 6"/>
          <p:cNvSpPr txBox="1">
            <a:spLocks noChangeArrowheads="1"/>
          </p:cNvSpPr>
          <p:nvPr/>
        </p:nvSpPr>
        <p:spPr bwMode="auto">
          <a:xfrm>
            <a:off x="685800" y="381000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则有</a:t>
            </a:r>
            <a:endParaRPr lang="zh-CN" altLang="en-US" sz="2800" b="1" i="1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2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63324"/>
              </p:ext>
            </p:extLst>
          </p:nvPr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Equation" r:id="rId6" imgW="2235200" imgH="711200" progId="Equation.DSMT4">
                  <p:embed/>
                </p:oleObj>
              </mc:Choice>
              <mc:Fallback>
                <p:oleObj name="Equation" r:id="rId6" imgW="22352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914400" y="5304859"/>
            <a:ext cx="7848600" cy="796469"/>
          </a:xfrm>
          <a:prstGeom prst="cloudCallout">
            <a:avLst>
              <a:gd name="adj1" fmla="val -4449"/>
              <a:gd name="adj2" fmla="val -8460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形式上看成是普通矩阵的加法！</a:t>
            </a:r>
          </a:p>
        </p:txBody>
      </p:sp>
      <p:pic>
        <p:nvPicPr>
          <p:cNvPr id="10249" name="Picture 9" descr="j0078625[1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5826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0521" name="Text Box 9" descr="纸莎草纸"/>
          <p:cNvSpPr txBox="1">
            <a:spLocks noChangeArrowheads="1"/>
          </p:cNvSpPr>
          <p:nvPr/>
        </p:nvSpPr>
        <p:spPr bwMode="auto">
          <a:xfrm>
            <a:off x="7615635" y="1706563"/>
            <a:ext cx="615553" cy="2572179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8000">
                <a:srgbClr val="F8B049"/>
              </a:gs>
              <a:gs pos="63000">
                <a:srgbClr val="FEE7F2"/>
              </a:gs>
              <a:gs pos="88000">
                <a:srgbClr val="F952A0"/>
              </a:gs>
              <a:gs pos="90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分块矩阵的加法</a:t>
            </a:r>
          </a:p>
        </p:txBody>
      </p:sp>
    </p:spTree>
    <p:extLst>
      <p:ext uri="{BB962C8B-B14F-4D97-AF65-F5344CB8AC3E}">
        <p14:creationId xmlns:p14="http://schemas.microsoft.com/office/powerpoint/2010/main" val="886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8946" name="Object 2"/>
          <p:cNvGraphicFramePr>
            <a:graphicFrameLocks noChangeAspect="1"/>
          </p:cNvGraphicFramePr>
          <p:nvPr/>
        </p:nvGraphicFramePr>
        <p:xfrm>
          <a:off x="2617788" y="17986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8" name="Equation" r:id="rId3" imgW="1625600" imgH="711200" progId="Equation.DSMT4">
                  <p:embed/>
                </p:oleObj>
              </mc:Choice>
              <mc:Fallback>
                <p:oleObj name="Equation" r:id="rId3" imgW="1625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798638"/>
                        <a:ext cx="357505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947" name="Object 3"/>
          <p:cNvGraphicFramePr>
            <a:graphicFrameLocks noChangeAspect="1"/>
          </p:cNvGraphicFramePr>
          <p:nvPr/>
        </p:nvGraphicFramePr>
        <p:xfrm>
          <a:off x="2443163" y="38465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9" name="Equation" r:id="rId5" imgW="2108200" imgH="711200" progId="Equation.DSMT4">
                  <p:embed/>
                </p:oleObj>
              </mc:Choice>
              <mc:Fallback>
                <p:oleObj name="Equation" r:id="rId5" imgW="21082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846513"/>
                        <a:ext cx="4637087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 noChangeArrowheads="1"/>
          </p:cNvSpPr>
          <p:nvPr/>
        </p:nvSpPr>
        <p:spPr bwMode="auto">
          <a:xfrm>
            <a:off x="3405188" y="1874838"/>
            <a:ext cx="1223962" cy="8778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37" name="Rectangle 5"/>
          <p:cNvSpPr>
            <a:spLocks noChangeAspect="1" noChangeArrowheads="1"/>
          </p:cNvSpPr>
          <p:nvPr/>
        </p:nvSpPr>
        <p:spPr bwMode="auto">
          <a:xfrm>
            <a:off x="4716463" y="1874838"/>
            <a:ext cx="1223962" cy="8778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40" name="Rectangle 8"/>
          <p:cNvSpPr>
            <a:spLocks noChangeAspect="1" noChangeArrowheads="1"/>
          </p:cNvSpPr>
          <p:nvPr/>
        </p:nvSpPr>
        <p:spPr bwMode="auto">
          <a:xfrm>
            <a:off x="3406775" y="2811463"/>
            <a:ext cx="1223963" cy="4984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41" name="Rectangle 9"/>
          <p:cNvSpPr>
            <a:spLocks noChangeAspect="1" noChangeArrowheads="1"/>
          </p:cNvSpPr>
          <p:nvPr/>
        </p:nvSpPr>
        <p:spPr bwMode="auto">
          <a:xfrm>
            <a:off x="4716463" y="2817813"/>
            <a:ext cx="1223962" cy="4984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3392488" y="2781300"/>
            <a:ext cx="255587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672013" y="1855788"/>
            <a:ext cx="1587" cy="14541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4" name="Object 10"/>
          <p:cNvGraphicFramePr>
            <a:graphicFrameLocks noChangeAspect="1"/>
          </p:cNvGraphicFramePr>
          <p:nvPr/>
        </p:nvGraphicFramePr>
        <p:xfrm>
          <a:off x="3767138" y="20621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0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062163"/>
                        <a:ext cx="503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11"/>
          <p:cNvGraphicFramePr>
            <a:graphicFrameLocks noChangeAspect="1"/>
          </p:cNvGraphicFramePr>
          <p:nvPr/>
        </p:nvGraphicFramePr>
        <p:xfrm>
          <a:off x="5062538" y="20621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1" name="Equation" r:id="rId9" imgW="241300" imgH="228600" progId="Equation.DSMT4">
                  <p:embed/>
                </p:oleObj>
              </mc:Choice>
              <mc:Fallback>
                <p:oleObj name="Equation" r:id="rId9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2062163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12"/>
          <p:cNvGraphicFramePr>
            <a:graphicFrameLocks noChangeAspect="1"/>
          </p:cNvGraphicFramePr>
          <p:nvPr/>
        </p:nvGraphicFramePr>
        <p:xfrm>
          <a:off x="3752850" y="28162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2" name="Equation" r:id="rId11" imgW="241300" imgH="228600" progId="Equation.DSMT4">
                  <p:embed/>
                </p:oleObj>
              </mc:Choice>
              <mc:Fallback>
                <p:oleObj name="Equation" r:id="rId11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8162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13"/>
          <p:cNvGraphicFramePr>
            <a:graphicFrameLocks noChangeAspect="1"/>
          </p:cNvGraphicFramePr>
          <p:nvPr/>
        </p:nvGraphicFramePr>
        <p:xfrm>
          <a:off x="5062538" y="28162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3" name="Equation" r:id="rId13" imgW="241300" imgH="228600" progId="Equation.DSMT4">
                  <p:embed/>
                </p:oleObj>
              </mc:Choice>
              <mc:Fallback>
                <p:oleObj name="Equation" r:id="rId13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28162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3449638" y="4894263"/>
            <a:ext cx="33829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5137150" y="39163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0" name="Rectangle 48"/>
          <p:cNvSpPr>
            <a:spLocks noChangeAspect="1" noChangeArrowheads="1"/>
          </p:cNvSpPr>
          <p:nvPr/>
        </p:nvSpPr>
        <p:spPr bwMode="auto">
          <a:xfrm>
            <a:off x="3455988" y="3941763"/>
            <a:ext cx="1617662" cy="9048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81" name="Rectangle 49"/>
          <p:cNvSpPr>
            <a:spLocks noChangeAspect="1" noChangeArrowheads="1"/>
          </p:cNvSpPr>
          <p:nvPr/>
        </p:nvSpPr>
        <p:spPr bwMode="auto">
          <a:xfrm>
            <a:off x="5200650" y="3941763"/>
            <a:ext cx="1617663" cy="9048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82" name="Rectangle 50"/>
          <p:cNvSpPr>
            <a:spLocks noChangeAspect="1" noChangeArrowheads="1"/>
          </p:cNvSpPr>
          <p:nvPr/>
        </p:nvSpPr>
        <p:spPr bwMode="auto">
          <a:xfrm>
            <a:off x="3457575" y="4941888"/>
            <a:ext cx="1617663" cy="398462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483" name="Rectangle 51"/>
          <p:cNvSpPr>
            <a:spLocks noChangeAspect="1" noChangeArrowheads="1"/>
          </p:cNvSpPr>
          <p:nvPr/>
        </p:nvSpPr>
        <p:spPr bwMode="auto">
          <a:xfrm>
            <a:off x="5200650" y="4941888"/>
            <a:ext cx="1617663" cy="398462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8484" name="Object 21"/>
          <p:cNvGraphicFramePr>
            <a:graphicFrameLocks noChangeAspect="1"/>
          </p:cNvGraphicFramePr>
          <p:nvPr/>
        </p:nvGraphicFramePr>
        <p:xfrm>
          <a:off x="3902075" y="41417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4" name="Equation" r:id="rId15" imgW="330200" imgH="228600" progId="Equation.DSMT4">
                  <p:embed/>
                </p:oleObj>
              </mc:Choice>
              <mc:Fallback>
                <p:oleObj name="Equation" r:id="rId15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4141788"/>
                        <a:ext cx="725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22"/>
          <p:cNvGraphicFramePr>
            <a:graphicFrameLocks noChangeAspect="1"/>
          </p:cNvGraphicFramePr>
          <p:nvPr/>
        </p:nvGraphicFramePr>
        <p:xfrm>
          <a:off x="5646738" y="41417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5" name="Equation" r:id="rId17" imgW="330200" imgH="228600" progId="Equation.DSMT4">
                  <p:embed/>
                </p:oleObj>
              </mc:Choice>
              <mc:Fallback>
                <p:oleObj name="Equation" r:id="rId17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4141788"/>
                        <a:ext cx="725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23"/>
          <p:cNvGraphicFramePr>
            <a:graphicFrameLocks noChangeAspect="1"/>
          </p:cNvGraphicFramePr>
          <p:nvPr/>
        </p:nvGraphicFramePr>
        <p:xfrm>
          <a:off x="3902075" y="48752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6" name="Equation" r:id="rId19" imgW="330200" imgH="228600" progId="Equation.DSMT4">
                  <p:embed/>
                </p:oleObj>
              </mc:Choice>
              <mc:Fallback>
                <p:oleObj name="Equation" r:id="rId19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4875213"/>
                        <a:ext cx="725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24"/>
          <p:cNvGraphicFramePr>
            <a:graphicFrameLocks noChangeAspect="1"/>
          </p:cNvGraphicFramePr>
          <p:nvPr/>
        </p:nvGraphicFramePr>
        <p:xfrm>
          <a:off x="5632450" y="48752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7" name="Equation" r:id="rId21" imgW="342751" imgH="228501" progId="Equation.DSMT4">
                  <p:embed/>
                </p:oleObj>
              </mc:Choice>
              <mc:Fallback>
                <p:oleObj name="Equation" r:id="rId21" imgW="34275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875213"/>
                        <a:ext cx="7540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969" name="Text Box 25" descr="纸莎草纸"/>
          <p:cNvSpPr txBox="1">
            <a:spLocks noChangeArrowheads="1"/>
          </p:cNvSpPr>
          <p:nvPr/>
        </p:nvSpPr>
        <p:spPr bwMode="auto">
          <a:xfrm>
            <a:off x="533400" y="838200"/>
            <a:ext cx="3935413" cy="5191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）分块矩阵的数乘：</a:t>
            </a:r>
          </a:p>
        </p:txBody>
      </p:sp>
    </p:spTree>
    <p:extLst>
      <p:ext uri="{BB962C8B-B14F-4D97-AF65-F5344CB8AC3E}">
        <p14:creationId xmlns:p14="http://schemas.microsoft.com/office/powerpoint/2010/main" val="8406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6" grpId="1" animBg="1"/>
      <p:bldP spid="18436" grpId="2" animBg="1"/>
      <p:bldP spid="18437" grpId="0" animBg="1"/>
      <p:bldP spid="18437" grpId="1" animBg="1"/>
      <p:bldP spid="18437" grpId="2" animBg="1"/>
      <p:bldP spid="18440" grpId="0" animBg="1"/>
      <p:bldP spid="18441" grpId="0" animBg="1"/>
      <p:bldP spid="18448" grpId="0" animBg="1"/>
      <p:bldP spid="18448" grpId="1" animBg="1"/>
      <p:bldP spid="18451" grpId="0" animBg="1"/>
      <p:bldP spid="18451" grpId="1" animBg="1"/>
      <p:bldP spid="18471" grpId="0" animBg="1"/>
      <p:bldP spid="18471" grpId="1" animBg="1"/>
      <p:bldP spid="18472" grpId="0" animBg="1"/>
      <p:bldP spid="18472" grpId="1" animBg="1"/>
      <p:bldP spid="18480" grpId="0" animBg="1"/>
      <p:bldP spid="18480" grpId="1" animBg="1"/>
      <p:bldP spid="18480" grpId="2" animBg="1"/>
      <p:bldP spid="18481" grpId="0" animBg="1"/>
      <p:bldP spid="18481" grpId="1" animBg="1"/>
      <p:bldP spid="18481" grpId="2" animBg="1"/>
      <p:bldP spid="18482" grpId="0" animBg="1"/>
      <p:bldP spid="18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4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则有</a:t>
            </a:r>
            <a:endParaRPr lang="zh-CN" altLang="en-US" sz="2800" b="1" i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914400" y="5504885"/>
            <a:ext cx="7696200" cy="796469"/>
          </a:xfrm>
          <a:prstGeom prst="cloudCallout">
            <a:avLst>
              <a:gd name="adj1" fmla="val 3134"/>
              <a:gd name="adj2" fmla="val -7422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+mn-ea"/>
              </a:rPr>
              <a:t>形式上看成是普通的数乘运算！</a:t>
            </a:r>
          </a:p>
        </p:txBody>
      </p:sp>
      <p:pic>
        <p:nvPicPr>
          <p:cNvPr id="20487" name="Picture 7" descr="j0078625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5826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02571" name="Group 11"/>
          <p:cNvGrpSpPr>
            <a:grpSpLocks/>
          </p:cNvGrpSpPr>
          <p:nvPr/>
        </p:nvGrpSpPr>
        <p:grpSpPr bwMode="auto">
          <a:xfrm>
            <a:off x="685800" y="1628773"/>
            <a:ext cx="7772400" cy="523875"/>
            <a:chOff x="432" y="1026"/>
            <a:chExt cx="4896" cy="330"/>
          </a:xfrm>
        </p:grpSpPr>
        <p:sp>
          <p:nvSpPr>
            <p:cNvPr id="1602562" name="Text Box 2"/>
            <p:cNvSpPr txBox="1">
              <a:spLocks noChangeArrowheads="1"/>
            </p:cNvSpPr>
            <p:nvPr/>
          </p:nvSpPr>
          <p:spPr bwMode="auto">
            <a:xfrm>
              <a:off x="432" y="1026"/>
              <a:ext cx="48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  <a:ea typeface="+mn-ea"/>
                </a:rPr>
                <a:t>若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是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  <a:ea typeface="+mn-ea"/>
                </a:rPr>
                <a:t>数，且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1602568" name="Object 8"/>
            <p:cNvGraphicFramePr>
              <a:graphicFrameLocks noChangeAspect="1"/>
            </p:cNvGraphicFramePr>
            <p:nvPr/>
          </p:nvGraphicFramePr>
          <p:xfrm>
            <a:off x="768" y="110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8" name="Equation" r:id="rId5" imgW="266400" imgH="317160" progId="Equation.DSMT4">
                    <p:embed/>
                  </p:oleObj>
                </mc:Choice>
                <mc:Fallback>
                  <p:oleObj name="Equation" r:id="rId5" imgW="2664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0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02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30902"/>
              </p:ext>
            </p:extLst>
          </p:nvPr>
        </p:nvGraphicFramePr>
        <p:xfrm>
          <a:off x="3276600" y="1143000"/>
          <a:ext cx="294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9" name="Equation" r:id="rId7" imgW="2946240" imgH="1562040" progId="Equation.DSMT4">
                  <p:embed/>
                </p:oleObj>
              </mc:Choice>
              <mc:Fallback>
                <p:oleObj name="Equation" r:id="rId7" imgW="29462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2946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2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56449"/>
              </p:ext>
            </p:extLst>
          </p:nvPr>
        </p:nvGraphicFramePr>
        <p:xfrm>
          <a:off x="2501900" y="3200400"/>
          <a:ext cx="3594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0" name="Equation" r:id="rId9" imgW="3593880" imgH="1562040" progId="Equation.DSMT4">
                  <p:embed/>
                </p:oleObj>
              </mc:Choice>
              <mc:Fallback>
                <p:oleObj name="Equation" r:id="rId9" imgW="35938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200400"/>
                        <a:ext cx="3594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2572" name="Text Box 12" descr="纸莎草纸"/>
          <p:cNvSpPr txBox="1">
            <a:spLocks noChangeArrowheads="1"/>
          </p:cNvSpPr>
          <p:nvPr/>
        </p:nvSpPr>
        <p:spPr bwMode="auto">
          <a:xfrm>
            <a:off x="7615635" y="1706563"/>
            <a:ext cx="615553" cy="2572179"/>
          </a:xfrm>
          <a:prstGeom prst="rect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8000">
                <a:srgbClr val="F8B049"/>
              </a:gs>
              <a:gs pos="63000">
                <a:srgbClr val="FEE7F2"/>
              </a:gs>
              <a:gs pos="88000">
                <a:srgbClr val="F952A0"/>
              </a:gs>
              <a:gs pos="90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>
            <a:noFill/>
          </a:ln>
          <a:effectLst/>
        </p:spPr>
        <p:txBody>
          <a:bodyPr vert="eaVert" wrap="none">
            <a:spAutoFit/>
          </a:bodyPr>
          <a:lstStyle/>
          <a:p>
            <a:r>
              <a:rPr lang="zh-CN" altLang="en-US" sz="2800" b="1">
                <a:latin typeface="+mn-ea"/>
              </a:rPr>
              <a:t>分块矩阵的数乘</a:t>
            </a:r>
          </a:p>
        </p:txBody>
      </p:sp>
    </p:spTree>
    <p:extLst>
      <p:ext uri="{BB962C8B-B14F-4D97-AF65-F5344CB8AC3E}">
        <p14:creationId xmlns:p14="http://schemas.microsoft.com/office/powerpoint/2010/main" val="42633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2564" grpId="0"/>
      <p:bldP spid="2048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5" name="Text Box 4"/>
          <p:cNvSpPr txBox="1">
            <a:spLocks noChangeArrowheads="1"/>
          </p:cNvSpPr>
          <p:nvPr/>
        </p:nvSpPr>
        <p:spPr bwMode="auto">
          <a:xfrm>
            <a:off x="457200" y="1489075"/>
            <a:ext cx="88376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，把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分块如下：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81889"/>
              </p:ext>
            </p:extLst>
          </p:nvPr>
        </p:nvGraphicFramePr>
        <p:xfrm>
          <a:off x="457200" y="1952625"/>
          <a:ext cx="7515225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name="Equation" r:id="rId4" imgW="3759200" imgH="1168400" progId="Equation.DSMT4">
                  <p:embed/>
                </p:oleObj>
              </mc:Choice>
              <mc:Fallback>
                <p:oleObj name="Equation" r:id="rId4" imgW="37592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52625"/>
                        <a:ext cx="7515225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47814"/>
              </p:ext>
            </p:extLst>
          </p:nvPr>
        </p:nvGraphicFramePr>
        <p:xfrm>
          <a:off x="457200" y="4471988"/>
          <a:ext cx="718502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1" name="Equation" r:id="rId6" imgW="3594100" imgH="939800" progId="Equation.DSMT4">
                  <p:embed/>
                </p:oleObj>
              </mc:Choice>
              <mc:Fallback>
                <p:oleObj name="Equation" r:id="rId6" imgW="3594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71988"/>
                        <a:ext cx="7185025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1447800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331913" y="1952625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001713" y="2455863"/>
            <a:ext cx="431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018088" y="1952625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816475" y="2455863"/>
            <a:ext cx="3175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003800" y="765175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283075" y="2168525"/>
            <a:ext cx="3744913" cy="2087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1007" name="Text Box 15" descr="纸莎草纸"/>
          <p:cNvSpPr txBox="1">
            <a:spLocks noChangeArrowheads="1"/>
          </p:cNvSpPr>
          <p:nvPr/>
        </p:nvSpPr>
        <p:spPr bwMode="auto">
          <a:xfrm>
            <a:off x="533400" y="838200"/>
            <a:ext cx="3954929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）分块矩阵的乘法：</a:t>
            </a:r>
          </a:p>
        </p:txBody>
      </p:sp>
    </p:spTree>
    <p:extLst>
      <p:ext uri="{BB962C8B-B14F-4D97-AF65-F5344CB8AC3E}">
        <p14:creationId xmlns:p14="http://schemas.microsoft.com/office/powerpoint/2010/main" val="41561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6" grpId="0" animBg="1"/>
      <p:bldP spid="29708" grpId="0" animBg="1"/>
      <p:bldP spid="29710" grpId="0" animBg="1"/>
      <p:bldP spid="29711" grpId="0" animBg="1"/>
      <p:bldP spid="29713" grpId="0" animBg="1"/>
      <p:bldP spid="297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8" name="Text Box 4"/>
          <p:cNvSpPr txBox="1">
            <a:spLocks noChangeArrowheads="1"/>
          </p:cNvSpPr>
          <p:nvPr/>
        </p:nvSpPr>
        <p:spPr bwMode="auto">
          <a:xfrm>
            <a:off x="252636" y="980728"/>
            <a:ext cx="2345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1.16】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24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46230"/>
              </p:ext>
            </p:extLst>
          </p:nvPr>
        </p:nvGraphicFramePr>
        <p:xfrm>
          <a:off x="1730474" y="1790948"/>
          <a:ext cx="28321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8" name="Equation" r:id="rId3" imgW="2831760" imgH="2070000" progId="Equation.DSMT4">
                  <p:embed/>
                </p:oleObj>
              </mc:Choice>
              <mc:Fallback>
                <p:oleObj name="Equation" r:id="rId3" imgW="28317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74" y="1790948"/>
                        <a:ext cx="28321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44604"/>
              </p:ext>
            </p:extLst>
          </p:nvPr>
        </p:nvGraphicFramePr>
        <p:xfrm>
          <a:off x="4873724" y="1790948"/>
          <a:ext cx="1714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9" name="Equation" r:id="rId5" imgW="1714320" imgH="2070000" progId="Equation.DSMT4">
                  <p:embed/>
                </p:oleObj>
              </mc:Choice>
              <mc:Fallback>
                <p:oleObj name="Equation" r:id="rId5" imgW="171432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724" y="1790948"/>
                        <a:ext cx="1714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4072" name="Rectangle 8"/>
          <p:cNvSpPr>
            <a:spLocks noChangeArrowheads="1"/>
          </p:cNvSpPr>
          <p:nvPr/>
        </p:nvSpPr>
        <p:spPr bwMode="auto">
          <a:xfrm>
            <a:off x="228600" y="4182209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利用分块矩阵计算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251520" y="4994012"/>
            <a:ext cx="7398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观察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两个矩阵的特点，分别将其分块为</a:t>
            </a:r>
          </a:p>
        </p:txBody>
      </p:sp>
      <p:sp>
        <p:nvSpPr>
          <p:cNvPr id="1624075" name="Line 11"/>
          <p:cNvSpPr>
            <a:spLocks noChangeShapeType="1"/>
          </p:cNvSpPr>
          <p:nvPr/>
        </p:nvSpPr>
        <p:spPr bwMode="auto">
          <a:xfrm>
            <a:off x="2435324" y="2794248"/>
            <a:ext cx="1981200" cy="0"/>
          </a:xfrm>
          <a:prstGeom prst="line">
            <a:avLst/>
          </a:prstGeom>
          <a:noFill/>
          <a:ln w="38100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4076" name="Line 12"/>
          <p:cNvSpPr>
            <a:spLocks noChangeShapeType="1"/>
          </p:cNvSpPr>
          <p:nvPr/>
        </p:nvSpPr>
        <p:spPr bwMode="auto">
          <a:xfrm>
            <a:off x="3425924" y="1803648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4077" name="Line 13"/>
          <p:cNvSpPr>
            <a:spLocks noChangeShapeType="1"/>
          </p:cNvSpPr>
          <p:nvPr/>
        </p:nvSpPr>
        <p:spPr bwMode="auto">
          <a:xfrm>
            <a:off x="5559524" y="2794248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74" grpId="0"/>
      <p:bldP spid="1624075" grpId="0" animBg="1"/>
      <p:bldP spid="1624076" grpId="0" animBg="1"/>
      <p:bldP spid="16240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5092" name="Object 4"/>
          <p:cNvGraphicFramePr>
            <a:graphicFrameLocks noGrp="1" noChangeAspect="1"/>
          </p:cNvGraphicFramePr>
          <p:nvPr>
            <p:ph/>
          </p:nvPr>
        </p:nvGraphicFramePr>
        <p:xfrm>
          <a:off x="533400" y="762000"/>
          <a:ext cx="46593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6" name="Equation" r:id="rId3" imgW="4787640" imgH="2070000" progId="Equation.DSMT4">
                  <p:embed/>
                </p:oleObj>
              </mc:Choice>
              <mc:Fallback>
                <p:oleObj name="Equation" r:id="rId3" imgW="478764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46593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94" name="Object 6"/>
          <p:cNvGraphicFramePr>
            <a:graphicFrameLocks noChangeAspect="1"/>
          </p:cNvGraphicFramePr>
          <p:nvPr/>
        </p:nvGraphicFramePr>
        <p:xfrm>
          <a:off x="5429250" y="762000"/>
          <a:ext cx="3035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7" name="Equation" r:id="rId5" imgW="3035160" imgH="2070000" progId="Equation.DSMT4">
                  <p:embed/>
                </p:oleObj>
              </mc:Choice>
              <mc:Fallback>
                <p:oleObj name="Equation" r:id="rId5" imgW="30351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762000"/>
                        <a:ext cx="3035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393459"/>
              </p:ext>
            </p:extLst>
          </p:nvPr>
        </p:nvGraphicFramePr>
        <p:xfrm>
          <a:off x="533400" y="3501008"/>
          <a:ext cx="336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" name="Equation" r:id="rId7" imgW="3365280" imgH="1028520" progId="Equation.DSMT4">
                  <p:embed/>
                </p:oleObj>
              </mc:Choice>
              <mc:Fallback>
                <p:oleObj name="Equation" r:id="rId7" imgW="336528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1008"/>
                        <a:ext cx="336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62868"/>
              </p:ext>
            </p:extLst>
          </p:nvPr>
        </p:nvGraphicFramePr>
        <p:xfrm>
          <a:off x="4086448" y="3501008"/>
          <a:ext cx="271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9" name="Equation" r:id="rId9" imgW="2717640" imgH="1015920" progId="Equation.DSMT4">
                  <p:embed/>
                </p:oleObj>
              </mc:Choice>
              <mc:Fallback>
                <p:oleObj name="Equation" r:id="rId9" imgW="27176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448" y="3501008"/>
                        <a:ext cx="2717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840333"/>
              </p:ext>
            </p:extLst>
          </p:nvPr>
        </p:nvGraphicFramePr>
        <p:xfrm>
          <a:off x="641350" y="5229225"/>
          <a:ext cx="7112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0" name="Equation" r:id="rId11" imgW="7111800" imgH="1002960" progId="Equation.DSMT4">
                  <p:embed/>
                </p:oleObj>
              </mc:Choice>
              <mc:Fallback>
                <p:oleObj name="Equation" r:id="rId11" imgW="71118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229225"/>
                        <a:ext cx="7112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3243"/>
              </p:ext>
            </p:extLst>
          </p:nvPr>
        </p:nvGraphicFramePr>
        <p:xfrm>
          <a:off x="6948264" y="2996952"/>
          <a:ext cx="1485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1" name="Equation" r:id="rId13" imgW="1485720" imgH="2070000" progId="Equation.DSMT4">
                  <p:embed/>
                </p:oleObj>
              </mc:Choice>
              <mc:Fallback>
                <p:oleObj name="Equation" r:id="rId13" imgW="148572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996952"/>
                        <a:ext cx="1485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533400" y="292494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因此</a:t>
            </a:r>
          </a:p>
        </p:txBody>
      </p:sp>
    </p:spTree>
    <p:extLst>
      <p:ext uri="{BB962C8B-B14F-4D97-AF65-F5344CB8AC3E}">
        <p14:creationId xmlns:p14="http://schemas.microsoft.com/office/powerpoint/2010/main" val="15595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5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763688" y="1934716"/>
            <a:ext cx="2057400" cy="503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156176" y="1820416"/>
            <a:ext cx="609600" cy="1714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06675" name="Text Box 19" descr="纸莎草纸"/>
          <p:cNvSpPr txBox="1">
            <a:spLocks noChangeArrowheads="1"/>
          </p:cNvSpPr>
          <p:nvPr/>
        </p:nvSpPr>
        <p:spPr bwMode="auto">
          <a:xfrm>
            <a:off x="179512" y="908720"/>
            <a:ext cx="3935413" cy="5191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）分块矩阵的转置：</a:t>
            </a:r>
          </a:p>
        </p:txBody>
      </p:sp>
      <p:graphicFrame>
        <p:nvGraphicFramePr>
          <p:cNvPr id="16066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42219"/>
              </p:ext>
            </p:extLst>
          </p:nvPr>
        </p:nvGraphicFramePr>
        <p:xfrm>
          <a:off x="985838" y="2011363"/>
          <a:ext cx="306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2" name="Equation" r:id="rId3" imgW="3060360" imgH="1562040" progId="Equation.DSMT4">
                  <p:embed/>
                </p:oleObj>
              </mc:Choice>
              <mc:Fallback>
                <p:oleObj name="Equation" r:id="rId3" imgW="30603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011363"/>
                        <a:ext cx="306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66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83561"/>
              </p:ext>
            </p:extLst>
          </p:nvPr>
        </p:nvGraphicFramePr>
        <p:xfrm>
          <a:off x="5148064" y="1934716"/>
          <a:ext cx="3124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3" name="Equation" r:id="rId5" imgW="3124080" imgH="1638000" progId="Equation.DSMT4">
                  <p:embed/>
                </p:oleObj>
              </mc:Choice>
              <mc:Fallback>
                <p:oleObj name="Equation" r:id="rId5" imgW="312408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934716"/>
                        <a:ext cx="31242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6679" name="Text Box 23"/>
          <p:cNvSpPr txBox="1">
            <a:spLocks noChangeArrowheads="1"/>
          </p:cNvSpPr>
          <p:nvPr/>
        </p:nvSpPr>
        <p:spPr bwMode="auto">
          <a:xfrm>
            <a:off x="323528" y="2477840"/>
            <a:ext cx="862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设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            ，           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则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1547664" y="3916387"/>
            <a:ext cx="5638800" cy="2320925"/>
          </a:xfrm>
          <a:prstGeom prst="cloudCallout">
            <a:avLst>
              <a:gd name="adj1" fmla="val 23255"/>
              <a:gd name="adj2" fmla="val -7708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分块矩阵不仅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形式上行</a:t>
            </a:r>
            <a:r>
              <a:rPr lang="zh-CN" altLang="en-US" sz="28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转置，</a:t>
            </a:r>
          </a:p>
          <a:p>
            <a:r>
              <a:rPr lang="zh-CN" altLang="en-US" sz="28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而且每一个子块也进行转置．</a:t>
            </a:r>
          </a:p>
        </p:txBody>
      </p:sp>
    </p:spTree>
    <p:extLst>
      <p:ext uri="{BB962C8B-B14F-4D97-AF65-F5344CB8AC3E}">
        <p14:creationId xmlns:p14="http://schemas.microsoft.com/office/powerpoint/2010/main" val="27920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6" grpId="0" build="p" animBg="1" autoUpdateAnimBg="0"/>
      <p:bldP spid="30726" grpI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7221"/>
              </p:ext>
            </p:extLst>
          </p:nvPr>
        </p:nvGraphicFramePr>
        <p:xfrm>
          <a:off x="1066800" y="1554163"/>
          <a:ext cx="632460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8" name="Equation" r:id="rId3" imgW="2692400" imgH="711200" progId="Equation.DSMT4">
                  <p:embed/>
                </p:oleObj>
              </mc:Choice>
              <mc:Fallback>
                <p:oleObj name="Equation" r:id="rId3" imgW="2692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54163"/>
                        <a:ext cx="6324600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424113" y="1604963"/>
            <a:ext cx="14287" cy="1595437"/>
          </a:xfrm>
          <a:prstGeom prst="line">
            <a:avLst/>
          </a:prstGeom>
          <a:noFill/>
          <a:ln w="3492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3200400" y="1604963"/>
            <a:ext cx="0" cy="1595437"/>
          </a:xfrm>
          <a:prstGeom prst="line">
            <a:avLst/>
          </a:prstGeom>
          <a:noFill/>
          <a:ln w="3492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3962400" y="1604963"/>
            <a:ext cx="0" cy="1595437"/>
          </a:xfrm>
          <a:prstGeom prst="line">
            <a:avLst/>
          </a:prstGeom>
          <a:noFill/>
          <a:ln w="3492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37088" y="2108200"/>
            <a:ext cx="2447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145550"/>
              </p:ext>
            </p:extLst>
          </p:nvPr>
        </p:nvGraphicFramePr>
        <p:xfrm>
          <a:off x="1219200" y="3254375"/>
          <a:ext cx="44958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9" name="Equation" r:id="rId5" imgW="1916868" imgH="952087" progId="Equation.DSMT4">
                  <p:embed/>
                </p:oleObj>
              </mc:Choice>
              <mc:Fallback>
                <p:oleObj name="Equation" r:id="rId5" imgW="1916868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54375"/>
                        <a:ext cx="44958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2026" name="Line 8"/>
          <p:cNvSpPr>
            <a:spLocks noChangeShapeType="1"/>
          </p:cNvSpPr>
          <p:nvPr/>
        </p:nvSpPr>
        <p:spPr bwMode="auto">
          <a:xfrm flipV="1">
            <a:off x="2133600" y="3886200"/>
            <a:ext cx="2209800" cy="0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622027" name="Line 9"/>
          <p:cNvSpPr>
            <a:spLocks noChangeShapeType="1"/>
          </p:cNvSpPr>
          <p:nvPr/>
        </p:nvSpPr>
        <p:spPr bwMode="auto">
          <a:xfrm>
            <a:off x="2133600" y="4419600"/>
            <a:ext cx="2209800" cy="0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622028" name="Line 10"/>
          <p:cNvSpPr>
            <a:spLocks noChangeShapeType="1"/>
          </p:cNvSpPr>
          <p:nvPr/>
        </p:nvSpPr>
        <p:spPr bwMode="auto">
          <a:xfrm flipV="1">
            <a:off x="2133600" y="4953000"/>
            <a:ext cx="2209800" cy="0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981200" y="3383632"/>
            <a:ext cx="2438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22031" name="Text Box 15"/>
          <p:cNvSpPr txBox="1">
            <a:spLocks noChangeArrowheads="1"/>
          </p:cNvSpPr>
          <p:nvPr/>
        </p:nvSpPr>
        <p:spPr bwMode="auto">
          <a:xfrm>
            <a:off x="609600" y="8382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30771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nimBg="1"/>
      <p:bldP spid="31756" grpId="0" animBg="1"/>
      <p:bldP spid="31757" grpId="0" animBg="1"/>
      <p:bldP spid="10254" grpId="0" animBg="1"/>
      <p:bldP spid="102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39552" y="456196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例如</a:t>
            </a:r>
            <a:r>
              <a:rPr lang="zh-CN" altLang="en-US" sz="2800" b="1" dirty="0">
                <a:latin typeface="+mn-ea"/>
              </a:rPr>
              <a:t>：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0" y="44624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Times New Roman" pitchFamily="18" charset="0"/>
              </a:rPr>
              <a:t>1.4.3  </a:t>
            </a:r>
            <a:r>
              <a:rPr lang="zh-CN" altLang="en-US" sz="2800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Times New Roman" pitchFamily="18" charset="0"/>
              </a:rPr>
              <a:t>分块对角阵及其性质</a:t>
            </a:r>
            <a:endParaRPr lang="zh-CN" altLang="en-US" sz="2800" dirty="0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88" y="970856"/>
            <a:ext cx="875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定义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1.11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（分块对角阵）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阶矩阵，若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1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的分块矩阵只有在对角线上有非零子块，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2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其余子块都为零矩阵，</a:t>
            </a:r>
          </a:p>
          <a:p>
            <a:pPr marL="457200" indent="-457200" algn="just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对角线上的子块都是方阵，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906911" y="4345781"/>
            <a:ext cx="4318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500511" y="3929856"/>
            <a:ext cx="395287" cy="395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367286" y="4796631"/>
            <a:ext cx="863600" cy="936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55445"/>
              </p:ext>
            </p:extLst>
          </p:nvPr>
        </p:nvGraphicFramePr>
        <p:xfrm>
          <a:off x="1906786" y="3880644"/>
          <a:ext cx="6121400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Equation" r:id="rId3" imgW="3060700" imgH="927100" progId="Equation.DSMT4">
                  <p:embed/>
                </p:oleObj>
              </mc:Choice>
              <mc:Fallback>
                <p:oleObj name="Equation" r:id="rId3" imgW="3060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786" y="3880644"/>
                        <a:ext cx="6121400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498923" y="4333081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498923" y="4788694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2916436" y="3933031"/>
            <a:ext cx="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3348236" y="3933031"/>
            <a:ext cx="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292798" y="4050506"/>
            <a:ext cx="2160588" cy="151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443861" y="4050506"/>
            <a:ext cx="2160587" cy="151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1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53224"/>
              </p:ext>
            </p:extLst>
          </p:nvPr>
        </p:nvGraphicFramePr>
        <p:xfrm>
          <a:off x="487363" y="1844675"/>
          <a:ext cx="730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6" name="Equation" r:id="rId4" imgW="7302240" imgH="507960" progId="Equation.DSMT4">
                  <p:embed/>
                </p:oleObj>
              </mc:Choice>
              <mc:Fallback>
                <p:oleObj name="Equation" r:id="rId4" imgW="7302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844675"/>
                        <a:ext cx="730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923928" y="738282"/>
            <a:ext cx="4680520" cy="890518"/>
            <a:chOff x="3923928" y="738282"/>
            <a:chExt cx="4680520" cy="890518"/>
          </a:xfrm>
        </p:grpSpPr>
        <p:sp>
          <p:nvSpPr>
            <p:cNvPr id="4" name="云形标注 3"/>
            <p:cNvSpPr/>
            <p:nvPr/>
          </p:nvSpPr>
          <p:spPr>
            <a:xfrm>
              <a:off x="3923928" y="738282"/>
              <a:ext cx="4176464" cy="890518"/>
            </a:xfrm>
            <a:prstGeom prst="cloudCallout">
              <a:avLst>
                <a:gd name="adj1" fmla="val -46813"/>
                <a:gd name="adj2" fmla="val 7029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714" name="Text Box 10"/>
            <p:cNvSpPr txBox="1">
              <a:spLocks noChangeArrowheads="1"/>
            </p:cNvSpPr>
            <p:nvPr/>
          </p:nvSpPr>
          <p:spPr bwMode="auto">
            <a:xfrm>
              <a:off x="4445209" y="980728"/>
              <a:ext cx="41592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设两个分块对角阵</a:t>
              </a:r>
              <a:endParaRPr lang="zh-CN" altLang="en-US" sz="2800" b="1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2374" y="98072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分块对角阵的性质：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6376" y="1772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26091"/>
              </p:ext>
            </p:extLst>
          </p:nvPr>
        </p:nvGraphicFramePr>
        <p:xfrm>
          <a:off x="467544" y="2708920"/>
          <a:ext cx="544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7" name="Equation" r:id="rId6" imgW="5448240" imgH="507960" progId="Equation.DSMT4">
                  <p:embed/>
                </p:oleObj>
              </mc:Choice>
              <mc:Fallback>
                <p:oleObj name="Equation" r:id="rId6" imgW="544824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5448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6519"/>
              </p:ext>
            </p:extLst>
          </p:nvPr>
        </p:nvGraphicFramePr>
        <p:xfrm>
          <a:off x="487363" y="3492872"/>
          <a:ext cx="4711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8" name="Equation" r:id="rId8" imgW="4711680" imgH="583920" progId="Equation.DSMT4">
                  <p:embed/>
                </p:oleObj>
              </mc:Choice>
              <mc:Fallback>
                <p:oleObj name="Equation" r:id="rId8" imgW="4711680" imgH="5839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492872"/>
                        <a:ext cx="4711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79622"/>
              </p:ext>
            </p:extLst>
          </p:nvPr>
        </p:nvGraphicFramePr>
        <p:xfrm>
          <a:off x="467544" y="4356968"/>
          <a:ext cx="513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9" name="Equation" r:id="rId10" imgW="5130720" imgH="583920" progId="Equation.DSMT4">
                  <p:embed/>
                </p:oleObj>
              </mc:Choice>
              <mc:Fallback>
                <p:oleObj name="Equation" r:id="rId10" imgW="5130720" imgH="5839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56968"/>
                        <a:ext cx="5130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39208"/>
              </p:ext>
            </p:extLst>
          </p:nvPr>
        </p:nvGraphicFramePr>
        <p:xfrm>
          <a:off x="487363" y="5221288"/>
          <a:ext cx="4711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0" name="Equation" r:id="rId12" imgW="4711680" imgH="583920" progId="Equation.DSMT4">
                  <p:embed/>
                </p:oleObj>
              </mc:Choice>
              <mc:Fallback>
                <p:oleObj name="Equation" r:id="rId12" imgW="4711680" imgH="5839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5221288"/>
                        <a:ext cx="4711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6096" y="3501008"/>
            <a:ext cx="180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为正整数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9497" y="5229200"/>
            <a:ext cx="216758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整数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泪滴形 12"/>
          <p:cNvSpPr/>
          <p:nvPr/>
        </p:nvSpPr>
        <p:spPr>
          <a:xfrm flipH="1">
            <a:off x="6657413" y="2564904"/>
            <a:ext cx="2201774" cy="864096"/>
          </a:xfrm>
          <a:prstGeom prst="teardrop">
            <a:avLst>
              <a:gd name="adj" fmla="val 1484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</a:rPr>
              <a:t>子块均为方阵</a:t>
            </a:r>
            <a:endParaRPr lang="zh-CN" altLang="en-US" sz="28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 animBg="1"/>
      <p:bldP spid="16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3" cy="4248472"/>
          </a:xfrm>
          <a:noFill/>
        </p:spPr>
        <p:txBody>
          <a:bodyPr/>
          <a:lstStyle/>
          <a:p>
            <a:r>
              <a:rPr lang="zh-CN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在实际问题中经常碰到行数和列数都很大的矩阵．当人们碰到一张很大的表格时，自然是分部分来看．这就引出来把矩阵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分块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的概念．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92832" y="2615567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分块矩阵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94878628"/>
              </p:ext>
            </p:extLst>
          </p:nvPr>
        </p:nvGraphicFramePr>
        <p:xfrm>
          <a:off x="683568" y="346821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251520" y="5711911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那么，是么是矩阵的分块</a:t>
            </a:r>
            <a:r>
              <a:rPr lang="zh-CN" altLang="en-US" sz="2800" b="1" dirty="0" smtClean="0">
                <a:latin typeface="+mn-ea"/>
              </a:rPr>
              <a:t>？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107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9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74858"/>
              </p:ext>
            </p:extLst>
          </p:nvPr>
        </p:nvGraphicFramePr>
        <p:xfrm>
          <a:off x="2697212" y="764704"/>
          <a:ext cx="2882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9" name="Equation" r:id="rId3" imgW="2882880" imgH="2070000" progId="Equation.DSMT4">
                  <p:embed/>
                </p:oleObj>
              </mc:Choice>
              <mc:Fallback>
                <p:oleObj name="Equation" r:id="rId3" imgW="28828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212" y="764704"/>
                        <a:ext cx="2882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73167"/>
              </p:ext>
            </p:extLst>
          </p:nvPr>
        </p:nvGraphicFramePr>
        <p:xfrm>
          <a:off x="5788248" y="1640488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0" name="Equation" r:id="rId5" imgW="1015920" imgH="317160" progId="Equation.DSMT4">
                  <p:embed/>
                </p:oleObj>
              </mc:Choice>
              <mc:Fallback>
                <p:oleObj name="Equation" r:id="rId5" imgW="1015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248" y="1640488"/>
                        <a:ext cx="1016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75889"/>
              </p:ext>
            </p:extLst>
          </p:nvPr>
        </p:nvGraphicFramePr>
        <p:xfrm>
          <a:off x="3995936" y="3134756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1" name="Equation" r:id="rId7" imgW="634680" imgH="393480" progId="Equation.DSMT4">
                  <p:embed/>
                </p:oleObj>
              </mc:Choice>
              <mc:Fallback>
                <p:oleObj name="Equation" r:id="rId7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3134756"/>
                        <a:ext cx="635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8251" y="4594239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537628"/>
            <a:ext cx="252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1.17】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设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978368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）按照分块矩阵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求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）对正整数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zh-CN" altLang="en-US" sz="2800" b="1" dirty="0" smtClean="0"/>
              <a:t>求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67910"/>
              </p:ext>
            </p:extLst>
          </p:nvPr>
        </p:nvGraphicFramePr>
        <p:xfrm>
          <a:off x="8071048" y="3150850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2" name="Equation" r:id="rId9" imgW="533160" imgH="393480" progId="Equation.DSMT4">
                  <p:embed/>
                </p:oleObj>
              </mc:Choice>
              <mc:Fallback>
                <p:oleObj name="Equation" r:id="rId9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71048" y="3150850"/>
                        <a:ext cx="53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28185"/>
              </p:ext>
            </p:extLst>
          </p:nvPr>
        </p:nvGraphicFramePr>
        <p:xfrm>
          <a:off x="1584200" y="3820799"/>
          <a:ext cx="2755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3" name="Equation" r:id="rId11" imgW="2755800" imgH="2070000" progId="Equation.DSMT4">
                  <p:embed/>
                </p:oleObj>
              </mc:Choice>
              <mc:Fallback>
                <p:oleObj name="Equation" r:id="rId11" imgW="275580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4200" y="3820799"/>
                        <a:ext cx="27559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32388"/>
              </p:ext>
            </p:extLst>
          </p:nvPr>
        </p:nvGraphicFramePr>
        <p:xfrm>
          <a:off x="4535996" y="4328388"/>
          <a:ext cx="196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4" name="Equation" r:id="rId13" imgW="1968480" imgH="1028520" progId="Equation.DSMT4">
                  <p:embed/>
                </p:oleObj>
              </mc:Choice>
              <mc:Fallback>
                <p:oleObj name="Equation" r:id="rId13" imgW="196848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5996" y="4328388"/>
                        <a:ext cx="19685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3275856" y="3861048"/>
            <a:ext cx="0" cy="2016224"/>
          </a:xfrm>
          <a:prstGeom prst="line">
            <a:avLst/>
          </a:prstGeom>
          <a:ln w="349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8" idx="3"/>
          </p:cNvCxnSpPr>
          <p:nvPr/>
        </p:nvCxnSpPr>
        <p:spPr>
          <a:xfrm>
            <a:off x="2267744" y="4855849"/>
            <a:ext cx="2072356" cy="0"/>
          </a:xfrm>
          <a:prstGeom prst="line">
            <a:avLst/>
          </a:prstGeom>
          <a:ln w="349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87156"/>
              </p:ext>
            </p:extLst>
          </p:nvPr>
        </p:nvGraphicFramePr>
        <p:xfrm>
          <a:off x="6588224" y="4797152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5" name="Equation" r:id="rId15" imgW="241200" imgH="190440" progId="Equation.DSMT4">
                  <p:embed/>
                </p:oleObj>
              </mc:Choice>
              <mc:Fallback>
                <p:oleObj name="Equation" r:id="rId1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8224" y="4797152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876256" y="458112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接着看板书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9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36153"/>
              </p:ext>
            </p:extLst>
          </p:nvPr>
        </p:nvGraphicFramePr>
        <p:xfrm>
          <a:off x="2689076" y="980728"/>
          <a:ext cx="346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4" name="Equation" r:id="rId3" imgW="3466800" imgH="622080" progId="Equation.DSMT4">
                  <p:embed/>
                </p:oleObj>
              </mc:Choice>
              <mc:Fallback>
                <p:oleObj name="Equation" r:id="rId3" imgW="34668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076" y="980728"/>
                        <a:ext cx="3467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74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97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99440"/>
              </p:ext>
            </p:extLst>
          </p:nvPr>
        </p:nvGraphicFramePr>
        <p:xfrm>
          <a:off x="7110413" y="1125414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5" name="Equation" r:id="rId5" imgW="1231560" imgH="317160" progId="Equation.DSMT4">
                  <p:embed/>
                </p:oleObj>
              </mc:Choice>
              <mc:Fallback>
                <p:oleObj name="Equation" r:id="rId5" imgW="1231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1125414"/>
                        <a:ext cx="1231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398590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980728"/>
            <a:ext cx="7465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1.18】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设                                          ，且     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348880"/>
            <a:ext cx="7838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列是矩阵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列的乘积；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行是矩阵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的第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行的乘积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251" y="175365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利用分块矩阵说明：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55472"/>
              </p:ext>
            </p:extLst>
          </p:nvPr>
        </p:nvGraphicFramePr>
        <p:xfrm>
          <a:off x="1547664" y="4001120"/>
          <a:ext cx="288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6" name="Equation" r:id="rId7" imgW="2882880" imgH="507960" progId="Equation.DSMT4">
                  <p:embed/>
                </p:oleObj>
              </mc:Choice>
              <mc:Fallback>
                <p:oleObj name="Equation" r:id="rId7" imgW="2882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4001120"/>
                        <a:ext cx="2882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76457"/>
              </p:ext>
            </p:extLst>
          </p:nvPr>
        </p:nvGraphicFramePr>
        <p:xfrm>
          <a:off x="4644008" y="4005064"/>
          <a:ext cx="274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7" name="Equation" r:id="rId9" imgW="2743200" imgH="507960" progId="Equation.DSMT4">
                  <p:embed/>
                </p:oleObj>
              </mc:Choice>
              <mc:Fallback>
                <p:oleObj name="Equation" r:id="rId9" imgW="2743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008" y="4005064"/>
                        <a:ext cx="2743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06118"/>
              </p:ext>
            </p:extLst>
          </p:nvPr>
        </p:nvGraphicFramePr>
        <p:xfrm>
          <a:off x="611560" y="4797425"/>
          <a:ext cx="693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8" name="Equation" r:id="rId11" imgW="6933960" imgH="507960" progId="Equation.DSMT4">
                  <p:embed/>
                </p:oleObj>
              </mc:Choice>
              <mc:Fallback>
                <p:oleObj name="Equation" r:id="rId11" imgW="6933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60" y="4797425"/>
                        <a:ext cx="6934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72786"/>
              </p:ext>
            </p:extLst>
          </p:nvPr>
        </p:nvGraphicFramePr>
        <p:xfrm>
          <a:off x="611560" y="5610225"/>
          <a:ext cx="372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9" name="Equation" r:id="rId13" imgW="3720960" imgH="482400" progId="Equation.DSMT4">
                  <p:embed/>
                </p:oleObj>
              </mc:Choice>
              <mc:Fallback>
                <p:oleObj name="Equation" r:id="rId13" imgW="3720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60" y="5610225"/>
                        <a:ext cx="3721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流程图: 终止 14"/>
          <p:cNvSpPr/>
          <p:nvPr/>
        </p:nvSpPr>
        <p:spPr>
          <a:xfrm>
            <a:off x="7524328" y="3717032"/>
            <a:ext cx="1440160" cy="13681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的列分块形式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518213" y="4563126"/>
            <a:ext cx="6006115" cy="2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68619" y="5570076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即得</a:t>
            </a:r>
            <a:r>
              <a:rPr lang="en-US" altLang="zh-CN" sz="2800" b="1" dirty="0" smtClean="0">
                <a:latin typeface="+mn-ea"/>
              </a:rPr>
              <a:t>(1).</a:t>
            </a:r>
            <a:r>
              <a:rPr lang="zh-CN" altLang="en-US" sz="2800" b="1" dirty="0" smtClean="0">
                <a:latin typeface="+mn-ea"/>
              </a:rPr>
              <a:t>同理说明</a:t>
            </a:r>
            <a:r>
              <a:rPr lang="en-US" altLang="zh-CN" sz="2800" b="1" dirty="0" smtClean="0">
                <a:latin typeface="+mn-ea"/>
              </a:rPr>
              <a:t>(2).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9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44" grpId="0"/>
      <p:bldP spid="3" grpId="0"/>
      <p:bldP spid="4" grpId="0"/>
      <p:bldP spid="6" grpId="0"/>
      <p:bldP spid="5" grpId="0"/>
      <p:bldP spid="15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§1.3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65963"/>
              </p:ext>
            </p:extLst>
          </p:nvPr>
        </p:nvGraphicFramePr>
        <p:xfrm>
          <a:off x="5220072" y="1268760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268760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13320" y="1124744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分块对角阵的概念：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47600" y="198884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分块矩阵的运算规则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7600" y="28956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分块</a:t>
            </a:r>
            <a:r>
              <a:rPr kumimoji="1" lang="zh-CN" altLang="en-US" sz="2800" b="1" dirty="0">
                <a:solidFill>
                  <a:srgbClr val="660066"/>
                </a:solidFill>
                <a:latin typeface="黑体" pitchFamily="2" charset="-122"/>
                <a:ea typeface="黑体" pitchFamily="2" charset="-122"/>
              </a:rPr>
              <a:t>对角阵及其性质</a:t>
            </a:r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1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12129"/>
              </p:ext>
            </p:extLst>
          </p:nvPr>
        </p:nvGraphicFramePr>
        <p:xfrm>
          <a:off x="2074863" y="4044181"/>
          <a:ext cx="35766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8" name="Equation" r:id="rId3" imgW="1625600" imgH="711200" progId="Equation.DSMT4">
                  <p:embed/>
                </p:oleObj>
              </mc:Choice>
              <mc:Fallback>
                <p:oleObj name="Equation" r:id="rId3" imgW="1625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4044181"/>
                        <a:ext cx="3576637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609706"/>
              </p:ext>
            </p:extLst>
          </p:nvPr>
        </p:nvGraphicFramePr>
        <p:xfrm>
          <a:off x="5665788" y="4288656"/>
          <a:ext cx="19542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9" name="Equation" r:id="rId5" imgW="888614" imgH="482391" progId="Equation.DSMT4">
                  <p:embed/>
                </p:oleObj>
              </mc:Choice>
              <mc:Fallback>
                <p:oleObj name="Equation" r:id="rId5" imgW="888614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4288656"/>
                        <a:ext cx="1954212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852738" y="4175944"/>
            <a:ext cx="2592387" cy="1362075"/>
            <a:chOff x="1066" y="2567"/>
            <a:chExt cx="1995" cy="10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066" y="2567"/>
              <a:ext cx="952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09" y="2567"/>
              <a:ext cx="952" cy="68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66" y="3338"/>
              <a:ext cx="952" cy="27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09" y="3338"/>
              <a:ext cx="952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852738" y="5120506"/>
            <a:ext cx="260667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148138" y="4169594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85800" y="4437112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例如</a:t>
            </a:r>
            <a:r>
              <a:rPr lang="zh-CN" altLang="en-US" sz="2800" b="1" dirty="0">
                <a:latin typeface="+mn-ea"/>
              </a:rPr>
              <a:t>：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0" y="44624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Times New Roman" pitchFamily="18" charset="0"/>
              </a:rPr>
              <a:t>1.4.1  </a:t>
            </a:r>
            <a:r>
              <a:rPr lang="zh-CN" altLang="en-US" sz="2800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Times New Roman" pitchFamily="18" charset="0"/>
              </a:rPr>
              <a:t>分块矩阵的概念</a:t>
            </a:r>
            <a:endParaRPr lang="zh-CN" altLang="en-US" sz="2800" dirty="0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970856"/>
            <a:ext cx="875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0" algn="just"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1.10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（分块矩阵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用</a:t>
            </a:r>
            <a:r>
              <a:rPr lang="zh-CN" altLang="en-US" sz="2800" b="1" dirty="0">
                <a:latin typeface="+mn-ea"/>
              </a:rPr>
              <a:t>一些横线和竖线将矩阵分成若干个小块，</a:t>
            </a:r>
            <a:r>
              <a:rPr lang="zh-CN" altLang="en-US" sz="2800" b="1" dirty="0" smtClean="0">
                <a:latin typeface="+mn-ea"/>
              </a:rPr>
              <a:t>这种</a:t>
            </a:r>
            <a:endParaRPr lang="en-US" altLang="zh-CN" sz="2800" b="1" dirty="0" smtClean="0"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 smtClean="0">
                <a:latin typeface="+mn-ea"/>
              </a:rPr>
              <a:t>  </a:t>
            </a:r>
            <a:r>
              <a:rPr lang="zh-CN" altLang="en-US" sz="2800" b="1" dirty="0" smtClean="0">
                <a:latin typeface="+mn-ea"/>
              </a:rPr>
              <a:t>操作称为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对矩阵进行分块</a:t>
            </a:r>
            <a:r>
              <a:rPr lang="zh-CN" altLang="en-US" sz="2800" b="1" dirty="0" smtClean="0">
                <a:latin typeface="+mn-ea"/>
              </a:rPr>
              <a:t>；每一个小块称为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矩阵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的子块</a:t>
            </a:r>
            <a:r>
              <a:rPr lang="zh-CN" altLang="en-US" sz="2800" b="1" dirty="0">
                <a:latin typeface="+mn-ea"/>
              </a:rPr>
              <a:t>；矩阵分块后，以子块为元素的形式上</a:t>
            </a:r>
            <a:endParaRPr lang="en-US" altLang="zh-CN" sz="2800" b="1" dirty="0">
              <a:latin typeface="+mn-ea"/>
            </a:endParaRPr>
          </a:p>
          <a:p>
            <a:pPr marL="72000" indent="0" algn="just">
              <a:buFontTx/>
              <a:buNone/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en-US" sz="2800" b="1" dirty="0">
                <a:latin typeface="+mn-ea"/>
              </a:rPr>
              <a:t>的矩阵称为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分块矩阵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53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Line 2"/>
          <p:cNvSpPr>
            <a:spLocks noChangeShapeType="1"/>
          </p:cNvSpPr>
          <p:nvPr/>
        </p:nvSpPr>
        <p:spPr bwMode="auto">
          <a:xfrm>
            <a:off x="2521496" y="226504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4851" name="Line 3"/>
          <p:cNvSpPr>
            <a:spLocks noChangeShapeType="1"/>
          </p:cNvSpPr>
          <p:nvPr/>
        </p:nvSpPr>
        <p:spPr bwMode="auto">
          <a:xfrm>
            <a:off x="2445296" y="325564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21184"/>
              </p:ext>
            </p:extLst>
          </p:nvPr>
        </p:nvGraphicFramePr>
        <p:xfrm>
          <a:off x="4655096" y="1960240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8" name="Equation" r:id="rId3" imgW="1155600" imgH="1536480" progId="Equation.3">
                  <p:embed/>
                </p:oleObj>
              </mc:Choice>
              <mc:Fallback>
                <p:oleObj name="Equation" r:id="rId3" imgW="115560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096" y="1960240"/>
                        <a:ext cx="11557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20130"/>
              </p:ext>
            </p:extLst>
          </p:nvPr>
        </p:nvGraphicFramePr>
        <p:xfrm>
          <a:off x="1835696" y="1718940"/>
          <a:ext cx="2755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9" name="Equation" r:id="rId5" imgW="2755800" imgH="2070000" progId="Equation.DSMT4">
                  <p:embed/>
                </p:oleObj>
              </mc:Choice>
              <mc:Fallback>
                <p:oleObj name="Equation" r:id="rId5" imgW="275580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18940"/>
                        <a:ext cx="2755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4854" name="Rectangle 6"/>
          <p:cNvSpPr>
            <a:spLocks noChangeArrowheads="1"/>
          </p:cNvSpPr>
          <p:nvPr/>
        </p:nvSpPr>
        <p:spPr bwMode="auto">
          <a:xfrm>
            <a:off x="323528" y="1022551"/>
            <a:ext cx="1895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1.15】</a:t>
            </a:r>
            <a:endParaRPr kumimoji="1" lang="zh-CN" altLang="en-US" sz="28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614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58210"/>
              </p:ext>
            </p:extLst>
          </p:nvPr>
        </p:nvGraphicFramePr>
        <p:xfrm>
          <a:off x="1981200" y="4048596"/>
          <a:ext cx="2667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0" name="Equation" r:id="rId7" imgW="2666880" imgH="2044440" progId="Equation.3">
                  <p:embed/>
                </p:oleObj>
              </mc:Choice>
              <mc:Fallback>
                <p:oleObj name="Equation" r:id="rId7" imgW="26668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48596"/>
                        <a:ext cx="2667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65279"/>
              </p:ext>
            </p:extLst>
          </p:nvPr>
        </p:nvGraphicFramePr>
        <p:xfrm>
          <a:off x="2743200" y="4200996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1" name="Equation" r:id="rId9" imgW="1714320" imgH="419040" progId="Equation.3">
                  <p:embed/>
                </p:oleObj>
              </mc:Choice>
              <mc:Fallback>
                <p:oleObj name="Equation" r:id="rId9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00996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50647"/>
              </p:ext>
            </p:extLst>
          </p:nvPr>
        </p:nvGraphicFramePr>
        <p:xfrm>
          <a:off x="2743200" y="4658196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" name="Equation" r:id="rId11" imgW="1739880" imgH="952200" progId="Equation.3">
                  <p:embed/>
                </p:oleObj>
              </mc:Choice>
              <mc:Fallback>
                <p:oleObj name="Equation" r:id="rId11" imgW="1739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58196"/>
                        <a:ext cx="173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1206"/>
              </p:ext>
            </p:extLst>
          </p:nvPr>
        </p:nvGraphicFramePr>
        <p:xfrm>
          <a:off x="2743200" y="5648796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3" name="Equation" r:id="rId13" imgW="1676160" imgH="419040" progId="Equation.3">
                  <p:embed/>
                </p:oleObj>
              </mc:Choice>
              <mc:Fallback>
                <p:oleObj name="Equation" r:id="rId13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48796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71786"/>
              </p:ext>
            </p:extLst>
          </p:nvPr>
        </p:nvGraphicFramePr>
        <p:xfrm>
          <a:off x="4800600" y="4277196"/>
          <a:ext cx="838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4" name="Equation" r:id="rId15" imgW="838080" imgH="1511280" progId="Equation.3">
                  <p:embed/>
                </p:oleObj>
              </mc:Choice>
              <mc:Fallback>
                <p:oleObj name="Equation" r:id="rId15" imgW="83808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77196"/>
                        <a:ext cx="838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99080"/>
              </p:ext>
            </p:extLst>
          </p:nvPr>
        </p:nvGraphicFramePr>
        <p:xfrm>
          <a:off x="5181600" y="4353396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5" name="Equation" r:id="rId17" imgW="368280" imgH="419040" progId="Equation.3">
                  <p:embed/>
                </p:oleObj>
              </mc:Choice>
              <mc:Fallback>
                <p:oleObj name="Equation" r:id="rId17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53396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07325"/>
              </p:ext>
            </p:extLst>
          </p:nvPr>
        </p:nvGraphicFramePr>
        <p:xfrm>
          <a:off x="5181600" y="4886796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6" name="Equation" r:id="rId19" imgW="393480" imgH="419040" progId="Equation.3">
                  <p:embed/>
                </p:oleObj>
              </mc:Choice>
              <mc:Fallback>
                <p:oleObj name="Equation" r:id="rId19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86796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05532"/>
              </p:ext>
            </p:extLst>
          </p:nvPr>
        </p:nvGraphicFramePr>
        <p:xfrm>
          <a:off x="5181600" y="5343996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7" name="Equation" r:id="rId21" imgW="393480" imgH="431640" progId="Equation.3">
                  <p:embed/>
                </p:oleObj>
              </mc:Choice>
              <mc:Fallback>
                <p:oleObj name="Equation" r:id="rId21" imgW="39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43996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4863" name="Line 15"/>
          <p:cNvSpPr>
            <a:spLocks noChangeShapeType="1"/>
          </p:cNvSpPr>
          <p:nvPr/>
        </p:nvSpPr>
        <p:spPr bwMode="auto">
          <a:xfrm>
            <a:off x="2667000" y="4581996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4864" name="Line 16"/>
          <p:cNvSpPr>
            <a:spLocks noChangeShapeType="1"/>
          </p:cNvSpPr>
          <p:nvPr/>
        </p:nvSpPr>
        <p:spPr bwMode="auto">
          <a:xfrm>
            <a:off x="2667000" y="5572596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4865" name="Rectangle 17"/>
          <p:cNvSpPr>
            <a:spLocks noChangeArrowheads="1"/>
          </p:cNvSpPr>
          <p:nvPr/>
        </p:nvSpPr>
        <p:spPr bwMode="auto">
          <a:xfrm>
            <a:off x="1066800" y="4810596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即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47373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1)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2515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61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48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4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48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14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48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4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48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1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48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48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48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0" grpId="0" animBg="1"/>
      <p:bldP spid="1614851" grpId="0" animBg="1"/>
      <p:bldP spid="1614863" grpId="0" animBg="1"/>
      <p:bldP spid="1614864" grpId="0" animBg="1"/>
      <p:bldP spid="16148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Line 2"/>
          <p:cNvSpPr>
            <a:spLocks noChangeShapeType="1"/>
          </p:cNvSpPr>
          <p:nvPr/>
        </p:nvSpPr>
        <p:spPr bwMode="auto">
          <a:xfrm>
            <a:off x="2205608" y="1600200"/>
            <a:ext cx="2006352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5875" name="Line 3"/>
          <p:cNvSpPr>
            <a:spLocks noChangeShapeType="1"/>
          </p:cNvSpPr>
          <p:nvPr/>
        </p:nvSpPr>
        <p:spPr bwMode="auto">
          <a:xfrm>
            <a:off x="3276600" y="1052736"/>
            <a:ext cx="0" cy="215604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5876" name="Object 4"/>
          <p:cNvGraphicFramePr>
            <a:graphicFrameLocks noChangeAspect="1"/>
          </p:cNvGraphicFramePr>
          <p:nvPr/>
        </p:nvGraphicFramePr>
        <p:xfrm>
          <a:off x="1524000" y="10668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5" name="Equation" r:id="rId3" imgW="2755800" imgH="2044440" progId="Equation.3">
                  <p:embed/>
                </p:oleObj>
              </mc:Choice>
              <mc:Fallback>
                <p:oleObj name="Equation" r:id="rId3" imgW="27558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7" name="Object 5"/>
          <p:cNvGraphicFramePr>
            <a:graphicFrameLocks noChangeAspect="1"/>
          </p:cNvGraphicFramePr>
          <p:nvPr/>
        </p:nvGraphicFramePr>
        <p:xfrm>
          <a:off x="4419600" y="1600200"/>
          <a:ext cx="1866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6" name="Equation" r:id="rId5" imgW="1866600" imgH="990360" progId="Equation.3">
                  <p:embed/>
                </p:oleObj>
              </mc:Choice>
              <mc:Fallback>
                <p:oleObj name="Equation" r:id="rId5" imgW="18666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1866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8" name="Object 6"/>
          <p:cNvGraphicFramePr>
            <a:graphicFrameLocks noChangeAspect="1"/>
          </p:cNvGraphicFramePr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7" name="Equation" r:id="rId7" imgW="4038480" imgH="2044440" progId="Equation.3">
                  <p:embed/>
                </p:oleObj>
              </mc:Choice>
              <mc:Fallback>
                <p:oleObj name="Equation" r:id="rId7" imgW="40384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9" name="Object 7"/>
          <p:cNvGraphicFramePr>
            <a:graphicFrameLocks noChangeAspect="1"/>
          </p:cNvGraphicFramePr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8" name="Equation" r:id="rId9" imgW="698400" imgH="419040" progId="Equation.3">
                  <p:embed/>
                </p:oleObj>
              </mc:Choice>
              <mc:Fallback>
                <p:oleObj name="Equation" r:id="rId9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80" name="Object 8"/>
          <p:cNvGraphicFramePr>
            <a:graphicFrameLocks noChangeAspect="1"/>
          </p:cNvGraphicFramePr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9" name="Equation" r:id="rId11" imgW="368280" imgH="419040" progId="Equation.3">
                  <p:embed/>
                </p:oleObj>
              </mc:Choice>
              <mc:Fallback>
                <p:oleObj name="Equation" r:id="rId11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5881" name="Group 9"/>
          <p:cNvGrpSpPr>
            <a:grpSpLocks/>
          </p:cNvGrpSpPr>
          <p:nvPr/>
        </p:nvGrpSpPr>
        <p:grpSpPr bwMode="auto"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1615882" name="Object 10"/>
            <p:cNvGraphicFramePr>
              <a:graphicFrameLocks noChangeAspect="1"/>
            </p:cNvGraphicFramePr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0" name="Equation" r:id="rId13" imgW="711000" imgH="419040" progId="Equation.3">
                    <p:embed/>
                  </p:oleObj>
                </mc:Choice>
                <mc:Fallback>
                  <p:oleObj name="Equation" r:id="rId13" imgW="711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5883" name="Object 11"/>
            <p:cNvGraphicFramePr>
              <a:graphicFrameLocks noChangeAspect="1"/>
            </p:cNvGraphicFramePr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1" name="Equation" r:id="rId15" imgW="393480" imgH="419040" progId="Equation.3">
                    <p:embed/>
                  </p:oleObj>
                </mc:Choice>
                <mc:Fallback>
                  <p:oleObj name="Equation" r:id="rId15" imgW="3934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5884" name="Group 12"/>
          <p:cNvGrpSpPr>
            <a:grpSpLocks/>
          </p:cNvGrpSpPr>
          <p:nvPr/>
        </p:nvGrpSpPr>
        <p:grpSpPr bwMode="auto"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1615885" name="Object 13"/>
            <p:cNvGraphicFramePr>
              <a:graphicFrameLocks noChangeAspect="1"/>
            </p:cNvGraphicFramePr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2" name="Equation" r:id="rId17" imgW="723600" imgH="1485720" progId="Equation.3">
                    <p:embed/>
                  </p:oleObj>
                </mc:Choice>
                <mc:Fallback>
                  <p:oleObj name="Equation" r:id="rId17" imgW="723600" imgH="1485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5886" name="Object 14"/>
            <p:cNvGraphicFramePr>
              <a:graphicFrameLocks noChangeAspect="1"/>
            </p:cNvGraphicFramePr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3" name="Equation" r:id="rId19" imgW="393480" imgH="431640" progId="Equation.3">
                    <p:embed/>
                  </p:oleObj>
                </mc:Choice>
                <mc:Fallback>
                  <p:oleObj name="Equation" r:id="rId19" imgW="393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5887" name="Group 15"/>
          <p:cNvGrpSpPr>
            <a:grpSpLocks/>
          </p:cNvGrpSpPr>
          <p:nvPr/>
        </p:nvGrpSpPr>
        <p:grpSpPr bwMode="auto"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1615888" name="Object 16"/>
            <p:cNvGraphicFramePr>
              <a:graphicFrameLocks noChangeAspect="1"/>
            </p:cNvGraphicFramePr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4" name="Equation" r:id="rId21" imgW="723600" imgH="1485720" progId="Equation.3">
                    <p:embed/>
                  </p:oleObj>
                </mc:Choice>
                <mc:Fallback>
                  <p:oleObj name="Equation" r:id="rId21" imgW="723600" imgH="1485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5889" name="Object 17"/>
            <p:cNvGraphicFramePr>
              <a:graphicFrameLocks noChangeAspect="1"/>
            </p:cNvGraphicFramePr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5" name="Equation" r:id="rId23" imgW="380880" imgH="419040" progId="Equation.3">
                    <p:embed/>
                  </p:oleObj>
                </mc:Choice>
                <mc:Fallback>
                  <p:oleObj name="Equation" r:id="rId23" imgW="3808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5890" name="Text Box 18"/>
          <p:cNvSpPr txBox="1">
            <a:spLocks noChangeArrowheads="1"/>
          </p:cNvSpPr>
          <p:nvPr/>
        </p:nvSpPr>
        <p:spPr bwMode="auto">
          <a:xfrm>
            <a:off x="914400" y="4267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2118623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61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74" grpId="0" animBg="1"/>
      <p:bldP spid="1615875" grpId="0" animBg="1"/>
      <p:bldP spid="16158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898" name="Object 2"/>
          <p:cNvGraphicFramePr>
            <a:graphicFrameLocks noChangeAspect="1"/>
          </p:cNvGraphicFramePr>
          <p:nvPr/>
        </p:nvGraphicFramePr>
        <p:xfrm>
          <a:off x="3876675" y="35496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4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5496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6899" name="Line 3"/>
          <p:cNvSpPr>
            <a:spLocks noChangeShapeType="1"/>
          </p:cNvSpPr>
          <p:nvPr/>
        </p:nvSpPr>
        <p:spPr bwMode="auto">
          <a:xfrm>
            <a:off x="1547664" y="1828800"/>
            <a:ext cx="216024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6900" name="Line 4"/>
          <p:cNvSpPr>
            <a:spLocks noChangeShapeType="1"/>
          </p:cNvSpPr>
          <p:nvPr/>
        </p:nvSpPr>
        <p:spPr bwMode="auto">
          <a:xfrm>
            <a:off x="2667000" y="838200"/>
            <a:ext cx="0" cy="201473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6901" name="Object 5"/>
          <p:cNvGraphicFramePr>
            <a:graphicFrameLocks noChangeAspect="1"/>
          </p:cNvGraphicFramePr>
          <p:nvPr/>
        </p:nvGraphicFramePr>
        <p:xfrm>
          <a:off x="3886200" y="1371600"/>
          <a:ext cx="1720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5" name="Equation" r:id="rId5" imgW="1650960" imgH="977760" progId="Equation.3">
                  <p:embed/>
                </p:oleObj>
              </mc:Choice>
              <mc:Fallback>
                <p:oleObj name="Equation" r:id="rId5" imgW="16509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71600"/>
                        <a:ext cx="17208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6902" name="Line 6"/>
          <p:cNvSpPr>
            <a:spLocks noChangeShapeType="1"/>
          </p:cNvSpPr>
          <p:nvPr/>
        </p:nvSpPr>
        <p:spPr bwMode="auto">
          <a:xfrm>
            <a:off x="2028825" y="3501008"/>
            <a:ext cx="0" cy="216024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6903" name="Line 7"/>
          <p:cNvSpPr>
            <a:spLocks noChangeShapeType="1"/>
          </p:cNvSpPr>
          <p:nvPr/>
        </p:nvSpPr>
        <p:spPr bwMode="auto">
          <a:xfrm flipH="1">
            <a:off x="2627784" y="3501008"/>
            <a:ext cx="10641" cy="216024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6904" name="Line 8"/>
          <p:cNvSpPr>
            <a:spLocks noChangeShapeType="1"/>
          </p:cNvSpPr>
          <p:nvPr/>
        </p:nvSpPr>
        <p:spPr bwMode="auto">
          <a:xfrm>
            <a:off x="3131840" y="3501008"/>
            <a:ext cx="0" cy="216024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6905" name="Object 9"/>
          <p:cNvGraphicFramePr>
            <a:graphicFrameLocks noChangeAspect="1"/>
          </p:cNvGraphicFramePr>
          <p:nvPr/>
        </p:nvGraphicFramePr>
        <p:xfrm>
          <a:off x="3733800" y="4343400"/>
          <a:ext cx="2895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6" name="Equation" r:id="rId7" imgW="3162240" imgH="431640" progId="Equation.3">
                  <p:embed/>
                </p:oleObj>
              </mc:Choice>
              <mc:Fallback>
                <p:oleObj name="Equation" r:id="rId7" imgW="3162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895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6" name="Object 10"/>
          <p:cNvGraphicFramePr>
            <a:graphicFrameLocks noChangeAspect="1"/>
          </p:cNvGraphicFramePr>
          <p:nvPr/>
        </p:nvGraphicFramePr>
        <p:xfrm>
          <a:off x="904875" y="35814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7" name="Equation" r:id="rId9" imgW="2755800" imgH="2044440" progId="Equation.3">
                  <p:embed/>
                </p:oleObj>
              </mc:Choice>
              <mc:Fallback>
                <p:oleObj name="Equation" r:id="rId9" imgW="27558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5814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53606"/>
              </p:ext>
            </p:extLst>
          </p:nvPr>
        </p:nvGraphicFramePr>
        <p:xfrm>
          <a:off x="952004" y="8382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8" name="Equation" r:id="rId11" imgW="2755800" imgH="2044440" progId="Equation.3">
                  <p:embed/>
                </p:oleObj>
              </mc:Choice>
              <mc:Fallback>
                <p:oleObj name="Equation" r:id="rId11" imgW="27558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04" y="8382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8" name="Object 12"/>
          <p:cNvGraphicFramePr>
            <a:graphicFrameLocks noChangeAspect="1"/>
          </p:cNvGraphicFramePr>
          <p:nvPr/>
        </p:nvGraphicFramePr>
        <p:xfrm>
          <a:off x="5664200" y="14478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9" name="Equation" r:id="rId13" imgW="2412720" imgH="977760" progId="Equation.DSMT4">
                  <p:embed/>
                </p:oleObj>
              </mc:Choice>
              <mc:Fallback>
                <p:oleObj name="Equation" r:id="rId13" imgW="24127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4478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9" name="Object 13"/>
          <p:cNvGraphicFramePr>
            <a:graphicFrameLocks noChangeAspect="1"/>
          </p:cNvGraphicFramePr>
          <p:nvPr/>
        </p:nvGraphicFramePr>
        <p:xfrm>
          <a:off x="6350000" y="144780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0" name="Equation" r:id="rId15" imgW="1701720" imgH="977760" progId="Equation.3">
                  <p:embed/>
                </p:oleObj>
              </mc:Choice>
              <mc:Fallback>
                <p:oleObj name="Equation" r:id="rId15" imgW="17017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447800"/>
                        <a:ext cx="170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0" name="Object 14"/>
          <p:cNvGraphicFramePr>
            <a:graphicFrameLocks noChangeAspect="1"/>
          </p:cNvGraphicFramePr>
          <p:nvPr/>
        </p:nvGraphicFramePr>
        <p:xfrm>
          <a:off x="6350000" y="1447800"/>
          <a:ext cx="171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1" name="Equation" r:id="rId17" imgW="1714320" imgH="977760" progId="Equation.3">
                  <p:embed/>
                </p:oleObj>
              </mc:Choice>
              <mc:Fallback>
                <p:oleObj name="Equation" r:id="rId17" imgW="17143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447800"/>
                        <a:ext cx="171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1" name="Object 15"/>
          <p:cNvGraphicFramePr>
            <a:graphicFrameLocks noChangeAspect="1"/>
          </p:cNvGraphicFramePr>
          <p:nvPr/>
        </p:nvGraphicFramePr>
        <p:xfrm>
          <a:off x="6350000" y="144780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2" name="Equation" r:id="rId19" imgW="1701720" imgH="977760" progId="Equation.3">
                  <p:embed/>
                </p:oleObj>
              </mc:Choice>
              <mc:Fallback>
                <p:oleObj name="Equation" r:id="rId19" imgW="17017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447800"/>
                        <a:ext cx="170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2" name="Object 16"/>
          <p:cNvGraphicFramePr>
            <a:graphicFrameLocks noChangeAspect="1"/>
          </p:cNvGraphicFramePr>
          <p:nvPr/>
        </p:nvGraphicFramePr>
        <p:xfrm>
          <a:off x="6616700" y="3581400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3" name="Equation" r:id="rId21" imgW="1993680" imgH="2044440" progId="Equation.3">
                  <p:embed/>
                </p:oleObj>
              </mc:Choice>
              <mc:Fallback>
                <p:oleObj name="Equation" r:id="rId21" imgW="19936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581400"/>
                        <a:ext cx="199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3" name="Object 17"/>
          <p:cNvGraphicFramePr>
            <a:graphicFrameLocks noChangeAspect="1"/>
          </p:cNvGraphicFramePr>
          <p:nvPr/>
        </p:nvGraphicFramePr>
        <p:xfrm>
          <a:off x="7277100" y="3581400"/>
          <a:ext cx="1333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4" name="Equation" r:id="rId23" imgW="1333440" imgH="2044440" progId="Equation.3">
                  <p:embed/>
                </p:oleObj>
              </mc:Choice>
              <mc:Fallback>
                <p:oleObj name="Equation" r:id="rId23" imgW="133344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581400"/>
                        <a:ext cx="1333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4" name="Object 18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5" name="Equation" r:id="rId25" imgW="1320480" imgH="2044440" progId="Equation.3">
                  <p:embed/>
                </p:oleObj>
              </mc:Choice>
              <mc:Fallback>
                <p:oleObj name="Equation" r:id="rId25" imgW="13204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5" name="Object 19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6" name="Equation" r:id="rId27" imgW="1320480" imgH="2044440" progId="Equation.3">
                  <p:embed/>
                </p:oleObj>
              </mc:Choice>
              <mc:Fallback>
                <p:oleObj name="Equation" r:id="rId27" imgW="13204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16" name="Object 20"/>
          <p:cNvGraphicFramePr>
            <a:graphicFrameLocks noChangeAspect="1"/>
          </p:cNvGraphicFramePr>
          <p:nvPr/>
        </p:nvGraphicFramePr>
        <p:xfrm>
          <a:off x="7162800" y="4572000"/>
          <a:ext cx="8382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7" name="Equation" r:id="rId29" imgW="672840" imgH="101520" progId="Equation.3">
                  <p:embed/>
                </p:oleObj>
              </mc:Choice>
              <mc:Fallback>
                <p:oleObj name="Equation" r:id="rId29" imgW="67284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0"/>
                        <a:ext cx="8382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912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6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6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6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1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1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1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1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6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16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16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1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899" grpId="0" animBg="1"/>
      <p:bldP spid="1616900" grpId="0" animBg="1"/>
      <p:bldP spid="1616902" grpId="0" animBg="1"/>
      <p:bldP spid="1616903" grpId="0" animBg="1"/>
      <p:bldP spid="16169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62718"/>
              </p:ext>
            </p:extLst>
          </p:nvPr>
        </p:nvGraphicFramePr>
        <p:xfrm>
          <a:off x="1115616" y="1045468"/>
          <a:ext cx="3810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" name="Equation" r:id="rId3" imgW="3809880" imgH="2095200" progId="Equation.DSMT4">
                  <p:embed/>
                </p:oleObj>
              </mc:Choice>
              <mc:Fallback>
                <p:oleObj name="Equation" r:id="rId3" imgW="38098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045468"/>
                        <a:ext cx="38100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42165"/>
              </p:ext>
            </p:extLst>
          </p:nvPr>
        </p:nvGraphicFramePr>
        <p:xfrm>
          <a:off x="5076056" y="1045468"/>
          <a:ext cx="1092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0" name="Equation" r:id="rId5" imgW="1091880" imgH="2095200" progId="Equation.DSMT4">
                  <p:embed/>
                </p:oleObj>
              </mc:Choice>
              <mc:Fallback>
                <p:oleObj name="Equation" r:id="rId5" imgW="10918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056" y="1045468"/>
                        <a:ext cx="10922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55137"/>
              </p:ext>
            </p:extLst>
          </p:nvPr>
        </p:nvGraphicFramePr>
        <p:xfrm>
          <a:off x="683568" y="3645024"/>
          <a:ext cx="3810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" name="Equation" r:id="rId7" imgW="3809880" imgH="2095200" progId="Equation.DSMT4">
                  <p:embed/>
                </p:oleObj>
              </mc:Choice>
              <mc:Fallback>
                <p:oleObj name="Equation" r:id="rId7" imgW="38098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645024"/>
                        <a:ext cx="38100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267094"/>
              </p:ext>
            </p:extLst>
          </p:nvPr>
        </p:nvGraphicFramePr>
        <p:xfrm>
          <a:off x="4644008" y="4365104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2" name="Equation" r:id="rId8" imgW="2971800" imgH="507960" progId="Equation.DSMT4">
                  <p:embed/>
                </p:oleObj>
              </mc:Choice>
              <mc:Fallback>
                <p:oleObj name="Equation" r:id="rId8" imgW="2971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44008" y="4365104"/>
                        <a:ext cx="2971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形标注 18"/>
          <p:cNvSpPr/>
          <p:nvPr/>
        </p:nvSpPr>
        <p:spPr>
          <a:xfrm>
            <a:off x="7092280" y="1333500"/>
            <a:ext cx="1800200" cy="1152128"/>
          </a:xfrm>
          <a:prstGeom prst="wedgeEllipseCallout">
            <a:avLst>
              <a:gd name="adj1" fmla="val -101028"/>
              <a:gd name="adj2" fmla="val 1938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latin typeface="楷体" pitchFamily="49" charset="-122"/>
                <a:ea typeface="楷体" pitchFamily="49" charset="-122"/>
              </a:rPr>
              <a:t>行分块</a:t>
            </a:r>
            <a:endParaRPr lang="zh-CN" altLang="en-US" sz="28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6372200" y="5085184"/>
            <a:ext cx="1800200" cy="1152128"/>
          </a:xfrm>
          <a:prstGeom prst="wedgeEllipseCallout">
            <a:avLst>
              <a:gd name="adj1" fmla="val -84096"/>
              <a:gd name="adj2" fmla="val -533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列分块</a:t>
            </a:r>
            <a:endParaRPr lang="zh-CN" altLang="en-US" sz="28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807630" y="1621532"/>
            <a:ext cx="3052402" cy="0"/>
          </a:xfrm>
          <a:prstGeom prst="line">
            <a:avLst/>
          </a:prstGeom>
          <a:ln w="349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835696" y="2125588"/>
            <a:ext cx="3052402" cy="0"/>
          </a:xfrm>
          <a:prstGeom prst="line">
            <a:avLst/>
          </a:prstGeom>
          <a:ln w="349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35696" y="2629644"/>
            <a:ext cx="3052402" cy="0"/>
          </a:xfrm>
          <a:prstGeom prst="line">
            <a:avLst/>
          </a:prstGeom>
          <a:ln w="349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2168550" y="3752056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960638" y="3752056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3680718" y="3752056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987" y="181839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2)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7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44967"/>
              </p:ext>
            </p:extLst>
          </p:nvPr>
        </p:nvGraphicFramePr>
        <p:xfrm>
          <a:off x="546100" y="1628775"/>
          <a:ext cx="4508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7" name="Equation" r:id="rId3" imgW="4508280" imgH="2095200" progId="Equation.DSMT4">
                  <p:embed/>
                </p:oleObj>
              </mc:Choice>
              <mc:Fallback>
                <p:oleObj name="Equation" r:id="rId3" imgW="45082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1628775"/>
                        <a:ext cx="45085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47743"/>
              </p:ext>
            </p:extLst>
          </p:nvPr>
        </p:nvGraphicFramePr>
        <p:xfrm>
          <a:off x="6444704" y="4683100"/>
          <a:ext cx="1727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8" name="Equation" r:id="rId5" imgW="1726920" imgH="545760" progId="Equation.DSMT4">
                  <p:embed/>
                </p:oleObj>
              </mc:Choice>
              <mc:Fallback>
                <p:oleObj name="Equation" r:id="rId5" imgW="17269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4704" y="4683100"/>
                        <a:ext cx="1727200" cy="546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563063"/>
              </p:ext>
            </p:extLst>
          </p:nvPr>
        </p:nvGraphicFramePr>
        <p:xfrm>
          <a:off x="503238" y="3933056"/>
          <a:ext cx="3937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9" name="Equation" r:id="rId7" imgW="3936960" imgH="2095200" progId="Equation.DSMT4">
                  <p:embed/>
                </p:oleObj>
              </mc:Choice>
              <mc:Fallback>
                <p:oleObj name="Equation" r:id="rId7" imgW="393696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238" y="3933056"/>
                        <a:ext cx="39370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10089"/>
              </p:ext>
            </p:extLst>
          </p:nvPr>
        </p:nvGraphicFramePr>
        <p:xfrm>
          <a:off x="4572000" y="3933056"/>
          <a:ext cx="1308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0" name="Equation" r:id="rId9" imgW="1307880" imgH="2095200" progId="Equation.DSMT4">
                  <p:embed/>
                </p:oleObj>
              </mc:Choice>
              <mc:Fallback>
                <p:oleObj name="Equation" r:id="rId9" imgW="13078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3933056"/>
                        <a:ext cx="13081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889556"/>
            <a:ext cx="4331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(3) </a:t>
            </a:r>
            <a:r>
              <a:rPr lang="zh-CN" altLang="zh-CN" sz="2800" b="1" dirty="0" smtClean="0"/>
              <a:t>线性方程组的增广矩阵</a:t>
            </a:r>
            <a:endParaRPr lang="zh-CN" altLang="zh-CN" sz="2800" b="1" dirty="0"/>
          </a:p>
        </p:txBody>
      </p:sp>
      <p:sp>
        <p:nvSpPr>
          <p:cNvPr id="10" name="心形 9"/>
          <p:cNvSpPr/>
          <p:nvPr/>
        </p:nvSpPr>
        <p:spPr>
          <a:xfrm>
            <a:off x="6084168" y="2996953"/>
            <a:ext cx="2448272" cy="1469992"/>
          </a:xfrm>
          <a:prstGeom prst="hear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增广矩阵分块形式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47163"/>
              </p:ext>
            </p:extLst>
          </p:nvPr>
        </p:nvGraphicFramePr>
        <p:xfrm>
          <a:off x="5220072" y="812304"/>
          <a:ext cx="3644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1" name="Equation" r:id="rId11" imgW="3644640" imgH="1752480" progId="Equation.DSMT4">
                  <p:embed/>
                </p:oleObj>
              </mc:Choice>
              <mc:Fallback>
                <p:oleObj name="Equation" r:id="rId11" imgW="364464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0072" y="812304"/>
                        <a:ext cx="3644900" cy="17526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0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9490" name="Object 2"/>
          <p:cNvGraphicFramePr>
            <a:graphicFrameLocks noChangeAspect="1"/>
          </p:cNvGraphicFramePr>
          <p:nvPr/>
        </p:nvGraphicFramePr>
        <p:xfrm>
          <a:off x="971550" y="2105025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8" name="Equation" r:id="rId3" imgW="3276600" imgH="711200" progId="Equation.DSMT4">
                  <p:embed/>
                </p:oleObj>
              </mc:Choice>
              <mc:Fallback>
                <p:oleObj name="Equation" r:id="rId3" imgW="3276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05025"/>
                        <a:ext cx="72056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9491" name="Object 3"/>
          <p:cNvGraphicFramePr>
            <a:graphicFrameLocks noChangeAspect="1"/>
          </p:cNvGraphicFramePr>
          <p:nvPr/>
        </p:nvGraphicFramePr>
        <p:xfrm>
          <a:off x="971550" y="4152900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9" name="Equation" r:id="rId5" imgW="3124200" imgH="711200" progId="Equation.DSMT4">
                  <p:embed/>
                </p:oleObj>
              </mc:Choice>
              <mc:Fallback>
                <p:oleObj name="Equation" r:id="rId5" imgW="31242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52900"/>
                        <a:ext cx="687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 noChangeArrowheads="1"/>
          </p:cNvSpPr>
          <p:nvPr/>
        </p:nvSpPr>
        <p:spPr bwMode="auto">
          <a:xfrm>
            <a:off x="1749425" y="2181225"/>
            <a:ext cx="1281113" cy="9175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0" name="Rectangle 24"/>
          <p:cNvSpPr>
            <a:spLocks noChangeAspect="1" noChangeArrowheads="1"/>
          </p:cNvSpPr>
          <p:nvPr/>
        </p:nvSpPr>
        <p:spPr bwMode="auto">
          <a:xfrm>
            <a:off x="3074988" y="2181225"/>
            <a:ext cx="1281112" cy="9175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1" name="Rectangle 25"/>
          <p:cNvSpPr>
            <a:spLocks noChangeAspect="1" noChangeArrowheads="1"/>
          </p:cNvSpPr>
          <p:nvPr/>
        </p:nvSpPr>
        <p:spPr bwMode="auto">
          <a:xfrm>
            <a:off x="5456238" y="2181225"/>
            <a:ext cx="1262062" cy="895350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2" name="Rectangle 26"/>
          <p:cNvSpPr>
            <a:spLocks noChangeAspect="1" noChangeArrowheads="1"/>
          </p:cNvSpPr>
          <p:nvPr/>
        </p:nvSpPr>
        <p:spPr bwMode="auto">
          <a:xfrm>
            <a:off x="6751638" y="2181225"/>
            <a:ext cx="1262062" cy="895350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3" name="Rectangle 27"/>
          <p:cNvSpPr>
            <a:spLocks noChangeAspect="1" noChangeArrowheads="1"/>
          </p:cNvSpPr>
          <p:nvPr/>
        </p:nvSpPr>
        <p:spPr bwMode="auto">
          <a:xfrm>
            <a:off x="1751013" y="3111500"/>
            <a:ext cx="1281112" cy="522288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4" name="Rectangle 28"/>
          <p:cNvSpPr>
            <a:spLocks noChangeAspect="1" noChangeArrowheads="1"/>
          </p:cNvSpPr>
          <p:nvPr/>
        </p:nvSpPr>
        <p:spPr bwMode="auto">
          <a:xfrm>
            <a:off x="3074988" y="3111500"/>
            <a:ext cx="1281112" cy="522288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5" name="Rectangle 29"/>
          <p:cNvSpPr>
            <a:spLocks noChangeAspect="1" noChangeArrowheads="1"/>
          </p:cNvSpPr>
          <p:nvPr/>
        </p:nvSpPr>
        <p:spPr bwMode="auto">
          <a:xfrm>
            <a:off x="5456238" y="3116263"/>
            <a:ext cx="1262062" cy="5095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6" name="Rectangle 30"/>
          <p:cNvSpPr>
            <a:spLocks noChangeAspect="1" noChangeArrowheads="1"/>
          </p:cNvSpPr>
          <p:nvPr/>
        </p:nvSpPr>
        <p:spPr bwMode="auto">
          <a:xfrm>
            <a:off x="6751638" y="3116263"/>
            <a:ext cx="1262062" cy="5095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7" name="Rectangle 31"/>
          <p:cNvSpPr>
            <a:spLocks noChangeAspect="1" noChangeArrowheads="1"/>
          </p:cNvSpPr>
          <p:nvPr/>
        </p:nvSpPr>
        <p:spPr bwMode="auto">
          <a:xfrm>
            <a:off x="2339975" y="4225925"/>
            <a:ext cx="2519363" cy="885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8" name="Rectangle 32"/>
          <p:cNvSpPr>
            <a:spLocks noChangeAspect="1" noChangeArrowheads="1"/>
          </p:cNvSpPr>
          <p:nvPr/>
        </p:nvSpPr>
        <p:spPr bwMode="auto">
          <a:xfrm>
            <a:off x="2339975" y="5184775"/>
            <a:ext cx="2519363" cy="5032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49" name="Rectangle 33"/>
          <p:cNvSpPr>
            <a:spLocks noChangeAspect="1" noChangeArrowheads="1"/>
          </p:cNvSpPr>
          <p:nvPr/>
        </p:nvSpPr>
        <p:spPr bwMode="auto">
          <a:xfrm>
            <a:off x="5076825" y="4225925"/>
            <a:ext cx="2519363" cy="885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50" name="Rectangle 34"/>
          <p:cNvSpPr>
            <a:spLocks noChangeAspect="1" noChangeArrowheads="1"/>
          </p:cNvSpPr>
          <p:nvPr/>
        </p:nvSpPr>
        <p:spPr bwMode="auto">
          <a:xfrm>
            <a:off x="5076825" y="5184775"/>
            <a:ext cx="2519363" cy="5032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763713" y="3095625"/>
            <a:ext cx="2592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480050" y="3095625"/>
            <a:ext cx="2519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727825" y="21764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044825" y="21764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967288" y="42338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324100" y="5137150"/>
            <a:ext cx="5289550" cy="63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51" name="Object 22"/>
          <p:cNvGraphicFramePr>
            <a:graphicFrameLocks noChangeAspect="1"/>
          </p:cNvGraphicFramePr>
          <p:nvPr/>
        </p:nvGraphicFramePr>
        <p:xfrm>
          <a:off x="2138363" y="2387600"/>
          <a:ext cx="50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0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387600"/>
                        <a:ext cx="5032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23"/>
          <p:cNvGraphicFramePr>
            <a:graphicFrameLocks noChangeAspect="1"/>
          </p:cNvGraphicFramePr>
          <p:nvPr/>
        </p:nvGraphicFramePr>
        <p:xfrm>
          <a:off x="3449638" y="238760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1" name="Equation" r:id="rId9" imgW="241300" imgH="228600" progId="Equation.DSMT4">
                  <p:embed/>
                </p:oleObj>
              </mc:Choice>
              <mc:Fallback>
                <p:oleObj name="Equation" r:id="rId9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2387600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24"/>
          <p:cNvGraphicFramePr>
            <a:graphicFrameLocks noChangeAspect="1"/>
          </p:cNvGraphicFramePr>
          <p:nvPr/>
        </p:nvGraphicFramePr>
        <p:xfrm>
          <a:off x="2125663" y="31210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2" name="Equation" r:id="rId11" imgW="241300" imgH="228600" progId="Equation.DSMT4">
                  <p:embed/>
                </p:oleObj>
              </mc:Choice>
              <mc:Fallback>
                <p:oleObj name="Equation" r:id="rId11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1210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25"/>
          <p:cNvGraphicFramePr>
            <a:graphicFrameLocks noChangeAspect="1"/>
          </p:cNvGraphicFramePr>
          <p:nvPr/>
        </p:nvGraphicFramePr>
        <p:xfrm>
          <a:off x="3449638" y="31210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3" name="Equation" r:id="rId13" imgW="241300" imgH="228600" progId="Equation.DSMT4">
                  <p:embed/>
                </p:oleObj>
              </mc:Choice>
              <mc:Fallback>
                <p:oleObj name="Equation" r:id="rId13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31210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26"/>
          <p:cNvGraphicFramePr>
            <a:graphicFrameLocks noChangeAspect="1"/>
          </p:cNvGraphicFramePr>
          <p:nvPr/>
        </p:nvGraphicFramePr>
        <p:xfrm>
          <a:off x="5835650" y="2378075"/>
          <a:ext cx="50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4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378075"/>
                        <a:ext cx="503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27"/>
          <p:cNvGraphicFramePr>
            <a:graphicFrameLocks noChangeAspect="1"/>
          </p:cNvGraphicFramePr>
          <p:nvPr/>
        </p:nvGraphicFramePr>
        <p:xfrm>
          <a:off x="7116763" y="237807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5" name="Equation" r:id="rId17" imgW="241300" imgH="228600" progId="Equation.DSMT4">
                  <p:embed/>
                </p:oleObj>
              </mc:Choice>
              <mc:Fallback>
                <p:oleObj name="Equation" r:id="rId17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37807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28"/>
          <p:cNvGraphicFramePr>
            <a:graphicFrameLocks noChangeAspect="1"/>
          </p:cNvGraphicFramePr>
          <p:nvPr/>
        </p:nvGraphicFramePr>
        <p:xfrm>
          <a:off x="5821363" y="31194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6" name="Equation" r:id="rId19" imgW="241300" imgH="228600" progId="Equation.DSMT4">
                  <p:embed/>
                </p:oleObj>
              </mc:Choice>
              <mc:Fallback>
                <p:oleObj name="Equation" r:id="rId19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3119438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29"/>
          <p:cNvGraphicFramePr>
            <a:graphicFrameLocks noChangeAspect="1"/>
          </p:cNvGraphicFramePr>
          <p:nvPr/>
        </p:nvGraphicFramePr>
        <p:xfrm>
          <a:off x="7116763" y="31194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7" name="Equation" r:id="rId21" imgW="241300" imgH="228600" progId="Equation.DSMT4">
                  <p:embed/>
                </p:oleObj>
              </mc:Choice>
              <mc:Fallback>
                <p:oleObj name="Equation" r:id="rId21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3119438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30"/>
          <p:cNvGraphicFramePr>
            <a:graphicFrameLocks noChangeAspect="1"/>
          </p:cNvGraphicFramePr>
          <p:nvPr/>
        </p:nvGraphicFramePr>
        <p:xfrm>
          <a:off x="2971800" y="4416425"/>
          <a:ext cx="1257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8" name="Equation" r:id="rId23" imgW="571252" imgH="228501" progId="Equation.DSMT4">
                  <p:embed/>
                </p:oleObj>
              </mc:Choice>
              <mc:Fallback>
                <p:oleObj name="Equation" r:id="rId23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6425"/>
                        <a:ext cx="1257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31"/>
          <p:cNvGraphicFramePr>
            <a:graphicFrameLocks noChangeAspect="1"/>
          </p:cNvGraphicFramePr>
          <p:nvPr/>
        </p:nvGraphicFramePr>
        <p:xfrm>
          <a:off x="5694363" y="441642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9" name="Equation" r:id="rId25" imgW="583947" imgH="228501" progId="Equation.DSMT4">
                  <p:embed/>
                </p:oleObj>
              </mc:Choice>
              <mc:Fallback>
                <p:oleObj name="Equation" r:id="rId25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416425"/>
                        <a:ext cx="12842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32"/>
          <p:cNvGraphicFramePr>
            <a:graphicFrameLocks noChangeAspect="1"/>
          </p:cNvGraphicFramePr>
          <p:nvPr/>
        </p:nvGraphicFramePr>
        <p:xfrm>
          <a:off x="2957513" y="5186363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0" name="Equation" r:id="rId27" imgW="583947" imgH="228501" progId="Equation.DSMT4">
                  <p:embed/>
                </p:oleObj>
              </mc:Choice>
              <mc:Fallback>
                <p:oleObj name="Equation" r:id="rId27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5186363"/>
                        <a:ext cx="12842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33"/>
          <p:cNvGraphicFramePr>
            <a:graphicFrameLocks noChangeAspect="1"/>
          </p:cNvGraphicFramePr>
          <p:nvPr/>
        </p:nvGraphicFramePr>
        <p:xfrm>
          <a:off x="5680075" y="5186363"/>
          <a:ext cx="13128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1" name="Equation" r:id="rId29" imgW="596900" imgH="228600" progId="Equation.DSMT4">
                  <p:embed/>
                </p:oleObj>
              </mc:Choice>
              <mc:Fallback>
                <p:oleObj name="Equation" r:id="rId29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5186363"/>
                        <a:ext cx="13128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9523" name="Text Box 35" descr="纸莎草纸"/>
          <p:cNvSpPr txBox="1">
            <a:spLocks noChangeArrowheads="1"/>
          </p:cNvSpPr>
          <p:nvPr/>
        </p:nvSpPr>
        <p:spPr bwMode="auto">
          <a:xfrm>
            <a:off x="251520" y="1052736"/>
            <a:ext cx="3935413" cy="5191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）分块矩阵的加法：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0" y="44624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latin typeface="微软雅黑" pitchFamily="34" charset="-122"/>
                <a:cs typeface="Times New Roman" pitchFamily="18" charset="0"/>
              </a:rPr>
              <a:t>1.4.2  </a:t>
            </a:r>
            <a:r>
              <a:rPr lang="zh-CN" altLang="en-US" sz="2800" dirty="0" smtClean="0">
                <a:gradFill flip="none"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  <a:tileRect/>
                </a:gradFill>
                <a:latin typeface="微软雅黑" pitchFamily="34" charset="-122"/>
                <a:cs typeface="Times New Roman" pitchFamily="18" charset="0"/>
              </a:rPr>
              <a:t>分块矩阵的运算</a:t>
            </a:r>
            <a:endParaRPr lang="zh-CN" altLang="en-US" sz="2800" dirty="0">
              <a:gradFill flip="none"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  <a:tileRect/>
              </a:gradFill>
              <a:latin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  <p:bldP spid="9239" grpId="1" animBg="1"/>
      <p:bldP spid="9239" grpId="2" animBg="1"/>
      <p:bldP spid="9240" grpId="0" animBg="1"/>
      <p:bldP spid="9240" grpId="1" animBg="1"/>
      <p:bldP spid="9240" grpId="2" animBg="1"/>
      <p:bldP spid="9241" grpId="0" animBg="1"/>
      <p:bldP spid="9241" grpId="1" animBg="1"/>
      <p:bldP spid="9241" grpId="2" animBg="1"/>
      <p:bldP spid="9242" grpId="0" animBg="1"/>
      <p:bldP spid="9242" grpId="1" animBg="1"/>
      <p:bldP spid="9242" grpId="2" animBg="1"/>
      <p:bldP spid="9243" grpId="0" animBg="1"/>
      <p:bldP spid="9244" grpId="0" animBg="1"/>
      <p:bldP spid="9245" grpId="0" animBg="1"/>
      <p:bldP spid="9246" grpId="0" animBg="1"/>
      <p:bldP spid="9247" grpId="0" animBg="1"/>
      <p:bldP spid="9247" grpId="1" animBg="1"/>
      <p:bldP spid="9247" grpId="2" animBg="1"/>
      <p:bldP spid="9248" grpId="0" animBg="1"/>
      <p:bldP spid="9249" grpId="0" animBg="1"/>
      <p:bldP spid="9249" grpId="1" animBg="1"/>
      <p:bldP spid="9249" grpId="2" animBg="1"/>
      <p:bldP spid="9250" grpId="0" animBg="1"/>
      <p:bldP spid="9220" grpId="0" animBg="1"/>
      <p:bldP spid="9220" grpId="1" animBg="1"/>
      <p:bldP spid="9221" grpId="0" animBg="1"/>
      <p:bldP spid="9221" grpId="1" animBg="1"/>
      <p:bldP spid="9222" grpId="0" animBg="1"/>
      <p:bldP spid="9222" grpId="1" animBg="1"/>
      <p:bldP spid="9225" grpId="0" animBg="1"/>
      <p:bldP spid="9225" grpId="1" animBg="1"/>
      <p:bldP spid="9232" grpId="0" animBg="1"/>
      <p:bldP spid="9232" grpId="1" animBg="1"/>
      <p:bldP spid="9233" grpId="0" animBg="1"/>
      <p:bldP spid="9233" grpId="1" animBg="1"/>
    </p:bldLst>
  </p:timing>
</p:sld>
</file>

<file path=ppt/theme/theme1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全屏显示(4:3)</PresentationFormat>
  <Paragraphs>79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5_Office 主题​​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cuilh</cp:lastModifiedBy>
  <cp:revision>1</cp:revision>
  <dcterms:modified xsi:type="dcterms:W3CDTF">2016-02-29T13:02:03Z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