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5" r:id="rId5"/>
    <p:sldId id="272" r:id="rId6"/>
    <p:sldId id="267" r:id="rId7"/>
    <p:sldId id="268" r:id="rId8"/>
    <p:sldId id="273" r:id="rId9"/>
    <p:sldId id="274" r:id="rId10"/>
    <p:sldId id="275" r:id="rId11"/>
    <p:sldId id="285" r:id="rId12"/>
    <p:sldId id="283" r:id="rId13"/>
    <p:sldId id="282" r:id="rId14"/>
    <p:sldId id="270" r:id="rId15"/>
    <p:sldId id="277" r:id="rId16"/>
    <p:sldId id="278" r:id="rId17"/>
    <p:sldId id="279" r:id="rId18"/>
    <p:sldId id="284" r:id="rId19"/>
    <p:sldId id="271" r:id="rId20"/>
    <p:sldId id="2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84"/>
    <a:srgbClr val="F2C16A"/>
    <a:srgbClr val="F9E2B9"/>
    <a:srgbClr val="8FAFD5"/>
    <a:srgbClr val="B9B9A7"/>
    <a:srgbClr val="B1B9A7"/>
    <a:srgbClr val="E2E5DE"/>
    <a:srgbClr val="EEF0EC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122B-BD78-4FA4-9D84-279C909E0BA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8EB39-11B4-42EF-9173-A60CC2C19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3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 시신경 구조를 모방한 기술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특징맵을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생성하는 필터까지도 학습이 가능해 비전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(vision)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분야에서 성능이 우수함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 인식하기 위해 패턴을 찾는데 특히 유용함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직접 학습하고 패턴을 사용해 이미지를 분류함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자율주행자동차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얼굴인식과 같은 객체인식이나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필요한 분야에 많이 사용되고 있음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공간 정보를 유지한 채 학습을 하게 하는 모델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변환하는 것이 아닌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그대로 작업함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여러 데이터를 보고 기억한 후에 무엇인 지 맞추는 것과 유사함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EB39-11B4-42EF-9173-A60CC2C198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categorical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crossentropy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멀티클래스 분류에 사용되는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교차엔트로피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EB39-11B4-42EF-9173-A60CC2C198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57063" cy="170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188" y="290262"/>
            <a:ext cx="8894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424242"/>
                </a:solidFill>
                <a:latin typeface="Arial Black" panose="020B0A04020102020204" pitchFamily="34" charset="0"/>
              </a:rPr>
              <a:t>2022</a:t>
            </a:r>
          </a:p>
          <a:p>
            <a:r>
              <a:rPr lang="en-US" altLang="ko-KR" sz="4400" b="1" dirty="0" smtClean="0">
                <a:solidFill>
                  <a:srgbClr val="424242"/>
                </a:solidFill>
                <a:latin typeface="Arial Black" panose="020B0A04020102020204" pitchFamily="34" charset="0"/>
              </a:rPr>
              <a:t>Capstone </a:t>
            </a:r>
            <a:r>
              <a:rPr lang="en-US" altLang="ko-KR" sz="4400" b="1" dirty="0">
                <a:solidFill>
                  <a:srgbClr val="424242"/>
                </a:solidFill>
                <a:latin typeface="Arial Black" panose="020B0A04020102020204" pitchFamily="34" charset="0"/>
              </a:rPr>
              <a:t>Design 1 Project 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9745" y="6093296"/>
            <a:ext cx="565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경상국립대학교 컴퓨터공학부 컴퓨터소프트웨어전공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</a:rPr>
              <a:t>220124101 </a:t>
            </a:r>
            <a:r>
              <a:rPr lang="ko-KR" altLang="en-US" b="1" dirty="0" smtClean="0">
                <a:solidFill>
                  <a:schemeClr val="bg1"/>
                </a:solidFill>
              </a:rPr>
              <a:t>강수연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-15780" y="5913277"/>
            <a:ext cx="9172843" cy="3600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189" y="1821884"/>
            <a:ext cx="889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AI Project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4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숫자 이미지 분류 프로그램 제작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4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MNIST DATASET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762" y="1774925"/>
            <a:ext cx="6768752" cy="45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202124"/>
                </a:solidFill>
                <a:latin typeface="Apple SD Gothic Neo"/>
              </a:rPr>
              <a:t>다층퍼셉트론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(Multi-layer Perceptron, MLP)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6549" y="5731788"/>
            <a:ext cx="7254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202124"/>
                </a:solidFill>
                <a:latin typeface="Apple SD Gothic Neo"/>
              </a:rPr>
              <a:t>입력층과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출력층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 사이에 하나 이상의 중간층이 존재하는 신경망으로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전방향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(feedforward)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인공신경망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(ANN)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의 한 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종류</a:t>
            </a:r>
            <a:endParaRPr lang="ko-KR" altLang="en-US" dirty="0"/>
          </a:p>
        </p:txBody>
      </p:sp>
      <p:pic>
        <p:nvPicPr>
          <p:cNvPr id="12290" name="Picture 2" descr="DL #6 : 다층 퍼셉트론 학습 및 한계 (Multi Layer Perceptr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37" y="2411831"/>
            <a:ext cx="57435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MNIST DATASET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" y="2511080"/>
            <a:ext cx="4802885" cy="269188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8762" y="1774925"/>
            <a:ext cx="67687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rgbClr val="202124"/>
                </a:solidFill>
                <a:latin typeface="Apple SD Gothic Neo"/>
              </a:rPr>
              <a:t>합성곱</a:t>
            </a:r>
            <a:r>
              <a:rPr lang="ko-KR" altLang="en-US" b="1" dirty="0" smtClean="0">
                <a:solidFill>
                  <a:srgbClr val="202124"/>
                </a:solidFill>
                <a:latin typeface="Apple SD Gothic Neo"/>
              </a:rPr>
              <a:t> 신경망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en-US" altLang="ko-KR" dirty="0"/>
              <a:t>Convolutional Neural </a:t>
            </a:r>
            <a:r>
              <a:rPr lang="en-US" altLang="ko-KR" dirty="0" err="1" smtClean="0"/>
              <a:t>Network,CNN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)</a:t>
            </a:r>
            <a:endParaRPr lang="ko-KR" altLang="en-US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7195" y="2363805"/>
            <a:ext cx="4117459" cy="377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SDGothicNeo"/>
              </a:rPr>
              <a:t>이미지를 </a:t>
            </a:r>
            <a:r>
              <a:rPr lang="ko-KR" altLang="en-US" dirty="0">
                <a:latin typeface="AppleSDGothicNeo"/>
              </a:rPr>
              <a:t>인식하기 위해 패턴을 찾는데 특히 </a:t>
            </a:r>
            <a:r>
              <a:rPr lang="ko-KR" altLang="en-US" dirty="0" smtClean="0">
                <a:latin typeface="AppleSDGothicNeo"/>
              </a:rPr>
              <a:t>유용함</a:t>
            </a:r>
            <a:endParaRPr lang="en-US" altLang="ko-KR" dirty="0" smtClean="0">
              <a:latin typeface="AppleSDGothicNe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AppleSDGothicNe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"/>
              </a:rPr>
              <a:t>데이터를 직접 학습하고 패턴을 사용해 이미지를 분류함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AppleSDGothicNe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SDGothicNeo"/>
              </a:rPr>
              <a:t>이미지의 </a:t>
            </a:r>
            <a:r>
              <a:rPr lang="ko-KR" altLang="en-US" dirty="0">
                <a:latin typeface="AppleSDGothicNeo"/>
              </a:rPr>
              <a:t>공간 정보를 유지한 채 학습을 하게 하는 모델 </a:t>
            </a:r>
            <a:r>
              <a:rPr lang="en-US" altLang="ko-KR" dirty="0">
                <a:latin typeface="AppleSDGothicNeo"/>
              </a:rPr>
              <a:t>(1D</a:t>
            </a:r>
            <a:r>
              <a:rPr lang="ko-KR" altLang="en-US" dirty="0">
                <a:latin typeface="AppleSDGothicNeo"/>
              </a:rPr>
              <a:t>로 변환하는 것이 아닌 </a:t>
            </a:r>
            <a:r>
              <a:rPr lang="en-US" altLang="ko-KR" dirty="0">
                <a:latin typeface="AppleSDGothicNeo"/>
              </a:rPr>
              <a:t>2D </a:t>
            </a:r>
            <a:r>
              <a:rPr lang="ko-KR" altLang="en-US" dirty="0">
                <a:latin typeface="AppleSDGothicNeo"/>
              </a:rPr>
              <a:t>그대로 작업함</a:t>
            </a:r>
            <a:r>
              <a:rPr lang="en-US" altLang="ko-KR" dirty="0" smtClean="0">
                <a:latin typeface="AppleSDGothicNeo"/>
              </a:rPr>
              <a:t>)</a:t>
            </a:r>
            <a:endParaRPr lang="en-US" altLang="ko-KR" dirty="0"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6798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325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구현한 모델</a:t>
            </a:r>
            <a:r>
              <a:rPr lang="en-US" altLang="ko-KR" b="1" dirty="0"/>
              <a:t> </a:t>
            </a:r>
            <a:r>
              <a:rPr lang="ko-KR" altLang="en-US" b="1" dirty="0" smtClean="0"/>
              <a:t>설명 </a:t>
            </a:r>
            <a:r>
              <a:rPr lang="en-US" altLang="ko-KR" b="1" dirty="0" smtClean="0"/>
              <a:t>(MLP)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8762" y="1808754"/>
            <a:ext cx="43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비교하기 </a:t>
            </a:r>
            <a:r>
              <a:rPr lang="en-US" altLang="ko-KR" dirty="0" smtClean="0"/>
              <a:t>- </a:t>
            </a:r>
            <a:r>
              <a:rPr lang="en-US" altLang="ko-KR" dirty="0"/>
              <a:t>MLP_save_model.h5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5577806"/>
            <a:ext cx="3490168" cy="6797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9" y="2127971"/>
            <a:ext cx="8615604" cy="28718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57696"/>
          <a:stretch/>
        </p:blipFill>
        <p:spPr>
          <a:xfrm>
            <a:off x="685046" y="5446321"/>
            <a:ext cx="4095643" cy="942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16216" y="1347089"/>
            <a:ext cx="153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/>
              <a:t>활성화함수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r>
              <a:rPr lang="en-US" altLang="ko-KR" dirty="0" err="1" smtClean="0"/>
              <a:t>Relu</a:t>
            </a:r>
            <a:endParaRPr lang="en-US" altLang="ko-KR" dirty="0"/>
          </a:p>
          <a:p>
            <a:pPr marL="342900" indent="-342900" algn="r">
              <a:buAutoNum type="arabicPeriod"/>
            </a:pPr>
            <a:r>
              <a:rPr lang="en-US" altLang="ko-KR" dirty="0" err="1" smtClean="0"/>
              <a:t>softmax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00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268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구현한 모델</a:t>
            </a:r>
            <a:r>
              <a:rPr lang="en-US" altLang="ko-KR" b="1" dirty="0"/>
              <a:t> </a:t>
            </a:r>
            <a:r>
              <a:rPr lang="ko-KR" altLang="en-US" b="1" dirty="0"/>
              <a:t>설명 </a:t>
            </a:r>
            <a:r>
              <a:rPr lang="en-US" altLang="ko-KR" b="1" dirty="0" smtClean="0"/>
              <a:t>(CNN)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8762" y="1808754"/>
            <a:ext cx="433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비교하기 </a:t>
            </a:r>
            <a:r>
              <a:rPr lang="en-US" altLang="ko-KR" dirty="0" smtClean="0"/>
              <a:t>– CNN_save_model.h5 </a:t>
            </a:r>
          </a:p>
          <a:p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68" y="5201078"/>
            <a:ext cx="2734057" cy="5334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1" y="2131919"/>
            <a:ext cx="8181333" cy="27271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64829" y="1208589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/>
              <a:t>활성화함수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algn="r"/>
            <a:r>
              <a:rPr lang="en-US" altLang="ko-KR" dirty="0" smtClean="0"/>
              <a:t>1.Relu</a:t>
            </a:r>
            <a:endParaRPr lang="en-US" altLang="ko-KR" dirty="0"/>
          </a:p>
          <a:p>
            <a:pPr algn="r"/>
            <a:r>
              <a:rPr lang="en-US" altLang="ko-KR" dirty="0" smtClean="0"/>
              <a:t>2.Relu</a:t>
            </a:r>
          </a:p>
          <a:p>
            <a:pPr algn="r"/>
            <a:r>
              <a:rPr lang="en-US" altLang="ko-KR" dirty="0" smtClean="0"/>
              <a:t>3.softmax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t="57696"/>
          <a:stretch/>
        </p:blipFill>
        <p:spPr>
          <a:xfrm>
            <a:off x="685046" y="4977580"/>
            <a:ext cx="4095643" cy="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 프로그램</a:t>
            </a:r>
            <a:endParaRPr lang="en-US" altLang="ko-KR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9" y="2020053"/>
            <a:ext cx="3810532" cy="406774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69367" y="4630211"/>
            <a:ext cx="5674841" cy="815013"/>
            <a:chOff x="769367" y="4630211"/>
            <a:chExt cx="5674841" cy="815013"/>
          </a:xfrm>
        </p:grpSpPr>
        <p:sp>
          <p:nvSpPr>
            <p:cNvPr id="5" name="직사각형 4"/>
            <p:cNvSpPr/>
            <p:nvPr/>
          </p:nvSpPr>
          <p:spPr>
            <a:xfrm>
              <a:off x="769367" y="5229200"/>
              <a:ext cx="361721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3"/>
            </p:cNvCxnSpPr>
            <p:nvPr/>
          </p:nvCxnSpPr>
          <p:spPr>
            <a:xfrm flipV="1">
              <a:off x="4386581" y="4949150"/>
              <a:ext cx="833491" cy="3880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08104" y="463021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미구현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3133" y="5450518"/>
            <a:ext cx="5681075" cy="369332"/>
            <a:chOff x="763133" y="5450518"/>
            <a:chExt cx="5681075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763133" y="5501379"/>
              <a:ext cx="361721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4380347" y="5617262"/>
              <a:ext cx="983741" cy="179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8104" y="545051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구현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40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 프로그램 </a:t>
            </a:r>
            <a:r>
              <a:rPr lang="en-US" altLang="ko-KR" b="1" dirty="0" smtClean="0"/>
              <a:t> MainWindow.py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62" y="2494436"/>
            <a:ext cx="3791479" cy="4058216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2000"/>
              </a:scheme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564904"/>
            <a:ext cx="2694389" cy="1656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046" y="183741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 폼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그림을 그릴 수 있도록 구현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36296" y="3134831"/>
            <a:ext cx="16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모델 불러오기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236294" y="3424723"/>
            <a:ext cx="16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저장하기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36294" y="3709607"/>
            <a:ext cx="16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초기화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54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 프로그램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8762" y="1808754"/>
            <a:ext cx="43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불러오기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다이어그램 호출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0971" y="5327382"/>
            <a:ext cx="313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en-US" altLang="ko-KR" sz="1400" dirty="0" smtClean="0"/>
              <a:t>.h5 </a:t>
            </a:r>
            <a:r>
              <a:rPr lang="ko-KR" altLang="en-US" sz="1400" dirty="0" smtClean="0"/>
              <a:t>파일 형식만 불러올 수 있음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5" y="2274593"/>
            <a:ext cx="4961077" cy="2811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25" y="2107368"/>
            <a:ext cx="3016488" cy="32502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820500" y="5085870"/>
            <a:ext cx="767724" cy="369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 프로그램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8762" y="1808754"/>
            <a:ext cx="43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불러오기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 그리기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52" y="2276872"/>
            <a:ext cx="3791479" cy="408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05" y="2276681"/>
            <a:ext cx="378195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675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 프로그램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8762" y="1808754"/>
            <a:ext cx="43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비교하기 </a:t>
            </a:r>
            <a:r>
              <a:rPr lang="en-US" altLang="ko-KR" dirty="0" smtClean="0"/>
              <a:t>– MLP, CNN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04" y="2775058"/>
            <a:ext cx="2027029" cy="2169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36" y="2764847"/>
            <a:ext cx="2021923" cy="21904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94" y="2785342"/>
            <a:ext cx="1949934" cy="21071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38" y="2773063"/>
            <a:ext cx="1935199" cy="21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7604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한계 및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향후계획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6192" y="1628800"/>
            <a:ext cx="8548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한계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OPEN CV </a:t>
            </a:r>
            <a:r>
              <a:rPr lang="ko-KR" altLang="en-US" dirty="0" smtClean="0"/>
              <a:t>라이브러리를 이용하여 숫자 이미지를 불러와서 예측하는 기능 </a:t>
            </a:r>
            <a:r>
              <a:rPr lang="ko-KR" altLang="en-US" dirty="0" err="1" smtClean="0"/>
              <a:t>미구현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 내에서 적용한 모델의 성능 정보 </a:t>
            </a:r>
            <a:r>
              <a:rPr lang="ko-KR" altLang="en-US" dirty="0" err="1" smtClean="0"/>
              <a:t>미제공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향후 계획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이번 프로젝트는 </a:t>
            </a:r>
            <a:r>
              <a:rPr lang="ko-KR" altLang="en-US" dirty="0" err="1"/>
              <a:t>데이터셋을</a:t>
            </a:r>
            <a:r>
              <a:rPr lang="ko-KR" altLang="en-US" dirty="0"/>
              <a:t> 이용하여 모델을 제작하였지만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향후에는 직접 데이터를 수집하여 이미지 분류를 할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221739"/>
            <a:ext cx="2802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Contents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925584" y="1916832"/>
            <a:ext cx="3215844" cy="576064"/>
            <a:chOff x="925584" y="1916832"/>
            <a:chExt cx="3215844" cy="576064"/>
          </a:xfrm>
        </p:grpSpPr>
        <p:sp>
          <p:nvSpPr>
            <p:cNvPr id="43" name="타원 42"/>
            <p:cNvSpPr/>
            <p:nvPr/>
          </p:nvSpPr>
          <p:spPr>
            <a:xfrm>
              <a:off x="925584" y="1916832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1</a:t>
              </a:r>
              <a:endParaRPr lang="ko-KR" alt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5688" y="194325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25584" y="2948947"/>
            <a:ext cx="4336342" cy="576064"/>
            <a:chOff x="925584" y="2600908"/>
            <a:chExt cx="4336342" cy="576064"/>
          </a:xfrm>
        </p:grpSpPr>
        <p:sp>
          <p:nvSpPr>
            <p:cNvPr id="45" name="타원 44"/>
            <p:cNvSpPr/>
            <p:nvPr/>
          </p:nvSpPr>
          <p:spPr>
            <a:xfrm>
              <a:off x="925584" y="2600908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2</a:t>
              </a:r>
              <a:endParaRPr lang="ko-KR" alt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5688" y="2627330"/>
              <a:ext cx="3586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설명 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모델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25584" y="3981062"/>
            <a:ext cx="5054487" cy="576064"/>
            <a:chOff x="925584" y="3933056"/>
            <a:chExt cx="5054487" cy="576064"/>
          </a:xfrm>
        </p:grpSpPr>
        <p:sp>
          <p:nvSpPr>
            <p:cNvPr id="46" name="타원 45"/>
            <p:cNvSpPr/>
            <p:nvPr/>
          </p:nvSpPr>
          <p:spPr>
            <a:xfrm>
              <a:off x="925584" y="3933056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3</a:t>
              </a:r>
              <a:endParaRPr lang="ko-KR" alt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5688" y="3959478"/>
              <a:ext cx="4304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설명 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프로그램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25584" y="5013176"/>
            <a:ext cx="2497698" cy="576064"/>
            <a:chOff x="925584" y="5013176"/>
            <a:chExt cx="2497698" cy="576064"/>
          </a:xfrm>
        </p:grpSpPr>
        <p:sp>
          <p:nvSpPr>
            <p:cNvPr id="47" name="타원 46"/>
            <p:cNvSpPr/>
            <p:nvPr/>
          </p:nvSpPr>
          <p:spPr>
            <a:xfrm>
              <a:off x="925584" y="5013176"/>
              <a:ext cx="576064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4</a:t>
              </a:r>
              <a:endParaRPr lang="ko-KR" altLang="en-US" sz="2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5688" y="503959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향후 계획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9612" y="2967335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 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484784"/>
            <a:ext cx="7991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+mn-ea"/>
              </a:rPr>
              <a:t>프로젝트 목적</a:t>
            </a:r>
            <a:endParaRPr lang="en-US" altLang="ko-KR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8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latin typeface="+mn-ea"/>
              </a:rPr>
              <a:t>- 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블로그 </a:t>
            </a:r>
            <a:r>
              <a:rPr lang="ko-KR" altLang="en-US" sz="2800" b="1" dirty="0">
                <a:latin typeface="+mn-ea"/>
              </a:rPr>
              <a:t>포트폴리오 </a:t>
            </a:r>
            <a:r>
              <a:rPr lang="ko-KR" altLang="en-US" sz="2800" b="1" dirty="0" smtClean="0">
                <a:latin typeface="+mn-ea"/>
              </a:rPr>
              <a:t>제작</a:t>
            </a:r>
            <a:endParaRPr lang="en-US" altLang="ko-KR" sz="2800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b="1" dirty="0" smtClean="0">
                <a:latin typeface="+mn-ea"/>
              </a:rPr>
              <a:t>인공지능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err="1" smtClean="0">
                <a:latin typeface="+mn-ea"/>
              </a:rPr>
              <a:t>딥러닝</a:t>
            </a:r>
            <a:r>
              <a:rPr lang="en-US" altLang="ko-KR" sz="2800" b="1" dirty="0" smtClean="0">
                <a:latin typeface="+mn-ea"/>
              </a:rPr>
              <a:t>) </a:t>
            </a:r>
            <a:r>
              <a:rPr lang="ko-KR" altLang="en-US" sz="2800" b="1" dirty="0" smtClean="0">
                <a:latin typeface="+mn-ea"/>
              </a:rPr>
              <a:t>심화 학습</a:t>
            </a:r>
            <a:endParaRPr lang="en-US" altLang="ko-KR" sz="28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b="1" dirty="0" smtClean="0">
                <a:latin typeface="+mn-ea"/>
              </a:rPr>
              <a:t>제작한 모델 구현</a:t>
            </a:r>
            <a:endParaRPr lang="en-US" altLang="ko-KR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105" y="1217289"/>
            <a:ext cx="8583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프로젝트 명</a:t>
            </a:r>
            <a:r>
              <a:rPr lang="en-US" altLang="ko-KR" sz="2000" b="1" dirty="0" smtClean="0">
                <a:latin typeface="+mn-ea"/>
              </a:rPr>
              <a:t>:</a:t>
            </a:r>
            <a:r>
              <a:rPr lang="ko-KR" altLang="en-US" sz="2000" b="1" dirty="0" smtClean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AI Project – </a:t>
            </a:r>
            <a:r>
              <a:rPr lang="ko-KR" altLang="en-US" sz="2000" b="1" dirty="0" smtClean="0">
                <a:latin typeface="+mn-ea"/>
              </a:rPr>
              <a:t>숫자 이미지 분류 프로그램 제작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기간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2022.03~2022-06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적용 기술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Deeplearning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(MLP, CNN)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err="1" smtClean="0">
                <a:latin typeface="+mn-ea"/>
              </a:rPr>
              <a:t>운영환경</a:t>
            </a:r>
            <a:r>
              <a:rPr lang="en-US" altLang="ko-KR" dirty="0" smtClean="0">
                <a:latin typeface="+mn-ea"/>
              </a:rPr>
              <a:t>(IDE)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 </a:t>
            </a:r>
            <a:r>
              <a:rPr lang="en-US" altLang="ko-KR" dirty="0" err="1" smtClean="0">
                <a:latin typeface="+mn-ea"/>
              </a:rPr>
              <a:t>Pycharm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개발 언어 </a:t>
            </a:r>
            <a:r>
              <a:rPr lang="en-US" altLang="ko-KR" dirty="0" smtClean="0">
                <a:latin typeface="+mn-ea"/>
              </a:rPr>
              <a:t>: Python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사용 라이브러리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Tensorflow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Numpy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matplotlib</a:t>
            </a:r>
            <a:r>
              <a:rPr lang="en-US" altLang="ko-KR" sz="1600" dirty="0" smtClean="0">
                <a:latin typeface="+mn-ea"/>
              </a:rPr>
              <a:t>, PyQt5(GUI</a:t>
            </a:r>
            <a:r>
              <a:rPr lang="ko-KR" altLang="en-US" sz="1600" dirty="0" smtClean="0">
                <a:latin typeface="+mn-ea"/>
              </a:rPr>
              <a:t>제작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프로젝트 요약</a:t>
            </a:r>
            <a:r>
              <a:rPr lang="en-US" altLang="ko-KR" b="1" dirty="0" smtClean="0">
                <a:latin typeface="+mn-ea"/>
              </a:rPr>
              <a:t>: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숫자 이미지 분류 프로그램을 통해서 내가 그린 숫자를 직접 만든 모델로 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숫자</a:t>
            </a:r>
            <a:r>
              <a:rPr lang="en-US" altLang="ko-KR" b="1" dirty="0" smtClean="0">
                <a:latin typeface="+mn-ea"/>
              </a:rPr>
              <a:t>(0~9)</a:t>
            </a:r>
            <a:r>
              <a:rPr lang="ko-KR" altLang="en-US" b="1" dirty="0" smtClean="0">
                <a:latin typeface="+mn-ea"/>
              </a:rPr>
              <a:t>를 분류한다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25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7544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밑바닥부터 시작하는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딥러닝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: </a:t>
            </a:r>
            <a:endParaRPr lang="en-US" altLang="ko-KR" dirty="0" smtClean="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dirty="0" err="1" smtClean="0">
                <a:solidFill>
                  <a:srgbClr val="202124"/>
                </a:solidFill>
                <a:latin typeface="Apple SD Gothic Neo"/>
              </a:rPr>
              <a:t>파이썬으로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익히는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딥러닝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 이론과 구현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0906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서적</a:t>
            </a:r>
            <a:endParaRPr lang="ko-KR" altLang="en-US" dirty="0"/>
          </a:p>
        </p:txBody>
      </p:sp>
      <p:pic>
        <p:nvPicPr>
          <p:cNvPr id="13314" name="Picture 2" descr="밑바닥부터 시작하는 딥러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2" y="1745588"/>
            <a:ext cx="291962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655598" y="5655731"/>
            <a:ext cx="1692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solidFill>
                  <a:srgbClr val="202124"/>
                </a:solidFill>
                <a:latin typeface="Apple SD Gothic Neo"/>
              </a:rPr>
              <a:t>모두의 </a:t>
            </a:r>
            <a:r>
              <a:rPr lang="ko-KR" altLang="en-US" dirty="0" err="1" smtClean="0">
                <a:solidFill>
                  <a:srgbClr val="202124"/>
                </a:solidFill>
                <a:latin typeface="Apple SD Gothic Neo"/>
              </a:rPr>
              <a:t>딥러닝</a:t>
            </a:r>
            <a:endParaRPr lang="ko-KR" altLang="en-US" dirty="0"/>
          </a:p>
        </p:txBody>
      </p:sp>
      <p:pic>
        <p:nvPicPr>
          <p:cNvPr id="13318" name="Picture 6" descr="모두의 딥러닝 - YES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43" y="1608456"/>
            <a:ext cx="3005899" cy="38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09136"/>
            <a:ext cx="2299200" cy="53285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9" y="1533113"/>
            <a:ext cx="2537074" cy="5080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58" y="1286460"/>
            <a:ext cx="2221543" cy="53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머신러닝] 머신러닝의 개요 - Hyeon's Dev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4" y="1587209"/>
            <a:ext cx="85248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2725" y="6522284"/>
            <a:ext cx="899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/>
              <a:t>: https://m.blog.naver.com/PostView.naver?isHttpsRedirect=true&amp;blogId=dsjang650628&amp;logNo=221864626337/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9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eural network and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4315"/>
            <a:ext cx="68580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725" y="6522284"/>
            <a:ext cx="899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 smtClean="0"/>
              <a:t>: http</a:t>
            </a:r>
            <a:r>
              <a:rPr lang="en-US" altLang="ko-KR" sz="800" dirty="0"/>
              <a:t>://cloudinsight.net/ai/%EB%94%A5%EB%9F%AC%EB%8B%9D%EC%9D%98-%EA%B0%9C%EB%85%90%EA%B3%BC-%EC%82%AC%EB%A1%80/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71794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Deep Learning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38154" y="5466121"/>
            <a:ext cx="7487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02124"/>
                </a:solidFill>
                <a:latin typeface="Apple SD Gothic Neo"/>
              </a:rPr>
              <a:t>딥 러닝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은 머신 </a:t>
            </a:r>
            <a:r>
              <a:rPr lang="ko-KR" altLang="en-US" b="1" dirty="0">
                <a:solidFill>
                  <a:srgbClr val="202124"/>
                </a:solidFill>
                <a:latin typeface="Apple SD Gothic Neo"/>
              </a:rPr>
              <a:t>러닝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의 한 방법으로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학습 과정 동안 인공 신경망으로서 예시 데이터에서 얻은 일반적인 규칙을 독립적으로 구축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훈련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함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</a:rPr>
              <a:t>프로젝트 설명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8762" y="14223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MNIST DATASET</a:t>
            </a:r>
          </a:p>
        </p:txBody>
      </p:sp>
      <p:pic>
        <p:nvPicPr>
          <p:cNvPr id="3074" name="Picture 2" descr="https://blog.kakaocdn.net/dn/cfFqY1/btrCpRzOGT8/JyBVtK9dAPQ1XbNv84eMI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2" y="2213111"/>
            <a:ext cx="7560840" cy="17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52336" y="4231083"/>
            <a:ext cx="67687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MNIST </a:t>
            </a:r>
            <a:r>
              <a:rPr lang="ko-KR" altLang="en-US" dirty="0" err="1">
                <a:solidFill>
                  <a:srgbClr val="000000"/>
                </a:solidFill>
                <a:latin typeface="Noto Sans KR"/>
              </a:rPr>
              <a:t>데이터셋은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부터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9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까지의 </a:t>
            </a:r>
            <a:r>
              <a:rPr lang="ko-KR" altLang="en-US" dirty="0" err="1">
                <a:solidFill>
                  <a:srgbClr val="000000"/>
                </a:solidFill>
                <a:latin typeface="Noto Sans KR"/>
              </a:rPr>
              <a:t>손글씨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 이미지로 구성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훈련 데이터가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만장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테스트 데이터가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만장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각 데이터는 이미지와 라벨로 이루어짐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각 이미지는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28×28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해상도의 흑백 사진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각 픽셀은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255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로 밝기 표현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201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461</Words>
  <Application>Microsoft Office PowerPoint</Application>
  <PresentationFormat>화면 슬라이드 쇼(4:3)</PresentationFormat>
  <Paragraphs>124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 SD Gothic Neo</vt:lpstr>
      <vt:lpstr>AppleSDGothicNeo</vt:lpstr>
      <vt:lpstr>Noto Sans KR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SeongJae</dc:creator>
  <cp:lastModifiedBy>Windows 사용자</cp:lastModifiedBy>
  <cp:revision>30</cp:revision>
  <dcterms:created xsi:type="dcterms:W3CDTF">2017-07-23T04:50:19Z</dcterms:created>
  <dcterms:modified xsi:type="dcterms:W3CDTF">2022-06-15T18:34:45Z</dcterms:modified>
</cp:coreProperties>
</file>