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3" r:id="rId5"/>
    <p:sldId id="260" r:id="rId6"/>
    <p:sldId id="264" r:id="rId7"/>
    <p:sldId id="269" r:id="rId8"/>
    <p:sldId id="270" r:id="rId9"/>
    <p:sldId id="261" r:id="rId10"/>
    <p:sldId id="265" r:id="rId11"/>
    <p:sldId id="271" r:id="rId12"/>
    <p:sldId id="272" r:id="rId13"/>
    <p:sldId id="262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7BB"/>
    <a:srgbClr val="ECC53D"/>
    <a:srgbClr val="ECE4D7"/>
    <a:srgbClr val="47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5A52-844E-4E61-8AF4-06BACA68D25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833136" y="3238124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24339" y="2964760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127025" y="3140968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91923" y="2795483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988840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72432" y="2420887"/>
            <a:ext cx="7848039" cy="1709288"/>
            <a:chOff x="972432" y="2420887"/>
            <a:chExt cx="7848039" cy="1709288"/>
          </a:xfrm>
        </p:grpSpPr>
        <p:sp>
          <p:nvSpPr>
            <p:cNvPr id="5" name="TextBox 4"/>
            <p:cNvSpPr txBox="1"/>
            <p:nvPr/>
          </p:nvSpPr>
          <p:spPr>
            <a:xfrm>
              <a:off x="972432" y="2420887"/>
              <a:ext cx="58318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smtClean="0">
                  <a:latin typeface="나눔스퀘어OTF" pitchFamily="34" charset="-127"/>
                  <a:ea typeface="나눔스퀘어OTF" pitchFamily="34" charset="-127"/>
                </a:rPr>
                <a:t>본죽 커스터마이징 사이트</a:t>
              </a:r>
              <a:endParaRPr lang="ko-KR" altLang="en-US" sz="3000" dirty="0">
                <a:latin typeface="나눔스퀘어OTF" pitchFamily="34" charset="-127"/>
                <a:ea typeface="나눔스퀘어OTF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433" y="2832137"/>
              <a:ext cx="6480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smtClean="0">
                  <a:latin typeface="나눔스퀘어OTF Bold" pitchFamily="34" charset="-127"/>
                  <a:ea typeface="나눔스퀘어OTF Bold" pitchFamily="34" charset="-127"/>
                </a:rPr>
                <a:t>기초 데이터 수집</a:t>
              </a:r>
              <a:endParaRPr lang="ko-KR" altLang="en-US" sz="4000" dirty="0"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49727" y="3550995"/>
              <a:ext cx="7770744" cy="579180"/>
              <a:chOff x="1011665" y="3476293"/>
              <a:chExt cx="3984997" cy="46334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11665" y="3476293"/>
                <a:ext cx="1954002" cy="463342"/>
              </a:xfrm>
              <a:prstGeom prst="rect">
                <a:avLst/>
              </a:prstGeom>
              <a:solidFill>
                <a:srgbClr val="ECC5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44236" y="3500740"/>
                <a:ext cx="3952426" cy="320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mtClean="0">
                    <a:solidFill>
                      <a:schemeClr val="bg1"/>
                    </a:solidFill>
                  </a:rPr>
                  <a:t>김한빛</a:t>
                </a:r>
                <a:r>
                  <a:rPr lang="en-US" altLang="ko-KR" sz="200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000" smtClean="0">
                    <a:solidFill>
                      <a:schemeClr val="bg1"/>
                    </a:solidFill>
                  </a:rPr>
                  <a:t>강지은</a:t>
                </a:r>
                <a:r>
                  <a:rPr lang="en-US" altLang="ko-KR" sz="200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000" smtClean="0">
                    <a:solidFill>
                      <a:schemeClr val="bg1"/>
                    </a:solidFill>
                  </a:rPr>
                  <a:t>이선민</a:t>
                </a:r>
                <a:r>
                  <a:rPr lang="en-US" altLang="ko-KR" sz="200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000" smtClean="0">
                    <a:solidFill>
                      <a:schemeClr val="bg1"/>
                    </a:solidFill>
                  </a:rPr>
                  <a:t>윤수지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74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08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4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4</a:t>
            </a:r>
            <a:endParaRPr lang="ko-KR" altLang="en-US" sz="60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619" y="3343190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나눔스퀘어OTF Bold" pitchFamily="34" charset="-127"/>
                <a:ea typeface="나눔스퀘어OTF Bold" pitchFamily="34" charset="-127"/>
              </a:rPr>
              <a:t>기획 방안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포인트가 5개인 별 8"/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619" y="4913450"/>
            <a:ext cx="3363637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정보 구조 설계</a:t>
            </a:r>
            <a:endParaRPr lang="en-US" altLang="ko-KR" sz="1500" smtClean="0"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2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4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OTF Bold" pitchFamily="34" charset="-127"/>
                <a:ea typeface="나눔스퀘어OTF Bold" pitchFamily="34" charset="-127"/>
              </a:rPr>
              <a:t>가장 뿌듯한 순간은</a:t>
            </a:r>
            <a:r>
              <a:rPr lang="en-US" altLang="ko-KR" sz="1600" dirty="0" smtClean="0">
                <a:latin typeface="나눔스퀘어OTF Bold" pitchFamily="34" charset="-127"/>
                <a:ea typeface="나눔스퀘어OTF Bold" pitchFamily="34" charset="-127"/>
              </a:rPr>
              <a:t>?</a:t>
            </a:r>
            <a:endParaRPr lang="ko-KR" altLang="en-US" sz="16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79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1394" y="3183359"/>
            <a:ext cx="142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OTF Bold" pitchFamily="34" charset="-127"/>
                <a:ea typeface="나눔스퀘어OTF Bold" pitchFamily="34" charset="-127"/>
              </a:rPr>
              <a:t>문의사항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8602" y="3113752"/>
            <a:ext cx="1152128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14604" y="3108357"/>
            <a:ext cx="28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E-mail : Slug@crebugs.com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4604" y="3383414"/>
            <a:ext cx="28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Phone : 070-8777-0139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4604" y="3641413"/>
            <a:ext cx="28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카카오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톡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 : 13ACEpresident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28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619" y="303785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OTF Bold" pitchFamily="34" charset="-127"/>
                <a:ea typeface="나눔스퀘어OTF Bold" pitchFamily="34" charset="-127"/>
              </a:rPr>
              <a:t>감사합니다</a:t>
            </a:r>
            <a:r>
              <a:rPr lang="en-US" altLang="ko-KR" sz="24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6619" y="3460938"/>
            <a:ext cx="336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OTF" pitchFamily="34" charset="-127"/>
                <a:ea typeface="나눔스퀘어OTF" pitchFamily="34" charset="-127"/>
              </a:rPr>
              <a:t>THANK YOU.</a:t>
            </a:r>
            <a:endParaRPr lang="ko-KR" altLang="en-US" sz="200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2708920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2" y="4077072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3366121" y="-1142999"/>
            <a:ext cx="2411760" cy="9143999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79" y="1565219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OTF Bold" pitchFamily="34" charset="-127"/>
                <a:ea typeface="나눔스퀘어OTF Bold" pitchFamily="34" charset="-127"/>
              </a:rPr>
              <a:t>INDEX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9577" y="1484784"/>
            <a:ext cx="950506" cy="98365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9" idx="6"/>
            <a:endCxn id="12" idx="6"/>
          </p:cNvCxnSpPr>
          <p:nvPr/>
        </p:nvCxnSpPr>
        <p:spPr>
          <a:xfrm flipH="1" flipV="1">
            <a:off x="394501" y="3094032"/>
            <a:ext cx="8140018" cy="21433"/>
          </a:xfrm>
          <a:prstGeom prst="line">
            <a:avLst/>
          </a:prstGeom>
          <a:ln>
            <a:solidFill>
              <a:srgbClr val="F7E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rot="10800000">
            <a:off x="8534519" y="3010803"/>
            <a:ext cx="195910" cy="209325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0800000">
            <a:off x="5860189" y="3010803"/>
            <a:ext cx="195910" cy="209325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0800000">
            <a:off x="394501" y="2989370"/>
            <a:ext cx="195910" cy="209325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0800000">
            <a:off x="3087903" y="3010805"/>
            <a:ext cx="195910" cy="209325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55" y="3363619"/>
            <a:ext cx="9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팀 소개</a:t>
            </a:r>
            <a:endParaRPr lang="ko-KR" alt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285" y="3342131"/>
            <a:ext cx="1119143" cy="66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프로젝트</a:t>
            </a:r>
            <a:endParaRPr lang="en-US" altLang="ko-KR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     </a:t>
            </a:r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개요</a:t>
            </a:r>
            <a:endParaRPr lang="ko-KR" alt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6039" y="3350919"/>
            <a:ext cx="8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디자인 </a:t>
            </a:r>
            <a:endParaRPr lang="en-US" altLang="ko-KR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리서치</a:t>
            </a:r>
            <a:endParaRPr lang="ko-KR" alt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6964" y="3304752"/>
            <a:ext cx="109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기획 방안</a:t>
            </a:r>
            <a:endParaRPr lang="ko-KR" alt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1</a:t>
            </a:r>
            <a:endParaRPr lang="ko-KR" altLang="en-US" sz="60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619" y="3317790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나눔스퀘어OTF Bold" pitchFamily="34" charset="-127"/>
                <a:ea typeface="나눔스퀘어OTF Bold" pitchFamily="34" charset="-127"/>
              </a:rPr>
              <a:t>팀소개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포인트가 5개인 별 8"/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86619" y="4913450"/>
            <a:ext cx="3363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latin typeface="나눔스퀘어OTF" pitchFamily="34" charset="-127"/>
                <a:ea typeface="나눔스퀘어OTF" pitchFamily="34" charset="-127"/>
              </a:rPr>
              <a:t>불</a:t>
            </a:r>
            <a:r>
              <a:rPr lang="en-US" altLang="ko-KR" b="1" smtClean="0">
                <a:latin typeface="나눔스퀘어OTF" pitchFamily="34" charset="-127"/>
                <a:ea typeface="나눔스퀘어OTF" pitchFamily="34" charset="-127"/>
              </a:rPr>
              <a:t>4</a:t>
            </a:r>
            <a:r>
              <a:rPr lang="ko-KR" altLang="en-US" b="1" smtClean="0">
                <a:latin typeface="나눔스퀘어OTF" pitchFamily="34" charset="-127"/>
                <a:ea typeface="나눔스퀘어OTF" pitchFamily="34" charset="-127"/>
              </a:rPr>
              <a:t>조</a:t>
            </a:r>
            <a:endParaRPr lang="en-US" altLang="ko-KR" b="1" smtClean="0">
              <a:latin typeface="나눔스퀘어OTF" pitchFamily="34" charset="-127"/>
              <a:ea typeface="나눔스퀘어OTF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김한빛 강지은 이선민 윤수지</a:t>
            </a:r>
            <a:endParaRPr lang="ko-KR" altLang="en-US" sz="1500" dirty="0"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5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1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117212"/>
            <a:ext cx="33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나눔스퀘어OTF Bold" pitchFamily="34" charset="-127"/>
                <a:ea typeface="나눔스퀘어OTF Bold" pitchFamily="34" charset="-127"/>
              </a:rPr>
              <a:t>팀 소개</a:t>
            </a:r>
            <a:endParaRPr lang="ko-KR" altLang="en-US" b="1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3508" y="764703"/>
            <a:ext cx="8856983" cy="1986027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싸나이 R" panose="02020603020101020101" pitchFamily="18" charset="-127"/>
                <a:ea typeface="210 싸나이 R" panose="02020603020101020101" pitchFamily="18" charset="-127"/>
              </a:rPr>
              <a:t>불</a:t>
            </a:r>
            <a:r>
              <a:rPr lang="en-US" altLang="ko-KR" sz="9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싸나이 R" panose="02020603020101020101" pitchFamily="18" charset="-127"/>
                <a:ea typeface="210 싸나이 R" panose="02020603020101020101" pitchFamily="18" charset="-127"/>
              </a:rPr>
              <a:t>4</a:t>
            </a:r>
            <a:r>
              <a:rPr lang="ko-KR" altLang="en-US" sz="9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싸나이 R" panose="02020603020101020101" pitchFamily="18" charset="-127"/>
                <a:ea typeface="210 싸나이 R" panose="02020603020101020101" pitchFamily="18" charset="-127"/>
              </a:rPr>
              <a:t>조</a:t>
            </a:r>
            <a:endParaRPr lang="ko-KR" altLang="en-US" sz="9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싸나이 R" panose="02020603020101020101" pitchFamily="18" charset="-127"/>
              <a:ea typeface="210 싸나이 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032" y="3013719"/>
            <a:ext cx="13681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500" b="1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김한빛 </a:t>
            </a:r>
            <a:endParaRPr lang="en-US" altLang="ko-KR" sz="2500" b="1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5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강지은</a:t>
            </a:r>
            <a:endParaRPr lang="en-US" altLang="ko-KR" sz="25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5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이선민</a:t>
            </a:r>
            <a:endParaRPr lang="en-US" altLang="ko-KR" sz="25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5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윤수</a:t>
            </a:r>
            <a:r>
              <a:rPr lang="ko-KR" altLang="en-US" sz="2500"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856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60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619" y="3293552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나눔스퀘어OTF Bold" pitchFamily="34" charset="-127"/>
                <a:ea typeface="나눔스퀘어OTF Bold" pitchFamily="34" charset="-127"/>
              </a:rPr>
              <a:t>프로젝트 개요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포인트가 5개인 별 8"/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86619" y="4913450"/>
            <a:ext cx="3363637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기획의도 및 컨셉</a:t>
            </a:r>
            <a:endParaRPr lang="en-US" altLang="ko-KR" sz="1500" smtClean="0">
              <a:latin typeface="나눔스퀘어OTF" pitchFamily="34" charset="-127"/>
              <a:ea typeface="나눔스퀘어OTF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주요특징</a:t>
            </a:r>
            <a:endParaRPr lang="en-US" altLang="ko-KR" sz="1500" smtClean="0">
              <a:latin typeface="나눔스퀘어OTF" pitchFamily="34" charset="-127"/>
              <a:ea typeface="나눔스퀘어OTF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smtClean="0">
                <a:latin typeface="나눔스퀘어OTF" pitchFamily="34" charset="-127"/>
                <a:ea typeface="나눔스퀘어OTF" pitchFamily="34" charset="-127"/>
              </a:rPr>
              <a:t>UI </a:t>
            </a: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디자인</a:t>
            </a:r>
            <a:endParaRPr lang="ko-KR" altLang="en-US" sz="1500" dirty="0"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9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latin typeface="나눔스퀘어OTF ExtraBold" pitchFamily="34" charset="-127"/>
                <a:ea typeface="나눔스퀘어OTF ExtraBold" pitchFamily="34" charset="-127"/>
              </a:rPr>
              <a:t>                       </a:t>
            </a:r>
            <a:r>
              <a:rPr lang="ko-KR" altLang="en-US" smtClean="0">
                <a:solidFill>
                  <a:schemeClr val="tx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개요</a:t>
            </a:r>
            <a:endParaRPr lang="ko-KR" altLang="en-US">
              <a:solidFill>
                <a:schemeClr val="tx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latin typeface="나눔스퀘어OTF ExtraBold" pitchFamily="34" charset="-127"/>
                <a:ea typeface="나눔스퀘어OTF ExtraBold" pitchFamily="34" charset="-127"/>
              </a:rPr>
              <a:t>                       </a:t>
            </a:r>
            <a:r>
              <a:rPr lang="ko-KR" altLang="en-US" smtClean="0">
                <a:solidFill>
                  <a:schemeClr val="tx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개요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0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직사각형 3"/>
          <p:cNvSpPr/>
          <p:nvPr/>
        </p:nvSpPr>
        <p:spPr>
          <a:xfrm>
            <a:off x="0" y="0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latin typeface="나눔스퀘어OTF ExtraBold" pitchFamily="34" charset="-127"/>
                <a:ea typeface="나눔스퀘어OTF ExtraBold" pitchFamily="34" charset="-127"/>
              </a:rPr>
              <a:t>                       </a:t>
            </a:r>
            <a:r>
              <a:rPr lang="ko-KR" altLang="en-US" smtClean="0">
                <a:solidFill>
                  <a:schemeClr val="tx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60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619" y="328449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나눔스퀘어OTF Bold" pitchFamily="34" charset="-127"/>
                <a:ea typeface="나눔스퀘어OTF Bold" pitchFamily="34" charset="-127"/>
              </a:rPr>
              <a:t>디자인 리서치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포인트가 5개인 별 8"/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86619" y="4913450"/>
            <a:ext cx="3363637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방향 설정</a:t>
            </a:r>
            <a:endParaRPr lang="en-US" altLang="ko-KR" sz="1500" smtClean="0">
              <a:latin typeface="나눔스퀘어OTF" pitchFamily="34" charset="-127"/>
              <a:ea typeface="나눔스퀘어OTF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사용자 성정</a:t>
            </a:r>
            <a:endParaRPr lang="en-US" altLang="ko-KR" sz="1500" smtClean="0">
              <a:latin typeface="나눔스퀘어OTF" pitchFamily="34" charset="-127"/>
              <a:ea typeface="나눔스퀘어OTF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나눔스퀘어OTF" pitchFamily="34" charset="-127"/>
                <a:ea typeface="나눔스퀘어OTF" pitchFamily="34" charset="-127"/>
              </a:rPr>
              <a:t>디자인 리서치</a:t>
            </a:r>
            <a:endParaRPr lang="en-US" altLang="ko-KR" sz="1500" smtClean="0"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4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113</Words>
  <Application>Microsoft Office PowerPoint</Application>
  <PresentationFormat>화면 슬라이드 쇼(4:3)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Registered User</cp:lastModifiedBy>
  <cp:revision>23</cp:revision>
  <dcterms:created xsi:type="dcterms:W3CDTF">2017-04-13T23:55:44Z</dcterms:created>
  <dcterms:modified xsi:type="dcterms:W3CDTF">2018-07-31T06:53:56Z</dcterms:modified>
</cp:coreProperties>
</file>