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78" d="100"/>
          <a:sy n="78" d="100"/>
        </p:scale>
        <p:origin x="9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2T10:52:57.727"/>
    </inkml:context>
    <inkml:brush xml:id="br0">
      <inkml:brushProperty name="width" value="0.035" units="cm"/>
      <inkml:brushProperty name="height" value="0.035" units="cm"/>
    </inkml:brush>
  </inkml:definitions>
  <inkml:trace contextRef="#ctx0" brushRef="#br0">0 0 96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2CF6-384C-E73D-2F9F-3801797A8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AFEDBB-A454-3B75-1EA7-29AE2B14B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C929F7-3740-AED4-6DEA-08C50C57BA2B}"/>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5" name="Footer Placeholder 4">
            <a:extLst>
              <a:ext uri="{FF2B5EF4-FFF2-40B4-BE49-F238E27FC236}">
                <a16:creationId xmlns:a16="http://schemas.microsoft.com/office/drawing/2014/main" id="{ABDF5733-7814-A403-AAC3-CD759825F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00567-17F5-4E13-F342-1F85A760D20B}"/>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52115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D44E-A4E4-86C5-87C7-8EC38C30B5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48026F-791B-4A07-EADB-CB4F1178B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C2B46-5BFA-845D-C555-AB2D94482EA3}"/>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5" name="Footer Placeholder 4">
            <a:extLst>
              <a:ext uri="{FF2B5EF4-FFF2-40B4-BE49-F238E27FC236}">
                <a16:creationId xmlns:a16="http://schemas.microsoft.com/office/drawing/2014/main" id="{0912A596-E620-1446-8806-29C7DA214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7A6B37-8EEA-72B1-FDEB-0E20297CEF34}"/>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36163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58E03-4FE0-F0EF-8E83-42D90A4B4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F8E341-FD7C-4199-3636-662E45298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E84B2-AA51-F765-C78A-D9D54AD7A297}"/>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5" name="Footer Placeholder 4">
            <a:extLst>
              <a:ext uri="{FF2B5EF4-FFF2-40B4-BE49-F238E27FC236}">
                <a16:creationId xmlns:a16="http://schemas.microsoft.com/office/drawing/2014/main" id="{6DEF1760-34F0-FBEE-2F47-2C98A6C4B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62B3C-3DCC-74F1-CFC4-C78EA81A3A7B}"/>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95779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3781-C2C7-F365-3CCA-39D569AABC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03E64-6661-210D-8E48-5E46F99CE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F5FBA8-5590-E699-D47E-6C404509BF98}"/>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5" name="Footer Placeholder 4">
            <a:extLst>
              <a:ext uri="{FF2B5EF4-FFF2-40B4-BE49-F238E27FC236}">
                <a16:creationId xmlns:a16="http://schemas.microsoft.com/office/drawing/2014/main" id="{ABBB074E-A797-7EF3-E255-55210EBB49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A9B00-29B8-D250-3D6F-8D0EAE8A509D}"/>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125671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03CA-647B-E706-F135-583565E1D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184225-8BDF-BCB8-E8A3-2FB590108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57B82C-A390-ED0B-180B-3402834D87E2}"/>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5" name="Footer Placeholder 4">
            <a:extLst>
              <a:ext uri="{FF2B5EF4-FFF2-40B4-BE49-F238E27FC236}">
                <a16:creationId xmlns:a16="http://schemas.microsoft.com/office/drawing/2014/main" id="{1AF8DA9D-EDF8-7EFD-59CD-8A971800B9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A476C1-484A-0049-A395-623AA6C22B9C}"/>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201628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DD87-B96F-E474-EA10-015BFDFB48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F6754B-320A-AE99-0A14-C28E65D0F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0A8BCA-DC61-66F4-8622-EB42C475F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F30058-2653-A534-1E6D-52069E33AE8A}"/>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6" name="Footer Placeholder 5">
            <a:extLst>
              <a:ext uri="{FF2B5EF4-FFF2-40B4-BE49-F238E27FC236}">
                <a16:creationId xmlns:a16="http://schemas.microsoft.com/office/drawing/2014/main" id="{756CA396-0E6C-401B-3254-B8C354812E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BAB460-D31E-9B91-878F-7D628B1D52E4}"/>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132291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D094-CE13-9D6C-2E9D-31F00EB931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C3F435-E6C8-88C7-9735-9CBB168C46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2B6BD-CCC6-0354-8782-89F144FACA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268A80-31D8-BDD8-ED2C-C7DD959BF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0F629-E651-966B-CCB2-2809218E07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F7ECCB-5B26-8B4F-2B5C-58BBBFAA10A8}"/>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8" name="Footer Placeholder 7">
            <a:extLst>
              <a:ext uri="{FF2B5EF4-FFF2-40B4-BE49-F238E27FC236}">
                <a16:creationId xmlns:a16="http://schemas.microsoft.com/office/drawing/2014/main" id="{2C5C7A0C-5EE8-DD62-58DB-A8DFDD58FB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3F363E-8156-17A1-B4EB-4F18AB4F6520}"/>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285968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4D1E-91A5-AADB-ECFE-C423BAACC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38004E-1E3A-AE4F-FDB2-21459A5DDDE6}"/>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4" name="Footer Placeholder 3">
            <a:extLst>
              <a:ext uri="{FF2B5EF4-FFF2-40B4-BE49-F238E27FC236}">
                <a16:creationId xmlns:a16="http://schemas.microsoft.com/office/drawing/2014/main" id="{02C5486D-D759-0E3C-8211-C51DE2DA65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43873C-AFD7-B632-1DEB-D7E683A3FF5F}"/>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237804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9AF02-24B2-FC4D-661D-B0405DAD315B}"/>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3" name="Footer Placeholder 2">
            <a:extLst>
              <a:ext uri="{FF2B5EF4-FFF2-40B4-BE49-F238E27FC236}">
                <a16:creationId xmlns:a16="http://schemas.microsoft.com/office/drawing/2014/main" id="{FB95AA60-D24E-E3DC-461E-14C9AF16E9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1B84F0-EE26-1AEA-21C2-8CA5C207FAE9}"/>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343891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8CAA-6528-2306-99AF-B9002DD87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ACA4A4-547B-4AB4-CEDC-94A39C087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C257CC-2A69-F151-5CEF-7E406F9DA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50C24-FEAA-B131-928E-C54E554B9059}"/>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6" name="Footer Placeholder 5">
            <a:extLst>
              <a:ext uri="{FF2B5EF4-FFF2-40B4-BE49-F238E27FC236}">
                <a16:creationId xmlns:a16="http://schemas.microsoft.com/office/drawing/2014/main" id="{34D70A41-E81B-75F4-F3F2-63223B83B1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D5FE09-6367-7762-FE66-2FCF50CF6E0F}"/>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103156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1E50-A455-8CBB-02B1-E6F30556D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11F336-8375-6624-7F4C-6687A05BA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0E506A-1D5F-3CA9-9F47-4478707B4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79DEF-064C-6A4F-94BD-2401593BFDB0}"/>
              </a:ext>
            </a:extLst>
          </p:cNvPr>
          <p:cNvSpPr>
            <a:spLocks noGrp="1"/>
          </p:cNvSpPr>
          <p:nvPr>
            <p:ph type="dt" sz="half" idx="10"/>
          </p:nvPr>
        </p:nvSpPr>
        <p:spPr/>
        <p:txBody>
          <a:bodyPr/>
          <a:lstStyle/>
          <a:p>
            <a:fld id="{DD5B6653-64C4-4A6D-A65C-C26E89A72BA0}" type="datetimeFigureOut">
              <a:rPr lang="en-IN" smtClean="0"/>
              <a:t>29-10-2024</a:t>
            </a:fld>
            <a:endParaRPr lang="en-IN"/>
          </a:p>
        </p:txBody>
      </p:sp>
      <p:sp>
        <p:nvSpPr>
          <p:cNvPr id="6" name="Footer Placeholder 5">
            <a:extLst>
              <a:ext uri="{FF2B5EF4-FFF2-40B4-BE49-F238E27FC236}">
                <a16:creationId xmlns:a16="http://schemas.microsoft.com/office/drawing/2014/main" id="{A7B09EE1-7DBA-A0B9-C4F2-57DCBF6C8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DA318-3446-4916-0D65-E076AB99960B}"/>
              </a:ext>
            </a:extLst>
          </p:cNvPr>
          <p:cNvSpPr>
            <a:spLocks noGrp="1"/>
          </p:cNvSpPr>
          <p:nvPr>
            <p:ph type="sldNum" sz="quarter" idx="12"/>
          </p:nvPr>
        </p:nvSpPr>
        <p:spPr/>
        <p:txBody>
          <a:bodyPr/>
          <a:lstStyle/>
          <a:p>
            <a:fld id="{F809F322-611F-4486-AA2E-3F5805CE67BB}" type="slidenum">
              <a:rPr lang="en-IN" smtClean="0"/>
              <a:t>‹#›</a:t>
            </a:fld>
            <a:endParaRPr lang="en-IN"/>
          </a:p>
        </p:txBody>
      </p:sp>
    </p:spTree>
    <p:extLst>
      <p:ext uri="{BB962C8B-B14F-4D97-AF65-F5344CB8AC3E}">
        <p14:creationId xmlns:p14="http://schemas.microsoft.com/office/powerpoint/2010/main" val="64377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62600-3D6C-C4DA-179E-53758C99D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CEB1C9-F61C-3612-C0E9-4974D6963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2E8088-3702-BEA2-D7B6-25DD9F5EF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5B6653-64C4-4A6D-A65C-C26E89A72BA0}" type="datetimeFigureOut">
              <a:rPr lang="en-IN" smtClean="0"/>
              <a:t>29-10-2024</a:t>
            </a:fld>
            <a:endParaRPr lang="en-IN"/>
          </a:p>
        </p:txBody>
      </p:sp>
      <p:sp>
        <p:nvSpPr>
          <p:cNvPr id="5" name="Footer Placeholder 4">
            <a:extLst>
              <a:ext uri="{FF2B5EF4-FFF2-40B4-BE49-F238E27FC236}">
                <a16:creationId xmlns:a16="http://schemas.microsoft.com/office/drawing/2014/main" id="{312FA3E8-F187-9643-2657-3CE1108BA7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6E0F725-7483-81A5-6808-E086D40B3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09F322-611F-4486-AA2E-3F5805CE67BB}" type="slidenum">
              <a:rPr lang="en-IN" smtClean="0"/>
              <a:t>‹#›</a:t>
            </a:fld>
            <a:endParaRPr lang="en-IN"/>
          </a:p>
        </p:txBody>
      </p:sp>
    </p:spTree>
    <p:extLst>
      <p:ext uri="{BB962C8B-B14F-4D97-AF65-F5344CB8AC3E}">
        <p14:creationId xmlns:p14="http://schemas.microsoft.com/office/powerpoint/2010/main" val="38325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7893B8-E3A0-6BD7-31FE-99F9DDAF1702}"/>
              </a:ext>
            </a:extLst>
          </p:cNvPr>
          <p:cNvSpPr txBox="1"/>
          <p:nvPr/>
        </p:nvSpPr>
        <p:spPr>
          <a:xfrm>
            <a:off x="996107" y="143971"/>
            <a:ext cx="10910971" cy="590931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 </a:t>
            </a:r>
          </a:p>
          <a:p>
            <a:pPr algn="ctr"/>
            <a:r>
              <a:rPr lang="en-US" b="1" dirty="0">
                <a:latin typeface="Times New Roman" panose="02020603050405020304" pitchFamily="18" charset="0"/>
                <a:cs typeface="Times New Roman" panose="02020603050405020304" pitchFamily="18" charset="0"/>
              </a:rPr>
              <a:t>Project Report </a:t>
            </a:r>
          </a:p>
          <a:p>
            <a:pPr algn="ctr"/>
            <a:r>
              <a:rPr lang="en-US" b="1" dirty="0">
                <a:latin typeface="Times New Roman" panose="02020603050405020304" pitchFamily="18" charset="0"/>
                <a:cs typeface="Times New Roman" panose="02020603050405020304" pitchFamily="18" charset="0"/>
              </a:rPr>
              <a:t>On</a:t>
            </a:r>
          </a:p>
          <a:p>
            <a:pPr algn="ctr"/>
            <a:r>
              <a:rPr lang="en-US" sz="2400" b="1" dirty="0">
                <a:latin typeface="Times New Roman" panose="02020603050405020304" pitchFamily="18" charset="0"/>
                <a:cs typeface="Times New Roman" panose="02020603050405020304" pitchFamily="18" charset="0"/>
              </a:rPr>
              <a:t>“Inventory Management System”</a:t>
            </a:r>
          </a:p>
          <a:p>
            <a:pPr algn="ctr"/>
            <a:r>
              <a:rPr lang="en-US" u="sng" dirty="0">
                <a:latin typeface="Times New Roman" panose="02020603050405020304" pitchFamily="18" charset="0"/>
                <a:cs typeface="Times New Roman" panose="02020603050405020304" pitchFamily="18" charset="0"/>
              </a:rPr>
              <a:t>SUBMITED BY:</a:t>
            </a:r>
          </a:p>
          <a:p>
            <a:pPr algn="ctr"/>
            <a:endParaRPr lang="en-US" u="sng"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Mr. NARENDRA SHELKE(2124UCEM1028).</a:t>
            </a:r>
          </a:p>
          <a:p>
            <a:pPr algn="ctr"/>
            <a:endParaRPr lang="en-US" u="sng" dirty="0">
              <a:latin typeface="Times New Roman" panose="02020603050405020304" pitchFamily="18" charset="0"/>
              <a:cs typeface="Times New Roman" panose="02020603050405020304" pitchFamily="18" charset="0"/>
            </a:endParaRPr>
          </a:p>
          <a:p>
            <a:pPr algn="ctr"/>
            <a:r>
              <a:rPr lang="en-US" u="sng" dirty="0">
                <a:latin typeface="Times New Roman" panose="02020603050405020304" pitchFamily="18" charset="0"/>
                <a:cs typeface="Times New Roman" panose="02020603050405020304" pitchFamily="18" charset="0"/>
              </a:rPr>
              <a:t>SUBJECT:</a:t>
            </a:r>
          </a:p>
          <a:p>
            <a:pPr algn="ctr"/>
            <a:r>
              <a:rPr lang="en-US" sz="2000" b="1" dirty="0">
                <a:latin typeface="Times New Roman" panose="02020603050405020304" pitchFamily="18" charset="0"/>
                <a:cs typeface="Times New Roman" panose="02020603050405020304" pitchFamily="18" charset="0"/>
              </a:rPr>
              <a:t>PROGRAMING AND PRACTICE </a:t>
            </a:r>
          </a:p>
          <a:p>
            <a:pPr algn="ctr"/>
            <a:r>
              <a:rPr lang="en-US" sz="2000" b="1" dirty="0">
                <a:latin typeface="Times New Roman" panose="02020603050405020304" pitchFamily="18" charset="0"/>
                <a:cs typeface="Times New Roman" panose="02020603050405020304" pitchFamily="18" charset="0"/>
              </a:rPr>
              <a:t>SOLVING USING C++</a:t>
            </a:r>
          </a:p>
          <a:p>
            <a:pPr algn="ctr"/>
            <a:endParaRPr lang="en-US" u="sng" dirty="0">
              <a:latin typeface="Times New Roman" panose="02020603050405020304" pitchFamily="18" charset="0"/>
              <a:cs typeface="Times New Roman" panose="02020603050405020304" pitchFamily="18" charset="0"/>
            </a:endParaRPr>
          </a:p>
          <a:p>
            <a:pPr algn="ctr"/>
            <a:r>
              <a:rPr lang="en-US" u="sng" dirty="0">
                <a:latin typeface="Times New Roman" panose="02020603050405020304" pitchFamily="18" charset="0"/>
                <a:cs typeface="Times New Roman" panose="02020603050405020304" pitchFamily="18" charset="0"/>
              </a:rPr>
              <a:t>Under the Guidance of </a:t>
            </a:r>
          </a:p>
          <a:p>
            <a:pPr algn="ctr"/>
            <a:r>
              <a:rPr lang="en-US" sz="2000" b="1" dirty="0">
                <a:latin typeface="Times New Roman" panose="02020603050405020304" pitchFamily="18" charset="0"/>
                <a:cs typeface="Times New Roman" panose="02020603050405020304" pitchFamily="18" charset="0"/>
              </a:rPr>
              <a:t>Miss. ISHWARI TIRSE.</a:t>
            </a:r>
          </a:p>
          <a:p>
            <a:pPr algn="ctr"/>
            <a:endParaRPr lang="en-US"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Department of Computer Science and Engineering</a:t>
            </a:r>
          </a:p>
          <a:p>
            <a:pPr algn="ctr"/>
            <a:r>
              <a:rPr lang="en-US" dirty="0">
                <a:latin typeface="Times New Roman" panose="02020603050405020304" pitchFamily="18" charset="0"/>
                <a:cs typeface="Times New Roman" panose="02020603050405020304" pitchFamily="18" charset="0"/>
              </a:rPr>
              <a:t>Sanjivani Rural Education Society’s</a:t>
            </a:r>
          </a:p>
          <a:p>
            <a:pPr algn="ctr"/>
            <a:r>
              <a:rPr lang="en-US" sz="2000" b="1" dirty="0">
                <a:latin typeface="Times New Roman" panose="02020603050405020304" pitchFamily="18" charset="0"/>
                <a:cs typeface="Times New Roman" panose="02020603050405020304" pitchFamily="18" charset="0"/>
              </a:rPr>
              <a:t>SANJIVANI UNIVERSITY</a:t>
            </a:r>
          </a:p>
          <a:p>
            <a:pPr algn="ctr"/>
            <a:r>
              <a:rPr lang="en-US" dirty="0">
                <a:latin typeface="Times New Roman" panose="02020603050405020304" pitchFamily="18" charset="0"/>
                <a:cs typeface="Times New Roman" panose="02020603050405020304" pitchFamily="18" charset="0"/>
              </a:rPr>
              <a:t>KOPARGAON – 423603, DIST : AHMEDNAGAR </a:t>
            </a:r>
          </a:p>
          <a:p>
            <a:pPr algn="ctr"/>
            <a:r>
              <a:rPr lang="en-US" dirty="0">
                <a:latin typeface="Times New Roman" panose="02020603050405020304" pitchFamily="18" charset="0"/>
                <a:cs typeface="Times New Roman" panose="02020603050405020304" pitchFamily="18" charset="0"/>
              </a:rPr>
              <a:t>2024-2025</a:t>
            </a:r>
          </a:p>
        </p:txBody>
      </p:sp>
      <p:pic>
        <p:nvPicPr>
          <p:cNvPr id="10" name="Picture 9" descr="A logo with horses and a shield&#10;&#10;Description automatically generated">
            <a:extLst>
              <a:ext uri="{FF2B5EF4-FFF2-40B4-BE49-F238E27FC236}">
                <a16:creationId xmlns:a16="http://schemas.microsoft.com/office/drawing/2014/main" id="{909675F6-93DB-7C20-3363-75C0F562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082" y="10240"/>
            <a:ext cx="1977887" cy="1923368"/>
          </a:xfrm>
          <a:prstGeom prst="rect">
            <a:avLst/>
          </a:prstGeom>
        </p:spPr>
      </p:pic>
    </p:spTree>
    <p:extLst>
      <p:ext uri="{BB962C8B-B14F-4D97-AF65-F5344CB8AC3E}">
        <p14:creationId xmlns:p14="http://schemas.microsoft.com/office/powerpoint/2010/main" val="143930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E2AC475-C910-6340-DFAB-D6CABC0E2F4A}"/>
              </a:ext>
            </a:extLst>
          </p:cNvPr>
          <p:cNvSpPr txBox="1"/>
          <p:nvPr/>
        </p:nvSpPr>
        <p:spPr>
          <a:xfrm>
            <a:off x="2103120" y="907157"/>
            <a:ext cx="7985759" cy="86882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latin typeface="Times New Roman" panose="02020603050405020304" pitchFamily="18" charset="0"/>
                <a:ea typeface="+mj-ea"/>
                <a:cs typeface="Times New Roman" panose="02020603050405020304" pitchFamily="18" charset="0"/>
              </a:rPr>
              <a:t>OUTPUT:</a:t>
            </a:r>
          </a:p>
          <a:p>
            <a:pPr algn="ctr">
              <a:lnSpc>
                <a:spcPct val="90000"/>
              </a:lnSpc>
              <a:spcBef>
                <a:spcPct val="0"/>
              </a:spcBef>
              <a:spcAft>
                <a:spcPts val="600"/>
              </a:spcAft>
            </a:pPr>
            <a:endParaRPr lang="en-US" sz="4000" dirty="0">
              <a:latin typeface="+mj-lt"/>
              <a:ea typeface="+mj-ea"/>
              <a:cs typeface="+mj-cs"/>
            </a:endParaRPr>
          </a:p>
          <a:p>
            <a:pPr algn="ctr">
              <a:lnSpc>
                <a:spcPct val="90000"/>
              </a:lnSpc>
              <a:spcBef>
                <a:spcPct val="0"/>
              </a:spcBef>
              <a:spcAft>
                <a:spcPts val="600"/>
              </a:spcAft>
            </a:pPr>
            <a:endParaRPr lang="en-US" sz="4000" dirty="0">
              <a:latin typeface="+mj-lt"/>
              <a:ea typeface="+mj-ea"/>
              <a:cs typeface="+mj-cs"/>
            </a:endParaRP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a:extLst>
              <a:ext uri="{FF2B5EF4-FFF2-40B4-BE49-F238E27FC236}">
                <a16:creationId xmlns:a16="http://schemas.microsoft.com/office/drawing/2014/main" id="{084D5179-2515-5761-D36D-94CD0410A3A3}"/>
              </a:ext>
            </a:extLst>
          </p:cNvPr>
          <p:cNvPicPr>
            <a:picLocks noChangeAspect="1"/>
          </p:cNvPicPr>
          <p:nvPr/>
        </p:nvPicPr>
        <p:blipFill>
          <a:blip r:embed="rId2"/>
          <a:stretch>
            <a:fillRect/>
          </a:stretch>
        </p:blipFill>
        <p:spPr>
          <a:xfrm>
            <a:off x="3825058" y="2201458"/>
            <a:ext cx="3208039" cy="2107896"/>
          </a:xfrm>
          <a:prstGeom prst="rect">
            <a:avLst/>
          </a:prstGeom>
        </p:spPr>
      </p:pic>
    </p:spTree>
    <p:extLst>
      <p:ext uri="{BB962C8B-B14F-4D97-AF65-F5344CB8AC3E}">
        <p14:creationId xmlns:p14="http://schemas.microsoft.com/office/powerpoint/2010/main" val="358767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02AE54-7D0B-9A49-E194-3E3035991E18}"/>
              </a:ext>
            </a:extLst>
          </p:cNvPr>
          <p:cNvSpPr txBox="1"/>
          <p:nvPr/>
        </p:nvSpPr>
        <p:spPr>
          <a:xfrm>
            <a:off x="1799359" y="654627"/>
            <a:ext cx="8593281" cy="769441"/>
          </a:xfrm>
          <a:prstGeom prst="rect">
            <a:avLst/>
          </a:prstGeom>
          <a:no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CUNCLUSION:</a:t>
            </a:r>
          </a:p>
        </p:txBody>
      </p:sp>
      <p:sp>
        <p:nvSpPr>
          <p:cNvPr id="4" name="TextBox 3">
            <a:extLst>
              <a:ext uri="{FF2B5EF4-FFF2-40B4-BE49-F238E27FC236}">
                <a16:creationId xmlns:a16="http://schemas.microsoft.com/office/drawing/2014/main" id="{D5288470-01C9-8928-DA8F-676B27887616}"/>
              </a:ext>
            </a:extLst>
          </p:cNvPr>
          <p:cNvSpPr txBox="1"/>
          <p:nvPr/>
        </p:nvSpPr>
        <p:spPr>
          <a:xfrm>
            <a:off x="2249064" y="1874728"/>
            <a:ext cx="8593281" cy="2308324"/>
          </a:xfrm>
          <a:prstGeom prst="rect">
            <a:avLst/>
          </a:prstGeom>
          <a:noFill/>
        </p:spPr>
        <p:txBody>
          <a:bodyPr wrap="square">
            <a:spAutoFit/>
          </a:bodyPr>
          <a:lstStyle/>
          <a:p>
            <a:r>
              <a:rPr lang="en-US" dirty="0"/>
              <a:t>It requires an inventory management system in businesses that aspire to become better and give greater customer satisfaction. The instant availability of inventory through IMS minimizes errors, excess stock, and stockouts by automatically keying-in various processes. A business will always be efficient and competitive in its performance by adopting and adapting to market trends while growing with the structure of a well-formatted IMS. The invention of the end in an efficient inventory management system is an investment that not only makes the operations streamlined but also helps in informed decision-making that adds to business success.</a:t>
            </a:r>
            <a:endParaRPr lang="en-IN" dirty="0"/>
          </a:p>
        </p:txBody>
      </p:sp>
    </p:spTree>
    <p:extLst>
      <p:ext uri="{BB962C8B-B14F-4D97-AF65-F5344CB8AC3E}">
        <p14:creationId xmlns:p14="http://schemas.microsoft.com/office/powerpoint/2010/main" val="40314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53023-CB29-5B58-CF2E-8A9EADA7F481}"/>
              </a:ext>
            </a:extLst>
          </p:cNvPr>
          <p:cNvSpPr txBox="1"/>
          <p:nvPr/>
        </p:nvSpPr>
        <p:spPr>
          <a:xfrm>
            <a:off x="3048866" y="168625"/>
            <a:ext cx="6094268" cy="707886"/>
          </a:xfrm>
          <a:prstGeom prst="rect">
            <a:avLst/>
          </a:prstGeom>
          <a:noFill/>
        </p:spPr>
        <p:txBody>
          <a:bodyPr wrap="square">
            <a:spAutoFit/>
          </a:bodyPr>
          <a:lstStyle/>
          <a:p>
            <a:pPr algn="ctr"/>
            <a:r>
              <a:rPr lang="en-IN" sz="4000" b="1" spc="-10" dirty="0">
                <a:latin typeface="Times New Roman"/>
                <a:cs typeface="Times New Roman"/>
              </a:rPr>
              <a:t>INDEX</a:t>
            </a:r>
            <a:endParaRPr lang="en-IN" sz="4000" dirty="0"/>
          </a:p>
        </p:txBody>
      </p:sp>
      <p:graphicFrame>
        <p:nvGraphicFramePr>
          <p:cNvPr id="5" name="Table 4">
            <a:extLst>
              <a:ext uri="{FF2B5EF4-FFF2-40B4-BE49-F238E27FC236}">
                <a16:creationId xmlns:a16="http://schemas.microsoft.com/office/drawing/2014/main" id="{7691752C-6F40-95AA-8F33-92A25C63959C}"/>
              </a:ext>
            </a:extLst>
          </p:cNvPr>
          <p:cNvGraphicFramePr>
            <a:graphicFrameLocks noGrp="1"/>
          </p:cNvGraphicFramePr>
          <p:nvPr>
            <p:extLst>
              <p:ext uri="{D42A27DB-BD31-4B8C-83A1-F6EECF244321}">
                <p14:modId xmlns:p14="http://schemas.microsoft.com/office/powerpoint/2010/main" val="4129250778"/>
              </p:ext>
            </p:extLst>
          </p:nvPr>
        </p:nvGraphicFramePr>
        <p:xfrm>
          <a:off x="2519218" y="1194956"/>
          <a:ext cx="7153564" cy="4935680"/>
        </p:xfrm>
        <a:graphic>
          <a:graphicData uri="http://schemas.openxmlformats.org/drawingml/2006/table">
            <a:tbl>
              <a:tblPr firstRow="1" bandRow="1">
                <a:tableStyleId>{5C22544A-7EE6-4342-B048-85BDC9FD1C3A}</a:tableStyleId>
              </a:tblPr>
              <a:tblGrid>
                <a:gridCol w="835891">
                  <a:extLst>
                    <a:ext uri="{9D8B030D-6E8A-4147-A177-3AD203B41FA5}">
                      <a16:colId xmlns:a16="http://schemas.microsoft.com/office/drawing/2014/main" val="2169760905"/>
                    </a:ext>
                  </a:extLst>
                </a:gridCol>
                <a:gridCol w="4384964">
                  <a:extLst>
                    <a:ext uri="{9D8B030D-6E8A-4147-A177-3AD203B41FA5}">
                      <a16:colId xmlns:a16="http://schemas.microsoft.com/office/drawing/2014/main" val="4011163997"/>
                    </a:ext>
                  </a:extLst>
                </a:gridCol>
                <a:gridCol w="1932709">
                  <a:extLst>
                    <a:ext uri="{9D8B030D-6E8A-4147-A177-3AD203B41FA5}">
                      <a16:colId xmlns:a16="http://schemas.microsoft.com/office/drawing/2014/main" val="1273835405"/>
                    </a:ext>
                  </a:extLst>
                </a:gridCol>
              </a:tblGrid>
              <a:tr h="987136">
                <a:tc>
                  <a:txBody>
                    <a:bodyPr/>
                    <a:lstStyle/>
                    <a:p>
                      <a:r>
                        <a:rPr lang="en-US" dirty="0">
                          <a:solidFill>
                            <a:schemeClr val="tx1"/>
                          </a:solidFill>
                          <a:latin typeface="Times New Roman" panose="02020603050405020304" pitchFamily="18" charset="0"/>
                          <a:cs typeface="Times New Roman" panose="02020603050405020304" pitchFamily="18" charset="0"/>
                        </a:rPr>
                        <a:t>SR. </a:t>
                      </a:r>
                    </a:p>
                    <a:p>
                      <a:r>
                        <a:rPr lang="en-US" dirty="0">
                          <a:solidFill>
                            <a:schemeClr val="tx1"/>
                          </a:solidFill>
                          <a:latin typeface="Times New Roman" panose="02020603050405020304" pitchFamily="18" charset="0"/>
                          <a:cs typeface="Times New Roman" panose="02020603050405020304" pitchFamily="18" charset="0"/>
                        </a:rPr>
                        <a:t>NO</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CONTENT</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PAGE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895216"/>
                  </a:ext>
                </a:extLst>
              </a:tr>
              <a:tr h="987136">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94255584"/>
                  </a:ext>
                </a:extLst>
              </a:tr>
              <a:tr h="987136">
                <a:tc>
                  <a:txBody>
                    <a:bodyPr/>
                    <a:lstStyle/>
                    <a:p>
                      <a:pPr algn="ctr"/>
                      <a:endParaRPr lang="en-US" dirty="0">
                        <a:solidFill>
                          <a:schemeClr val="tx1"/>
                        </a:solidFill>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0952430"/>
                  </a:ext>
                </a:extLst>
              </a:tr>
              <a:tr h="987136">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5030019"/>
                  </a:ext>
                </a:extLst>
              </a:tr>
              <a:tr h="987136">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solidFill>
                            <a:schemeClr val="tx1"/>
                          </a:solidFill>
                          <a:latin typeface="Times New Roman" panose="02020603050405020304" pitchFamily="18" charset="0"/>
                          <a:cs typeface="Times New Roman" panose="02020603050405020304" pitchFamily="18" charset="0"/>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4453640"/>
                  </a:ext>
                </a:extLst>
              </a:tr>
            </a:tbl>
          </a:graphicData>
        </a:graphic>
      </p:graphicFrame>
    </p:spTree>
    <p:extLst>
      <p:ext uri="{BB962C8B-B14F-4D97-AF65-F5344CB8AC3E}">
        <p14:creationId xmlns:p14="http://schemas.microsoft.com/office/powerpoint/2010/main" val="151974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5718E-217A-96FB-AA8F-B60607AB6048}"/>
              </a:ext>
            </a:extLst>
          </p:cNvPr>
          <p:cNvSpPr txBox="1"/>
          <p:nvPr/>
        </p:nvSpPr>
        <p:spPr>
          <a:xfrm>
            <a:off x="1268368" y="1289953"/>
            <a:ext cx="8939645" cy="378565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INTRODUCTION:</a:t>
            </a:r>
          </a:p>
          <a:p>
            <a:pPr algn="ctr"/>
            <a:endParaRPr lang="en-US" sz="400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An inventory management system is very important to a business that deals with physical products. It is basically a process of tracking orders, sales, deliveries, and all the levels of inventory so that the right product is available at the right time.</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Effective management of inventory is very essential in maintaining operational efficiency and ensuring that the customers are satisfied. Automation of the process reduces errors, reduces excess stock, and prevents stockouts. An effective IMS will provide real-time visibility into the status of the inventory, enabling informed decision-making and strategic planning.</a:t>
            </a:r>
          </a:p>
          <a:p>
            <a:pPr algn="ctr"/>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460418F-93B1-3267-262E-F4B3E7ABFF86}"/>
                  </a:ext>
                </a:extLst>
              </p14:cNvPr>
              <p14:cNvContentPartPr/>
              <p14:nvPr/>
            </p14:nvContentPartPr>
            <p14:xfrm>
              <a:off x="-1122511" y="3733075"/>
              <a:ext cx="360" cy="360"/>
            </p14:xfrm>
          </p:contentPart>
        </mc:Choice>
        <mc:Fallback xmlns="">
          <p:pic>
            <p:nvPicPr>
              <p:cNvPr id="3" name="Ink 2">
                <a:extLst>
                  <a:ext uri="{FF2B5EF4-FFF2-40B4-BE49-F238E27FC236}">
                    <a16:creationId xmlns:a16="http://schemas.microsoft.com/office/drawing/2014/main" id="{B460418F-93B1-3267-262E-F4B3E7ABFF86}"/>
                  </a:ext>
                </a:extLst>
              </p:cNvPr>
              <p:cNvPicPr/>
              <p:nvPr/>
            </p:nvPicPr>
            <p:blipFill>
              <a:blip r:embed="rId3"/>
              <a:stretch>
                <a:fillRect/>
              </a:stretch>
            </p:blipFill>
            <p:spPr>
              <a:xfrm>
                <a:off x="-1128631" y="3726955"/>
                <a:ext cx="12600" cy="12600"/>
              </a:xfrm>
              <a:prstGeom prst="rect">
                <a:avLst/>
              </a:prstGeom>
            </p:spPr>
          </p:pic>
        </mc:Fallback>
      </mc:AlternateContent>
    </p:spTree>
    <p:extLst>
      <p:ext uri="{BB962C8B-B14F-4D97-AF65-F5344CB8AC3E}">
        <p14:creationId xmlns:p14="http://schemas.microsoft.com/office/powerpoint/2010/main" val="144521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2401A-89E3-FDBD-D36F-B354050C4BF9}"/>
              </a:ext>
            </a:extLst>
          </p:cNvPr>
          <p:cNvSpPr txBox="1"/>
          <p:nvPr/>
        </p:nvSpPr>
        <p:spPr>
          <a:xfrm>
            <a:off x="193964" y="155862"/>
            <a:ext cx="11804072" cy="1015663"/>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a:t>
            </a:r>
            <a:r>
              <a:rPr lang="en-IN" sz="2400" b="1" dirty="0">
                <a:latin typeface="Times New Roman" panose="02020603050405020304" pitchFamily="18" charset="0"/>
                <a:cs typeface="Times New Roman" panose="02020603050405020304" pitchFamily="18" charset="0"/>
              </a:rPr>
              <a:t>ODE</a:t>
            </a:r>
          </a:p>
          <a:p>
            <a:endParaRPr lang="en-IN" dirty="0">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AE23AACF-9468-B36C-158B-B2BF83D38D96}"/>
              </a:ext>
            </a:extLst>
          </p:cNvPr>
          <p:cNvSpPr txBox="1"/>
          <p:nvPr/>
        </p:nvSpPr>
        <p:spPr>
          <a:xfrm>
            <a:off x="193964" y="663693"/>
            <a:ext cx="6097656" cy="5909310"/>
          </a:xfrm>
          <a:prstGeom prst="rect">
            <a:avLst/>
          </a:prstGeom>
          <a:noFill/>
        </p:spPr>
        <p:txBody>
          <a:bodyPr wrap="square">
            <a:spAutoFit/>
          </a:bodyPr>
          <a:lstStyle/>
          <a:p>
            <a:r>
              <a:rPr lang="en-IN" dirty="0"/>
              <a:t>#include &lt;iostream&gt;</a:t>
            </a:r>
          </a:p>
          <a:p>
            <a:r>
              <a:rPr lang="en-IN" dirty="0"/>
              <a:t>#include &lt;vector&gt;</a:t>
            </a:r>
          </a:p>
          <a:p>
            <a:r>
              <a:rPr lang="en-IN" dirty="0"/>
              <a:t>#include &lt;</a:t>
            </a:r>
            <a:r>
              <a:rPr lang="en-IN" dirty="0" err="1"/>
              <a:t>fstream</a:t>
            </a:r>
            <a:r>
              <a:rPr lang="en-IN" dirty="0"/>
              <a:t>&gt;</a:t>
            </a:r>
          </a:p>
          <a:p>
            <a:r>
              <a:rPr lang="en-IN" dirty="0"/>
              <a:t>#include &lt;string&gt;</a:t>
            </a:r>
          </a:p>
          <a:p>
            <a:endParaRPr lang="en-IN" dirty="0"/>
          </a:p>
          <a:p>
            <a:r>
              <a:rPr lang="en-IN" dirty="0"/>
              <a:t>class Item {</a:t>
            </a:r>
          </a:p>
          <a:p>
            <a:r>
              <a:rPr lang="en-IN" dirty="0"/>
              <a:t>public:</a:t>
            </a:r>
          </a:p>
          <a:p>
            <a:r>
              <a:rPr lang="en-IN" dirty="0"/>
              <a:t>    std::string name;</a:t>
            </a:r>
          </a:p>
          <a:p>
            <a:r>
              <a:rPr lang="en-IN" dirty="0"/>
              <a:t>    int quantity;</a:t>
            </a:r>
          </a:p>
          <a:p>
            <a:r>
              <a:rPr lang="en-IN" dirty="0"/>
              <a:t>    double price;</a:t>
            </a:r>
          </a:p>
          <a:p>
            <a:endParaRPr lang="en-IN" dirty="0"/>
          </a:p>
          <a:p>
            <a:r>
              <a:rPr lang="en-IN" dirty="0"/>
              <a:t>    Item(std::string n, int q, double p) : name(n), quantity(q), price(p) {}</a:t>
            </a:r>
          </a:p>
          <a:p>
            <a:endParaRPr lang="en-IN" dirty="0"/>
          </a:p>
          <a:p>
            <a:r>
              <a:rPr lang="en-IN" dirty="0"/>
              <a:t>    void display() </a:t>
            </a:r>
            <a:r>
              <a:rPr lang="en-IN" dirty="0" err="1"/>
              <a:t>const</a:t>
            </a:r>
            <a:r>
              <a:rPr lang="en-IN" dirty="0"/>
              <a:t> {</a:t>
            </a:r>
          </a:p>
          <a:p>
            <a:r>
              <a:rPr lang="en-IN" dirty="0"/>
              <a:t>        std::</a:t>
            </a:r>
            <a:r>
              <a:rPr lang="en-IN" dirty="0" err="1"/>
              <a:t>cout</a:t>
            </a:r>
            <a:r>
              <a:rPr lang="en-IN" dirty="0"/>
              <a:t> &lt;&lt; "Item: " &lt;&lt; name </a:t>
            </a:r>
          </a:p>
          <a:p>
            <a:r>
              <a:rPr lang="en-IN" dirty="0"/>
              <a:t>                  &lt;&lt; ", Quantity: " &lt;&lt; quantity </a:t>
            </a:r>
          </a:p>
          <a:p>
            <a:r>
              <a:rPr lang="en-IN" dirty="0"/>
              <a:t>                  &lt;&lt; ", Price: $" &lt;&lt; price &lt;&lt; std::</a:t>
            </a:r>
            <a:r>
              <a:rPr lang="en-IN" dirty="0" err="1"/>
              <a:t>endl</a:t>
            </a:r>
            <a:r>
              <a:rPr lang="en-IN" dirty="0"/>
              <a:t>;</a:t>
            </a:r>
          </a:p>
          <a:p>
            <a:r>
              <a:rPr lang="en-IN" dirty="0"/>
              <a:t>    }</a:t>
            </a:r>
          </a:p>
          <a:p>
            <a:r>
              <a:rPr lang="en-IN" dirty="0"/>
              <a:t>};</a:t>
            </a:r>
          </a:p>
          <a:p>
            <a:endParaRPr lang="en-IN" dirty="0"/>
          </a:p>
        </p:txBody>
      </p:sp>
    </p:spTree>
    <p:extLst>
      <p:ext uri="{BB962C8B-B14F-4D97-AF65-F5344CB8AC3E}">
        <p14:creationId xmlns:p14="http://schemas.microsoft.com/office/powerpoint/2010/main" val="261725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5AF6AB-80B5-E783-BFBE-06A7D549D83B}"/>
              </a:ext>
            </a:extLst>
          </p:cNvPr>
          <p:cNvSpPr txBox="1"/>
          <p:nvPr/>
        </p:nvSpPr>
        <p:spPr>
          <a:xfrm>
            <a:off x="209939" y="0"/>
            <a:ext cx="6092890" cy="6740307"/>
          </a:xfrm>
          <a:prstGeom prst="rect">
            <a:avLst/>
          </a:prstGeom>
          <a:noFill/>
        </p:spPr>
        <p:txBody>
          <a:bodyPr wrap="square">
            <a:spAutoFit/>
          </a:bodyPr>
          <a:lstStyle/>
          <a:p>
            <a:r>
              <a:rPr lang="en-IN" dirty="0"/>
              <a:t>class Inventory {</a:t>
            </a:r>
          </a:p>
          <a:p>
            <a:r>
              <a:rPr lang="en-IN" dirty="0"/>
              <a:t>private:</a:t>
            </a:r>
          </a:p>
          <a:p>
            <a:r>
              <a:rPr lang="en-IN" dirty="0"/>
              <a:t>    std::vector&lt;Item&gt; items;</a:t>
            </a:r>
          </a:p>
          <a:p>
            <a:endParaRPr lang="en-IN" dirty="0"/>
          </a:p>
          <a:p>
            <a:r>
              <a:rPr lang="en-IN" dirty="0"/>
              <a:t>public:</a:t>
            </a:r>
          </a:p>
          <a:p>
            <a:r>
              <a:rPr lang="en-IN" dirty="0"/>
              <a:t>    void </a:t>
            </a:r>
            <a:r>
              <a:rPr lang="en-IN" dirty="0" err="1"/>
              <a:t>addItem</a:t>
            </a:r>
            <a:r>
              <a:rPr lang="en-IN" dirty="0"/>
              <a:t>(</a:t>
            </a:r>
            <a:r>
              <a:rPr lang="en-IN" dirty="0" err="1"/>
              <a:t>const</a:t>
            </a:r>
            <a:r>
              <a:rPr lang="en-IN" dirty="0"/>
              <a:t> std::string&amp; name, int quantity, double price) {</a:t>
            </a:r>
          </a:p>
          <a:p>
            <a:r>
              <a:rPr lang="en-IN" dirty="0"/>
              <a:t>        </a:t>
            </a:r>
            <a:r>
              <a:rPr lang="en-IN" dirty="0" err="1"/>
              <a:t>items.emplace_back</a:t>
            </a:r>
            <a:r>
              <a:rPr lang="en-IN" dirty="0"/>
              <a:t>(name, quantity, price);</a:t>
            </a:r>
          </a:p>
          <a:p>
            <a:r>
              <a:rPr lang="en-IN" dirty="0"/>
              <a:t>    }</a:t>
            </a:r>
          </a:p>
          <a:p>
            <a:endParaRPr lang="en-IN" dirty="0"/>
          </a:p>
          <a:p>
            <a:r>
              <a:rPr lang="en-IN" dirty="0"/>
              <a:t>    void </a:t>
            </a:r>
            <a:r>
              <a:rPr lang="en-IN" dirty="0" err="1"/>
              <a:t>displayItems</a:t>
            </a:r>
            <a:r>
              <a:rPr lang="en-IN" dirty="0"/>
              <a:t>() </a:t>
            </a:r>
            <a:r>
              <a:rPr lang="en-IN" dirty="0" err="1"/>
              <a:t>const</a:t>
            </a:r>
            <a:r>
              <a:rPr lang="en-IN" dirty="0"/>
              <a:t> {</a:t>
            </a:r>
          </a:p>
          <a:p>
            <a:r>
              <a:rPr lang="en-IN" dirty="0"/>
              <a:t>        if (</a:t>
            </a:r>
            <a:r>
              <a:rPr lang="en-IN" dirty="0" err="1"/>
              <a:t>items.empty</a:t>
            </a:r>
            <a:r>
              <a:rPr lang="en-IN" dirty="0"/>
              <a:t>()) {</a:t>
            </a:r>
          </a:p>
          <a:p>
            <a:r>
              <a:rPr lang="en-IN" dirty="0"/>
              <a:t>            std::</a:t>
            </a:r>
            <a:r>
              <a:rPr lang="en-IN" dirty="0" err="1"/>
              <a:t>cout</a:t>
            </a:r>
            <a:r>
              <a:rPr lang="en-IN" dirty="0"/>
              <a:t> &lt;&lt; "Inventory is empty." &lt;&lt; std::</a:t>
            </a:r>
            <a:r>
              <a:rPr lang="en-IN" dirty="0" err="1"/>
              <a:t>endl</a:t>
            </a:r>
            <a:r>
              <a:rPr lang="en-IN" dirty="0"/>
              <a:t>;</a:t>
            </a:r>
          </a:p>
          <a:p>
            <a:r>
              <a:rPr lang="en-IN" dirty="0"/>
              <a:t>            return;</a:t>
            </a:r>
          </a:p>
          <a:p>
            <a:r>
              <a:rPr lang="en-IN" dirty="0"/>
              <a:t>        }</a:t>
            </a:r>
          </a:p>
          <a:p>
            <a:r>
              <a:rPr lang="en-IN" dirty="0"/>
              <a:t>        for (</a:t>
            </a:r>
            <a:r>
              <a:rPr lang="en-IN" dirty="0" err="1"/>
              <a:t>const</a:t>
            </a:r>
            <a:r>
              <a:rPr lang="en-IN" dirty="0"/>
              <a:t> auto&amp; item : items) {</a:t>
            </a:r>
          </a:p>
          <a:p>
            <a:r>
              <a:rPr lang="en-IN" dirty="0"/>
              <a:t>            </a:t>
            </a:r>
            <a:r>
              <a:rPr lang="en-IN" dirty="0" err="1"/>
              <a:t>item.display</a:t>
            </a:r>
            <a:r>
              <a:rPr lang="en-IN" dirty="0"/>
              <a:t>();</a:t>
            </a:r>
          </a:p>
          <a:p>
            <a:r>
              <a:rPr lang="en-IN" dirty="0"/>
              <a:t>        }</a:t>
            </a:r>
          </a:p>
          <a:p>
            <a:r>
              <a:rPr lang="en-IN" dirty="0"/>
              <a:t>    }</a:t>
            </a:r>
          </a:p>
          <a:p>
            <a:endParaRPr lang="en-IN" dirty="0"/>
          </a:p>
          <a:p>
            <a:r>
              <a:rPr lang="en-IN" dirty="0"/>
              <a:t>    void </a:t>
            </a:r>
            <a:r>
              <a:rPr lang="en-IN" dirty="0" err="1"/>
              <a:t>saveToFile</a:t>
            </a:r>
            <a:r>
              <a:rPr lang="en-IN" dirty="0"/>
              <a:t>(</a:t>
            </a:r>
            <a:r>
              <a:rPr lang="en-IN" dirty="0" err="1"/>
              <a:t>const</a:t>
            </a:r>
            <a:r>
              <a:rPr lang="en-IN" dirty="0"/>
              <a:t> std::string&amp; filename) </a:t>
            </a:r>
            <a:r>
              <a:rPr lang="en-IN" dirty="0" err="1"/>
              <a:t>const</a:t>
            </a:r>
            <a:r>
              <a:rPr lang="en-IN" dirty="0"/>
              <a:t> {</a:t>
            </a:r>
          </a:p>
          <a:p>
            <a:r>
              <a:rPr lang="en-IN" dirty="0"/>
              <a:t>        std::</a:t>
            </a:r>
            <a:r>
              <a:rPr lang="en-IN" dirty="0" err="1"/>
              <a:t>ofstream</a:t>
            </a:r>
            <a:r>
              <a:rPr lang="en-IN" dirty="0"/>
              <a:t> </a:t>
            </a:r>
            <a:r>
              <a:rPr lang="en-IN" dirty="0" err="1"/>
              <a:t>outFile</a:t>
            </a:r>
            <a:r>
              <a:rPr lang="en-IN" dirty="0"/>
              <a:t>(filename);</a:t>
            </a:r>
          </a:p>
          <a:p>
            <a:r>
              <a:rPr lang="en-IN" dirty="0"/>
              <a:t>        for (</a:t>
            </a:r>
            <a:r>
              <a:rPr lang="en-IN" dirty="0" err="1"/>
              <a:t>const</a:t>
            </a:r>
            <a:r>
              <a:rPr lang="en-IN" dirty="0"/>
              <a:t> auto&amp; item : items) {</a:t>
            </a:r>
          </a:p>
          <a:p>
            <a:r>
              <a:rPr lang="en-IN" dirty="0"/>
              <a:t>            </a:t>
            </a:r>
            <a:r>
              <a:rPr lang="en-IN" dirty="0" err="1"/>
              <a:t>outFile</a:t>
            </a:r>
            <a:r>
              <a:rPr lang="en-IN" dirty="0"/>
              <a:t> &lt;&lt; item.name &lt;&lt; "," &lt;&lt; </a:t>
            </a:r>
            <a:r>
              <a:rPr lang="en-IN" dirty="0" err="1"/>
              <a:t>item.quantity</a:t>
            </a:r>
            <a:r>
              <a:rPr lang="en-IN" dirty="0"/>
              <a:t> &lt;&lt; "," &lt;&lt;</a:t>
            </a:r>
          </a:p>
        </p:txBody>
      </p:sp>
    </p:spTree>
    <p:extLst>
      <p:ext uri="{BB962C8B-B14F-4D97-AF65-F5344CB8AC3E}">
        <p14:creationId xmlns:p14="http://schemas.microsoft.com/office/powerpoint/2010/main" val="356988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3B5CEC-7186-03B2-A557-47D40069F48A}"/>
              </a:ext>
            </a:extLst>
          </p:cNvPr>
          <p:cNvSpPr txBox="1"/>
          <p:nvPr/>
        </p:nvSpPr>
        <p:spPr>
          <a:xfrm>
            <a:off x="0" y="0"/>
            <a:ext cx="6092890" cy="7294305"/>
          </a:xfrm>
          <a:prstGeom prst="rect">
            <a:avLst/>
          </a:prstGeom>
          <a:noFill/>
        </p:spPr>
        <p:txBody>
          <a:bodyPr wrap="square">
            <a:spAutoFit/>
          </a:bodyPr>
          <a:lstStyle/>
          <a:p>
            <a:r>
              <a:rPr lang="en-IN" dirty="0" err="1"/>
              <a:t>item.price</a:t>
            </a:r>
            <a:r>
              <a:rPr lang="en-IN" dirty="0"/>
              <a:t> &lt;&lt; "\n";</a:t>
            </a:r>
          </a:p>
          <a:p>
            <a:r>
              <a:rPr lang="en-IN" dirty="0"/>
              <a:t>        }</a:t>
            </a:r>
          </a:p>
          <a:p>
            <a:r>
              <a:rPr lang="en-IN" dirty="0"/>
              <a:t>        </a:t>
            </a:r>
            <a:r>
              <a:rPr lang="en-IN" dirty="0" err="1"/>
              <a:t>outFile.close</a:t>
            </a:r>
            <a:r>
              <a:rPr lang="en-IN" dirty="0"/>
              <a:t>();</a:t>
            </a:r>
          </a:p>
          <a:p>
            <a:r>
              <a:rPr lang="en-IN" dirty="0"/>
              <a:t>        std::</a:t>
            </a:r>
            <a:r>
              <a:rPr lang="en-IN" dirty="0" err="1"/>
              <a:t>cout</a:t>
            </a:r>
            <a:r>
              <a:rPr lang="en-IN" dirty="0"/>
              <a:t> &lt;&lt; "Inventory saved to " &lt;&lt; filename &lt;&lt; std::</a:t>
            </a:r>
            <a:r>
              <a:rPr lang="en-IN" dirty="0" err="1"/>
              <a:t>endl</a:t>
            </a:r>
            <a:r>
              <a:rPr lang="en-IN" dirty="0"/>
              <a:t>;</a:t>
            </a:r>
          </a:p>
          <a:p>
            <a:r>
              <a:rPr lang="en-IN" dirty="0"/>
              <a:t>    }</a:t>
            </a:r>
          </a:p>
          <a:p>
            <a:endParaRPr lang="en-IN" dirty="0"/>
          </a:p>
          <a:p>
            <a:r>
              <a:rPr lang="en-IN" dirty="0"/>
              <a:t>    void </a:t>
            </a:r>
            <a:r>
              <a:rPr lang="en-IN" dirty="0" err="1"/>
              <a:t>loadFromFile</a:t>
            </a:r>
            <a:r>
              <a:rPr lang="en-IN" dirty="0"/>
              <a:t>(</a:t>
            </a:r>
            <a:r>
              <a:rPr lang="en-IN" dirty="0" err="1"/>
              <a:t>const</a:t>
            </a:r>
            <a:r>
              <a:rPr lang="en-IN" dirty="0"/>
              <a:t> std::string&amp; filename) {</a:t>
            </a:r>
          </a:p>
          <a:p>
            <a:r>
              <a:rPr lang="en-IN" dirty="0"/>
              <a:t>        std::</a:t>
            </a:r>
            <a:r>
              <a:rPr lang="en-IN" dirty="0" err="1"/>
              <a:t>ifstream</a:t>
            </a:r>
            <a:r>
              <a:rPr lang="en-IN" dirty="0"/>
              <a:t> </a:t>
            </a:r>
            <a:r>
              <a:rPr lang="en-IN" dirty="0" err="1"/>
              <a:t>inFile</a:t>
            </a:r>
            <a:r>
              <a:rPr lang="en-IN" dirty="0"/>
              <a:t>(filename);</a:t>
            </a:r>
          </a:p>
          <a:p>
            <a:r>
              <a:rPr lang="en-IN" dirty="0"/>
              <a:t>        std::string line;</a:t>
            </a:r>
          </a:p>
          <a:p>
            <a:endParaRPr lang="en-IN" dirty="0"/>
          </a:p>
          <a:p>
            <a:r>
              <a:rPr lang="en-IN" dirty="0"/>
              <a:t>        while (std::</a:t>
            </a:r>
            <a:r>
              <a:rPr lang="en-IN" dirty="0" err="1"/>
              <a:t>getline</a:t>
            </a:r>
            <a:r>
              <a:rPr lang="en-IN" dirty="0"/>
              <a:t>(</a:t>
            </a:r>
            <a:r>
              <a:rPr lang="en-IN" dirty="0" err="1"/>
              <a:t>inFile</a:t>
            </a:r>
            <a:r>
              <a:rPr lang="en-IN" dirty="0"/>
              <a:t>, line)) {</a:t>
            </a:r>
          </a:p>
          <a:p>
            <a:r>
              <a:rPr lang="en-IN" dirty="0"/>
              <a:t>            </a:t>
            </a:r>
            <a:r>
              <a:rPr lang="en-IN" dirty="0" err="1"/>
              <a:t>size_t</a:t>
            </a:r>
            <a:r>
              <a:rPr lang="en-IN" dirty="0"/>
              <a:t> pos1 = </a:t>
            </a:r>
            <a:r>
              <a:rPr lang="en-IN" dirty="0" err="1"/>
              <a:t>line.find</a:t>
            </a:r>
            <a:r>
              <a:rPr lang="en-IN" dirty="0"/>
              <a:t>(',');</a:t>
            </a:r>
          </a:p>
          <a:p>
            <a:r>
              <a:rPr lang="en-IN" dirty="0"/>
              <a:t>            </a:t>
            </a:r>
            <a:r>
              <a:rPr lang="en-IN" dirty="0" err="1"/>
              <a:t>size_t</a:t>
            </a:r>
            <a:r>
              <a:rPr lang="en-IN" dirty="0"/>
              <a:t> pos2 = </a:t>
            </a:r>
            <a:r>
              <a:rPr lang="en-IN" dirty="0" err="1"/>
              <a:t>line.find</a:t>
            </a:r>
            <a:r>
              <a:rPr lang="en-IN" dirty="0"/>
              <a:t>(',', pos1 + 1);</a:t>
            </a:r>
          </a:p>
          <a:p>
            <a:endParaRPr lang="en-IN" dirty="0"/>
          </a:p>
          <a:p>
            <a:r>
              <a:rPr lang="en-IN" dirty="0"/>
              <a:t>            std::string name = </a:t>
            </a:r>
            <a:r>
              <a:rPr lang="en-IN" dirty="0" err="1"/>
              <a:t>line.substr</a:t>
            </a:r>
            <a:r>
              <a:rPr lang="en-IN" dirty="0"/>
              <a:t>(0, pos1);</a:t>
            </a:r>
          </a:p>
          <a:p>
            <a:r>
              <a:rPr lang="en-IN" dirty="0"/>
              <a:t>            int quantity = std::</a:t>
            </a:r>
            <a:r>
              <a:rPr lang="en-IN" dirty="0" err="1"/>
              <a:t>stoi</a:t>
            </a:r>
            <a:r>
              <a:rPr lang="en-IN" dirty="0"/>
              <a:t>(</a:t>
            </a:r>
            <a:r>
              <a:rPr lang="en-IN" dirty="0" err="1"/>
              <a:t>line.substr</a:t>
            </a:r>
            <a:r>
              <a:rPr lang="en-IN" dirty="0"/>
              <a:t>(pos1 + 1, pos2 - pos1 - 1));</a:t>
            </a:r>
          </a:p>
          <a:p>
            <a:r>
              <a:rPr lang="en-IN" dirty="0"/>
              <a:t>            double price = std::</a:t>
            </a:r>
            <a:r>
              <a:rPr lang="en-IN" dirty="0" err="1"/>
              <a:t>stod</a:t>
            </a:r>
            <a:r>
              <a:rPr lang="en-IN" dirty="0"/>
              <a:t>(</a:t>
            </a:r>
            <a:r>
              <a:rPr lang="en-IN" dirty="0" err="1"/>
              <a:t>line.substr</a:t>
            </a:r>
            <a:r>
              <a:rPr lang="en-IN" dirty="0"/>
              <a:t>(pos2 + 1));</a:t>
            </a:r>
          </a:p>
          <a:p>
            <a:endParaRPr lang="en-IN" dirty="0"/>
          </a:p>
          <a:p>
            <a:r>
              <a:rPr lang="en-IN" dirty="0"/>
              <a:t>            </a:t>
            </a:r>
            <a:r>
              <a:rPr lang="en-IN" dirty="0" err="1"/>
              <a:t>items.emplace_back</a:t>
            </a:r>
            <a:r>
              <a:rPr lang="en-IN" dirty="0"/>
              <a:t>(name, quantity, price);</a:t>
            </a:r>
          </a:p>
          <a:p>
            <a:r>
              <a:rPr lang="en-IN" dirty="0"/>
              <a:t>        }</a:t>
            </a:r>
          </a:p>
          <a:p>
            <a:r>
              <a:rPr lang="en-IN" dirty="0"/>
              <a:t>        </a:t>
            </a:r>
            <a:r>
              <a:rPr lang="en-IN" dirty="0" err="1"/>
              <a:t>inFile.close</a:t>
            </a:r>
            <a:r>
              <a:rPr lang="en-IN" dirty="0"/>
              <a:t>();</a:t>
            </a:r>
          </a:p>
          <a:p>
            <a:r>
              <a:rPr lang="en-IN" dirty="0"/>
              <a:t>        std::</a:t>
            </a:r>
            <a:r>
              <a:rPr lang="en-IN" dirty="0" err="1"/>
              <a:t>cout</a:t>
            </a:r>
            <a:r>
              <a:rPr lang="en-IN" dirty="0"/>
              <a:t> &lt;&lt; "Inventory loaded from " &lt;&lt; filename &lt;&lt; std::</a:t>
            </a:r>
            <a:r>
              <a:rPr lang="en-IN" dirty="0" err="1"/>
              <a:t>endl</a:t>
            </a:r>
            <a:r>
              <a:rPr lang="en-IN" dirty="0"/>
              <a:t>;</a:t>
            </a:r>
          </a:p>
          <a:p>
            <a:endParaRPr lang="en-IN" dirty="0"/>
          </a:p>
        </p:txBody>
      </p:sp>
    </p:spTree>
    <p:extLst>
      <p:ext uri="{BB962C8B-B14F-4D97-AF65-F5344CB8AC3E}">
        <p14:creationId xmlns:p14="http://schemas.microsoft.com/office/powerpoint/2010/main" val="415021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5BA015-B69A-855E-C90F-9ED3BA19E530}"/>
              </a:ext>
            </a:extLst>
          </p:cNvPr>
          <p:cNvSpPr txBox="1"/>
          <p:nvPr/>
        </p:nvSpPr>
        <p:spPr>
          <a:xfrm>
            <a:off x="3110" y="161256"/>
            <a:ext cx="6092890" cy="7017306"/>
          </a:xfrm>
          <a:prstGeom prst="rect">
            <a:avLst/>
          </a:prstGeom>
          <a:noFill/>
        </p:spPr>
        <p:txBody>
          <a:bodyPr wrap="square">
            <a:spAutoFit/>
          </a:bodyPr>
          <a:lstStyle/>
          <a:p>
            <a:r>
              <a:rPr lang="en-IN" dirty="0"/>
              <a:t> }</a:t>
            </a:r>
          </a:p>
          <a:p>
            <a:r>
              <a:rPr lang="en-IN" dirty="0"/>
              <a:t>};</a:t>
            </a:r>
          </a:p>
          <a:p>
            <a:endParaRPr lang="en-IN" dirty="0"/>
          </a:p>
          <a:p>
            <a:r>
              <a:rPr lang="en-IN" dirty="0"/>
              <a:t>int main() {</a:t>
            </a:r>
          </a:p>
          <a:p>
            <a:r>
              <a:rPr lang="en-IN" dirty="0"/>
              <a:t>    Inventory </a:t>
            </a:r>
            <a:r>
              <a:rPr lang="en-IN" dirty="0" err="1"/>
              <a:t>inventory</a:t>
            </a:r>
            <a:r>
              <a:rPr lang="en-IN" dirty="0"/>
              <a:t>;</a:t>
            </a:r>
          </a:p>
          <a:p>
            <a:r>
              <a:rPr lang="en-IN" dirty="0"/>
              <a:t>    int choice;</a:t>
            </a:r>
          </a:p>
          <a:p>
            <a:endParaRPr lang="en-IN" dirty="0"/>
          </a:p>
          <a:p>
            <a:r>
              <a:rPr lang="en-IN" dirty="0"/>
              <a:t>    do {</a:t>
            </a:r>
          </a:p>
          <a:p>
            <a:r>
              <a:rPr lang="en-IN" dirty="0"/>
              <a:t>        std::</a:t>
            </a:r>
            <a:r>
              <a:rPr lang="en-IN" dirty="0" err="1"/>
              <a:t>cout</a:t>
            </a:r>
            <a:r>
              <a:rPr lang="en-IN" dirty="0"/>
              <a:t> &lt;&lt; "\</a:t>
            </a:r>
            <a:r>
              <a:rPr lang="en-IN" dirty="0" err="1"/>
              <a:t>nInventory</a:t>
            </a:r>
            <a:r>
              <a:rPr lang="en-IN" dirty="0"/>
              <a:t> Management System\n";</a:t>
            </a:r>
          </a:p>
          <a:p>
            <a:r>
              <a:rPr lang="en-IN" dirty="0"/>
              <a:t>        std::</a:t>
            </a:r>
            <a:r>
              <a:rPr lang="en-IN" dirty="0" err="1"/>
              <a:t>cout</a:t>
            </a:r>
            <a:r>
              <a:rPr lang="en-IN" dirty="0"/>
              <a:t> &lt;&lt; "1. Add Item\n";</a:t>
            </a:r>
          </a:p>
          <a:p>
            <a:r>
              <a:rPr lang="en-IN" dirty="0"/>
              <a:t>        std::</a:t>
            </a:r>
            <a:r>
              <a:rPr lang="en-IN" dirty="0" err="1"/>
              <a:t>cout</a:t>
            </a:r>
            <a:r>
              <a:rPr lang="en-IN" dirty="0"/>
              <a:t> &lt;&lt; "2. Display Items\n";</a:t>
            </a:r>
          </a:p>
          <a:p>
            <a:r>
              <a:rPr lang="en-IN" dirty="0"/>
              <a:t>        std::</a:t>
            </a:r>
            <a:r>
              <a:rPr lang="en-IN" dirty="0" err="1"/>
              <a:t>cout</a:t>
            </a:r>
            <a:r>
              <a:rPr lang="en-IN" dirty="0"/>
              <a:t> &lt;&lt; "3. Save Inventory\n";</a:t>
            </a:r>
          </a:p>
          <a:p>
            <a:r>
              <a:rPr lang="en-IN" dirty="0"/>
              <a:t>        std::</a:t>
            </a:r>
            <a:r>
              <a:rPr lang="en-IN" dirty="0" err="1"/>
              <a:t>cout</a:t>
            </a:r>
            <a:r>
              <a:rPr lang="en-IN" dirty="0"/>
              <a:t> &lt;&lt; "4. Load Inventory\n";</a:t>
            </a:r>
          </a:p>
          <a:p>
            <a:r>
              <a:rPr lang="en-IN" dirty="0"/>
              <a:t>        std::</a:t>
            </a:r>
            <a:r>
              <a:rPr lang="en-IN" dirty="0" err="1"/>
              <a:t>cout</a:t>
            </a:r>
            <a:r>
              <a:rPr lang="en-IN" dirty="0"/>
              <a:t> &lt;&lt; "5. Exit\n";</a:t>
            </a:r>
          </a:p>
          <a:p>
            <a:r>
              <a:rPr lang="en-IN" dirty="0"/>
              <a:t>        std::</a:t>
            </a:r>
            <a:r>
              <a:rPr lang="en-IN" dirty="0" err="1"/>
              <a:t>cout</a:t>
            </a:r>
            <a:r>
              <a:rPr lang="en-IN" dirty="0"/>
              <a:t> &lt;&lt; "Enter your choice: ";</a:t>
            </a:r>
          </a:p>
          <a:p>
            <a:r>
              <a:rPr lang="en-IN" dirty="0"/>
              <a:t>        std::</a:t>
            </a:r>
            <a:r>
              <a:rPr lang="en-IN" dirty="0" err="1"/>
              <a:t>cin</a:t>
            </a:r>
            <a:r>
              <a:rPr lang="en-IN" dirty="0"/>
              <a:t> &gt;&gt; choice;</a:t>
            </a:r>
          </a:p>
          <a:p>
            <a:endParaRPr lang="en-IN" dirty="0"/>
          </a:p>
          <a:p>
            <a:r>
              <a:rPr lang="en-IN" dirty="0"/>
              <a:t>        switch (choice) {</a:t>
            </a:r>
          </a:p>
          <a:p>
            <a:r>
              <a:rPr lang="en-IN" dirty="0"/>
              <a:t>            case 1: {</a:t>
            </a:r>
          </a:p>
          <a:p>
            <a:r>
              <a:rPr lang="en-IN" dirty="0"/>
              <a:t>                std::string name;</a:t>
            </a:r>
          </a:p>
          <a:p>
            <a:r>
              <a:rPr lang="en-IN" dirty="0"/>
              <a:t>                int quantity;</a:t>
            </a:r>
          </a:p>
          <a:p>
            <a:r>
              <a:rPr lang="en-IN" dirty="0"/>
              <a:t>                double price;</a:t>
            </a:r>
          </a:p>
          <a:p>
            <a:r>
              <a:rPr lang="en-IN" dirty="0"/>
              <a:t>                std::</a:t>
            </a:r>
            <a:r>
              <a:rPr lang="en-IN" dirty="0" err="1"/>
              <a:t>cout</a:t>
            </a:r>
            <a:r>
              <a:rPr lang="en-IN" dirty="0"/>
              <a:t> &lt;&lt; "Enter item name: ";</a:t>
            </a:r>
          </a:p>
          <a:p>
            <a:r>
              <a:rPr lang="en-IN" dirty="0"/>
              <a:t>                std::</a:t>
            </a:r>
            <a:r>
              <a:rPr lang="en-IN" dirty="0" err="1"/>
              <a:t>cin</a:t>
            </a:r>
            <a:r>
              <a:rPr lang="en-IN" dirty="0"/>
              <a:t> &gt;&gt; name;</a:t>
            </a:r>
          </a:p>
          <a:p>
            <a:endParaRPr lang="en-IN" dirty="0"/>
          </a:p>
        </p:txBody>
      </p:sp>
    </p:spTree>
    <p:extLst>
      <p:ext uri="{BB962C8B-B14F-4D97-AF65-F5344CB8AC3E}">
        <p14:creationId xmlns:p14="http://schemas.microsoft.com/office/powerpoint/2010/main" val="297372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E7DA56-E90B-1EB6-A610-2B51E3066714}"/>
              </a:ext>
            </a:extLst>
          </p:cNvPr>
          <p:cNvSpPr txBox="1"/>
          <p:nvPr/>
        </p:nvSpPr>
        <p:spPr>
          <a:xfrm>
            <a:off x="393492" y="0"/>
            <a:ext cx="609350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08A7DCC0-B6B2-E119-83EB-C3D9D651C5B4}"/>
              </a:ext>
            </a:extLst>
          </p:cNvPr>
          <p:cNvSpPr txBox="1"/>
          <p:nvPr/>
        </p:nvSpPr>
        <p:spPr>
          <a:xfrm>
            <a:off x="0" y="0"/>
            <a:ext cx="6092890" cy="7294305"/>
          </a:xfrm>
          <a:prstGeom prst="rect">
            <a:avLst/>
          </a:prstGeom>
          <a:noFill/>
        </p:spPr>
        <p:txBody>
          <a:bodyPr wrap="square">
            <a:spAutoFit/>
          </a:bodyPr>
          <a:lstStyle/>
          <a:p>
            <a:r>
              <a:rPr lang="en-IN" dirty="0"/>
              <a:t> std::</a:t>
            </a:r>
            <a:r>
              <a:rPr lang="en-IN" dirty="0" err="1"/>
              <a:t>cout</a:t>
            </a:r>
            <a:r>
              <a:rPr lang="en-IN" dirty="0"/>
              <a:t> &lt;&lt; "Enter item quantity: ";</a:t>
            </a:r>
          </a:p>
          <a:p>
            <a:r>
              <a:rPr lang="en-IN" dirty="0"/>
              <a:t>                std::</a:t>
            </a:r>
            <a:r>
              <a:rPr lang="en-IN" dirty="0" err="1"/>
              <a:t>cin</a:t>
            </a:r>
            <a:r>
              <a:rPr lang="en-IN" dirty="0"/>
              <a:t> &gt;&gt; quantity;</a:t>
            </a:r>
          </a:p>
          <a:p>
            <a:r>
              <a:rPr lang="en-IN" dirty="0"/>
              <a:t>                std::</a:t>
            </a:r>
            <a:r>
              <a:rPr lang="en-IN" dirty="0" err="1"/>
              <a:t>cout</a:t>
            </a:r>
            <a:r>
              <a:rPr lang="en-IN" dirty="0"/>
              <a:t> &lt;&lt; "Enter item price: ";</a:t>
            </a:r>
          </a:p>
          <a:p>
            <a:r>
              <a:rPr lang="en-IN" dirty="0"/>
              <a:t>                std::</a:t>
            </a:r>
            <a:r>
              <a:rPr lang="en-IN" dirty="0" err="1"/>
              <a:t>cin</a:t>
            </a:r>
            <a:r>
              <a:rPr lang="en-IN" dirty="0"/>
              <a:t> &gt;&gt; price;</a:t>
            </a:r>
          </a:p>
          <a:p>
            <a:r>
              <a:rPr lang="en-IN" dirty="0"/>
              <a:t>                </a:t>
            </a:r>
            <a:r>
              <a:rPr lang="en-IN" dirty="0" err="1"/>
              <a:t>inventory.addItem</a:t>
            </a:r>
            <a:r>
              <a:rPr lang="en-IN" dirty="0"/>
              <a:t>(name, quantity, price);</a:t>
            </a:r>
          </a:p>
          <a:p>
            <a:r>
              <a:rPr lang="en-IN" dirty="0"/>
              <a:t>                break;</a:t>
            </a:r>
          </a:p>
          <a:p>
            <a:r>
              <a:rPr lang="en-IN" dirty="0"/>
              <a:t>            }</a:t>
            </a:r>
          </a:p>
          <a:p>
            <a:r>
              <a:rPr lang="en-IN" dirty="0"/>
              <a:t>            case 2:</a:t>
            </a:r>
          </a:p>
          <a:p>
            <a:r>
              <a:rPr lang="en-IN" dirty="0"/>
              <a:t>                </a:t>
            </a:r>
            <a:r>
              <a:rPr lang="en-IN" dirty="0" err="1"/>
              <a:t>inventory.displayItems</a:t>
            </a:r>
            <a:r>
              <a:rPr lang="en-IN" dirty="0"/>
              <a:t>();</a:t>
            </a:r>
          </a:p>
          <a:p>
            <a:r>
              <a:rPr lang="en-IN" dirty="0"/>
              <a:t>                break;</a:t>
            </a:r>
          </a:p>
          <a:p>
            <a:r>
              <a:rPr lang="en-IN" dirty="0"/>
              <a:t>            case 3: {</a:t>
            </a:r>
          </a:p>
          <a:p>
            <a:r>
              <a:rPr lang="en-IN" dirty="0"/>
              <a:t>                std::string filename;</a:t>
            </a:r>
          </a:p>
          <a:p>
            <a:r>
              <a:rPr lang="en-IN" dirty="0"/>
              <a:t>                std::</a:t>
            </a:r>
            <a:r>
              <a:rPr lang="en-IN" dirty="0" err="1"/>
              <a:t>cout</a:t>
            </a:r>
            <a:r>
              <a:rPr lang="en-IN" dirty="0"/>
              <a:t> &lt;&lt; "Enter filename to save: ";</a:t>
            </a:r>
          </a:p>
          <a:p>
            <a:r>
              <a:rPr lang="en-IN" dirty="0"/>
              <a:t>                std::</a:t>
            </a:r>
            <a:r>
              <a:rPr lang="en-IN" dirty="0" err="1"/>
              <a:t>cin</a:t>
            </a:r>
            <a:r>
              <a:rPr lang="en-IN" dirty="0"/>
              <a:t> &gt;&gt; filename;</a:t>
            </a:r>
          </a:p>
          <a:p>
            <a:r>
              <a:rPr lang="en-IN" dirty="0"/>
              <a:t>                </a:t>
            </a:r>
            <a:r>
              <a:rPr lang="en-IN" dirty="0" err="1"/>
              <a:t>inventory.saveToFile</a:t>
            </a:r>
            <a:r>
              <a:rPr lang="en-IN" dirty="0"/>
              <a:t>(filename);</a:t>
            </a:r>
          </a:p>
          <a:p>
            <a:r>
              <a:rPr lang="en-IN" dirty="0"/>
              <a:t>                break;</a:t>
            </a:r>
          </a:p>
          <a:p>
            <a:r>
              <a:rPr lang="en-IN" dirty="0"/>
              <a:t>            }</a:t>
            </a:r>
          </a:p>
          <a:p>
            <a:r>
              <a:rPr lang="en-IN" dirty="0"/>
              <a:t>            case 4: {</a:t>
            </a:r>
          </a:p>
          <a:p>
            <a:r>
              <a:rPr lang="en-IN" dirty="0"/>
              <a:t>                std::string filename;</a:t>
            </a:r>
          </a:p>
          <a:p>
            <a:r>
              <a:rPr lang="en-IN" dirty="0"/>
              <a:t>                std::</a:t>
            </a:r>
            <a:r>
              <a:rPr lang="en-IN" dirty="0" err="1"/>
              <a:t>cout</a:t>
            </a:r>
            <a:r>
              <a:rPr lang="en-IN" dirty="0"/>
              <a:t> &lt;&lt; "Enter filename to load: ";</a:t>
            </a:r>
          </a:p>
          <a:p>
            <a:r>
              <a:rPr lang="en-IN" dirty="0"/>
              <a:t>                std::</a:t>
            </a:r>
            <a:r>
              <a:rPr lang="en-IN" dirty="0" err="1"/>
              <a:t>cin</a:t>
            </a:r>
            <a:r>
              <a:rPr lang="en-IN" dirty="0"/>
              <a:t> &gt;&gt; filename;</a:t>
            </a:r>
          </a:p>
          <a:p>
            <a:r>
              <a:rPr lang="en-IN" dirty="0"/>
              <a:t>                </a:t>
            </a:r>
            <a:r>
              <a:rPr lang="en-IN" dirty="0" err="1"/>
              <a:t>inventory.loadFromFile</a:t>
            </a:r>
            <a:r>
              <a:rPr lang="en-IN" dirty="0"/>
              <a:t>(filename);</a:t>
            </a:r>
          </a:p>
          <a:p>
            <a:r>
              <a:rPr lang="en-IN" dirty="0"/>
              <a:t>                break;</a:t>
            </a:r>
          </a:p>
          <a:p>
            <a:r>
              <a:rPr lang="en-IN" dirty="0"/>
              <a:t>            }</a:t>
            </a:r>
          </a:p>
          <a:p>
            <a:r>
              <a:rPr lang="en-IN" dirty="0"/>
              <a:t>            case 5:</a:t>
            </a:r>
          </a:p>
          <a:p>
            <a:endParaRPr lang="en-IN" dirty="0"/>
          </a:p>
        </p:txBody>
      </p:sp>
    </p:spTree>
    <p:extLst>
      <p:ext uri="{BB962C8B-B14F-4D97-AF65-F5344CB8AC3E}">
        <p14:creationId xmlns:p14="http://schemas.microsoft.com/office/powerpoint/2010/main" val="164213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5AEF91-13ED-7E10-BC6F-20CE6C7929A0}"/>
              </a:ext>
            </a:extLst>
          </p:cNvPr>
          <p:cNvSpPr txBox="1"/>
          <p:nvPr/>
        </p:nvSpPr>
        <p:spPr>
          <a:xfrm>
            <a:off x="3110" y="0"/>
            <a:ext cx="6092890" cy="2862322"/>
          </a:xfrm>
          <a:prstGeom prst="rect">
            <a:avLst/>
          </a:prstGeom>
          <a:noFill/>
        </p:spPr>
        <p:txBody>
          <a:bodyPr wrap="square">
            <a:spAutoFit/>
          </a:bodyPr>
          <a:lstStyle/>
          <a:p>
            <a:r>
              <a:rPr lang="en-IN" dirty="0"/>
              <a:t> std::</a:t>
            </a:r>
            <a:r>
              <a:rPr lang="en-IN" dirty="0" err="1"/>
              <a:t>cout</a:t>
            </a:r>
            <a:r>
              <a:rPr lang="en-IN" dirty="0"/>
              <a:t> &lt;&lt; "Exiting the program." &lt;&lt; std::</a:t>
            </a:r>
            <a:r>
              <a:rPr lang="en-IN" dirty="0" err="1"/>
              <a:t>endl</a:t>
            </a:r>
            <a:r>
              <a:rPr lang="en-IN" dirty="0"/>
              <a:t>;</a:t>
            </a:r>
          </a:p>
          <a:p>
            <a:r>
              <a:rPr lang="en-IN" dirty="0"/>
              <a:t>                break;</a:t>
            </a:r>
          </a:p>
          <a:p>
            <a:r>
              <a:rPr lang="en-IN" dirty="0"/>
              <a:t>            default:</a:t>
            </a:r>
          </a:p>
          <a:p>
            <a:r>
              <a:rPr lang="en-IN" dirty="0"/>
              <a:t>                std::</a:t>
            </a:r>
            <a:r>
              <a:rPr lang="en-IN" dirty="0" err="1"/>
              <a:t>cout</a:t>
            </a:r>
            <a:r>
              <a:rPr lang="en-IN" dirty="0"/>
              <a:t> &lt;&lt; "Invalid choice. Please try again." &lt;&lt; std::</a:t>
            </a:r>
            <a:r>
              <a:rPr lang="en-IN" dirty="0" err="1"/>
              <a:t>endl</a:t>
            </a:r>
            <a:r>
              <a:rPr lang="en-IN" dirty="0"/>
              <a:t>;</a:t>
            </a:r>
          </a:p>
          <a:p>
            <a:r>
              <a:rPr lang="en-IN" dirty="0"/>
              <a:t>        }</a:t>
            </a:r>
          </a:p>
          <a:p>
            <a:r>
              <a:rPr lang="en-IN" dirty="0"/>
              <a:t>    } while (choice != 5);</a:t>
            </a:r>
          </a:p>
          <a:p>
            <a:endParaRPr lang="en-IN" dirty="0"/>
          </a:p>
          <a:p>
            <a:r>
              <a:rPr lang="en-IN" dirty="0"/>
              <a:t>    return 0;</a:t>
            </a:r>
          </a:p>
          <a:p>
            <a:r>
              <a:rPr lang="en-IN" dirty="0"/>
              <a:t>}</a:t>
            </a:r>
          </a:p>
        </p:txBody>
      </p:sp>
    </p:spTree>
    <p:extLst>
      <p:ext uri="{BB962C8B-B14F-4D97-AF65-F5344CB8AC3E}">
        <p14:creationId xmlns:p14="http://schemas.microsoft.com/office/powerpoint/2010/main" val="396312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TotalTime>
  <Words>1095</Words>
  <Application>Microsoft Office PowerPoint</Application>
  <PresentationFormat>Widescreen</PresentationFormat>
  <Paragraphs>182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Avenir Next LT Pro</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Prathamesh Shinde</dc:creator>
  <cp:lastModifiedBy>Narendra Shelke</cp:lastModifiedBy>
  <cp:revision>6</cp:revision>
  <dcterms:created xsi:type="dcterms:W3CDTF">2024-10-21T13:14:19Z</dcterms:created>
  <dcterms:modified xsi:type="dcterms:W3CDTF">2024-10-29T12:32:48Z</dcterms:modified>
</cp:coreProperties>
</file>