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9" r:id="rId5"/>
    <p:sldId id="260" r:id="rId6"/>
    <p:sldId id="261" r:id="rId7"/>
    <p:sldId id="264" r:id="rId8"/>
    <p:sldId id="262" r:id="rId9"/>
    <p:sldId id="265" r:id="rId10"/>
    <p:sldId id="271" r:id="rId11"/>
    <p:sldId id="272" r:id="rId12"/>
    <p:sldId id="269" r:id="rId13"/>
    <p:sldId id="268" r:id="rId14"/>
    <p:sldId id="270" r:id="rId15"/>
    <p:sldId id="267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DDE729-AF95-43E8-B47F-C4DFA14E736C}" type="datetime1">
              <a:rPr lang="en-GB" smtClean="0"/>
              <a:pPr rtl="0"/>
              <a:t>09/05/2019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1DF39D-8C1A-4718-A126-5A73DC3ED292}" type="slidenum">
              <a:rPr lang="en-GB" smtClean="0"/>
              <a:pPr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629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0EA6FE-7674-4006-880E-B2F5E7A3D902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DDF2AA-7281-44A6-AED2-5896CA503D69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80188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DDF2AA-7281-44A6-AED2-5896CA503D69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96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DDF2AA-7281-44A6-AED2-5896CA503D69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91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DDF2AA-7281-44A6-AED2-5896CA503D69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54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DDF2AA-7281-44A6-AED2-5896CA503D69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66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81100" y="4120825"/>
            <a:ext cx="9862585" cy="2301240"/>
          </a:xfrm>
        </p:spPr>
        <p:txBody>
          <a:bodyPr rIns="45720" rtlCol="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186415" y="2328077"/>
            <a:ext cx="9862585" cy="1752600"/>
          </a:xfrm>
        </p:spPr>
        <p:txBody>
          <a:bodyPr tIns="0" rIns="45720" bIns="0" rtlCol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kumimoji="0" lang="en-GB" noProof="0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374230-0C8A-4DD4-AB2E-6CEBFC383A80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702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2pPr>
              <a:defRPr sz="2800"/>
            </a:lvl2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218337-15DD-4827-B0FE-FD52E6A2E156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060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5800" y="1348154"/>
            <a:ext cx="2743200" cy="4778010"/>
          </a:xfrm>
        </p:spPr>
        <p:txBody>
          <a:bodyPr vert="eaVert"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0" y="1348154"/>
            <a:ext cx="6921499" cy="4778010"/>
          </a:xfrm>
        </p:spPr>
        <p:txBody>
          <a:bodyPr vert="eaVert" rtlCol="0">
            <a:normAutofit/>
          </a:bodyPr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2860A-FFBE-4B33-89F8-81C1EF44B282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1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722376" indent="-27432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005840" indent="-256032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280160" indent="-237744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490472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  <a:lvl6pPr marL="1700784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6pPr>
            <a:lvl7pPr marL="192024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7pPr>
            <a:lvl8pPr marL="2139696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8pPr>
            <a:lvl9pPr marL="233172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337825-011E-4E5F-955C-E917B368BC38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5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464372"/>
            <a:ext cx="8839200" cy="1826363"/>
          </a:xfrm>
        </p:spPr>
        <p:txBody>
          <a:bodyPr tIns="0" bIns="0" rtlCol="0" anchor="t"/>
          <a:lstStyle>
            <a:lvl1pPr algn="r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3366334"/>
            <a:ext cx="8839200" cy="1066688"/>
          </a:xfrm>
        </p:spPr>
        <p:txBody>
          <a:bodyPr lIns="45720" tIns="0" rIns="45720" bIns="0" rtlCol="0" anchor="b"/>
          <a:lstStyle>
            <a:lvl1pPr marL="0" indent="0" algn="r">
              <a:buNone/>
              <a:defRPr sz="2000">
                <a:solidFill>
                  <a:schemeClr val="tx2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31AE8-A401-430D-AA53-9BB2473AE675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61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4754880" cy="4525963"/>
          </a:xfrm>
        </p:spPr>
        <p:txBody>
          <a:bodyPr rtlCol="0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100" y="1600201"/>
            <a:ext cx="4754880" cy="4525963"/>
          </a:xfrm>
        </p:spPr>
        <p:txBody>
          <a:bodyPr rtlCol="0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39A04-79BE-4E3E-9E68-68AB7D16DE14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57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3050"/>
            <a:ext cx="10401300" cy="1143000"/>
          </a:xfrm>
        </p:spPr>
        <p:txBody>
          <a:bodyPr rtlCol="0" anchor="ctr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181100" y="1516912"/>
            <a:ext cx="4754880" cy="39417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5486400"/>
            <a:ext cx="4754880" cy="8382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120" y="1516912"/>
            <a:ext cx="4754880" cy="39417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120" y="5486400"/>
            <a:ext cx="4754880" cy="8382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BBF58-838A-4776-AC2A-D20B116C80B8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32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320"/>
            <a:ext cx="9867900" cy="1143000"/>
          </a:xfrm>
        </p:spPr>
        <p:txBody>
          <a:bodyPr rtlCol="0" anchor="ctr"/>
          <a:lstStyle>
            <a:lvl1pPr algn="l">
              <a:defRPr sz="4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EE8030-87E8-44BC-9623-BF6328DC256C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3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E08F0-BCAF-4D00-9096-32FCCB96C735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8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49" y="1056575"/>
            <a:ext cx="6635265" cy="730250"/>
          </a:xfrm>
        </p:spPr>
        <p:txBody>
          <a:bodyPr tIns="0" bIns="0" rtlCol="0" anchor="t">
            <a:normAutofit/>
          </a:bodyPr>
          <a:lstStyle>
            <a:lvl1pPr algn="l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95750" y="85471"/>
            <a:ext cx="5687370" cy="914400"/>
          </a:xfrm>
        </p:spPr>
        <p:txBody>
          <a:bodyPr lIns="45720" tIns="0" rIns="45720" bIns="0" rtlCol="0" anchor="b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95750" y="1981200"/>
            <a:ext cx="9853250" cy="41529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B33D48-DD0E-4032-8459-6928E85EAD9C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55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459" y="1705709"/>
            <a:ext cx="3954590" cy="1253808"/>
          </a:xfrm>
        </p:spPr>
        <p:txBody>
          <a:bodyPr rtlCol="0" anchor="b"/>
          <a:lstStyle>
            <a:lvl1pPr algn="l">
              <a:buNone/>
              <a:defRPr sz="22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33269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 rtlCol="0"/>
          <a:lstStyle>
            <a:lvl1pPr marL="0" indent="0"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2462" y="2998764"/>
            <a:ext cx="3954587" cy="3135335"/>
          </a:xfrm>
        </p:spPr>
        <p:txBody>
          <a:bodyPr lIns="45720" rIns="45720" rtlCol="0"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 rtlCol="0"/>
          <a:lstStyle/>
          <a:p>
            <a:pPr rtl="0"/>
            <a:fld id="{86112970-F219-4FAD-BA7D-83F9EDA7AE76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13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  <a:prstGeom prst="rect">
            <a:avLst/>
          </a:prstGeom>
        </p:spPr>
        <p:txBody>
          <a:bodyPr vert="horz" lIns="45720" r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181100" y="1600201"/>
            <a:ext cx="98679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DC61D7C1-203D-4266-8009-8A92502D9F16}" type="datetime1">
              <a:rPr lang="en-GB" noProof="0" smtClean="0"/>
              <a:pPr rtl="0"/>
              <a:t>09/05/2019</a:t>
            </a:fld>
            <a:endParaRPr lang="en-GB" noProof="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rtlCol="0" anchor="b"/>
          <a:lstStyle>
            <a:lvl1pPr algn="ct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656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44" userDrawn="1">
          <p15:clr>
            <a:srgbClr val="F26B43"/>
          </p15:clr>
        </p15:guide>
        <p15:guide id="3" pos="6960" userDrawn="1">
          <p15:clr>
            <a:srgbClr val="F26B43"/>
          </p15:clr>
        </p15:guide>
        <p15:guide id="4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2800" dirty="0"/>
              <a:t/>
            </a:r>
            <a:br>
              <a:rPr lang="en-GB" sz="2800" dirty="0"/>
            </a:br>
            <a:r>
              <a:rPr lang="en-GB" sz="2800"/>
              <a:t>MITRA BHANU</a:t>
            </a:r>
            <a:br>
              <a:rPr lang="en-GB" sz="2800"/>
            </a:br>
            <a:r>
              <a:rPr lang="en-GB" sz="2800"/>
              <a:t>Rout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algn="ctr" rtl="0"/>
            <a:r>
              <a:rPr lang="en-GB" sz="7200"/>
              <a:t>Mith exam</a:t>
            </a:r>
            <a:endParaRPr lang="en-GB" sz="7200" dirty="0"/>
          </a:p>
          <a:p>
            <a:pPr algn="ctr" rtl="0"/>
            <a:r>
              <a:rPr lang="en-GB" sz="7200"/>
              <a:t>Regression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0533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Takes too </a:t>
            </a:r>
            <a:r>
              <a:rPr lang="en-GB" dirty="0" smtClean="0"/>
              <a:t>much time to </a:t>
            </a:r>
            <a:r>
              <a:rPr lang="en-GB" dirty="0"/>
              <a:t>run the random </a:t>
            </a:r>
            <a:r>
              <a:rPr lang="en-GB" dirty="0" smtClean="0"/>
              <a:t>forest model. </a:t>
            </a:r>
            <a:endParaRPr lang="en-GB" dirty="0"/>
          </a:p>
          <a:p>
            <a:r>
              <a:rPr lang="en-GB" dirty="0" err="1"/>
              <a:t>Preprocessing</a:t>
            </a:r>
            <a:r>
              <a:rPr lang="en-GB" dirty="0"/>
              <a:t> steps are difficult.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GB" dirty="0" smtClean="0"/>
              <a:t>Random forest</a:t>
            </a:r>
            <a:r>
              <a:rPr lang="en-US" dirty="0" smtClean="0"/>
              <a:t> </a:t>
            </a:r>
            <a:r>
              <a:rPr lang="en-US" dirty="0"/>
              <a:t>Model is preferred more because it has </a:t>
            </a:r>
            <a:r>
              <a:rPr lang="en-GB" dirty="0"/>
              <a:t>less error </a:t>
            </a:r>
            <a:r>
              <a:rPr lang="en-US" dirty="0"/>
              <a:t>when compared to other </a:t>
            </a:r>
            <a:r>
              <a:rPr lang="en-US" dirty="0" smtClean="0"/>
              <a:t>model.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thank-you-lettering_1262-69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5298" y="1604221"/>
            <a:ext cx="5962650" cy="42195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GB" b="1" i="1" u="sng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2200" dirty="0"/>
              <a:t>Dataset </a:t>
            </a:r>
            <a:r>
              <a:rPr lang="en-US" sz="2200"/>
              <a:t>consists of</a:t>
            </a:r>
            <a:r>
              <a:rPr lang="en-GB" sz="2200"/>
              <a:t> </a:t>
            </a:r>
            <a:r>
              <a:rPr lang="en-US" sz="2200"/>
              <a:t>features of</a:t>
            </a:r>
            <a:r>
              <a:rPr lang="en-GB" sz="2200"/>
              <a:t> Employee</a:t>
            </a:r>
            <a:r>
              <a:rPr lang="en-US" sz="2200"/>
              <a:t>. </a:t>
            </a:r>
            <a:r>
              <a:rPr lang="en-US" sz="2200" dirty="0"/>
              <a:t>You </a:t>
            </a:r>
            <a:r>
              <a:rPr lang="en-US" sz="2200"/>
              <a:t>must </a:t>
            </a:r>
            <a:r>
              <a:rPr lang="en-GB" sz="2200"/>
              <a:t>preict the salary of a employee</a:t>
            </a:r>
            <a:r>
              <a:rPr lang="en-US" sz="2200"/>
              <a:t>. </a:t>
            </a:r>
            <a:r>
              <a:rPr lang="en-US" sz="2200" dirty="0"/>
              <a:t>The data is collected from </a:t>
            </a:r>
            <a:r>
              <a:rPr lang="en-US" sz="2200"/>
              <a:t>a </a:t>
            </a:r>
            <a:r>
              <a:rPr lang="en-GB" sz="2200"/>
              <a:t>train. Csv and test. Csv. First we have to predict the salary from train data set. Then compare with the test data set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104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b="1" i="1" u="sng"/>
              <a:t>PRE-PROCESSING STEPS FOR TRAIN:</a:t>
            </a:r>
            <a:endParaRPr lang="en-GB" b="1" i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the list from the Environment.</a:t>
            </a:r>
          </a:p>
          <a:p>
            <a:r>
              <a:rPr lang="en-US" dirty="0"/>
              <a:t>Reading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Removing unique data(</a:t>
            </a:r>
            <a:r>
              <a:rPr lang="en-US" dirty="0" err="1" smtClean="0"/>
              <a:t>id,statae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Calculating the Missing </a:t>
            </a:r>
            <a:r>
              <a:rPr lang="en-US" dirty="0" smtClean="0"/>
              <a:t>Values(11018)</a:t>
            </a:r>
            <a:endParaRPr lang="en-US" dirty="0"/>
          </a:p>
          <a:p>
            <a:r>
              <a:rPr lang="en-US" dirty="0"/>
              <a:t>Omitting the Missing Values</a:t>
            </a:r>
          </a:p>
          <a:p>
            <a:r>
              <a:rPr lang="en-US" dirty="0"/>
              <a:t>Finding the Structure &amp; Summary of the data</a:t>
            </a:r>
          </a:p>
          <a:p>
            <a:r>
              <a:rPr lang="en-US" dirty="0"/>
              <a:t>Converting Numerical To Categorical </a:t>
            </a:r>
            <a:r>
              <a:rPr lang="en-US" dirty="0" smtClean="0"/>
              <a:t>Factors &amp; vice versa</a:t>
            </a:r>
            <a:endParaRPr lang="en-US" dirty="0"/>
          </a:p>
          <a:p>
            <a:r>
              <a:rPr lang="en-US" dirty="0" err="1" smtClean="0"/>
              <a:t>Handelling</a:t>
            </a:r>
            <a:r>
              <a:rPr lang="en-US" dirty="0" smtClean="0"/>
              <a:t> missing value(CNN)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PREPROCESSING  STEPS FOR TEST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data</a:t>
            </a:r>
          </a:p>
          <a:p>
            <a:r>
              <a:rPr lang="en-US" dirty="0"/>
              <a:t>Removing unique </a:t>
            </a:r>
            <a:r>
              <a:rPr lang="en-US" dirty="0" smtClean="0"/>
              <a:t>data(</a:t>
            </a:r>
            <a:r>
              <a:rPr lang="en-US" dirty="0" err="1" smtClean="0"/>
              <a:t>id,exam</a:t>
            </a:r>
            <a:r>
              <a:rPr lang="en-US" dirty="0" smtClean="0"/>
              <a:t> board)</a:t>
            </a:r>
            <a:endParaRPr lang="en-US" dirty="0"/>
          </a:p>
          <a:p>
            <a:r>
              <a:rPr lang="en-US" dirty="0"/>
              <a:t>Calculating the Missing </a:t>
            </a:r>
            <a:r>
              <a:rPr lang="en-US" dirty="0" smtClean="0"/>
              <a:t>Values(2138)</a:t>
            </a:r>
            <a:endParaRPr lang="en-US" dirty="0"/>
          </a:p>
          <a:p>
            <a:r>
              <a:rPr lang="en-US" dirty="0"/>
              <a:t>Omitting the Missing Values</a:t>
            </a:r>
          </a:p>
          <a:p>
            <a:r>
              <a:rPr lang="en-US" dirty="0"/>
              <a:t>Finding the Structure &amp; Summary of the data</a:t>
            </a:r>
          </a:p>
          <a:p>
            <a:r>
              <a:rPr lang="en-US" dirty="0"/>
              <a:t>Converting Numerical To Categorical Factors &amp; vice versa</a:t>
            </a:r>
          </a:p>
          <a:p>
            <a:r>
              <a:rPr lang="en-US" dirty="0" err="1"/>
              <a:t>Handelling</a:t>
            </a:r>
            <a:r>
              <a:rPr lang="en-US" dirty="0"/>
              <a:t> missing </a:t>
            </a:r>
            <a:r>
              <a:rPr lang="en-US" dirty="0" smtClean="0"/>
              <a:t>value(CNN0</a:t>
            </a:r>
          </a:p>
          <a:p>
            <a:r>
              <a:rPr lang="en-US" dirty="0" smtClean="0"/>
              <a:t>Bind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GB" b="1" i="1" u="sng" dirty="0"/>
              <a:t>Models Applied: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>
              <a:buNone/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/>
              <a:t>Rpart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in All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u="sng" dirty="0" smtClean="0"/>
              <a:t>RAIN  DATA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/>
              <a:t>Forest  </a:t>
            </a:r>
            <a:r>
              <a:rPr lang="en-US" dirty="0"/>
              <a:t>:</a:t>
            </a:r>
          </a:p>
          <a:p>
            <a:r>
              <a:rPr lang="en-US" dirty="0" err="1" smtClean="0"/>
              <a:t>regr.evaluation</a:t>
            </a:r>
            <a:endParaRPr lang="en-US" dirty="0"/>
          </a:p>
          <a:p>
            <a:r>
              <a:rPr lang="en-US" dirty="0" err="1" smtClean="0"/>
              <a:t>mae</a:t>
            </a:r>
            <a:r>
              <a:rPr lang="en-US" dirty="0" smtClean="0"/>
              <a:t>          </a:t>
            </a:r>
            <a:r>
              <a:rPr lang="en-US" dirty="0" err="1"/>
              <a:t>mse</a:t>
            </a:r>
            <a:r>
              <a:rPr lang="en-US" dirty="0"/>
              <a:t>         </a:t>
            </a:r>
            <a:r>
              <a:rPr lang="en-US" dirty="0" err="1"/>
              <a:t>rmse</a:t>
            </a:r>
            <a:r>
              <a:rPr lang="en-US" dirty="0"/>
              <a:t>         </a:t>
            </a:r>
            <a:r>
              <a:rPr lang="en-US" dirty="0" err="1"/>
              <a:t>mape</a:t>
            </a:r>
            <a:r>
              <a:rPr lang="en-US" dirty="0"/>
              <a:t> </a:t>
            </a:r>
          </a:p>
          <a:p>
            <a:pPr marL="36576" indent="0">
              <a:buNone/>
            </a:pPr>
            <a:r>
              <a:rPr lang="en-US" sz="1900" dirty="0" smtClean="0"/>
              <a:t>      5.504661e+04 </a:t>
            </a:r>
            <a:r>
              <a:rPr lang="en-US" sz="1900" dirty="0"/>
              <a:t>1.185770e+10 1.088931e+05 1.166739e-01 </a:t>
            </a:r>
            <a:endParaRPr lang="en-US" dirty="0"/>
          </a:p>
          <a:p>
            <a:r>
              <a:rPr lang="en-US" dirty="0" err="1" smtClean="0"/>
              <a:t>mae</a:t>
            </a:r>
            <a:r>
              <a:rPr lang="en-US" dirty="0" smtClean="0"/>
              <a:t>          </a:t>
            </a:r>
            <a:r>
              <a:rPr lang="en-US" dirty="0" err="1"/>
              <a:t>mse</a:t>
            </a:r>
            <a:r>
              <a:rPr lang="en-US" dirty="0"/>
              <a:t>         </a:t>
            </a:r>
            <a:r>
              <a:rPr lang="en-US" dirty="0" err="1"/>
              <a:t>rmse</a:t>
            </a:r>
            <a:r>
              <a:rPr lang="en-US" dirty="0"/>
              <a:t>         </a:t>
            </a:r>
            <a:r>
              <a:rPr lang="en-US" dirty="0" err="1"/>
              <a:t>mape</a:t>
            </a:r>
            <a:r>
              <a:rPr lang="en-US" dirty="0"/>
              <a:t> </a:t>
            </a:r>
          </a:p>
          <a:p>
            <a:r>
              <a:rPr lang="en-US" sz="2000" dirty="0"/>
              <a:t>1.139253e+05 4.138393e+10 2.034304e+05 2.616111e-01</a:t>
            </a:r>
            <a:endParaRPr lang="en-US" sz="2000" dirty="0"/>
          </a:p>
          <a:p>
            <a:pPr marL="36576" indent="0">
              <a:buNone/>
            </a:pPr>
            <a:r>
              <a:rPr lang="en-US" dirty="0" smtClean="0"/>
              <a:t>      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RPART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mae</a:t>
            </a:r>
            <a:r>
              <a:rPr lang="en-US" dirty="0"/>
              <a:t>          </a:t>
            </a:r>
            <a:r>
              <a:rPr lang="en-US" dirty="0" err="1"/>
              <a:t>mse</a:t>
            </a:r>
            <a:r>
              <a:rPr lang="en-US" dirty="0"/>
              <a:t>         </a:t>
            </a:r>
            <a:r>
              <a:rPr lang="en-US" dirty="0" err="1"/>
              <a:t>rmse</a:t>
            </a:r>
            <a:r>
              <a:rPr lang="en-US" dirty="0"/>
              <a:t>         </a:t>
            </a:r>
            <a:r>
              <a:rPr lang="en-US" dirty="0" err="1"/>
              <a:t>mape</a:t>
            </a:r>
            <a:r>
              <a:rPr lang="en-US" dirty="0"/>
              <a:t> </a:t>
            </a:r>
          </a:p>
          <a:p>
            <a:r>
              <a:rPr lang="en-US" sz="2000" dirty="0" smtClean="0"/>
              <a:t>1.318162e+05 </a:t>
            </a:r>
            <a:r>
              <a:rPr lang="en-US" sz="2000" dirty="0"/>
              <a:t>5.066062e+10 2.250791e+05 2.858330e-01 </a:t>
            </a:r>
          </a:p>
          <a:p>
            <a:r>
              <a:rPr lang="en-US" dirty="0"/>
              <a:t>#</a:t>
            </a:r>
            <a:r>
              <a:rPr lang="en-US" dirty="0" err="1"/>
              <a:t>mae</a:t>
            </a:r>
            <a:r>
              <a:rPr lang="en-US" dirty="0"/>
              <a:t>          </a:t>
            </a:r>
            <a:r>
              <a:rPr lang="en-US" dirty="0" err="1"/>
              <a:t>mse</a:t>
            </a:r>
            <a:r>
              <a:rPr lang="en-US" dirty="0"/>
              <a:t>         </a:t>
            </a:r>
            <a:r>
              <a:rPr lang="en-US" dirty="0" err="1"/>
              <a:t>rmse</a:t>
            </a:r>
            <a:r>
              <a:rPr lang="en-US" dirty="0"/>
              <a:t>         </a:t>
            </a:r>
            <a:r>
              <a:rPr lang="en-US" dirty="0" err="1"/>
              <a:t>mape</a:t>
            </a:r>
            <a:r>
              <a:rPr lang="en-US" dirty="0"/>
              <a:t> </a:t>
            </a:r>
          </a:p>
          <a:p>
            <a:r>
              <a:rPr lang="en-US" sz="2000" dirty="0" smtClean="0"/>
              <a:t>1.442336e+05 </a:t>
            </a:r>
            <a:r>
              <a:rPr lang="en-US" sz="2000" dirty="0"/>
              <a:t>6.661448e+10 2.580978e+05 3.190960e-01</a:t>
            </a:r>
          </a:p>
        </p:txBody>
      </p:sp>
    </p:spTree>
    <p:extLst>
      <p:ext uri="{BB962C8B-B14F-4D97-AF65-F5344CB8AC3E}">
        <p14:creationId xmlns:p14="http://schemas.microsoft.com/office/powerpoint/2010/main" val="72939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calculation by train and test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RPART</a:t>
            </a:r>
          </a:p>
          <a:p>
            <a:r>
              <a:rPr lang="en-US" dirty="0" err="1" smtClean="0"/>
              <a:t>mae</a:t>
            </a:r>
            <a:r>
              <a:rPr lang="en-US" dirty="0" smtClean="0"/>
              <a:t>          </a:t>
            </a:r>
            <a:r>
              <a:rPr lang="en-US" dirty="0" err="1"/>
              <a:t>mse</a:t>
            </a:r>
            <a:r>
              <a:rPr lang="en-US" dirty="0"/>
              <a:t>         </a:t>
            </a:r>
            <a:r>
              <a:rPr lang="en-US" dirty="0" err="1"/>
              <a:t>rmse</a:t>
            </a:r>
            <a:r>
              <a:rPr lang="en-US" dirty="0"/>
              <a:t>         </a:t>
            </a:r>
            <a:r>
              <a:rPr lang="en-US" dirty="0" err="1"/>
              <a:t>mape</a:t>
            </a:r>
            <a:r>
              <a:rPr lang="en-US" dirty="0"/>
              <a:t> </a:t>
            </a:r>
          </a:p>
          <a:p>
            <a:r>
              <a:rPr lang="en-US" sz="2000" dirty="0" smtClean="0"/>
              <a:t>1.092158e+06 </a:t>
            </a:r>
            <a:r>
              <a:rPr lang="en-US" sz="2000" dirty="0"/>
              <a:t>8.041689e+11 8.967546e+05          </a:t>
            </a:r>
            <a:r>
              <a:rPr lang="en-US" sz="2000" dirty="0" err="1"/>
              <a:t>Inf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 smtClean="0"/>
              <a:t>mae</a:t>
            </a:r>
            <a:r>
              <a:rPr lang="en-US" dirty="0" smtClean="0"/>
              <a:t>          </a:t>
            </a:r>
            <a:r>
              <a:rPr lang="en-US" dirty="0" err="1"/>
              <a:t>mse</a:t>
            </a:r>
            <a:r>
              <a:rPr lang="en-US" dirty="0"/>
              <a:t>         </a:t>
            </a:r>
            <a:r>
              <a:rPr lang="en-US" dirty="0" err="1"/>
              <a:t>rmse</a:t>
            </a:r>
            <a:r>
              <a:rPr lang="en-US" dirty="0"/>
              <a:t>         </a:t>
            </a:r>
            <a:r>
              <a:rPr lang="en-US" dirty="0" err="1"/>
              <a:t>mape</a:t>
            </a:r>
            <a:r>
              <a:rPr lang="en-US" dirty="0"/>
              <a:t> </a:t>
            </a:r>
          </a:p>
          <a:p>
            <a:r>
              <a:rPr lang="en-US" sz="2000" dirty="0"/>
              <a:t>#6.369291e+05 4.608780e+11 6.788799e+05          </a:t>
            </a:r>
            <a:r>
              <a:rPr lang="en-US" sz="2000" dirty="0" err="1"/>
              <a:t>Inf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2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RANDOM FOREST </a:t>
            </a:r>
            <a:r>
              <a:rPr lang="en-US" b="1" i="1" u="sng" dirty="0" smtClean="0"/>
              <a:t>&amp; RPART</a:t>
            </a:r>
            <a:endParaRPr lang="en-US" b="1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2" y="2157968"/>
            <a:ext cx="4143375" cy="3410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93" y="2157968"/>
            <a:ext cx="4220164" cy="3410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60539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19998_TF03460539.potx" id="{218D4315-92DA-4088-896B-4BE28BC8450E}" vid="{C5E8686E-219D-4E70-BD37-3004EFB10758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C00173-F37E-4050-8DE8-BC47ABAD65CD}">
  <ds:schemaRefs>
    <ds:schemaRef ds:uri="http://schemas.microsoft.com/office/2006/metadata/properties"/>
    <ds:schemaRef ds:uri="http://www.w3.org/2000/xmlns/"/>
    <ds:schemaRef ds:uri="40262f94-9f35-4ac3-9a90-690165a166b7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E7C4BA-6C5A-407B-9BF5-DF1D218341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18102D-697E-43AF-A26C-E3AD71941BD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4f35948-e619-41b3-aa29-22878b09cfd2"/>
    <ds:schemaRef ds:uri="40262f94-9f35-4ac3-9a90-690165a166b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TF03460539</Template>
  <TotalTime>335</TotalTime>
  <Words>270</Words>
  <Application>Microsoft Office PowerPoint</Application>
  <PresentationFormat>Widescreen</PresentationFormat>
  <Paragraphs>58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Palatino Linotype</vt:lpstr>
      <vt:lpstr>Wingdings 2</vt:lpstr>
      <vt:lpstr>TF03460539</vt:lpstr>
      <vt:lpstr> MITRA BHANU Rout </vt:lpstr>
      <vt:lpstr>PROBLEM STATEMENT</vt:lpstr>
      <vt:lpstr>PRE-PROCESSING STEPS FOR TRAIN:</vt:lpstr>
      <vt:lpstr>PREPROCESSING  STEPS FOR TEST</vt:lpstr>
      <vt:lpstr>Models Applied:</vt:lpstr>
      <vt:lpstr>Accuracy in All Models:</vt:lpstr>
      <vt:lpstr>PowerPoint Presentation</vt:lpstr>
      <vt:lpstr>Error calculation by train and test csv</vt:lpstr>
      <vt:lpstr>RANDOM FOREST &amp; RPART</vt:lpstr>
      <vt:lpstr>CHALLENGES FACED:</vt:lpstr>
      <vt:lpstr>CONCLUSION: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MYPC</dc:creator>
  <cp:lastModifiedBy>OCAC</cp:lastModifiedBy>
  <cp:revision>36</cp:revision>
  <dcterms:created xsi:type="dcterms:W3CDTF">2019-05-06T14:42:58Z</dcterms:created>
  <dcterms:modified xsi:type="dcterms:W3CDTF">2019-05-09T13:31:43Z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