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43263-74D6-4338-B410-F09B8D24B64B}" v="498" dt="2021-05-12T12:00:40.612"/>
    <p1510:client id="{BD0F8281-DF83-463A-8D0B-87D0DB619718}" v="815" dt="2021-05-15T02:51:4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3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0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8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1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qwiklabs.com/focuses/1230?parent=catalog" TargetMode="External"/><Relationship Id="rId7" Type="http://schemas.openxmlformats.org/officeDocument/2006/relationships/hyperlink" Target="https://www.qwiklabs.com/focuses/14864?parent=catalog" TargetMode="External"/><Relationship Id="rId2" Type="http://schemas.openxmlformats.org/officeDocument/2006/relationships/hyperlink" Target="https://www.qwiklabs.com/focuses/5562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wiklabs.com/focuses/1250?parent=catalog" TargetMode="External"/><Relationship Id="rId5" Type="http://schemas.openxmlformats.org/officeDocument/2006/relationships/hyperlink" Target="https://www.qwiklabs.com/focuses/1232?parent=catalog" TargetMode="External"/><Relationship Id="rId4" Type="http://schemas.openxmlformats.org/officeDocument/2006/relationships/hyperlink" Target="https://www.qwiklabs.com/focuses/1231?parent=catalo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.qwiklabs.com/focuses/10258?parent=catalog" TargetMode="External"/><Relationship Id="rId3" Type="http://schemas.openxmlformats.org/officeDocument/2006/relationships/hyperlink" Target="https://google.qwiklabs.com/focuses/3563?parent=catalog" TargetMode="External"/><Relationship Id="rId7" Type="http://schemas.openxmlformats.org/officeDocument/2006/relationships/hyperlink" Target="https://google.qwiklabs.com/focuses/12007?parent=catalog" TargetMode="External"/><Relationship Id="rId2" Type="http://schemas.openxmlformats.org/officeDocument/2006/relationships/hyperlink" Target="https://google.qwiklabs.com/focuses/2794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qwiklabs.com/focuses/878?parent=catalog" TargetMode="External"/><Relationship Id="rId5" Type="http://schemas.openxmlformats.org/officeDocument/2006/relationships/hyperlink" Target="https://google.qwiklabs.com/focuses/563?parent=catalog" TargetMode="External"/><Relationship Id="rId4" Type="http://schemas.openxmlformats.org/officeDocument/2006/relationships/hyperlink" Target="https://google.qwiklabs.com/focuses/560?parent=catalog" TargetMode="Externa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oogle.qwiklabs.com/focuses/1230?parent=catalog" TargetMode="External"/><Relationship Id="rId7" Type="http://schemas.openxmlformats.org/officeDocument/2006/relationships/hyperlink" Target="https://google.qwiklabs.com/focuses/12068?parent=catalog" TargetMode="External"/><Relationship Id="rId2" Type="http://schemas.openxmlformats.org/officeDocument/2006/relationships/hyperlink" Target="https://google.qwiklabs.com/focuses/5562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qwiklabs.com/focuses/1250?parent=catalog" TargetMode="External"/><Relationship Id="rId5" Type="http://schemas.openxmlformats.org/officeDocument/2006/relationships/hyperlink" Target="https://google.qwiklabs.com/focuses/1232?parent=catalog" TargetMode="External"/><Relationship Id="rId4" Type="http://schemas.openxmlformats.org/officeDocument/2006/relationships/hyperlink" Target="https://google.qwiklabs.com/focuses/1231?parent=catalo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.qwiklabs.com/focuses/916?parent=catalog" TargetMode="External"/><Relationship Id="rId3" Type="http://schemas.openxmlformats.org/officeDocument/2006/relationships/hyperlink" Target="https://google.qwiklabs.com/focuses/925?parent=catalog" TargetMode="External"/><Relationship Id="rId7" Type="http://schemas.openxmlformats.org/officeDocument/2006/relationships/hyperlink" Target="https://google.qwiklabs.com/focuses/1763?parent=catalog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google.qwiklabs.com/focuses/1760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qwiklabs.com/focuses/10599?parent=catalog" TargetMode="External"/><Relationship Id="rId11" Type="http://schemas.openxmlformats.org/officeDocument/2006/relationships/hyperlink" Target="https://google.qwiklabs.com/focuses/10379?parent=catalog" TargetMode="External"/><Relationship Id="rId5" Type="http://schemas.openxmlformats.org/officeDocument/2006/relationships/hyperlink" Target="https://google.qwiklabs.com/focuses/551?parent=catalog" TargetMode="External"/><Relationship Id="rId10" Type="http://schemas.openxmlformats.org/officeDocument/2006/relationships/hyperlink" Target="https://google.qwiklabs.com/focuses/2775?parent=catalog" TargetMode="External"/><Relationship Id="rId4" Type="http://schemas.openxmlformats.org/officeDocument/2006/relationships/hyperlink" Target="https://google.qwiklabs.com/focuses/569?parent=catalog" TargetMode="External"/><Relationship Id="rId9" Type="http://schemas.openxmlformats.org/officeDocument/2006/relationships/hyperlink" Target="https://google.qwiklabs.com/focuses/3719?parent=catalo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.qwiklabs.com/focuses/582?parent=catalog" TargetMode="External"/><Relationship Id="rId3" Type="http://schemas.openxmlformats.org/officeDocument/2006/relationships/hyperlink" Target="https://google.qwiklabs.com/focuses/584?parent=catalog" TargetMode="External"/><Relationship Id="rId7" Type="http://schemas.openxmlformats.org/officeDocument/2006/relationships/hyperlink" Target="https://google.qwiklabs.com/focuses/585?parent=catalog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google.qwiklabs.com/focuses/581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qwiklabs.com/focuses/1100?parent=catalog" TargetMode="External"/><Relationship Id="rId11" Type="http://schemas.openxmlformats.org/officeDocument/2006/relationships/hyperlink" Target="https://google.qwiklabs.com/focuses/11044?parent=catalog" TargetMode="External"/><Relationship Id="rId5" Type="http://schemas.openxmlformats.org/officeDocument/2006/relationships/hyperlink" Target="https://google.qwiklabs.com/focuses/586?parent=catalog" TargetMode="External"/><Relationship Id="rId10" Type="http://schemas.openxmlformats.org/officeDocument/2006/relationships/hyperlink" Target="https://google.qwiklabs.com/focuses/603?parent=catalog" TargetMode="External"/><Relationship Id="rId4" Type="http://schemas.openxmlformats.org/officeDocument/2006/relationships/hyperlink" Target="https://google.qwiklabs.com/focuses/1101?parent=catalog" TargetMode="External"/><Relationship Id="rId9" Type="http://schemas.openxmlformats.org/officeDocument/2006/relationships/hyperlink" Target="https://google.qwiklabs.com/focuses/588?parent=catalo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qwiklabs.com/focuses/3563?parent=catalog" TargetMode="External"/><Relationship Id="rId7" Type="http://schemas.openxmlformats.org/officeDocument/2006/relationships/hyperlink" Target="https://www.qwiklabs.com/focuses/12007?parent=catalog" TargetMode="External"/><Relationship Id="rId2" Type="http://schemas.openxmlformats.org/officeDocument/2006/relationships/hyperlink" Target="https://www.qwiklabs.com/focuses/2794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wiklabs.com/focuses/878?parent=catalog" TargetMode="External"/><Relationship Id="rId5" Type="http://schemas.openxmlformats.org/officeDocument/2006/relationships/hyperlink" Target="https://www.qwiklabs.com/focuses/563?parent=catalog" TargetMode="External"/><Relationship Id="rId4" Type="http://schemas.openxmlformats.org/officeDocument/2006/relationships/hyperlink" Target="https://www.qwiklabs.com/focuses/560?parent=catalo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wiklabs.com/focuses/878?parent=catalo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qwiklabs.com/focuses/1029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wiklabs.com/focuses/1104?parent=catalog" TargetMode="External"/><Relationship Id="rId5" Type="http://schemas.openxmlformats.org/officeDocument/2006/relationships/hyperlink" Target="https://www.qwiklabs.com/focuses/639?parent=catalog" TargetMode="External"/><Relationship Id="rId4" Type="http://schemas.openxmlformats.org/officeDocument/2006/relationships/hyperlink" Target="https://www.qwiklabs.com/focuses/557?parent=catalo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wiklabs.com/focuses/916?parent=catalog" TargetMode="External"/><Relationship Id="rId3" Type="http://schemas.openxmlformats.org/officeDocument/2006/relationships/hyperlink" Target="https://www.qwiklabs.com/focuses/2775?parent=catalog" TargetMode="External"/><Relationship Id="rId7" Type="http://schemas.openxmlformats.org/officeDocument/2006/relationships/hyperlink" Target="https://www.qwiklabs.com/focuses/1763?parent=catalog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www.qwiklabs.com/focuses/1760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wiklabs.com/focuses/10599?parent=catalog" TargetMode="External"/><Relationship Id="rId11" Type="http://schemas.openxmlformats.org/officeDocument/2006/relationships/hyperlink" Target="https://www.qwiklabs.com/focuses/15940?parent=catalog" TargetMode="External"/><Relationship Id="rId5" Type="http://schemas.openxmlformats.org/officeDocument/2006/relationships/hyperlink" Target="https://www.qwiklabs.com/focuses/551?parent=catalog" TargetMode="External"/><Relationship Id="rId10" Type="http://schemas.openxmlformats.org/officeDocument/2006/relationships/hyperlink" Target="https://www.qwiklabs.com/focuses/925?parent=catalog" TargetMode="External"/><Relationship Id="rId4" Type="http://schemas.openxmlformats.org/officeDocument/2006/relationships/hyperlink" Target="https://www.qwiklabs.com/focuses/569?parent=catalog" TargetMode="External"/><Relationship Id="rId9" Type="http://schemas.openxmlformats.org/officeDocument/2006/relationships/hyperlink" Target="https://www.qwiklabs.com/focuses/3719?parent=cata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.qwiklabs.com/focuses/585?parent=catalog" TargetMode="External"/><Relationship Id="rId3" Type="http://schemas.openxmlformats.org/officeDocument/2006/relationships/hyperlink" Target="https://google.qwiklabs.com/focuses/584?parent=catalog" TargetMode="External"/><Relationship Id="rId7" Type="http://schemas.openxmlformats.org/officeDocument/2006/relationships/hyperlink" Target="https://google.qwiklabs.com/focuses/586?parent=catalog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google.qwiklabs.com/focuses/581?parent=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qwiklabs.com/focuses/1100?parent=catalog" TargetMode="External"/><Relationship Id="rId11" Type="http://schemas.openxmlformats.org/officeDocument/2006/relationships/hyperlink" Target="https://google.qwiklabs.com/focuses/10285?parent=catalog" TargetMode="External"/><Relationship Id="rId5" Type="http://schemas.openxmlformats.org/officeDocument/2006/relationships/hyperlink" Target="https://google.qwiklabs.com/focuses/588?parent=catalog" TargetMode="External"/><Relationship Id="rId10" Type="http://schemas.openxmlformats.org/officeDocument/2006/relationships/hyperlink" Target="https://google.qwiklabs.com/focuses/603?parent=catalog" TargetMode="External"/><Relationship Id="rId4" Type="http://schemas.openxmlformats.org/officeDocument/2006/relationships/hyperlink" Target="https://google.qwiklabs.com/focuses/1101?parent=catalog" TargetMode="External"/><Relationship Id="rId9" Type="http://schemas.openxmlformats.org/officeDocument/2006/relationships/hyperlink" Target="https://google.qwiklabs.com/focuses/582?parent=cata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978" y="2471740"/>
            <a:ext cx="5781654" cy="2302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cs typeface="Calibri"/>
              </a:rPr>
              <a:t>Saurabh Prakash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solidFill>
                  <a:schemeClr val="bg1"/>
                </a:solidFill>
                <a:latin typeface="Times New Roman"/>
                <a:cs typeface="Calibri"/>
              </a:rPr>
              <a:t>B.tech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Calibri"/>
              </a:rPr>
              <a:t> / CSE / 4th semester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cs typeface="Calibri"/>
              </a:rPr>
              <a:t>Roll: 1918676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/>
                <a:cs typeface="Calibri"/>
              </a:rPr>
              <a:t>Graphic Era Hill University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310EADB-E1CF-4AF4-A591-8BF9A9FF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3" y="2477523"/>
            <a:ext cx="4765779" cy="19697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0EA15-A5E4-4FBE-B06F-3301C4E8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b="1" i="0" u="sng" dirty="0">
                <a:ea typeface="+mj-lt"/>
                <a:cs typeface="+mj-lt"/>
              </a:rPr>
              <a:t>Networking in the Google Cloud</a:t>
            </a:r>
            <a:endParaRPr lang="en-US" sz="5100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F42274-8FA0-4839-901D-E3269B25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3183421"/>
            <a:ext cx="5514660" cy="3504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fundamental level quest</a:t>
            </a:r>
          </a:p>
          <a:p>
            <a:r>
              <a:rPr lang="en-US" dirty="0">
                <a:ea typeface="+mn-lt"/>
                <a:cs typeface="+mn-lt"/>
              </a:rPr>
              <a:t>It will give Practical experience needed so we can start building robust networks right away</a:t>
            </a:r>
          </a:p>
          <a:p>
            <a:r>
              <a:rPr lang="en-US" dirty="0">
                <a:ea typeface="+mn-lt"/>
                <a:cs typeface="+mn-lt"/>
              </a:rPr>
              <a:t>From learning the ins-and-outs of VPCs, to creating enterprise-grade load balancers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A8829D0-AA48-4C10-B4FC-DCDD0FCB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1324508"/>
            <a:ext cx="3434963" cy="4113728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3805A-8996-4D76-A7DB-598BE5A1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Labs: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ABB2-F8E1-410A-9AA6-C70701B4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147578"/>
            <a:ext cx="5312254" cy="3635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User Authentication: Identity-Aware Proxy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Multiple VPC Networks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VPC Networks - Controlling Access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 Load Balancer with Cloud Armor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Create an Internal Load Balancer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Google Cloud Packet Mirroring with OpenSource IDS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3D0291-943A-45C8-8CC4-D497163A5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087" y="1324508"/>
            <a:ext cx="3434963" cy="4113728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3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04259-B939-406F-B85A-B466D9B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3" y="325068"/>
            <a:ext cx="5312254" cy="1540106"/>
          </a:xfrm>
        </p:spPr>
        <p:txBody>
          <a:bodyPr>
            <a:normAutofit/>
          </a:bodyPr>
          <a:lstStyle/>
          <a:p>
            <a:r>
              <a:rPr lang="en-IN" sz="4700" b="1" i="0" dirty="0">
                <a:ea typeface="+mj-lt"/>
                <a:cs typeface="+mj-lt"/>
              </a:rPr>
              <a:t>Create and Manage Cloud Resources</a:t>
            </a:r>
            <a:endParaRPr lang="en-US" sz="4700" i="0" dirty="0">
              <a:ea typeface="+mj-lt"/>
              <a:cs typeface="+mj-lt"/>
            </a:endParaRPr>
          </a:p>
          <a:p>
            <a:endParaRPr lang="en-US" sz="4700" i="0" dirty="0">
              <a:ea typeface="+mj-lt"/>
              <a:cs typeface="+mj-lt"/>
            </a:endParaRPr>
          </a:p>
          <a:p>
            <a:endParaRPr lang="en-US" sz="4700" dirty="0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EA3A2B5D-3CC5-416E-9ABA-9590DBB9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34" y="1945171"/>
            <a:ext cx="5812316" cy="458775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It is a skill badge </a:t>
            </a:r>
          </a:p>
          <a:p>
            <a:r>
              <a:rPr lang="en-US" dirty="0">
                <a:ea typeface="+mn-lt"/>
                <a:cs typeface="+mn-lt"/>
              </a:rPr>
              <a:t>Writing </a:t>
            </a:r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 commands and use Cloud Shell, create and deploy virtual machines in Compute Engine, run containerized applications on Google Kubernetes Engine, and configure network and HTTP load balancers.</a:t>
            </a:r>
          </a:p>
          <a:p>
            <a:r>
              <a:rPr lang="en-US" dirty="0">
                <a:ea typeface="+mn-lt"/>
                <a:cs typeface="+mn-lt"/>
              </a:rPr>
              <a:t>Labs:</a:t>
            </a:r>
          </a:p>
          <a:p>
            <a:r>
              <a:rPr lang="en-US" u="sng" dirty="0">
                <a:ea typeface="+mn-lt"/>
                <a:cs typeface="+mn-lt"/>
                <a:hlinkClick r:id="rId2"/>
              </a:rPr>
              <a:t>A Tour of Qwiklabs and Google Cloud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Creating a Virtual Machine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4"/>
              </a:rPr>
              <a:t>Compute Engine: Qwik Start - Windows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Getting Started with Cloud Shell and gcloud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Kubernetes Engine: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Set Up Network and HTTP Load Balancers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Create and Manage Cloud Resources: Challenge Lab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7C6801-C187-4693-9B52-CF80BA9527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837" y="1201384"/>
            <a:ext cx="4530336" cy="4681443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878F6-6499-41BD-8108-8617813A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7" y="491756"/>
            <a:ext cx="5312254" cy="1540106"/>
          </a:xfrm>
        </p:spPr>
        <p:txBody>
          <a:bodyPr>
            <a:normAutofit/>
          </a:bodyPr>
          <a:lstStyle/>
          <a:p>
            <a:r>
              <a:rPr lang="en-US" sz="3300" b="1" i="0">
                <a:ea typeface="+mj-lt"/>
                <a:cs typeface="+mj-lt"/>
              </a:rPr>
              <a:t>Build and Secure Networks in Google Cloud</a:t>
            </a:r>
            <a:endParaRPr lang="en-US" sz="33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E3EEFF-45EC-4772-B4F1-7D1E9F11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707047"/>
            <a:ext cx="5740878" cy="52187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It is a skill badge</a:t>
            </a:r>
          </a:p>
          <a:p>
            <a:r>
              <a:rPr lang="en-US" dirty="0">
                <a:ea typeface="+mn-lt"/>
                <a:cs typeface="+mn-lt"/>
              </a:rPr>
              <a:t> Learn about multiple networking-related resources to build, scale, and secure our applications on Google Cloud</a:t>
            </a:r>
          </a:p>
          <a:p>
            <a:r>
              <a:rPr lang="en-US" dirty="0">
                <a:ea typeface="+mn-lt"/>
                <a:cs typeface="+mn-lt"/>
              </a:rPr>
              <a:t>Create virtual machine instances, Create firewall rules, Configure and test an internal TCP load balancer </a:t>
            </a:r>
          </a:p>
          <a:p>
            <a:r>
              <a:rPr lang="en-US" dirty="0"/>
              <a:t>Labs:</a:t>
            </a:r>
          </a:p>
          <a:p>
            <a:r>
              <a:rPr lang="en-US" u="sng" dirty="0">
                <a:ea typeface="+mn-lt"/>
                <a:cs typeface="+mn-lt"/>
                <a:hlinkClick r:id="rId2"/>
              </a:rPr>
              <a:t>User Authentication: Identity-Aware Proxy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Multiple VPC Networks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VPC Networks - Controlling Access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 Load Balancer with Cloud Armor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Create an Internal Load Balancer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Build and Secure Networks in Google Cloud: Challenge Lab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79784A-EDE4-435E-B346-73E89C1B7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618" y="1435217"/>
            <a:ext cx="4101711" cy="4654308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30540-2A8C-47BC-B936-49668267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34" y="372693"/>
            <a:ext cx="5312254" cy="1540106"/>
          </a:xfrm>
        </p:spPr>
        <p:txBody>
          <a:bodyPr>
            <a:normAutofit/>
          </a:bodyPr>
          <a:lstStyle/>
          <a:p>
            <a:r>
              <a:rPr lang="en-US" sz="3300" b="1" i="0">
                <a:ea typeface="+mj-lt"/>
                <a:cs typeface="+mj-lt"/>
              </a:rPr>
              <a:t>Perform Foundational Infrastructure Tasks in Google Cloud</a:t>
            </a:r>
            <a:endParaRPr lang="en-US" sz="3300" i="0">
              <a:ea typeface="+mj-lt"/>
              <a:cs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64D9A-12F9-4415-A57C-14EDA96E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921359"/>
            <a:ext cx="5907566" cy="48496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It is skill badge</a:t>
            </a:r>
          </a:p>
          <a:p>
            <a:r>
              <a:rPr lang="en-US" dirty="0">
                <a:ea typeface="+mn-lt"/>
                <a:cs typeface="+mn-lt"/>
              </a:rPr>
              <a:t> Learn how to build and connect storage-centric cloud infrastructure using the basic capabilities of the of the following technologies: Cloud Storage, Identity and Access Management, Cloud Functions, and Pub/Sub.</a:t>
            </a:r>
          </a:p>
          <a:p>
            <a:r>
              <a:rPr lang="en-US" dirty="0">
                <a:ea typeface="+mn-lt"/>
                <a:cs typeface="+mn-lt"/>
              </a:rPr>
              <a:t>Labs:</a:t>
            </a:r>
          </a:p>
          <a:p>
            <a:r>
              <a:rPr lang="en-US" u="sng" dirty="0">
                <a:ea typeface="+mn-lt"/>
                <a:cs typeface="+mn-lt"/>
                <a:hlinkClick r:id="rId2"/>
              </a:rPr>
              <a:t>Cloud Storage: Qwik Start - Cloud Console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4"/>
              </a:rPr>
              <a:t>Cloud Storage: Qwik Start - CLI/SDK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Cloud IAM: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Cloud Monitoring: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Cloud Functions: Qwik Start - Console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8"/>
              </a:rPr>
              <a:t>Cloud Functions: Qwik Start - Command Line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Google Cloud Pub/Sub: Qwik Start - Console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3"/>
              </a:rPr>
              <a:t>Google Cloud Pub/Sub: Qwik Start - Command Line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10"/>
              </a:rPr>
              <a:t>Google Cloud Pub/Sub: Qwik Start - Python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1"/>
              </a:rPr>
              <a:t>Perform Foundational Infrastructure Tasks in Google Cloud: Challenge Lab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9B51FC-4CC3-4B7D-AED9-BF96CE40E8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0087" y="1719709"/>
            <a:ext cx="3434963" cy="3323326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A8AC8-DE6F-4B6E-8672-FC573E15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03" y="372693"/>
            <a:ext cx="5312254" cy="1540106"/>
          </a:xfrm>
        </p:spPr>
        <p:txBody>
          <a:bodyPr>
            <a:normAutofit/>
          </a:bodyPr>
          <a:lstStyle/>
          <a:p>
            <a:r>
              <a:rPr lang="en-US" sz="3300" b="1" i="0">
                <a:ea typeface="+mj-lt"/>
                <a:cs typeface="+mj-lt"/>
              </a:rPr>
              <a:t> Perform Foundational Data, ML, and AI Tasks in Google Cloud</a:t>
            </a:r>
            <a:endParaRPr lang="en-US" sz="3300" i="0">
              <a:ea typeface="+mj-lt"/>
              <a:cs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C86E04-ABCD-4A03-AA3A-FFF80D7A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921359"/>
            <a:ext cx="5562285" cy="49211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It is a skill badge</a:t>
            </a:r>
          </a:p>
          <a:p>
            <a:r>
              <a:rPr lang="en-US" dirty="0">
                <a:ea typeface="+mn-lt"/>
                <a:cs typeface="+mn-lt"/>
              </a:rPr>
              <a:t>learn the basic features for the following machine learning and AI technologies: </a:t>
            </a:r>
            <a:r>
              <a:rPr lang="en-US" dirty="0" err="1">
                <a:ea typeface="+mn-lt"/>
                <a:cs typeface="+mn-lt"/>
              </a:rPr>
              <a:t>BigQuery</a:t>
            </a:r>
            <a:r>
              <a:rPr lang="en-US" dirty="0">
                <a:ea typeface="+mn-lt"/>
                <a:cs typeface="+mn-lt"/>
              </a:rPr>
              <a:t>, Cloud Speech AI, Cloud Natural Language API, AI Platform, Dataflow, Cloud </a:t>
            </a:r>
            <a:r>
              <a:rPr lang="en-US" dirty="0" err="1">
                <a:ea typeface="+mn-lt"/>
                <a:cs typeface="+mn-lt"/>
              </a:rPr>
              <a:t>Dataprep</a:t>
            </a:r>
            <a:r>
              <a:rPr lang="en-US" dirty="0">
                <a:ea typeface="+mn-lt"/>
                <a:cs typeface="+mn-lt"/>
              </a:rPr>
              <a:t> by </a:t>
            </a:r>
            <a:r>
              <a:rPr lang="en-US" dirty="0" err="1">
                <a:ea typeface="+mn-lt"/>
                <a:cs typeface="+mn-lt"/>
              </a:rPr>
              <a:t>Trifacta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Dataproc</a:t>
            </a:r>
            <a:r>
              <a:rPr lang="en-US" dirty="0">
                <a:ea typeface="+mn-lt"/>
                <a:cs typeface="+mn-lt"/>
              </a:rPr>
              <a:t>, and Video Intelligence API. </a:t>
            </a:r>
          </a:p>
          <a:p>
            <a:r>
              <a:rPr lang="en-US" dirty="0">
                <a:ea typeface="+mn-lt"/>
                <a:cs typeface="+mn-lt"/>
              </a:rPr>
              <a:t>Labs:</a:t>
            </a:r>
          </a:p>
          <a:p>
            <a:r>
              <a:rPr lang="en-US" u="sng" dirty="0">
                <a:ea typeface="+mn-lt"/>
                <a:cs typeface="+mn-lt"/>
                <a:hlinkClick r:id="rId2"/>
              </a:rPr>
              <a:t>AI Platform: Qwik Start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Dataprep: Qwik Start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Dataflow: Qwik Start - Templates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6"/>
              </a:rPr>
              <a:t>Dataflow: Qwik Start - Python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Dataproc: Qwik Start - Console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7"/>
              </a:rPr>
              <a:t>Dataproc: Qwik Start - Command Line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Cloud Natural Language API: Qwik Start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Google Cloud Speech API: Qwik Start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Video Intelligence: Qwik Start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1"/>
              </a:rPr>
              <a:t>Perform Foundational Data, ML, and AI Tasks in Google Cloud: Challenge Lab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EE76C9-8688-46AA-AFEE-3439BAD9E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0087" y="1601598"/>
            <a:ext cx="3434963" cy="3559547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1A20-B4FD-483D-A3C5-C6DA6B87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Thank you...</a:t>
            </a:r>
            <a:endParaRPr lang="en-US" sz="72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E849-85F0-41A9-9371-A5B994C1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IN" sz="5100" b="1" i="0" u="sng" dirty="0">
                <a:ea typeface="+mj-lt"/>
                <a:cs typeface="+mj-lt"/>
              </a:rPr>
              <a:t>Google Cloud Essentials</a:t>
            </a:r>
            <a:endParaRPr lang="en-US" sz="5100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6EE6-065D-4382-B3F9-9409354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Introductory level quest badge</a:t>
            </a:r>
          </a:p>
          <a:p>
            <a:r>
              <a:rPr lang="en-US" dirty="0"/>
              <a:t>Requires </a:t>
            </a:r>
            <a:r>
              <a:rPr lang="en-US" dirty="0">
                <a:ea typeface="+mn-lt"/>
                <a:cs typeface="+mn-lt"/>
              </a:rPr>
              <a:t> little to no prior knowledge in cloud computing or with Google Cloud</a:t>
            </a:r>
          </a:p>
          <a:p>
            <a:r>
              <a:rPr lang="en-US" dirty="0">
                <a:ea typeface="+mn-lt"/>
                <a:cs typeface="+mn-lt"/>
              </a:rPr>
              <a:t>writing Cloud Shell commands</a:t>
            </a:r>
          </a:p>
          <a:p>
            <a:r>
              <a:rPr lang="en-US" dirty="0">
                <a:ea typeface="+mn-lt"/>
                <a:cs typeface="+mn-lt"/>
              </a:rPr>
              <a:t>deploying our first virtual machine</a:t>
            </a:r>
          </a:p>
          <a:p>
            <a:r>
              <a:rPr lang="en-US" dirty="0">
                <a:ea typeface="+mn-lt"/>
                <a:cs typeface="+mn-lt"/>
              </a:rPr>
              <a:t>running applications on Kubernetes Engine or with load balancing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879B9F-A737-43C7-8B89-AA4B5849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12" y="1450075"/>
            <a:ext cx="4042181" cy="4743656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2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75CFF-C26C-49C7-8FE4-F51C2C7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Labs: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211C3-9C03-43B0-91F1-4C47235B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35" y="2314266"/>
            <a:ext cx="5431316" cy="34685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Tour of Qwiklabs and Google Cloud</a:t>
            </a:r>
            <a:endParaRPr lang="en-US" sz="2200" u="sng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Virtual Machine or </a:t>
            </a:r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 Engine: Qwik Start - Windows</a:t>
            </a:r>
            <a:endParaRPr lang="en-US" sz="2200" u="sng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Cloud Shell and gcloud</a:t>
            </a:r>
            <a:endParaRPr lang="en-US" sz="2200" u="sng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 Engine: Qwik Start</a:t>
            </a:r>
            <a:endParaRPr lang="en-US" sz="2200" u="sng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200" u="sng" dirty="0">
                <a:solidFill>
                  <a:schemeClr val="tx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Network and HTTP Load Balancers</a:t>
            </a:r>
            <a:endParaRPr lang="en-US" sz="2200" u="sng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200" u="sng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D46E04-72AE-4C70-8C30-06DE3871F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5774" y="1414356"/>
            <a:ext cx="4054087" cy="4779375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F874E-2684-4D51-899E-410FF5C9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IN" sz="5100" b="1" i="0" u="sng">
                <a:ea typeface="+mj-lt"/>
                <a:cs typeface="+mj-lt"/>
              </a:rPr>
              <a:t>Kubernetes in Google Cloud</a:t>
            </a:r>
            <a:endParaRPr lang="en-US" sz="5100" i="0" u="sng">
              <a:ea typeface="+mj-lt"/>
              <a:cs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4C4F52-D791-4628-A468-5E13AF32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514660" cy="34328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Advance level quest</a:t>
            </a:r>
          </a:p>
          <a:p>
            <a:r>
              <a:rPr lang="en-US" dirty="0">
                <a:ea typeface="+mn-lt"/>
                <a:cs typeface="+mn-lt"/>
              </a:rPr>
              <a:t>Google Kubernetes Engine was designed specifically to support managed Kubernetes deployments in Google Cloud.</a:t>
            </a:r>
          </a:p>
          <a:p>
            <a:r>
              <a:rPr lang="en-US" dirty="0">
                <a:ea typeface="+mn-lt"/>
                <a:cs typeface="+mn-lt"/>
              </a:rPr>
              <a:t>hands-on practice configuring Docker images, containers, and deploying fully-fledged Kubernetes Engine applications</a:t>
            </a:r>
          </a:p>
          <a:p>
            <a:r>
              <a:rPr lang="en-US" dirty="0">
                <a:ea typeface="+mn-lt"/>
                <a:cs typeface="+mn-lt"/>
              </a:rPr>
              <a:t>practical skills needed for integrating container orchestration into our own workflow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A5269BF-22C4-48F6-A9A2-02EBEC17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524" y="1382817"/>
            <a:ext cx="4149337" cy="4759109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78F09-3F9C-4FAD-9141-2EC2F447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Labs: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AC2-0CDB-4168-8CA4-9E96DE06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34" y="2611921"/>
            <a:ext cx="5312254" cy="2861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Introduction to Docker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Kubernetes Engine: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Orchestrating the Cloud with Kubernetes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Managing Deployments Using Kubernetes Engine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Continuous Delivery with Jenkins in Kubernetes Engine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700DEF-94F5-4968-B3B5-4EE22D45E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6712" y="1335192"/>
            <a:ext cx="4173150" cy="4771015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DA390-19F2-49E8-B9A4-2AF81CCD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IN" sz="5100" b="1" i="0" u="sng">
                <a:ea typeface="+mj-lt"/>
                <a:cs typeface="+mj-lt"/>
              </a:rPr>
              <a:t>Baseline: Infrastructure</a:t>
            </a:r>
            <a:endParaRPr lang="en-US" sz="5100" i="0" u="sng">
              <a:ea typeface="+mj-lt"/>
              <a:cs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739AB1-FDDE-4B3C-B996-EA5ED03E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Based on basic understanding of Google Cloud Services</a:t>
            </a:r>
          </a:p>
          <a:p>
            <a:r>
              <a:rPr lang="en-US" dirty="0">
                <a:ea typeface="+mn-lt"/>
                <a:cs typeface="+mn-lt"/>
              </a:rPr>
              <a:t>et practical experience through labs that dive into Cloud Storage and other key application services like </a:t>
            </a:r>
            <a:r>
              <a:rPr lang="en-US" dirty="0" err="1">
                <a:ea typeface="+mn-lt"/>
                <a:cs typeface="+mn-lt"/>
              </a:rPr>
              <a:t>Stackdriver</a:t>
            </a:r>
            <a:r>
              <a:rPr lang="en-US" dirty="0">
                <a:ea typeface="+mn-lt"/>
                <a:cs typeface="+mn-lt"/>
              </a:rPr>
              <a:t> and Cloud Functions</a:t>
            </a:r>
          </a:p>
          <a:p>
            <a:r>
              <a:rPr lang="en-US" dirty="0">
                <a:ea typeface="+mn-lt"/>
                <a:cs typeface="+mn-lt"/>
              </a:rPr>
              <a:t>develop valuable skills that are applicable to any Google Cloud initiative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5D7FD3-F3DA-483A-946D-7A3A0D6C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67" y="1252309"/>
            <a:ext cx="3916108" cy="493678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78920-A394-47F7-8F3E-0849EA1B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Labs: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E886-06E9-4AA9-9E90-04722793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123766"/>
            <a:ext cx="5598003" cy="436153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Cloud Storage: Qwik Start - Cloud Console</a:t>
            </a:r>
            <a:r>
              <a:rPr lang="en-US" u="sng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4"/>
              </a:rPr>
              <a:t>Cloud Storage: Qwik Start - CLI/SDK</a:t>
            </a:r>
            <a:endParaRPr lang="en-US" u="sng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Cloud IAM: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Cloud Monitoring: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Cloud Functions: Qwik Start - Console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8"/>
              </a:rPr>
              <a:t>Cloud Functions: Qwik Start - Command Line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Google Cloud Pub/Sub: Qwik Start - Console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10"/>
              </a:rPr>
              <a:t>Google Cloud Pub/Sub: Qwik Start - Command Line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3"/>
              </a:rPr>
              <a:t>Google Cloud Pub/Sub: Qwik Start - Python</a:t>
            </a:r>
            <a:r>
              <a:rPr lang="en-US" dirty="0">
                <a:ea typeface="+mn-lt"/>
                <a:cs typeface="+mn-lt"/>
                <a:hlinkClick r:id="rId3"/>
              </a:rPr>
              <a:t> or </a:t>
            </a:r>
            <a:r>
              <a:rPr lang="en-US" u="sng" dirty="0">
                <a:ea typeface="+mn-lt"/>
                <a:cs typeface="+mn-lt"/>
                <a:hlinkClick r:id="rId11"/>
              </a:rPr>
              <a:t>Pub/Sub Lite: Qwik Start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4E2A2E-7831-4232-A3E0-55E94940BF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5498" y="1240403"/>
            <a:ext cx="3404140" cy="4281938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FE3B-793A-42E7-9518-7D6D3A50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b="1" i="0">
                <a:ea typeface="+mj-lt"/>
                <a:cs typeface="+mj-lt"/>
              </a:rPr>
              <a:t> Baseline: Data, ML, AI</a:t>
            </a:r>
            <a:endParaRPr lang="en-US" sz="5100" i="0">
              <a:ea typeface="+mj-lt"/>
              <a:cs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50AEB-BB47-41D0-B573-41AD88FA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Quest builds on a basic understanding of Google Cloud services. </a:t>
            </a:r>
          </a:p>
          <a:p>
            <a:r>
              <a:rPr lang="en-US" dirty="0">
                <a:ea typeface="+mn-lt"/>
                <a:cs typeface="+mn-lt"/>
              </a:rPr>
              <a:t>Deploy a </a:t>
            </a:r>
            <a:r>
              <a:rPr lang="en-US" dirty="0" err="1">
                <a:ea typeface="+mn-lt"/>
                <a:cs typeface="+mn-lt"/>
              </a:rPr>
              <a:t>tensorflow</a:t>
            </a:r>
            <a:r>
              <a:rPr lang="en-US" dirty="0">
                <a:ea typeface="+mn-lt"/>
                <a:cs typeface="+mn-lt"/>
              </a:rPr>
              <a:t> model, preparing data for cleaning and  analysis, creating </a:t>
            </a:r>
            <a:r>
              <a:rPr lang="en-US" dirty="0" err="1">
                <a:ea typeface="+mn-lt"/>
                <a:cs typeface="+mn-lt"/>
              </a:rPr>
              <a:t>Dataproc</a:t>
            </a:r>
            <a:r>
              <a:rPr lang="en-US" dirty="0">
                <a:ea typeface="+mn-lt"/>
                <a:cs typeface="+mn-lt"/>
              </a:rPr>
              <a:t> cluster, cloud natual language API, concept of reinforcement learning and  so 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C8046249-7BE8-430A-9CD6-8073E533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47" y="1145153"/>
            <a:ext cx="3904417" cy="522253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2E344-789D-4B5D-8951-7F1F383C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Labs:</a:t>
            </a:r>
            <a:endParaRPr lang="en-US" i="0" dirty="0">
              <a:ea typeface="+mj-lt"/>
              <a:cs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7927-B451-45B9-A07C-6019E6AE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433328"/>
            <a:ext cx="5586097" cy="39210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AI Platform: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Dataprep: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Dataflow: Qwik Start - Templates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6"/>
              </a:rPr>
              <a:t>Dataflow: Qwik Start - Python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Dataproc: Qwik Start - Console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8"/>
              </a:rPr>
              <a:t>Dataproc: Qwik Start - Command Line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Cloud Natural Language API: Qwik Start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5"/>
              </a:rPr>
              <a:t>Google Cloud Speech API: Qwik Start</a:t>
            </a:r>
            <a:r>
              <a:rPr lang="en-US" dirty="0">
                <a:ea typeface="+mn-lt"/>
                <a:cs typeface="+mn-lt"/>
                <a:hlinkClick r:id="rId5"/>
              </a:rPr>
              <a:t> or </a:t>
            </a:r>
            <a:r>
              <a:rPr lang="en-US" u="sng" dirty="0">
                <a:ea typeface="+mn-lt"/>
                <a:cs typeface="+mn-lt"/>
                <a:hlinkClick r:id="rId10"/>
              </a:rPr>
              <a:t>Video Intelligence: Qwik Start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1"/>
              </a:rPr>
              <a:t>Reinforcement Learning: Qwik Start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840C6611-B742-42F0-9892-F627908E22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0141" y="1228497"/>
            <a:ext cx="3713917" cy="4960594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HeadlinesVTI</vt:lpstr>
      <vt:lpstr>PowerPoint Presentation</vt:lpstr>
      <vt:lpstr>Google Cloud Essentials</vt:lpstr>
      <vt:lpstr>Labs:</vt:lpstr>
      <vt:lpstr>Kubernetes in Google Cloud</vt:lpstr>
      <vt:lpstr>Labs:</vt:lpstr>
      <vt:lpstr>Baseline: Infrastructure</vt:lpstr>
      <vt:lpstr>Labs:</vt:lpstr>
      <vt:lpstr> Baseline: Data, ML, AI</vt:lpstr>
      <vt:lpstr>Labs:</vt:lpstr>
      <vt:lpstr>Networking in the Google Cloud</vt:lpstr>
      <vt:lpstr>Labs:</vt:lpstr>
      <vt:lpstr>Create and Manage Cloud Resources  </vt:lpstr>
      <vt:lpstr>Build and Secure Networks in Google Cloud</vt:lpstr>
      <vt:lpstr>Perform Foundational Infrastructure Tasks in Google Cloud</vt:lpstr>
      <vt:lpstr> Perform Foundational Data, ML, and AI Tasks in Google Cloud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2021-05-12T11:26:57Z</dcterms:created>
  <dcterms:modified xsi:type="dcterms:W3CDTF">2021-05-19T02:43:03Z</dcterms:modified>
</cp:coreProperties>
</file>